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584" r:id="rId2"/>
    <p:sldId id="317" r:id="rId3"/>
    <p:sldId id="446" r:id="rId4"/>
    <p:sldId id="582" r:id="rId5"/>
    <p:sldId id="502" r:id="rId6"/>
    <p:sldId id="260" r:id="rId7"/>
    <p:sldId id="262" r:id="rId8"/>
    <p:sldId id="555" r:id="rId9"/>
    <p:sldId id="583" r:id="rId10"/>
    <p:sldId id="374" r:id="rId11"/>
    <p:sldId id="407" r:id="rId12"/>
    <p:sldId id="563" r:id="rId13"/>
    <p:sldId id="581" r:id="rId14"/>
    <p:sldId id="557" r:id="rId15"/>
    <p:sldId id="556" r:id="rId16"/>
    <p:sldId id="376" r:id="rId17"/>
    <p:sldId id="384" r:id="rId18"/>
    <p:sldId id="558" r:id="rId19"/>
    <p:sldId id="405" r:id="rId20"/>
    <p:sldId id="559" r:id="rId21"/>
    <p:sldId id="562" r:id="rId22"/>
    <p:sldId id="335" r:id="rId23"/>
    <p:sldId id="326" r:id="rId24"/>
    <p:sldId id="293" r:id="rId25"/>
    <p:sldId id="515" r:id="rId26"/>
    <p:sldId id="564" r:id="rId27"/>
    <p:sldId id="448" r:id="rId28"/>
    <p:sldId id="532" r:id="rId29"/>
    <p:sldId id="450" r:id="rId30"/>
    <p:sldId id="494" r:id="rId31"/>
    <p:sldId id="541" r:id="rId32"/>
    <p:sldId id="453" r:id="rId33"/>
    <p:sldId id="273" r:id="rId34"/>
    <p:sldId id="333" r:id="rId35"/>
    <p:sldId id="538" r:id="rId36"/>
    <p:sldId id="288" r:id="rId37"/>
    <p:sldId id="565" r:id="rId38"/>
    <p:sldId id="543" r:id="rId39"/>
    <p:sldId id="393" r:id="rId40"/>
    <p:sldId id="566" r:id="rId41"/>
    <p:sldId id="517" r:id="rId42"/>
    <p:sldId id="567" r:id="rId43"/>
    <p:sldId id="410" r:id="rId44"/>
    <p:sldId id="485" r:id="rId45"/>
    <p:sldId id="569" r:id="rId46"/>
    <p:sldId id="570" r:id="rId47"/>
    <p:sldId id="568" r:id="rId48"/>
    <p:sldId id="476" r:id="rId49"/>
    <p:sldId id="291" r:id="rId50"/>
    <p:sldId id="334" r:id="rId51"/>
    <p:sldId id="425" r:id="rId52"/>
    <p:sldId id="514" r:id="rId53"/>
    <p:sldId id="424" r:id="rId54"/>
    <p:sldId id="571" r:id="rId55"/>
    <p:sldId id="572" r:id="rId56"/>
    <p:sldId id="518" r:id="rId57"/>
    <p:sldId id="513" r:id="rId58"/>
    <p:sldId id="429" r:id="rId59"/>
    <p:sldId id="420" r:id="rId60"/>
    <p:sldId id="402" r:id="rId61"/>
    <p:sldId id="503" r:id="rId62"/>
    <p:sldId id="297" r:id="rId63"/>
    <p:sldId id="401" r:id="rId64"/>
    <p:sldId id="576" r:id="rId65"/>
    <p:sldId id="506" r:id="rId66"/>
    <p:sldId id="261" r:id="rId67"/>
    <p:sldId id="509" r:id="rId68"/>
    <p:sldId id="302" r:id="rId69"/>
    <p:sldId id="577" r:id="rId70"/>
    <p:sldId id="347" r:id="rId71"/>
    <p:sldId id="290" r:id="rId72"/>
    <p:sldId id="37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CCFF"/>
    <a:srgbClr val="0000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22"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26T16:50:12.468" idx="1">
    <p:pos x="10" y="10"/>
    <p:text>Tác hại và sự nguy hiểm của giặc ngoại xâm gặm nhấm như tằm ăn dâu là đáng sợ hơn nhiều so với giặc đánh như vũ bão. Tác giả so sánh việc hút thuốc lá sẽ gây hại cho  cơ thể , sức khỏe của người hút , người nghiện thuốc lá như là loại giặc gặm nhấm từ từ mà chắc chắn , khó gỡ , thậm chí không phương cách chữa trị.</p:text>
    <p:extLst>
      <p:ext uri="{C676402C-5697-4E1C-873F-D02D1690AC5C}">
        <p15:threadingInfo xmlns=""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BA6CD-1946-46C3-ADC5-C629EF6DDD1F}" type="datetimeFigureOut">
              <a:rPr lang="en-SG" smtClean="0"/>
              <a:pPr/>
              <a:t>7/12/2020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9B618-763E-4558-9F3C-B41DB8C9CD8E}" type="slidenum">
              <a:rPr lang="en-SG" smtClean="0"/>
              <a:pPr/>
              <a:t>‹#›</a:t>
            </a:fld>
            <a:endParaRPr lang="en-SG"/>
          </a:p>
        </p:txBody>
      </p:sp>
    </p:spTree>
    <p:extLst>
      <p:ext uri="{BB962C8B-B14F-4D97-AF65-F5344CB8AC3E}">
        <p14:creationId xmlns="" xmlns:p14="http://schemas.microsoft.com/office/powerpoint/2010/main" val="1165010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a:t>
            </a:fld>
            <a:endParaRPr lang="en-SG"/>
          </a:p>
        </p:txBody>
      </p:sp>
    </p:spTree>
    <p:extLst>
      <p:ext uri="{BB962C8B-B14F-4D97-AF65-F5344CB8AC3E}">
        <p14:creationId xmlns="" xmlns:p14="http://schemas.microsoft.com/office/powerpoint/2010/main" val="106918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10</a:t>
            </a:fld>
            <a:endParaRPr lang="en-SG"/>
          </a:p>
        </p:txBody>
      </p:sp>
    </p:spTree>
    <p:extLst>
      <p:ext uri="{BB962C8B-B14F-4D97-AF65-F5344CB8AC3E}">
        <p14:creationId xmlns="" xmlns:p14="http://schemas.microsoft.com/office/powerpoint/2010/main" val="242538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11</a:t>
            </a:fld>
            <a:endParaRPr lang="en-SG"/>
          </a:p>
        </p:txBody>
      </p:sp>
    </p:spTree>
    <p:extLst>
      <p:ext uri="{BB962C8B-B14F-4D97-AF65-F5344CB8AC3E}">
        <p14:creationId xmlns="" xmlns:p14="http://schemas.microsoft.com/office/powerpoint/2010/main" val="2115383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12</a:t>
            </a:fld>
            <a:endParaRPr lang="en-SG"/>
          </a:p>
        </p:txBody>
      </p:sp>
    </p:spTree>
    <p:extLst>
      <p:ext uri="{BB962C8B-B14F-4D97-AF65-F5344CB8AC3E}">
        <p14:creationId xmlns="" xmlns:p14="http://schemas.microsoft.com/office/powerpoint/2010/main" val="135106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13</a:t>
            </a:fld>
            <a:endParaRPr lang="en-SG"/>
          </a:p>
        </p:txBody>
      </p:sp>
    </p:spTree>
    <p:extLst>
      <p:ext uri="{BB962C8B-B14F-4D97-AF65-F5344CB8AC3E}">
        <p14:creationId xmlns="" xmlns:p14="http://schemas.microsoft.com/office/powerpoint/2010/main" val="385174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14</a:t>
            </a:fld>
            <a:endParaRPr lang="en-SG"/>
          </a:p>
        </p:txBody>
      </p:sp>
    </p:spTree>
    <p:extLst>
      <p:ext uri="{BB962C8B-B14F-4D97-AF65-F5344CB8AC3E}">
        <p14:creationId xmlns="" xmlns:p14="http://schemas.microsoft.com/office/powerpoint/2010/main" val="3500933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15</a:t>
            </a:fld>
            <a:endParaRPr lang="en-SG"/>
          </a:p>
        </p:txBody>
      </p:sp>
    </p:spTree>
    <p:extLst>
      <p:ext uri="{BB962C8B-B14F-4D97-AF65-F5344CB8AC3E}">
        <p14:creationId xmlns="" xmlns:p14="http://schemas.microsoft.com/office/powerpoint/2010/main" val="4155573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16</a:t>
            </a:fld>
            <a:endParaRPr lang="en-SG"/>
          </a:p>
        </p:txBody>
      </p:sp>
    </p:spTree>
    <p:extLst>
      <p:ext uri="{BB962C8B-B14F-4D97-AF65-F5344CB8AC3E}">
        <p14:creationId xmlns="" xmlns:p14="http://schemas.microsoft.com/office/powerpoint/2010/main" val="2883196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17</a:t>
            </a:fld>
            <a:endParaRPr lang="en-SG"/>
          </a:p>
        </p:txBody>
      </p:sp>
    </p:spTree>
    <p:extLst>
      <p:ext uri="{BB962C8B-B14F-4D97-AF65-F5344CB8AC3E}">
        <p14:creationId xmlns="" xmlns:p14="http://schemas.microsoft.com/office/powerpoint/2010/main" val="3024538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18</a:t>
            </a:fld>
            <a:endParaRPr lang="en-SG"/>
          </a:p>
        </p:txBody>
      </p:sp>
    </p:spTree>
    <p:extLst>
      <p:ext uri="{BB962C8B-B14F-4D97-AF65-F5344CB8AC3E}">
        <p14:creationId xmlns="" xmlns:p14="http://schemas.microsoft.com/office/powerpoint/2010/main" val="4061050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19</a:t>
            </a:fld>
            <a:endParaRPr lang="en-SG"/>
          </a:p>
        </p:txBody>
      </p:sp>
    </p:spTree>
    <p:extLst>
      <p:ext uri="{BB962C8B-B14F-4D97-AF65-F5344CB8AC3E}">
        <p14:creationId xmlns="" xmlns:p14="http://schemas.microsoft.com/office/powerpoint/2010/main" val="348783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a:t>
            </a:fld>
            <a:endParaRPr lang="en-SG"/>
          </a:p>
        </p:txBody>
      </p:sp>
    </p:spTree>
    <p:extLst>
      <p:ext uri="{BB962C8B-B14F-4D97-AF65-F5344CB8AC3E}">
        <p14:creationId xmlns="" xmlns:p14="http://schemas.microsoft.com/office/powerpoint/2010/main" val="1981176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20</a:t>
            </a:fld>
            <a:endParaRPr lang="en-SG"/>
          </a:p>
        </p:txBody>
      </p:sp>
    </p:spTree>
    <p:extLst>
      <p:ext uri="{BB962C8B-B14F-4D97-AF65-F5344CB8AC3E}">
        <p14:creationId xmlns="" xmlns:p14="http://schemas.microsoft.com/office/powerpoint/2010/main" val="866533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21</a:t>
            </a:fld>
            <a:endParaRPr lang="en-SG"/>
          </a:p>
        </p:txBody>
      </p:sp>
    </p:spTree>
    <p:extLst>
      <p:ext uri="{BB962C8B-B14F-4D97-AF65-F5344CB8AC3E}">
        <p14:creationId xmlns="" xmlns:p14="http://schemas.microsoft.com/office/powerpoint/2010/main" val="111172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22</a:t>
            </a:fld>
            <a:endParaRPr lang="en-SG"/>
          </a:p>
        </p:txBody>
      </p:sp>
    </p:spTree>
    <p:extLst>
      <p:ext uri="{BB962C8B-B14F-4D97-AF65-F5344CB8AC3E}">
        <p14:creationId xmlns="" xmlns:p14="http://schemas.microsoft.com/office/powerpoint/2010/main" val="232397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23</a:t>
            </a:fld>
            <a:endParaRPr lang="en-SG"/>
          </a:p>
        </p:txBody>
      </p:sp>
    </p:spTree>
    <p:extLst>
      <p:ext uri="{BB962C8B-B14F-4D97-AF65-F5344CB8AC3E}">
        <p14:creationId xmlns="" xmlns:p14="http://schemas.microsoft.com/office/powerpoint/2010/main" val="4159469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24</a:t>
            </a:fld>
            <a:endParaRPr lang="en-SG"/>
          </a:p>
        </p:txBody>
      </p:sp>
    </p:spTree>
    <p:extLst>
      <p:ext uri="{BB962C8B-B14F-4D97-AF65-F5344CB8AC3E}">
        <p14:creationId xmlns="" xmlns:p14="http://schemas.microsoft.com/office/powerpoint/2010/main" val="2732577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25</a:t>
            </a:fld>
            <a:endParaRPr lang="en-SG"/>
          </a:p>
        </p:txBody>
      </p:sp>
    </p:spTree>
    <p:extLst>
      <p:ext uri="{BB962C8B-B14F-4D97-AF65-F5344CB8AC3E}">
        <p14:creationId xmlns="" xmlns:p14="http://schemas.microsoft.com/office/powerpoint/2010/main" val="275788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26</a:t>
            </a:fld>
            <a:endParaRPr lang="en-SG"/>
          </a:p>
        </p:txBody>
      </p:sp>
    </p:spTree>
    <p:extLst>
      <p:ext uri="{BB962C8B-B14F-4D97-AF65-F5344CB8AC3E}">
        <p14:creationId xmlns="" xmlns:p14="http://schemas.microsoft.com/office/powerpoint/2010/main" val="621319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27</a:t>
            </a:fld>
            <a:endParaRPr lang="en-SG"/>
          </a:p>
        </p:txBody>
      </p:sp>
    </p:spTree>
    <p:extLst>
      <p:ext uri="{BB962C8B-B14F-4D97-AF65-F5344CB8AC3E}">
        <p14:creationId xmlns="" xmlns:p14="http://schemas.microsoft.com/office/powerpoint/2010/main" val="608010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28</a:t>
            </a:fld>
            <a:endParaRPr lang="en-SG"/>
          </a:p>
        </p:txBody>
      </p:sp>
    </p:spTree>
    <p:extLst>
      <p:ext uri="{BB962C8B-B14F-4D97-AF65-F5344CB8AC3E}">
        <p14:creationId xmlns="" xmlns:p14="http://schemas.microsoft.com/office/powerpoint/2010/main" val="2489743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29</a:t>
            </a:fld>
            <a:endParaRPr lang="en-SG"/>
          </a:p>
        </p:txBody>
      </p:sp>
    </p:spTree>
    <p:extLst>
      <p:ext uri="{BB962C8B-B14F-4D97-AF65-F5344CB8AC3E}">
        <p14:creationId xmlns="" xmlns:p14="http://schemas.microsoft.com/office/powerpoint/2010/main" val="267111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a:t>
            </a:fld>
            <a:endParaRPr lang="en-SG"/>
          </a:p>
        </p:txBody>
      </p:sp>
    </p:spTree>
    <p:extLst>
      <p:ext uri="{BB962C8B-B14F-4D97-AF65-F5344CB8AC3E}">
        <p14:creationId xmlns="" xmlns:p14="http://schemas.microsoft.com/office/powerpoint/2010/main" val="1980736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30</a:t>
            </a:fld>
            <a:endParaRPr lang="en-SG"/>
          </a:p>
        </p:txBody>
      </p:sp>
    </p:spTree>
    <p:extLst>
      <p:ext uri="{BB962C8B-B14F-4D97-AF65-F5344CB8AC3E}">
        <p14:creationId xmlns="" xmlns:p14="http://schemas.microsoft.com/office/powerpoint/2010/main" val="2148834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 xmlns:a16="http://schemas.microsoft.com/office/drawing/2014/main" id="{10B29CE9-7559-4C56-95E0-DA8B7E1A81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Notes Placeholder 2">
            <a:extLst>
              <a:ext uri="{FF2B5EF4-FFF2-40B4-BE49-F238E27FC236}">
                <a16:creationId xmlns="" xmlns:a16="http://schemas.microsoft.com/office/drawing/2014/main" id="{B6D50F2C-73F7-40C7-B554-93850E60180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a:spcBef>
                <a:spcPct val="0"/>
              </a:spcBef>
            </a:pPr>
            <a:endParaRPr lang="en-US" altLang="en-US" dirty="0"/>
          </a:p>
        </p:txBody>
      </p:sp>
      <p:sp>
        <p:nvSpPr>
          <p:cNvPr id="29700" name="Slide Number Placeholder 3">
            <a:extLst>
              <a:ext uri="{FF2B5EF4-FFF2-40B4-BE49-F238E27FC236}">
                <a16:creationId xmlns="" xmlns:a16="http://schemas.microsoft.com/office/drawing/2014/main" id="{10DE6F3A-5D9A-41E6-8A69-25B64938529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AA37D34-A619-4D63-B333-78DF7E7C8A1F}" type="slidenum">
              <a:rPr lang="en-US" altLang="en-US"/>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32</a:t>
            </a:fld>
            <a:endParaRPr lang="en-SG"/>
          </a:p>
        </p:txBody>
      </p:sp>
    </p:spTree>
    <p:extLst>
      <p:ext uri="{BB962C8B-B14F-4D97-AF65-F5344CB8AC3E}">
        <p14:creationId xmlns="" xmlns:p14="http://schemas.microsoft.com/office/powerpoint/2010/main" val="1122950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33</a:t>
            </a:fld>
            <a:endParaRPr lang="en-SG"/>
          </a:p>
        </p:txBody>
      </p:sp>
    </p:spTree>
    <p:extLst>
      <p:ext uri="{BB962C8B-B14F-4D97-AF65-F5344CB8AC3E}">
        <p14:creationId xmlns="" xmlns:p14="http://schemas.microsoft.com/office/powerpoint/2010/main" val="3961140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34</a:t>
            </a:fld>
            <a:endParaRPr lang="en-SG"/>
          </a:p>
        </p:txBody>
      </p:sp>
    </p:spTree>
    <p:extLst>
      <p:ext uri="{BB962C8B-B14F-4D97-AF65-F5344CB8AC3E}">
        <p14:creationId xmlns="" xmlns:p14="http://schemas.microsoft.com/office/powerpoint/2010/main" val="493371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35</a:t>
            </a:fld>
            <a:endParaRPr lang="en-SG"/>
          </a:p>
        </p:txBody>
      </p:sp>
    </p:spTree>
    <p:extLst>
      <p:ext uri="{BB962C8B-B14F-4D97-AF65-F5344CB8AC3E}">
        <p14:creationId xmlns="" xmlns:p14="http://schemas.microsoft.com/office/powerpoint/2010/main" val="1505296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36</a:t>
            </a:fld>
            <a:endParaRPr lang="en-SG"/>
          </a:p>
        </p:txBody>
      </p:sp>
    </p:spTree>
    <p:extLst>
      <p:ext uri="{BB962C8B-B14F-4D97-AF65-F5344CB8AC3E}">
        <p14:creationId xmlns="" xmlns:p14="http://schemas.microsoft.com/office/powerpoint/2010/main" val="1637136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37</a:t>
            </a:fld>
            <a:endParaRPr lang="en-SG"/>
          </a:p>
        </p:txBody>
      </p:sp>
    </p:spTree>
    <p:extLst>
      <p:ext uri="{BB962C8B-B14F-4D97-AF65-F5344CB8AC3E}">
        <p14:creationId xmlns="" xmlns:p14="http://schemas.microsoft.com/office/powerpoint/2010/main" val="1776175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38</a:t>
            </a:fld>
            <a:endParaRPr lang="en-SG"/>
          </a:p>
        </p:txBody>
      </p:sp>
    </p:spTree>
    <p:extLst>
      <p:ext uri="{BB962C8B-B14F-4D97-AF65-F5344CB8AC3E}">
        <p14:creationId xmlns="" xmlns:p14="http://schemas.microsoft.com/office/powerpoint/2010/main" val="1122451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39</a:t>
            </a:fld>
            <a:endParaRPr lang="en-SG"/>
          </a:p>
        </p:txBody>
      </p:sp>
    </p:spTree>
    <p:extLst>
      <p:ext uri="{BB962C8B-B14F-4D97-AF65-F5344CB8AC3E}">
        <p14:creationId xmlns="" xmlns:p14="http://schemas.microsoft.com/office/powerpoint/2010/main" val="188432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a:t>
            </a:fld>
            <a:endParaRPr lang="en-SG"/>
          </a:p>
        </p:txBody>
      </p:sp>
    </p:spTree>
    <p:extLst>
      <p:ext uri="{BB962C8B-B14F-4D97-AF65-F5344CB8AC3E}">
        <p14:creationId xmlns="" xmlns:p14="http://schemas.microsoft.com/office/powerpoint/2010/main" val="1006706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40</a:t>
            </a:fld>
            <a:endParaRPr lang="en-SG"/>
          </a:p>
        </p:txBody>
      </p:sp>
    </p:spTree>
    <p:extLst>
      <p:ext uri="{BB962C8B-B14F-4D97-AF65-F5344CB8AC3E}">
        <p14:creationId xmlns="" xmlns:p14="http://schemas.microsoft.com/office/powerpoint/2010/main" val="2315926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41</a:t>
            </a:fld>
            <a:endParaRPr lang="en-SG"/>
          </a:p>
        </p:txBody>
      </p:sp>
    </p:spTree>
    <p:extLst>
      <p:ext uri="{BB962C8B-B14F-4D97-AF65-F5344CB8AC3E}">
        <p14:creationId xmlns="" xmlns:p14="http://schemas.microsoft.com/office/powerpoint/2010/main" val="1536104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42</a:t>
            </a:fld>
            <a:endParaRPr lang="en-SG"/>
          </a:p>
        </p:txBody>
      </p:sp>
    </p:spTree>
    <p:extLst>
      <p:ext uri="{BB962C8B-B14F-4D97-AF65-F5344CB8AC3E}">
        <p14:creationId xmlns="" xmlns:p14="http://schemas.microsoft.com/office/powerpoint/2010/main" val="4237288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43</a:t>
            </a:fld>
            <a:endParaRPr lang="en-SG"/>
          </a:p>
        </p:txBody>
      </p:sp>
    </p:spTree>
    <p:extLst>
      <p:ext uri="{BB962C8B-B14F-4D97-AF65-F5344CB8AC3E}">
        <p14:creationId xmlns="" xmlns:p14="http://schemas.microsoft.com/office/powerpoint/2010/main" val="471008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44</a:t>
            </a:fld>
            <a:endParaRPr lang="en-SG"/>
          </a:p>
        </p:txBody>
      </p:sp>
    </p:spTree>
    <p:extLst>
      <p:ext uri="{BB962C8B-B14F-4D97-AF65-F5344CB8AC3E}">
        <p14:creationId xmlns="" xmlns:p14="http://schemas.microsoft.com/office/powerpoint/2010/main" val="1181266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45</a:t>
            </a:fld>
            <a:endParaRPr lang="en-SG"/>
          </a:p>
        </p:txBody>
      </p:sp>
    </p:spTree>
    <p:extLst>
      <p:ext uri="{BB962C8B-B14F-4D97-AF65-F5344CB8AC3E}">
        <p14:creationId xmlns="" xmlns:p14="http://schemas.microsoft.com/office/powerpoint/2010/main" val="588263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5ff6d869e8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5ff6d869e8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47</a:t>
            </a:fld>
            <a:endParaRPr lang="en-SG"/>
          </a:p>
        </p:txBody>
      </p:sp>
    </p:spTree>
    <p:extLst>
      <p:ext uri="{BB962C8B-B14F-4D97-AF65-F5344CB8AC3E}">
        <p14:creationId xmlns="" xmlns:p14="http://schemas.microsoft.com/office/powerpoint/2010/main" val="3083090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48</a:t>
            </a:fld>
            <a:endParaRPr lang="en-SG"/>
          </a:p>
        </p:txBody>
      </p:sp>
    </p:spTree>
    <p:extLst>
      <p:ext uri="{BB962C8B-B14F-4D97-AF65-F5344CB8AC3E}">
        <p14:creationId xmlns="" xmlns:p14="http://schemas.microsoft.com/office/powerpoint/2010/main" val="3504505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49</a:t>
            </a:fld>
            <a:endParaRPr lang="en-SG"/>
          </a:p>
        </p:txBody>
      </p:sp>
    </p:spTree>
    <p:extLst>
      <p:ext uri="{BB962C8B-B14F-4D97-AF65-F5344CB8AC3E}">
        <p14:creationId xmlns="" xmlns:p14="http://schemas.microsoft.com/office/powerpoint/2010/main" val="2169824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a:t>
            </a:fld>
            <a:endParaRPr lang="en-SG"/>
          </a:p>
        </p:txBody>
      </p:sp>
    </p:spTree>
    <p:extLst>
      <p:ext uri="{BB962C8B-B14F-4D97-AF65-F5344CB8AC3E}">
        <p14:creationId xmlns="" xmlns:p14="http://schemas.microsoft.com/office/powerpoint/2010/main" val="7857352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50</a:t>
            </a:fld>
            <a:endParaRPr lang="en-SG"/>
          </a:p>
        </p:txBody>
      </p:sp>
    </p:spTree>
    <p:extLst>
      <p:ext uri="{BB962C8B-B14F-4D97-AF65-F5344CB8AC3E}">
        <p14:creationId xmlns="" xmlns:p14="http://schemas.microsoft.com/office/powerpoint/2010/main" val="1986602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51</a:t>
            </a:fld>
            <a:endParaRPr lang="en-SG"/>
          </a:p>
        </p:txBody>
      </p:sp>
    </p:spTree>
    <p:extLst>
      <p:ext uri="{BB962C8B-B14F-4D97-AF65-F5344CB8AC3E}">
        <p14:creationId xmlns="" xmlns:p14="http://schemas.microsoft.com/office/powerpoint/2010/main" val="3874105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52</a:t>
            </a:fld>
            <a:endParaRPr lang="en-SG"/>
          </a:p>
        </p:txBody>
      </p:sp>
    </p:spTree>
    <p:extLst>
      <p:ext uri="{BB962C8B-B14F-4D97-AF65-F5344CB8AC3E}">
        <p14:creationId xmlns="" xmlns:p14="http://schemas.microsoft.com/office/powerpoint/2010/main" val="3697023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53</a:t>
            </a:fld>
            <a:endParaRPr lang="en-SG"/>
          </a:p>
        </p:txBody>
      </p:sp>
    </p:spTree>
    <p:extLst>
      <p:ext uri="{BB962C8B-B14F-4D97-AF65-F5344CB8AC3E}">
        <p14:creationId xmlns="" xmlns:p14="http://schemas.microsoft.com/office/powerpoint/2010/main" val="42180017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54</a:t>
            </a:fld>
            <a:endParaRPr lang="en-SG"/>
          </a:p>
        </p:txBody>
      </p:sp>
    </p:spTree>
    <p:extLst>
      <p:ext uri="{BB962C8B-B14F-4D97-AF65-F5344CB8AC3E}">
        <p14:creationId xmlns="" xmlns:p14="http://schemas.microsoft.com/office/powerpoint/2010/main" val="776024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55</a:t>
            </a:fld>
            <a:endParaRPr lang="en-SG"/>
          </a:p>
        </p:txBody>
      </p:sp>
    </p:spTree>
    <p:extLst>
      <p:ext uri="{BB962C8B-B14F-4D97-AF65-F5344CB8AC3E}">
        <p14:creationId xmlns="" xmlns:p14="http://schemas.microsoft.com/office/powerpoint/2010/main" val="36138085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56</a:t>
            </a:fld>
            <a:endParaRPr lang="en-SG"/>
          </a:p>
        </p:txBody>
      </p:sp>
    </p:spTree>
    <p:extLst>
      <p:ext uri="{BB962C8B-B14F-4D97-AF65-F5344CB8AC3E}">
        <p14:creationId xmlns="" xmlns:p14="http://schemas.microsoft.com/office/powerpoint/2010/main" val="27585284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57</a:t>
            </a:fld>
            <a:endParaRPr lang="en-SG"/>
          </a:p>
        </p:txBody>
      </p:sp>
    </p:spTree>
    <p:extLst>
      <p:ext uri="{BB962C8B-B14F-4D97-AF65-F5344CB8AC3E}">
        <p14:creationId xmlns="" xmlns:p14="http://schemas.microsoft.com/office/powerpoint/2010/main" val="10933044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58</a:t>
            </a:fld>
            <a:endParaRPr lang="en-SG"/>
          </a:p>
        </p:txBody>
      </p:sp>
    </p:spTree>
    <p:extLst>
      <p:ext uri="{BB962C8B-B14F-4D97-AF65-F5344CB8AC3E}">
        <p14:creationId xmlns="" xmlns:p14="http://schemas.microsoft.com/office/powerpoint/2010/main" val="39134113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59</a:t>
            </a:fld>
            <a:endParaRPr lang="en-SG"/>
          </a:p>
        </p:txBody>
      </p:sp>
    </p:spTree>
    <p:extLst>
      <p:ext uri="{BB962C8B-B14F-4D97-AF65-F5344CB8AC3E}">
        <p14:creationId xmlns="" xmlns:p14="http://schemas.microsoft.com/office/powerpoint/2010/main" val="393730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a:t>
            </a:fld>
            <a:endParaRPr lang="en-SG"/>
          </a:p>
        </p:txBody>
      </p:sp>
    </p:spTree>
    <p:extLst>
      <p:ext uri="{BB962C8B-B14F-4D97-AF65-F5344CB8AC3E}">
        <p14:creationId xmlns="" xmlns:p14="http://schemas.microsoft.com/office/powerpoint/2010/main" val="17023400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60</a:t>
            </a:fld>
            <a:endParaRPr lang="en-SG"/>
          </a:p>
        </p:txBody>
      </p:sp>
    </p:spTree>
    <p:extLst>
      <p:ext uri="{BB962C8B-B14F-4D97-AF65-F5344CB8AC3E}">
        <p14:creationId xmlns="" xmlns:p14="http://schemas.microsoft.com/office/powerpoint/2010/main" val="35171600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61</a:t>
            </a:fld>
            <a:endParaRPr lang="en-SG"/>
          </a:p>
        </p:txBody>
      </p:sp>
    </p:spTree>
    <p:extLst>
      <p:ext uri="{BB962C8B-B14F-4D97-AF65-F5344CB8AC3E}">
        <p14:creationId xmlns="" xmlns:p14="http://schemas.microsoft.com/office/powerpoint/2010/main" val="33317437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63</a:t>
            </a:fld>
            <a:endParaRPr lang="en-SG"/>
          </a:p>
        </p:txBody>
      </p:sp>
    </p:spTree>
    <p:extLst>
      <p:ext uri="{BB962C8B-B14F-4D97-AF65-F5344CB8AC3E}">
        <p14:creationId xmlns="" xmlns:p14="http://schemas.microsoft.com/office/powerpoint/2010/main" val="29098170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64</a:t>
            </a:fld>
            <a:endParaRPr lang="en-SG"/>
          </a:p>
        </p:txBody>
      </p:sp>
    </p:spTree>
    <p:extLst>
      <p:ext uri="{BB962C8B-B14F-4D97-AF65-F5344CB8AC3E}">
        <p14:creationId xmlns="" xmlns:p14="http://schemas.microsoft.com/office/powerpoint/2010/main" val="18473049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65</a:t>
            </a:fld>
            <a:endParaRPr lang="en-SG"/>
          </a:p>
        </p:txBody>
      </p:sp>
    </p:spTree>
    <p:extLst>
      <p:ext uri="{BB962C8B-B14F-4D97-AF65-F5344CB8AC3E}">
        <p14:creationId xmlns="" xmlns:p14="http://schemas.microsoft.com/office/powerpoint/2010/main" val="25768755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66</a:t>
            </a:fld>
            <a:endParaRPr lang="en-SG"/>
          </a:p>
        </p:txBody>
      </p:sp>
    </p:spTree>
    <p:extLst>
      <p:ext uri="{BB962C8B-B14F-4D97-AF65-F5344CB8AC3E}">
        <p14:creationId xmlns="" xmlns:p14="http://schemas.microsoft.com/office/powerpoint/2010/main" val="31997815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67</a:t>
            </a:fld>
            <a:endParaRPr lang="en-SG"/>
          </a:p>
        </p:txBody>
      </p:sp>
    </p:spTree>
    <p:extLst>
      <p:ext uri="{BB962C8B-B14F-4D97-AF65-F5344CB8AC3E}">
        <p14:creationId xmlns="" xmlns:p14="http://schemas.microsoft.com/office/powerpoint/2010/main" val="29575579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68</a:t>
            </a:fld>
            <a:endParaRPr lang="en-SG"/>
          </a:p>
        </p:txBody>
      </p:sp>
    </p:spTree>
    <p:extLst>
      <p:ext uri="{BB962C8B-B14F-4D97-AF65-F5344CB8AC3E}">
        <p14:creationId xmlns="" xmlns:p14="http://schemas.microsoft.com/office/powerpoint/2010/main" val="5050019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69</a:t>
            </a:fld>
            <a:endParaRPr lang="en-SG"/>
          </a:p>
        </p:txBody>
      </p:sp>
    </p:spTree>
    <p:extLst>
      <p:ext uri="{BB962C8B-B14F-4D97-AF65-F5344CB8AC3E}">
        <p14:creationId xmlns="" xmlns:p14="http://schemas.microsoft.com/office/powerpoint/2010/main" val="4145608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70</a:t>
            </a:fld>
            <a:endParaRPr lang="en-SG"/>
          </a:p>
        </p:txBody>
      </p:sp>
    </p:spTree>
    <p:extLst>
      <p:ext uri="{BB962C8B-B14F-4D97-AF65-F5344CB8AC3E}">
        <p14:creationId xmlns="" xmlns:p14="http://schemas.microsoft.com/office/powerpoint/2010/main" val="446192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endParaRPr lang="en-SG"/>
          </a:p>
        </p:txBody>
      </p:sp>
      <p:sp>
        <p:nvSpPr>
          <p:cNvPr id="4" name="Slide Number Placeholder 3"/>
          <p:cNvSpPr>
            <a:spLocks noGrp="1"/>
          </p:cNvSpPr>
          <p:nvPr>
            <p:ph type="sldNum" sz="quarter" idx="5"/>
          </p:nvPr>
        </p:nvSpPr>
        <p:spPr/>
        <p:txBody>
          <a:bodyPr/>
          <a:lstStyle/>
          <a:p>
            <a:fld id="{5C99B618-763E-4558-9F3C-B41DB8C9CD8E}" type="slidenum">
              <a:rPr lang="en-SG" smtClean="0"/>
              <a:pPr/>
              <a:t>7</a:t>
            </a:fld>
            <a:endParaRPr lang="en-SG"/>
          </a:p>
        </p:txBody>
      </p:sp>
    </p:spTree>
    <p:extLst>
      <p:ext uri="{BB962C8B-B14F-4D97-AF65-F5344CB8AC3E}">
        <p14:creationId xmlns="" xmlns:p14="http://schemas.microsoft.com/office/powerpoint/2010/main" val="28690573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71</a:t>
            </a:fld>
            <a:endParaRPr lang="en-SG"/>
          </a:p>
        </p:txBody>
      </p:sp>
    </p:spTree>
    <p:extLst>
      <p:ext uri="{BB962C8B-B14F-4D97-AF65-F5344CB8AC3E}">
        <p14:creationId xmlns="" xmlns:p14="http://schemas.microsoft.com/office/powerpoint/2010/main" val="27443338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72</a:t>
            </a:fld>
            <a:endParaRPr lang="en-SG"/>
          </a:p>
        </p:txBody>
      </p:sp>
    </p:spTree>
    <p:extLst>
      <p:ext uri="{BB962C8B-B14F-4D97-AF65-F5344CB8AC3E}">
        <p14:creationId xmlns="" xmlns:p14="http://schemas.microsoft.com/office/powerpoint/2010/main" val="2067474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8</a:t>
            </a:fld>
            <a:endParaRPr lang="en-SG"/>
          </a:p>
        </p:txBody>
      </p:sp>
    </p:spTree>
    <p:extLst>
      <p:ext uri="{BB962C8B-B14F-4D97-AF65-F5344CB8AC3E}">
        <p14:creationId xmlns="" xmlns:p14="http://schemas.microsoft.com/office/powerpoint/2010/main" val="1627482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9</a:t>
            </a:fld>
            <a:endParaRPr lang="en-SG"/>
          </a:p>
        </p:txBody>
      </p:sp>
    </p:spTree>
    <p:extLst>
      <p:ext uri="{BB962C8B-B14F-4D97-AF65-F5344CB8AC3E}">
        <p14:creationId xmlns="" xmlns:p14="http://schemas.microsoft.com/office/powerpoint/2010/main" val="54961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3DC08E-722C-404F-A4F6-F40F997F80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 xmlns:a16="http://schemas.microsoft.com/office/drawing/2014/main" id="{4166F277-6481-4957-937F-3872003F5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 xmlns:a16="http://schemas.microsoft.com/office/drawing/2014/main" id="{1C4B6741-EBC2-491D-B414-41D2FCA66BC6}"/>
              </a:ext>
            </a:extLst>
          </p:cNvPr>
          <p:cNvSpPr>
            <a:spLocks noGrp="1"/>
          </p:cNvSpPr>
          <p:nvPr>
            <p:ph type="dt" sz="half" idx="10"/>
          </p:nvPr>
        </p:nvSpPr>
        <p:spPr/>
        <p:txBody>
          <a:bodyPr/>
          <a:lstStyle/>
          <a:p>
            <a:fld id="{00703E72-C081-4B44-99C1-CED181278AEA}" type="datetimeFigureOut">
              <a:rPr lang="en-SG" smtClean="0"/>
              <a:pPr/>
              <a:t>7/12/2020</a:t>
            </a:fld>
            <a:endParaRPr lang="en-SG"/>
          </a:p>
        </p:txBody>
      </p:sp>
      <p:sp>
        <p:nvSpPr>
          <p:cNvPr id="5" name="Footer Placeholder 4">
            <a:extLst>
              <a:ext uri="{FF2B5EF4-FFF2-40B4-BE49-F238E27FC236}">
                <a16:creationId xmlns="" xmlns:a16="http://schemas.microsoft.com/office/drawing/2014/main" id="{D910F86E-0C37-4741-BD07-17AEDEB848A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F49AD043-2A75-421F-8BE4-030584ED628D}"/>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 xmlns:p14="http://schemas.microsoft.com/office/powerpoint/2010/main" val="1080006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F9A15F-4F6A-4200-8EBF-3576D5D26735}"/>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 xmlns:a16="http://schemas.microsoft.com/office/drawing/2014/main" id="{987F415F-DBE9-47E1-A17B-4CFAD2528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9E1C178E-EFB3-4793-89E6-0EE928B56082}"/>
              </a:ext>
            </a:extLst>
          </p:cNvPr>
          <p:cNvSpPr>
            <a:spLocks noGrp="1"/>
          </p:cNvSpPr>
          <p:nvPr>
            <p:ph type="dt" sz="half" idx="10"/>
          </p:nvPr>
        </p:nvSpPr>
        <p:spPr/>
        <p:txBody>
          <a:bodyPr/>
          <a:lstStyle/>
          <a:p>
            <a:fld id="{00703E72-C081-4B44-99C1-CED181278AEA}" type="datetimeFigureOut">
              <a:rPr lang="en-SG" smtClean="0"/>
              <a:pPr/>
              <a:t>7/12/2020</a:t>
            </a:fld>
            <a:endParaRPr lang="en-SG"/>
          </a:p>
        </p:txBody>
      </p:sp>
      <p:sp>
        <p:nvSpPr>
          <p:cNvPr id="5" name="Footer Placeholder 4">
            <a:extLst>
              <a:ext uri="{FF2B5EF4-FFF2-40B4-BE49-F238E27FC236}">
                <a16:creationId xmlns="" xmlns:a16="http://schemas.microsoft.com/office/drawing/2014/main" id="{17297E87-7FBE-40B8-A223-69C8D9FC0E7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C09B7B26-DE4E-4AA5-8719-5F38CC0AB4DA}"/>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 xmlns:p14="http://schemas.microsoft.com/office/powerpoint/2010/main" val="2047374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3E213B5-415E-4E23-A10F-C60A59F107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 xmlns:a16="http://schemas.microsoft.com/office/drawing/2014/main" id="{D5643ADF-D383-47E7-B99F-816152FE17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9E36511C-0DE4-47BD-B878-30D962F89EA2}"/>
              </a:ext>
            </a:extLst>
          </p:cNvPr>
          <p:cNvSpPr>
            <a:spLocks noGrp="1"/>
          </p:cNvSpPr>
          <p:nvPr>
            <p:ph type="dt" sz="half" idx="10"/>
          </p:nvPr>
        </p:nvSpPr>
        <p:spPr/>
        <p:txBody>
          <a:bodyPr/>
          <a:lstStyle/>
          <a:p>
            <a:fld id="{00703E72-C081-4B44-99C1-CED181278AEA}" type="datetimeFigureOut">
              <a:rPr lang="en-SG" smtClean="0"/>
              <a:pPr/>
              <a:t>7/12/2020</a:t>
            </a:fld>
            <a:endParaRPr lang="en-SG"/>
          </a:p>
        </p:txBody>
      </p:sp>
      <p:sp>
        <p:nvSpPr>
          <p:cNvPr id="5" name="Footer Placeholder 4">
            <a:extLst>
              <a:ext uri="{FF2B5EF4-FFF2-40B4-BE49-F238E27FC236}">
                <a16:creationId xmlns="" xmlns:a16="http://schemas.microsoft.com/office/drawing/2014/main" id="{F565BFD6-DB32-4473-904A-D2748209AD2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11097522-D099-44E2-A8F6-7D3E7CA5379C}"/>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 xmlns:p14="http://schemas.microsoft.com/office/powerpoint/2010/main" val="3251134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rtlCol="0">
            <a:normAutofit/>
          </a:bodyPr>
          <a:lstStyle/>
          <a:p>
            <a:pPr lvl="0"/>
            <a:endParaRPr lang="en-US" noProof="0"/>
          </a:p>
        </p:txBody>
      </p:sp>
      <p:sp>
        <p:nvSpPr>
          <p:cNvPr id="4" name="Date Placeholder 3">
            <a:extLst>
              <a:ext uri="{FF2B5EF4-FFF2-40B4-BE49-F238E27FC236}">
                <a16:creationId xmlns="" xmlns:a16="http://schemas.microsoft.com/office/drawing/2014/main" id="{70C0B803-E8B8-464C-B555-FF9F5F1C6A74}"/>
              </a:ext>
            </a:extLst>
          </p:cNvPr>
          <p:cNvSpPr>
            <a:spLocks noGrp="1"/>
          </p:cNvSpPr>
          <p:nvPr>
            <p:ph type="dt" sz="half" idx="10"/>
          </p:nvPr>
        </p:nvSpPr>
        <p:spPr>
          <a:xfrm>
            <a:off x="609600" y="6278563"/>
            <a:ext cx="2844800" cy="457200"/>
          </a:xfrm>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26868EEC-FF10-48F2-A77C-CFC9C4610F93}"/>
              </a:ext>
            </a:extLst>
          </p:cNvPr>
          <p:cNvSpPr>
            <a:spLocks noGrp="1"/>
          </p:cNvSpPr>
          <p:nvPr>
            <p:ph type="ftr" sz="quarter" idx="11"/>
          </p:nvPr>
        </p:nvSpPr>
        <p:spPr>
          <a:xfrm>
            <a:off x="4165600" y="6278563"/>
            <a:ext cx="3860800" cy="457200"/>
          </a:xfrm>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6098B241-0D0D-4516-9BBE-E8941D30502F}"/>
              </a:ext>
            </a:extLst>
          </p:cNvPr>
          <p:cNvSpPr>
            <a:spLocks noGrp="1"/>
          </p:cNvSpPr>
          <p:nvPr>
            <p:ph type="sldNum" sz="quarter" idx="12"/>
          </p:nvPr>
        </p:nvSpPr>
        <p:spPr>
          <a:xfrm>
            <a:off x="8737600" y="6278563"/>
            <a:ext cx="2844800" cy="457200"/>
          </a:xfrm>
        </p:spPr>
        <p:txBody>
          <a:bodyPr/>
          <a:lstStyle>
            <a:lvl1pPr>
              <a:defRPr smtClean="0"/>
            </a:lvl1pPr>
          </a:lstStyle>
          <a:p>
            <a:pPr>
              <a:defRPr/>
            </a:pPr>
            <a:fld id="{B66C580D-6F50-429D-B436-467CBD2E7C86}" type="slidenum">
              <a:rPr lang="en-US"/>
              <a:pPr>
                <a:defRPr/>
              </a:pPr>
              <a:t>‹#›</a:t>
            </a:fld>
            <a:endParaRPr lang="en-US"/>
          </a:p>
        </p:txBody>
      </p:sp>
    </p:spTree>
    <p:extLst>
      <p:ext uri="{BB962C8B-B14F-4D97-AF65-F5344CB8AC3E}">
        <p14:creationId xmlns="" xmlns:p14="http://schemas.microsoft.com/office/powerpoint/2010/main" val="1275105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a:extLst>
              <a:ext uri="{FF2B5EF4-FFF2-40B4-BE49-F238E27FC236}">
                <a16:creationId xmlns="" xmlns:a16="http://schemas.microsoft.com/office/drawing/2014/main" id="{5EFE430E-513F-471F-8DE4-7FEAD90B3C4C}"/>
              </a:ext>
            </a:extLst>
          </p:cNvPr>
          <p:cNvSpPr>
            <a:spLocks noGrp="1" noChangeArrowheads="1"/>
          </p:cNvSpPr>
          <p:nvPr>
            <p:ph type="dt" sz="half" idx="10"/>
          </p:nvPr>
        </p:nvSpPr>
        <p:spPr>
          <a:xfrm>
            <a:off x="609600" y="6248400"/>
            <a:ext cx="2844800" cy="457200"/>
          </a:xfrm>
          <a:prstGeom prst="rect">
            <a:avLst/>
          </a:prstGeom>
        </p:spPr>
        <p:txBody>
          <a:bodyPr/>
          <a:lstStyle>
            <a:lvl1pPr>
              <a:defRPr/>
            </a:lvl1pPr>
          </a:lstStyle>
          <a:p>
            <a:pPr>
              <a:defRPr/>
            </a:pPr>
            <a:endParaRPr lang="en-US"/>
          </a:p>
        </p:txBody>
      </p:sp>
      <p:sp>
        <p:nvSpPr>
          <p:cNvPr id="4" name="Rectangle 25">
            <a:extLst>
              <a:ext uri="{FF2B5EF4-FFF2-40B4-BE49-F238E27FC236}">
                <a16:creationId xmlns="" xmlns:a16="http://schemas.microsoft.com/office/drawing/2014/main" id="{42B3BDD0-0162-4E07-A3C6-B9A2C81FDC10}"/>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5" name="Rectangle 26">
            <a:extLst>
              <a:ext uri="{FF2B5EF4-FFF2-40B4-BE49-F238E27FC236}">
                <a16:creationId xmlns="" xmlns:a16="http://schemas.microsoft.com/office/drawing/2014/main" id="{39CCA7D8-BDC9-41DC-8324-618CF50861E1}"/>
              </a:ext>
            </a:extLst>
          </p:cNvPr>
          <p:cNvSpPr>
            <a:spLocks noGrp="1" noChangeArrowheads="1"/>
          </p:cNvSpPr>
          <p:nvPr>
            <p:ph type="sldNum" sz="quarter" idx="12"/>
          </p:nvPr>
        </p:nvSpPr>
        <p:spPr>
          <a:xfrm>
            <a:off x="8737600" y="62484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A093C46-CD0C-48A5-AC18-E1E2FC560FCB}" type="slidenum">
              <a:rPr lang="en-US" altLang="en-US"/>
              <a:pPr/>
              <a:t>‹#›</a:t>
            </a:fld>
            <a:endParaRPr lang="en-US" altLang="en-US"/>
          </a:p>
        </p:txBody>
      </p:sp>
    </p:spTree>
    <p:extLst>
      <p:ext uri="{BB962C8B-B14F-4D97-AF65-F5344CB8AC3E}">
        <p14:creationId xmlns="" xmlns:p14="http://schemas.microsoft.com/office/powerpoint/2010/main" val="3312110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27510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 xmlns:p14="http://schemas.microsoft.com/office/powerpoint/2010/main" val="3115439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74"/>
        <p:cNvGrpSpPr/>
        <p:nvPr/>
      </p:nvGrpSpPr>
      <p:grpSpPr>
        <a:xfrm>
          <a:off x="0" y="0"/>
          <a:ext cx="0" cy="0"/>
          <a:chOff x="0" y="0"/>
          <a:chExt cx="0" cy="0"/>
        </a:xfrm>
      </p:grpSpPr>
      <p:sp>
        <p:nvSpPr>
          <p:cNvPr id="75" name="Google Shape;75;p13"/>
          <p:cNvSpPr txBox="1">
            <a:spLocks noGrp="1"/>
          </p:cNvSpPr>
          <p:nvPr>
            <p:ph type="ctrTitle"/>
          </p:nvPr>
        </p:nvSpPr>
        <p:spPr>
          <a:xfrm>
            <a:off x="1051104" y="203200"/>
            <a:ext cx="7433600" cy="17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 xmlns:p14="http://schemas.microsoft.com/office/powerpoint/2010/main" val="2264295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 xmlns:p14="http://schemas.microsoft.com/office/powerpoint/2010/main" val="1348390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45784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356405-4CD3-4E24-9302-41B626671EAC}"/>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 xmlns:a16="http://schemas.microsoft.com/office/drawing/2014/main" id="{4694B9C5-63D1-41D5-B55E-202EFF4FB8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27578E15-3020-41F2-8592-C8F92C5B9249}"/>
              </a:ext>
            </a:extLst>
          </p:cNvPr>
          <p:cNvSpPr>
            <a:spLocks noGrp="1"/>
          </p:cNvSpPr>
          <p:nvPr>
            <p:ph type="dt" sz="half" idx="10"/>
          </p:nvPr>
        </p:nvSpPr>
        <p:spPr/>
        <p:txBody>
          <a:bodyPr/>
          <a:lstStyle/>
          <a:p>
            <a:fld id="{00703E72-C081-4B44-99C1-CED181278AEA}" type="datetimeFigureOut">
              <a:rPr lang="en-SG" smtClean="0"/>
              <a:pPr/>
              <a:t>7/12/2020</a:t>
            </a:fld>
            <a:endParaRPr lang="en-SG"/>
          </a:p>
        </p:txBody>
      </p:sp>
      <p:sp>
        <p:nvSpPr>
          <p:cNvPr id="5" name="Footer Placeholder 4">
            <a:extLst>
              <a:ext uri="{FF2B5EF4-FFF2-40B4-BE49-F238E27FC236}">
                <a16:creationId xmlns="" xmlns:a16="http://schemas.microsoft.com/office/drawing/2014/main" id="{17D2F807-4CC6-4789-9C94-FB821346B71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3A6E6BF1-6F34-4A69-9C20-0C2D70FFF3FB}"/>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 xmlns:p14="http://schemas.microsoft.com/office/powerpoint/2010/main" val="533785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203A90-7E8E-49FA-92E3-924EE48903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 xmlns:a16="http://schemas.microsoft.com/office/drawing/2014/main" id="{52E3DBB2-ED57-4673-9760-4E41A34582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349BA3-57D4-4DE0-9A39-126696AAAFD7}"/>
              </a:ext>
            </a:extLst>
          </p:cNvPr>
          <p:cNvSpPr>
            <a:spLocks noGrp="1"/>
          </p:cNvSpPr>
          <p:nvPr>
            <p:ph type="dt" sz="half" idx="10"/>
          </p:nvPr>
        </p:nvSpPr>
        <p:spPr/>
        <p:txBody>
          <a:bodyPr/>
          <a:lstStyle/>
          <a:p>
            <a:fld id="{00703E72-C081-4B44-99C1-CED181278AEA}" type="datetimeFigureOut">
              <a:rPr lang="en-SG" smtClean="0"/>
              <a:pPr/>
              <a:t>7/12/2020</a:t>
            </a:fld>
            <a:endParaRPr lang="en-SG"/>
          </a:p>
        </p:txBody>
      </p:sp>
      <p:sp>
        <p:nvSpPr>
          <p:cNvPr id="5" name="Footer Placeholder 4">
            <a:extLst>
              <a:ext uri="{FF2B5EF4-FFF2-40B4-BE49-F238E27FC236}">
                <a16:creationId xmlns="" xmlns:a16="http://schemas.microsoft.com/office/drawing/2014/main" id="{16EA879A-B5DA-46BF-BA0C-FC1110E8654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AEF9D290-6247-46A1-B91D-26FEDFFC5E8B}"/>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 xmlns:p14="http://schemas.microsoft.com/office/powerpoint/2010/main" val="291070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2ABCED-DBB4-42A8-93F2-229E8624C5D5}"/>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 xmlns:a16="http://schemas.microsoft.com/office/drawing/2014/main" id="{2E43BAB3-FB72-46FB-8A3E-5633379AB1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 xmlns:a16="http://schemas.microsoft.com/office/drawing/2014/main" id="{19939699-DB6D-4BFE-B5E8-A201DD433B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 xmlns:a16="http://schemas.microsoft.com/office/drawing/2014/main" id="{920DC993-4F74-43EA-9BFC-64D5617312DE}"/>
              </a:ext>
            </a:extLst>
          </p:cNvPr>
          <p:cNvSpPr>
            <a:spLocks noGrp="1"/>
          </p:cNvSpPr>
          <p:nvPr>
            <p:ph type="dt" sz="half" idx="10"/>
          </p:nvPr>
        </p:nvSpPr>
        <p:spPr/>
        <p:txBody>
          <a:bodyPr/>
          <a:lstStyle/>
          <a:p>
            <a:fld id="{00703E72-C081-4B44-99C1-CED181278AEA}" type="datetimeFigureOut">
              <a:rPr lang="en-SG" smtClean="0"/>
              <a:pPr/>
              <a:t>7/12/2020</a:t>
            </a:fld>
            <a:endParaRPr lang="en-SG"/>
          </a:p>
        </p:txBody>
      </p:sp>
      <p:sp>
        <p:nvSpPr>
          <p:cNvPr id="6" name="Footer Placeholder 5">
            <a:extLst>
              <a:ext uri="{FF2B5EF4-FFF2-40B4-BE49-F238E27FC236}">
                <a16:creationId xmlns="" xmlns:a16="http://schemas.microsoft.com/office/drawing/2014/main" id="{7F87A59C-6CF6-4563-B3C7-2505E32455F4}"/>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 xmlns:a16="http://schemas.microsoft.com/office/drawing/2014/main" id="{9BE37010-73CF-4411-ADFE-F92B5257264D}"/>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 xmlns:p14="http://schemas.microsoft.com/office/powerpoint/2010/main" val="291034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4FBA0F-2F3C-4906-B835-051600C5FE04}"/>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 xmlns:a16="http://schemas.microsoft.com/office/drawing/2014/main" id="{84FB86BC-ADDB-4819-A4ED-D45F03C6C2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5A8AEB5-C094-4427-8964-6D135C6AFC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 xmlns:a16="http://schemas.microsoft.com/office/drawing/2014/main" id="{A4BBACDA-72E9-4B1A-9423-B2B7AADBA2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9BA0A72-A9D5-4D19-82D6-75A42139E7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 xmlns:a16="http://schemas.microsoft.com/office/drawing/2014/main" id="{573F1B08-08C6-4B56-9EE9-DC049B82FAEF}"/>
              </a:ext>
            </a:extLst>
          </p:cNvPr>
          <p:cNvSpPr>
            <a:spLocks noGrp="1"/>
          </p:cNvSpPr>
          <p:nvPr>
            <p:ph type="dt" sz="half" idx="10"/>
          </p:nvPr>
        </p:nvSpPr>
        <p:spPr/>
        <p:txBody>
          <a:bodyPr/>
          <a:lstStyle/>
          <a:p>
            <a:fld id="{00703E72-C081-4B44-99C1-CED181278AEA}" type="datetimeFigureOut">
              <a:rPr lang="en-SG" smtClean="0"/>
              <a:pPr/>
              <a:t>7/12/2020</a:t>
            </a:fld>
            <a:endParaRPr lang="en-SG"/>
          </a:p>
        </p:txBody>
      </p:sp>
      <p:sp>
        <p:nvSpPr>
          <p:cNvPr id="8" name="Footer Placeholder 7">
            <a:extLst>
              <a:ext uri="{FF2B5EF4-FFF2-40B4-BE49-F238E27FC236}">
                <a16:creationId xmlns="" xmlns:a16="http://schemas.microsoft.com/office/drawing/2014/main" id="{DF2808AB-C0F2-4C98-B16E-F7AEB7D7FE72}"/>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 xmlns:a16="http://schemas.microsoft.com/office/drawing/2014/main" id="{5B976159-F900-4B5A-AF86-0F8E3ADF2C20}"/>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 xmlns:p14="http://schemas.microsoft.com/office/powerpoint/2010/main" val="1564566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0DA390-E973-4630-B557-8C0927D7EE42}"/>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 xmlns:a16="http://schemas.microsoft.com/office/drawing/2014/main" id="{5A57B42F-3638-43E2-B41F-09699382D57F}"/>
              </a:ext>
            </a:extLst>
          </p:cNvPr>
          <p:cNvSpPr>
            <a:spLocks noGrp="1"/>
          </p:cNvSpPr>
          <p:nvPr>
            <p:ph type="dt" sz="half" idx="10"/>
          </p:nvPr>
        </p:nvSpPr>
        <p:spPr/>
        <p:txBody>
          <a:bodyPr/>
          <a:lstStyle/>
          <a:p>
            <a:fld id="{00703E72-C081-4B44-99C1-CED181278AEA}" type="datetimeFigureOut">
              <a:rPr lang="en-SG" smtClean="0"/>
              <a:pPr/>
              <a:t>7/12/2020</a:t>
            </a:fld>
            <a:endParaRPr lang="en-SG"/>
          </a:p>
        </p:txBody>
      </p:sp>
      <p:sp>
        <p:nvSpPr>
          <p:cNvPr id="4" name="Footer Placeholder 3">
            <a:extLst>
              <a:ext uri="{FF2B5EF4-FFF2-40B4-BE49-F238E27FC236}">
                <a16:creationId xmlns="" xmlns:a16="http://schemas.microsoft.com/office/drawing/2014/main" id="{E991943C-97C4-46C9-858D-75BFFBA45A5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 xmlns:a16="http://schemas.microsoft.com/office/drawing/2014/main" id="{37F9336C-D3D8-4A2E-87E9-D2749FB77691}"/>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 xmlns:p14="http://schemas.microsoft.com/office/powerpoint/2010/main" val="201626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4B27AED-CA2E-454D-BC7C-E271634FE498}"/>
              </a:ext>
            </a:extLst>
          </p:cNvPr>
          <p:cNvSpPr>
            <a:spLocks noGrp="1"/>
          </p:cNvSpPr>
          <p:nvPr>
            <p:ph type="dt" sz="half" idx="10"/>
          </p:nvPr>
        </p:nvSpPr>
        <p:spPr/>
        <p:txBody>
          <a:bodyPr/>
          <a:lstStyle/>
          <a:p>
            <a:fld id="{00703E72-C081-4B44-99C1-CED181278AEA}" type="datetimeFigureOut">
              <a:rPr lang="en-SG" smtClean="0"/>
              <a:pPr/>
              <a:t>7/12/2020</a:t>
            </a:fld>
            <a:endParaRPr lang="en-SG"/>
          </a:p>
        </p:txBody>
      </p:sp>
      <p:sp>
        <p:nvSpPr>
          <p:cNvPr id="3" name="Footer Placeholder 2">
            <a:extLst>
              <a:ext uri="{FF2B5EF4-FFF2-40B4-BE49-F238E27FC236}">
                <a16:creationId xmlns="" xmlns:a16="http://schemas.microsoft.com/office/drawing/2014/main" id="{3F7FFD42-12AF-4D27-B3A8-88A174E22D58}"/>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 xmlns:a16="http://schemas.microsoft.com/office/drawing/2014/main" id="{F09CA4AA-2F46-46B3-8AB3-CB886B5A6F98}"/>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 xmlns:p14="http://schemas.microsoft.com/office/powerpoint/2010/main" val="75896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5895EE-3D2E-4D6A-80E1-F0C7479AFF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 xmlns:a16="http://schemas.microsoft.com/office/drawing/2014/main" id="{28877467-2B7A-4C62-9C4B-FC3920B05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 xmlns:a16="http://schemas.microsoft.com/office/drawing/2014/main" id="{F421C322-7821-44CC-9728-29605B616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8236A9D-2C66-4773-8148-B83D1331FFDD}"/>
              </a:ext>
            </a:extLst>
          </p:cNvPr>
          <p:cNvSpPr>
            <a:spLocks noGrp="1"/>
          </p:cNvSpPr>
          <p:nvPr>
            <p:ph type="dt" sz="half" idx="10"/>
          </p:nvPr>
        </p:nvSpPr>
        <p:spPr/>
        <p:txBody>
          <a:bodyPr/>
          <a:lstStyle/>
          <a:p>
            <a:fld id="{00703E72-C081-4B44-99C1-CED181278AEA}" type="datetimeFigureOut">
              <a:rPr lang="en-SG" smtClean="0"/>
              <a:pPr/>
              <a:t>7/12/2020</a:t>
            </a:fld>
            <a:endParaRPr lang="en-SG"/>
          </a:p>
        </p:txBody>
      </p:sp>
      <p:sp>
        <p:nvSpPr>
          <p:cNvPr id="6" name="Footer Placeholder 5">
            <a:extLst>
              <a:ext uri="{FF2B5EF4-FFF2-40B4-BE49-F238E27FC236}">
                <a16:creationId xmlns="" xmlns:a16="http://schemas.microsoft.com/office/drawing/2014/main" id="{3F939E5A-0647-46A2-BC16-E03C2619B17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 xmlns:a16="http://schemas.microsoft.com/office/drawing/2014/main" id="{EC19C2A2-52D6-4D82-97CA-92F7DE92FBA6}"/>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 xmlns:p14="http://schemas.microsoft.com/office/powerpoint/2010/main" val="1939848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D9F87C-7DA2-4B42-88AC-6522ABC169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 xmlns:a16="http://schemas.microsoft.com/office/drawing/2014/main" id="{A6BA5C5C-F44C-4668-B577-1BBD69CC9E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 xmlns:a16="http://schemas.microsoft.com/office/drawing/2014/main" id="{C1647BF8-CD4A-47A9-86B1-9ED0F2C8D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C542200-FCB4-4503-ABE3-F3FDE4E3D7BE}"/>
              </a:ext>
            </a:extLst>
          </p:cNvPr>
          <p:cNvSpPr>
            <a:spLocks noGrp="1"/>
          </p:cNvSpPr>
          <p:nvPr>
            <p:ph type="dt" sz="half" idx="10"/>
          </p:nvPr>
        </p:nvSpPr>
        <p:spPr/>
        <p:txBody>
          <a:bodyPr/>
          <a:lstStyle/>
          <a:p>
            <a:fld id="{00703E72-C081-4B44-99C1-CED181278AEA}" type="datetimeFigureOut">
              <a:rPr lang="en-SG" smtClean="0"/>
              <a:pPr/>
              <a:t>7/12/2020</a:t>
            </a:fld>
            <a:endParaRPr lang="en-SG"/>
          </a:p>
        </p:txBody>
      </p:sp>
      <p:sp>
        <p:nvSpPr>
          <p:cNvPr id="6" name="Footer Placeholder 5">
            <a:extLst>
              <a:ext uri="{FF2B5EF4-FFF2-40B4-BE49-F238E27FC236}">
                <a16:creationId xmlns="" xmlns:a16="http://schemas.microsoft.com/office/drawing/2014/main" id="{2C872929-399F-41BB-9AB8-9B24BC3D6FE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 xmlns:a16="http://schemas.microsoft.com/office/drawing/2014/main" id="{2F73B519-EFD1-4F34-B1D1-666C4E5D33E9}"/>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 xmlns:p14="http://schemas.microsoft.com/office/powerpoint/2010/main" val="24335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7D2B3F5-B6F0-4832-B245-6BFC432210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 xmlns:a16="http://schemas.microsoft.com/office/drawing/2014/main" id="{B58B2974-0799-4271-88D1-852C308AA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CD9FE8E4-D48D-44AE-92B3-C06402B9E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03E72-C081-4B44-99C1-CED181278AEA}" type="datetimeFigureOut">
              <a:rPr lang="en-SG" smtClean="0"/>
              <a:pPr/>
              <a:t>7/12/2020</a:t>
            </a:fld>
            <a:endParaRPr lang="en-SG"/>
          </a:p>
        </p:txBody>
      </p:sp>
      <p:sp>
        <p:nvSpPr>
          <p:cNvPr id="5" name="Footer Placeholder 4">
            <a:extLst>
              <a:ext uri="{FF2B5EF4-FFF2-40B4-BE49-F238E27FC236}">
                <a16:creationId xmlns="" xmlns:a16="http://schemas.microsoft.com/office/drawing/2014/main" id="{59A3F46C-E101-45AC-85EB-A0AE1F5CC9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 xmlns:a16="http://schemas.microsoft.com/office/drawing/2014/main" id="{6BB1C87D-4513-4824-BEDA-7AA5BC0308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B9DC1-A2E5-4B4C-BF27-C25A8184BAD7}" type="slidenum">
              <a:rPr lang="en-SG" smtClean="0"/>
              <a:pPr/>
              <a:t>‹#›</a:t>
            </a:fld>
            <a:endParaRPr lang="en-SG"/>
          </a:p>
        </p:txBody>
      </p:sp>
    </p:spTree>
    <p:extLst>
      <p:ext uri="{BB962C8B-B14F-4D97-AF65-F5344CB8AC3E}">
        <p14:creationId xmlns="" xmlns:p14="http://schemas.microsoft.com/office/powerpoint/2010/main" val="4287815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66" r:id="rId15"/>
    <p:sldLayoutId id="2147483667" r:id="rId16"/>
    <p:sldLayoutId id="2147483668" r:id="rId17"/>
    <p:sldLayoutId id="214748366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77.png"/><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96.jpeg"/></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10.jpeg"/></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8.xml"/><Relationship Id="rId1" Type="http://schemas.openxmlformats.org/officeDocument/2006/relationships/video" Target="../media/media1.mp4"/><Relationship Id="rId5" Type="http://schemas.openxmlformats.org/officeDocument/2006/relationships/image" Target="../media/image113.png"/><Relationship Id="rId4" Type="http://schemas.microsoft.com/office/2007/relationships/media" Target="../media/media1.mp4"/></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jpeg"/><Relationship Id="rId7" Type="http://schemas.openxmlformats.org/officeDocument/2006/relationships/hyperlink" Target="https://vi.wikipedia.org/wiki/Nit%C6%A1"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vi.wikipedia.org/wiki/Hi%C4%91r%C3%B4" TargetMode="External"/><Relationship Id="rId5" Type="http://schemas.openxmlformats.org/officeDocument/2006/relationships/hyperlink" Target="https://vi.wikipedia.org/wiki/Carbon" TargetMode="External"/><Relationship Id="rId4" Type="http://schemas.openxmlformats.org/officeDocument/2006/relationships/image" Target="../media/image22.jpeg"/><Relationship Id="rId9"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7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7.jpeg"/><Relationship Id="rId5" Type="http://schemas.openxmlformats.org/officeDocument/2006/relationships/notesSlide" Target="../notesSlides/notesSlide71.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0" descr="hut thuoc"/>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31812" y="1058837"/>
            <a:ext cx="5736609" cy="267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2" name="Picture 12" descr="1364456915-thuoc-la_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4846" y="1058837"/>
            <a:ext cx="6112756" cy="267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674472" y="139052"/>
            <a:ext cx="10843055" cy="707886"/>
          </a:xfrm>
          <a:prstGeom prst="rect">
            <a:avLst/>
          </a:prstGeom>
          <a:solidFill>
            <a:schemeClr val="bg1"/>
          </a:solidFill>
        </p:spPr>
        <p:txBody>
          <a:bodyPr wrap="square">
            <a:spAutoFit/>
          </a:bodyPr>
          <a:lstStyle/>
          <a:p>
            <a:pPr algn="ctr"/>
            <a:r>
              <a:rPr lang="nl-NL" sz="4000" b="1" dirty="0">
                <a:solidFill>
                  <a:srgbClr val="FF0000"/>
                </a:solidFill>
                <a:latin typeface="Times New Roman" pitchFamily="18" charset="0"/>
                <a:cs typeface="Times New Roman" pitchFamily="18" charset="0"/>
              </a:rPr>
              <a:t>Em có suy nghĩ gì từ những hình ảnh sau đây?</a:t>
            </a:r>
            <a:endParaRPr lang="en-US" sz="4000" b="1" dirty="0">
              <a:solidFill>
                <a:srgbClr val="FF0000"/>
              </a:solidFill>
              <a:latin typeface="Times New Roman" pitchFamily="18" charset="0"/>
              <a:cs typeface="Times New Roman" pitchFamily="18" charset="0"/>
            </a:endParaRPr>
          </a:p>
        </p:txBody>
      </p:sp>
      <p:pic>
        <p:nvPicPr>
          <p:cNvPr id="6" name="Picture 2" descr="D:\GIAO AN\on dich thuoc la\thuoc la\878905-cam-hut-thuoc-la-anh-dai-dien-550-x-439.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 y="3733801"/>
            <a:ext cx="7351596"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D:\GIAO AN\on dich thuoc la\thuoc la\119955201377383832374962088155566n-1441510016.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576026" y="3733802"/>
            <a:ext cx="4622041" cy="3124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72585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circle(in)">
                                      <p:cBhvr>
                                        <p:cTn id="12" dur="1500"/>
                                        <p:tgtEl>
                                          <p:spTgt spid="17412"/>
                                        </p:tgtEl>
                                      </p:cBhvr>
                                    </p:animEffect>
                                  </p:childTnLst>
                                </p:cTn>
                              </p:par>
                              <p:par>
                                <p:cTn id="13" presetID="6" presetClass="entr" presetSubtype="16" fill="hold" nodeType="withEffect">
                                  <p:stCondLst>
                                    <p:cond delay="0"/>
                                  </p:stCondLst>
                                  <p:childTnLst>
                                    <p:set>
                                      <p:cBhvr>
                                        <p:cTn id="14" dur="1" fill="hold">
                                          <p:stCondLst>
                                            <p:cond delay="0"/>
                                          </p:stCondLst>
                                        </p:cTn>
                                        <p:tgtEl>
                                          <p:spTgt spid="17411"/>
                                        </p:tgtEl>
                                        <p:attrNameLst>
                                          <p:attrName>style.visibility</p:attrName>
                                        </p:attrNameLst>
                                      </p:cBhvr>
                                      <p:to>
                                        <p:strVal val="visible"/>
                                      </p:to>
                                    </p:set>
                                    <p:animEffect transition="in" filter="circle(in)">
                                      <p:cBhvr>
                                        <p:cTn id="15" dur="1500"/>
                                        <p:tgtEl>
                                          <p:spTgt spid="17411"/>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1500"/>
                                        <p:tgtEl>
                                          <p:spTgt spid="7"/>
                                        </p:tgtEl>
                                      </p:cBhvr>
                                    </p:animEffect>
                                  </p:childTnLst>
                                </p:cTn>
                              </p:par>
                              <p:par>
                                <p:cTn id="19" presetID="4"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EC5B613-F261-4D2C-B8E1-74DF51B0544B}"/>
              </a:ext>
            </a:extLst>
          </p:cNvPr>
          <p:cNvSpPr/>
          <p:nvPr/>
        </p:nvSpPr>
        <p:spPr>
          <a:xfrm>
            <a:off x="4000500" y="439883"/>
            <a:ext cx="4267200" cy="708025"/>
          </a:xfrm>
          <a:prstGeom prst="rect">
            <a:avLst/>
          </a:prstGeom>
        </p:spPr>
        <p:txBody>
          <a:bodyPr>
            <a:spAutoFit/>
          </a:bodyPr>
          <a:lstStyle/>
          <a:p>
            <a:pPr algn="ctr">
              <a:defRPr/>
            </a:pPr>
            <a:r>
              <a:rPr lang="en-US" sz="4000" b="1" dirty="0">
                <a:solidFill>
                  <a:srgbClr val="FF0000"/>
                </a:solidFill>
                <a:latin typeface="Times New Roman" panose="02020603050405020304" pitchFamily="18" charset="0"/>
                <a:cs typeface="Times New Roman" panose="02020603050405020304" pitchFamily="18" charset="0"/>
              </a:rPr>
              <a:t>NHAN ĐỀ</a:t>
            </a:r>
            <a:endParaRPr lang="en-US" sz="40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 xmlns:a16="http://schemas.microsoft.com/office/drawing/2014/main" id="{EC679B07-47E3-4B47-AC97-12F4392FAC8E}"/>
              </a:ext>
            </a:extLst>
          </p:cNvPr>
          <p:cNvGraphicFramePr>
            <a:graphicFrameLocks noGrp="1"/>
          </p:cNvGraphicFramePr>
          <p:nvPr>
            <p:extLst>
              <p:ext uri="{D42A27DB-BD31-4B8C-83A1-F6EECF244321}">
                <p14:modId xmlns="" xmlns:p14="http://schemas.microsoft.com/office/powerpoint/2010/main" val="1390996536"/>
              </p:ext>
            </p:extLst>
          </p:nvPr>
        </p:nvGraphicFramePr>
        <p:xfrm>
          <a:off x="390524" y="1609736"/>
          <a:ext cx="11410951" cy="3211646"/>
        </p:xfrm>
        <a:graphic>
          <a:graphicData uri="http://schemas.openxmlformats.org/drawingml/2006/table">
            <a:tbl>
              <a:tblPr firstRow="1" bandRow="1">
                <a:tableStyleId>{5940675A-B579-460E-94D1-54222C63F5DA}</a:tableStyleId>
              </a:tblPr>
              <a:tblGrid>
                <a:gridCol w="1903269">
                  <a:extLst>
                    <a:ext uri="{9D8B030D-6E8A-4147-A177-3AD203B41FA5}">
                      <a16:colId xmlns="" xmlns:a16="http://schemas.microsoft.com/office/drawing/2014/main" val="20000"/>
                    </a:ext>
                  </a:extLst>
                </a:gridCol>
                <a:gridCol w="9507682">
                  <a:extLst>
                    <a:ext uri="{9D8B030D-6E8A-4147-A177-3AD203B41FA5}">
                      <a16:colId xmlns="" xmlns:a16="http://schemas.microsoft.com/office/drawing/2014/main" val="20001"/>
                    </a:ext>
                  </a:extLst>
                </a:gridCol>
              </a:tblGrid>
              <a:tr h="1258239">
                <a:tc>
                  <a:txBody>
                    <a:bodyPr/>
                    <a:lstStyle/>
                    <a:p>
                      <a:pPr algn="ctr"/>
                      <a:r>
                        <a:rPr lang="en-US" sz="3200" b="1" kern="1200" dirty="0" err="1">
                          <a:solidFill>
                            <a:srgbClr val="FF0000"/>
                          </a:solidFill>
                          <a:latin typeface="Times New Roman" panose="02020603050405020304" pitchFamily="18" charset="0"/>
                          <a:ea typeface="+mn-ea"/>
                          <a:cs typeface="Times New Roman" panose="02020603050405020304" pitchFamily="18" charset="0"/>
                        </a:rPr>
                        <a:t>Ôn</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dịch</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just"/>
                      <a:r>
                        <a:rPr lang="en-US" sz="3200" kern="1200" dirty="0">
                          <a:solidFill>
                            <a:srgbClr val="0000CC"/>
                          </a:solidFill>
                          <a:latin typeface="Times New Roman" panose="02020603050405020304" pitchFamily="18" charset="0"/>
                          <a:ea typeface="+mn-ea"/>
                          <a:cs typeface="Times New Roman" panose="02020603050405020304" pitchFamily="18" charset="0"/>
                        </a:rPr>
                        <a:t>+ Chỉ chung </a:t>
                      </a:r>
                      <a:r>
                        <a:rPr lang="en-US" sz="3200" kern="1200" dirty="0" err="1">
                          <a:solidFill>
                            <a:srgbClr val="0000CC"/>
                          </a:solidFill>
                          <a:latin typeface="Times New Roman" panose="02020603050405020304" pitchFamily="18" charset="0"/>
                          <a:ea typeface="+mn-ea"/>
                          <a:cs typeface="Times New Roman" panose="02020603050405020304" pitchFamily="18" charset="0"/>
                        </a:rPr>
                        <a:t>các</a:t>
                      </a:r>
                      <a:r>
                        <a:rPr lang="en-US" sz="3200" kern="1200" dirty="0">
                          <a:solidFill>
                            <a:srgbClr val="0000CC"/>
                          </a:solidFill>
                          <a:latin typeface="Times New Roman" panose="02020603050405020304" pitchFamily="18" charset="0"/>
                          <a:ea typeface="+mn-ea"/>
                          <a:cs typeface="Times New Roman" panose="02020603050405020304" pitchFamily="18" charset="0"/>
                        </a:rPr>
                        <a:t> thứ </a:t>
                      </a:r>
                      <a:r>
                        <a:rPr lang="en-US" sz="3200" kern="1200" dirty="0" err="1">
                          <a:solidFill>
                            <a:srgbClr val="0000CC"/>
                          </a:solidFill>
                          <a:latin typeface="Times New Roman" panose="02020603050405020304" pitchFamily="18" charset="0"/>
                          <a:ea typeface="+mn-ea"/>
                          <a:cs typeface="Times New Roman" panose="02020603050405020304" pitchFamily="18" charset="0"/>
                        </a:rPr>
                        <a:t>bệnh</a:t>
                      </a:r>
                      <a:r>
                        <a:rPr lang="en-US" sz="3200" kern="1200" dirty="0">
                          <a:solidFill>
                            <a:srgbClr val="0000CC"/>
                          </a:solidFill>
                          <a:latin typeface="Times New Roman" panose="02020603050405020304" pitchFamily="18" charset="0"/>
                          <a:ea typeface="+mn-ea"/>
                          <a:cs typeface="Times New Roman" panose="02020603050405020304" pitchFamily="18" charset="0"/>
                        </a:rPr>
                        <a:t> nguy </a:t>
                      </a:r>
                      <a:r>
                        <a:rPr lang="en-US" sz="3200" kern="1200" dirty="0" err="1">
                          <a:solidFill>
                            <a:srgbClr val="0000CC"/>
                          </a:solidFill>
                          <a:latin typeface="Times New Roman" panose="02020603050405020304" pitchFamily="18" charset="0"/>
                          <a:ea typeface="+mn-ea"/>
                          <a:cs typeface="Times New Roman" panose="02020603050405020304" pitchFamily="18" charset="0"/>
                        </a:rPr>
                        <a:t>hiểm</a:t>
                      </a:r>
                      <a:r>
                        <a:rPr lang="en-US" sz="3200" kern="1200" dirty="0">
                          <a:solidFill>
                            <a:srgbClr val="0000CC"/>
                          </a:solidFill>
                          <a:latin typeface="Times New Roman" panose="02020603050405020304" pitchFamily="18" charset="0"/>
                          <a:ea typeface="+mn-ea"/>
                          <a:cs typeface="Times New Roman" panose="02020603050405020304" pitchFamily="18" charset="0"/>
                        </a:rPr>
                        <a:t>,</a:t>
                      </a:r>
                      <a:r>
                        <a:rPr lang="en-US" sz="3200" kern="1200" baseline="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a:solidFill>
                            <a:srgbClr val="0000CC"/>
                          </a:solidFill>
                          <a:latin typeface="Times New Roman" panose="02020603050405020304" pitchFamily="18" charset="0"/>
                          <a:ea typeface="+mn-ea"/>
                          <a:cs typeface="Times New Roman" panose="02020603050405020304" pitchFamily="18" charset="0"/>
                        </a:rPr>
                        <a:t> lây lan </a:t>
                      </a:r>
                      <a:r>
                        <a:rPr lang="en-US" sz="3200" kern="1200" dirty="0" err="1">
                          <a:solidFill>
                            <a:srgbClr val="0000CC"/>
                          </a:solidFill>
                          <a:latin typeface="Times New Roman" panose="02020603050405020304" pitchFamily="18" charset="0"/>
                          <a:ea typeface="+mn-ea"/>
                          <a:cs typeface="Times New Roman" panose="02020603050405020304" pitchFamily="18" charset="0"/>
                        </a:rPr>
                        <a:t>rộng</a:t>
                      </a:r>
                      <a:r>
                        <a:rPr lang="en-US" sz="3200" kern="1200" dirty="0">
                          <a:solidFill>
                            <a:srgbClr val="0000CC"/>
                          </a:solidFill>
                          <a:latin typeface="Times New Roman" panose="02020603050405020304" pitchFamily="18" charset="0"/>
                          <a:ea typeface="+mn-ea"/>
                          <a:cs typeface="Times New Roman" panose="02020603050405020304" pitchFamily="18" charset="0"/>
                        </a:rPr>
                        <a:t>. </a:t>
                      </a:r>
                    </a:p>
                    <a:p>
                      <a:pPr algn="just"/>
                      <a:r>
                        <a:rPr lang="en-US" sz="3200" kern="1200" dirty="0">
                          <a:solidFill>
                            <a:srgbClr val="0000CC"/>
                          </a:solidFill>
                          <a:latin typeface="Times New Roman" panose="02020603050405020304" pitchFamily="18" charset="0"/>
                          <a:ea typeface="+mn-ea"/>
                          <a:cs typeface="Times New Roman" panose="02020603050405020304" pitchFamily="18" charset="0"/>
                        </a:rPr>
                        <a:t>+ Là </a:t>
                      </a:r>
                      <a:r>
                        <a:rPr lang="en-US" sz="3200" kern="1200" dirty="0" err="1">
                          <a:solidFill>
                            <a:srgbClr val="0000CC"/>
                          </a:solidFill>
                          <a:latin typeface="Times New Roman" panose="02020603050405020304" pitchFamily="18" charset="0"/>
                          <a:ea typeface="+mn-ea"/>
                          <a:cs typeface="Times New Roman" panose="02020603050405020304" pitchFamily="18" charset="0"/>
                        </a:rPr>
                        <a:t>tiếng</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dùng</a:t>
                      </a:r>
                      <a:r>
                        <a:rPr lang="en-US" sz="3200" kern="1200" dirty="0">
                          <a:solidFill>
                            <a:srgbClr val="0000CC"/>
                          </a:solidFill>
                          <a:latin typeface="Times New Roman" panose="02020603050405020304" pitchFamily="18" charset="0"/>
                          <a:ea typeface="+mn-ea"/>
                          <a:cs typeface="Times New Roman" panose="02020603050405020304" pitchFamily="18" charset="0"/>
                        </a:rPr>
                        <a:t> để </a:t>
                      </a:r>
                      <a:r>
                        <a:rPr lang="en-US" sz="3200" kern="1200" dirty="0" err="1">
                          <a:solidFill>
                            <a:srgbClr val="0000CC"/>
                          </a:solidFill>
                          <a:latin typeface="Times New Roman" panose="02020603050405020304" pitchFamily="18" charset="0"/>
                          <a:ea typeface="+mn-ea"/>
                          <a:cs typeface="Times New Roman" panose="02020603050405020304" pitchFamily="18" charset="0"/>
                        </a:rPr>
                        <a:t>chửi</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rủa</a:t>
                      </a:r>
                      <a:r>
                        <a:rPr lang="en-US" sz="3200" kern="1200" dirty="0">
                          <a:solidFill>
                            <a:srgbClr val="0000CC"/>
                          </a:solidFill>
                          <a:latin typeface="Times New Roman" panose="02020603050405020304" pitchFamily="18" charset="0"/>
                          <a:ea typeface="+mn-ea"/>
                          <a:cs typeface="Times New Roman" panose="02020603050405020304" pitchFamily="18" charset="0"/>
                        </a:rPr>
                        <a:t>.</a:t>
                      </a:r>
                    </a:p>
                  </a:txBody>
                  <a:tcPr anchor="ctr"/>
                </a:tc>
                <a:extLst>
                  <a:ext uri="{0D108BD9-81ED-4DB2-BD59-A6C34878D82A}">
                    <a16:rowId xmlns="" xmlns:a16="http://schemas.microsoft.com/office/drawing/2014/main" val="10000"/>
                  </a:ext>
                </a:extLst>
              </a:tr>
              <a:tr h="987052">
                <a:tc>
                  <a:txBody>
                    <a:bodyPr/>
                    <a:lstStyle/>
                    <a:p>
                      <a:pPr algn="ctr"/>
                      <a:r>
                        <a:rPr lang="en-US" sz="3200" b="1" kern="1200" dirty="0" err="1">
                          <a:solidFill>
                            <a:srgbClr val="FF0000"/>
                          </a:solidFill>
                          <a:latin typeface="Times New Roman" panose="02020603050405020304" pitchFamily="18" charset="0"/>
                          <a:ea typeface="+mn-ea"/>
                          <a:cs typeface="Times New Roman" panose="02020603050405020304" pitchFamily="18" charset="0"/>
                        </a:rPr>
                        <a:t>Thuốc</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lá</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a:solidFill>
                            <a:srgbClr val="0000CC"/>
                          </a:solidFill>
                          <a:latin typeface="Times New Roman" panose="02020603050405020304" pitchFamily="18" charset="0"/>
                          <a:ea typeface="+mn-ea"/>
                          <a:cs typeface="Times New Roman" panose="02020603050405020304" pitchFamily="18" charset="0"/>
                        </a:rPr>
                        <a:t>Là </a:t>
                      </a:r>
                      <a:r>
                        <a:rPr lang="en-US" sz="3200" kern="1200" dirty="0" err="1">
                          <a:solidFill>
                            <a:srgbClr val="0000CC"/>
                          </a:solidFill>
                          <a:latin typeface="Times New Roman" panose="02020603050405020304" pitchFamily="18" charset="0"/>
                          <a:ea typeface="+mn-ea"/>
                          <a:cs typeface="Times New Roman" panose="02020603050405020304" pitchFamily="18" charset="0"/>
                        </a:rPr>
                        <a:t>cách</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nói</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tắt</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của</a:t>
                      </a:r>
                      <a:r>
                        <a:rPr lang="en-US" sz="3200" kern="1200" dirty="0">
                          <a:solidFill>
                            <a:srgbClr val="0000CC"/>
                          </a:solidFill>
                          <a:latin typeface="Times New Roman" panose="02020603050405020304" pitchFamily="18" charset="0"/>
                          <a:ea typeface="+mn-ea"/>
                          <a:cs typeface="Times New Roman" panose="02020603050405020304" pitchFamily="18" charset="0"/>
                        </a:rPr>
                        <a:t> "tệ </a:t>
                      </a:r>
                      <a:r>
                        <a:rPr lang="en-US" sz="3200" kern="1200" dirty="0" err="1">
                          <a:solidFill>
                            <a:srgbClr val="0000CC"/>
                          </a:solidFill>
                          <a:latin typeface="Times New Roman" panose="02020603050405020304" pitchFamily="18" charset="0"/>
                          <a:ea typeface="+mn-ea"/>
                          <a:cs typeface="Times New Roman" panose="02020603050405020304" pitchFamily="18" charset="0"/>
                        </a:rPr>
                        <a:t>nghiện</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thuốc</a:t>
                      </a:r>
                      <a:r>
                        <a:rPr lang="en-US" sz="3200" kern="1200" dirty="0">
                          <a:solidFill>
                            <a:srgbClr val="0000CC"/>
                          </a:solidFill>
                          <a:latin typeface="Times New Roman" panose="02020603050405020304" pitchFamily="18" charset="0"/>
                          <a:ea typeface="+mn-ea"/>
                          <a:cs typeface="Times New Roman" panose="02020603050405020304" pitchFamily="18" charset="0"/>
                        </a:rPr>
                        <a:t> lá".</a:t>
                      </a:r>
                    </a:p>
                  </a:txBody>
                  <a:tcPr anchor="ctr"/>
                </a:tc>
                <a:extLst>
                  <a:ext uri="{0D108BD9-81ED-4DB2-BD59-A6C34878D82A}">
                    <a16:rowId xmlns="" xmlns:a16="http://schemas.microsoft.com/office/drawing/2014/main" val="10001"/>
                  </a:ext>
                </a:extLst>
              </a:tr>
              <a:tr h="966355">
                <a:tc>
                  <a:txBody>
                    <a:bodyPr/>
                    <a:lstStyle/>
                    <a:p>
                      <a:pPr algn="ctr"/>
                      <a:r>
                        <a:rPr lang="en-US" sz="3200" b="1" kern="1200" dirty="0" err="1">
                          <a:solidFill>
                            <a:srgbClr val="FF0000"/>
                          </a:solidFill>
                          <a:latin typeface="Times New Roman" panose="02020603050405020304" pitchFamily="18" charset="0"/>
                          <a:ea typeface="+mn-ea"/>
                          <a:cs typeface="Times New Roman" panose="02020603050405020304" pitchFamily="18" charset="0"/>
                        </a:rPr>
                        <a:t>Dấu</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phẩy</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a:solidFill>
                            <a:srgbClr val="0000CC"/>
                          </a:solidFill>
                          <a:latin typeface="Times New Roman" panose="02020603050405020304" pitchFamily="18" charset="0"/>
                          <a:ea typeface="+mn-ea"/>
                          <a:cs typeface="Times New Roman" panose="02020603050405020304" pitchFamily="18" charset="0"/>
                        </a:rPr>
                        <a:t>Nhấn</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mạnh</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sắc</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thái</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biểu</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cảm</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vừa</a:t>
                      </a:r>
                      <a:r>
                        <a:rPr lang="en-US" sz="3200" kern="1200" dirty="0">
                          <a:solidFill>
                            <a:srgbClr val="0000CC"/>
                          </a:solidFill>
                          <a:latin typeface="Times New Roman" panose="02020603050405020304" pitchFamily="18" charset="0"/>
                          <a:ea typeface="+mn-ea"/>
                          <a:cs typeface="Times New Roman" panose="02020603050405020304" pitchFamily="18" charset="0"/>
                        </a:rPr>
                        <a:t> căm </a:t>
                      </a:r>
                      <a:r>
                        <a:rPr lang="en-US" sz="3200" kern="1200" dirty="0" err="1">
                          <a:solidFill>
                            <a:srgbClr val="0000CC"/>
                          </a:solidFill>
                          <a:latin typeface="Times New Roman" panose="02020603050405020304" pitchFamily="18" charset="0"/>
                          <a:ea typeface="+mn-ea"/>
                          <a:cs typeface="Times New Roman" panose="02020603050405020304" pitchFamily="18" charset="0"/>
                        </a:rPr>
                        <a:t>tức</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vừa</a:t>
                      </a:r>
                      <a:r>
                        <a:rPr lang="en-US" sz="3200" kern="1200" dirty="0">
                          <a:solidFill>
                            <a:srgbClr val="0000CC"/>
                          </a:solidFill>
                          <a:latin typeface="Times New Roman" panose="02020603050405020304" pitchFamily="18" charset="0"/>
                          <a:ea typeface="+mn-ea"/>
                          <a:cs typeface="Times New Roman" panose="02020603050405020304" pitchFamily="18" charset="0"/>
                        </a:rPr>
                        <a:t> ghê </a:t>
                      </a:r>
                      <a:r>
                        <a:rPr lang="en-US" sz="3200" kern="1200" dirty="0" err="1">
                          <a:solidFill>
                            <a:srgbClr val="0000CC"/>
                          </a:solidFill>
                          <a:latin typeface="Times New Roman" panose="02020603050405020304" pitchFamily="18" charset="0"/>
                          <a:ea typeface="+mn-ea"/>
                          <a:cs typeface="Times New Roman" panose="02020603050405020304" pitchFamily="18" charset="0"/>
                        </a:rPr>
                        <a:t>tởm</a:t>
                      </a:r>
                      <a:r>
                        <a:rPr lang="en-US" sz="3200" kern="1200" dirty="0">
                          <a:solidFill>
                            <a:srgbClr val="0000CC"/>
                          </a:solidFill>
                          <a:latin typeface="Times New Roman" panose="02020603050405020304" pitchFamily="18" charset="0"/>
                          <a:ea typeface="+mn-ea"/>
                          <a:cs typeface="Times New Roman" panose="02020603050405020304" pitchFamily="18" charset="0"/>
                        </a:rPr>
                        <a:t>.</a:t>
                      </a:r>
                    </a:p>
                  </a:txBody>
                  <a:tcPr anchor="ctr"/>
                </a:tc>
                <a:extLst>
                  <a:ext uri="{0D108BD9-81ED-4DB2-BD59-A6C34878D82A}">
                    <a16:rowId xmlns="" xmlns:a16="http://schemas.microsoft.com/office/drawing/2014/main" val="10002"/>
                  </a:ext>
                </a:extLst>
              </a:tr>
            </a:tbl>
          </a:graphicData>
        </a:graphic>
      </p:graphicFrame>
      <p:sp>
        <p:nvSpPr>
          <p:cNvPr id="4" name="Rectangle 3">
            <a:extLst>
              <a:ext uri="{FF2B5EF4-FFF2-40B4-BE49-F238E27FC236}">
                <a16:creationId xmlns="" xmlns:a16="http://schemas.microsoft.com/office/drawing/2014/main" id="{804FBA2D-20E5-4FEF-8AFD-5DD184250E57}"/>
              </a:ext>
            </a:extLst>
          </p:cNvPr>
          <p:cNvSpPr/>
          <p:nvPr/>
        </p:nvSpPr>
        <p:spPr>
          <a:xfrm>
            <a:off x="2514599" y="5156054"/>
            <a:ext cx="7162800" cy="1262063"/>
          </a:xfrm>
          <a:prstGeom prst="rect">
            <a:avLst/>
          </a:prstGeom>
        </p:spPr>
        <p:txBody>
          <a:bodyPr>
            <a:spAutoFit/>
          </a:bodyPr>
          <a:lstStyle/>
          <a:p>
            <a:pPr algn="ctr">
              <a:defRPr/>
            </a:pPr>
            <a:r>
              <a:rPr lang="en-US" sz="3600" dirty="0">
                <a:solidFill>
                  <a:srgbClr val="008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dirty="0">
                <a:solidFill>
                  <a:srgbClr val="008000"/>
                </a:solidFill>
                <a:latin typeface="Times New Roman" panose="02020603050405020304" pitchFamily="18" charset="0"/>
                <a:cs typeface="Times New Roman" panose="02020603050405020304" pitchFamily="18" charset="0"/>
              </a:rPr>
              <a:t>Có thể diễn ý </a:t>
            </a:r>
            <a:r>
              <a:rPr lang="en-US" sz="3600" dirty="0" err="1">
                <a:solidFill>
                  <a:srgbClr val="008000"/>
                </a:solidFill>
                <a:latin typeface="Times New Roman" panose="02020603050405020304" pitchFamily="18" charset="0"/>
                <a:cs typeface="Times New Roman" panose="02020603050405020304" pitchFamily="18" charset="0"/>
              </a:rPr>
              <a:t>tựa</a:t>
            </a:r>
            <a:r>
              <a:rPr lang="en-US" sz="3600" dirty="0">
                <a:solidFill>
                  <a:srgbClr val="008000"/>
                </a:solidFill>
                <a:latin typeface="Times New Roman" panose="02020603050405020304" pitchFamily="18" charset="0"/>
                <a:cs typeface="Times New Roman" panose="02020603050405020304" pitchFamily="18" charset="0"/>
              </a:rPr>
              <a:t> văn </a:t>
            </a:r>
            <a:r>
              <a:rPr lang="en-US" sz="3600" dirty="0" err="1">
                <a:solidFill>
                  <a:srgbClr val="008000"/>
                </a:solidFill>
                <a:latin typeface="Times New Roman" panose="02020603050405020304" pitchFamily="18" charset="0"/>
                <a:cs typeface="Times New Roman" panose="02020603050405020304" pitchFamily="18" charset="0"/>
              </a:rPr>
              <a:t>bản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lại</a:t>
            </a:r>
            <a:r>
              <a:rPr lang="en-US" sz="3600" dirty="0">
                <a:solidFill>
                  <a:srgbClr val="008000"/>
                </a:solidFill>
                <a:latin typeface="Times New Roman" panose="02020603050405020304" pitchFamily="18" charset="0"/>
                <a:cs typeface="Times New Roman" panose="02020603050405020304" pitchFamily="18" charset="0"/>
              </a:rPr>
              <a:t> là</a:t>
            </a:r>
            <a:r>
              <a:rPr lang="en-US" sz="3600" b="1" dirty="0">
                <a:solidFill>
                  <a:srgbClr val="008000"/>
                </a:solidFill>
                <a:latin typeface="Times New Roman" panose="02020603050405020304" pitchFamily="18" charset="0"/>
                <a:cs typeface="Times New Roman" panose="02020603050405020304" pitchFamily="18" charset="0"/>
              </a:rPr>
              <a:t>: </a:t>
            </a:r>
          </a:p>
          <a:p>
            <a:pPr algn="ctr">
              <a:defRPr/>
            </a:pPr>
            <a:r>
              <a:rPr lang="en-US" sz="3200" b="1" dirty="0">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Thuốc</a:t>
            </a:r>
            <a:r>
              <a:rPr lang="en-US" sz="4000" b="1" dirty="0">
                <a:solidFill>
                  <a:srgbClr val="FF0000"/>
                </a:solidFill>
                <a:latin typeface="Times New Roman" panose="02020603050405020304" pitchFamily="18" charset="0"/>
                <a:cs typeface="Times New Roman" panose="02020603050405020304" pitchFamily="18" charset="0"/>
              </a:rPr>
              <a:t> lá, </a:t>
            </a:r>
            <a:r>
              <a:rPr lang="en-US" sz="4000" b="1" dirty="0" err="1">
                <a:solidFill>
                  <a:srgbClr val="FF0000"/>
                </a:solidFill>
                <a:latin typeface="Times New Roman" panose="02020603050405020304" pitchFamily="18" charset="0"/>
                <a:cs typeface="Times New Roman" panose="02020603050405020304" pitchFamily="18" charset="0"/>
              </a:rPr>
              <a:t>mày</a:t>
            </a:r>
            <a:r>
              <a:rPr lang="en-US" sz="4000" b="1" dirty="0">
                <a:solidFill>
                  <a:srgbClr val="FF0000"/>
                </a:solidFill>
                <a:latin typeface="Times New Roman" panose="02020603050405020304" pitchFamily="18" charset="0"/>
                <a:cs typeface="Times New Roman" panose="02020603050405020304" pitchFamily="18" charset="0"/>
              </a:rPr>
              <a:t> là đồ ôn </a:t>
            </a:r>
            <a:r>
              <a:rPr lang="en-US" sz="4000" b="1" dirty="0" err="1">
                <a:solidFill>
                  <a:srgbClr val="FF0000"/>
                </a:solidFill>
                <a:latin typeface="Times New Roman" panose="02020603050405020304" pitchFamily="18" charset="0"/>
                <a:cs typeface="Times New Roman" panose="02020603050405020304" pitchFamily="18" charset="0"/>
              </a:rPr>
              <a:t>dịch</a:t>
            </a:r>
            <a:r>
              <a:rPr lang="en-US" sz="4000" b="1" dirty="0">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30788" name="Group 8">
            <a:extLst>
              <a:ext uri="{FF2B5EF4-FFF2-40B4-BE49-F238E27FC236}">
                <a16:creationId xmlns="" xmlns:a16="http://schemas.microsoft.com/office/drawing/2014/main" id="{23D2152A-D897-4FA0-82DF-ECD3A8163AAF}"/>
              </a:ext>
            </a:extLst>
          </p:cNvPr>
          <p:cNvGrpSpPr>
            <a:grpSpLocks/>
          </p:cNvGrpSpPr>
          <p:nvPr/>
        </p:nvGrpSpPr>
        <p:grpSpPr bwMode="auto">
          <a:xfrm>
            <a:off x="2320552" y="1866136"/>
            <a:ext cx="1771650" cy="2155825"/>
            <a:chOff x="1307" y="1048"/>
            <a:chExt cx="1088" cy="1088"/>
          </a:xfrm>
        </p:grpSpPr>
        <p:sp>
          <p:nvSpPr>
            <p:cNvPr id="12310" name="Oval 9">
              <a:extLst>
                <a:ext uri="{FF2B5EF4-FFF2-40B4-BE49-F238E27FC236}">
                  <a16:creationId xmlns="" xmlns:a16="http://schemas.microsoft.com/office/drawing/2014/main" id="{68D19C87-3263-4344-8FA1-3FD5C9F0B194}"/>
                </a:ext>
              </a:extLst>
            </p:cNvPr>
            <p:cNvSpPr>
              <a:spLocks noChangeArrowheads="1"/>
            </p:cNvSpPr>
            <p:nvPr/>
          </p:nvSpPr>
          <p:spPr bwMode="auto">
            <a:xfrm>
              <a:off x="1307" y="1048"/>
              <a:ext cx="1088" cy="1088"/>
            </a:xfrm>
            <a:prstGeom prst="ellipse">
              <a:avLst/>
            </a:prstGeom>
            <a:noFill/>
            <a:ln w="76200" algn="ctr">
              <a:solidFill>
                <a:srgbClr val="FFCC99">
                  <a:alpha val="50195"/>
                </a:srgb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sp>
          <p:nvSpPr>
            <p:cNvPr id="12311" name="Oval 10">
              <a:extLst>
                <a:ext uri="{FF2B5EF4-FFF2-40B4-BE49-F238E27FC236}">
                  <a16:creationId xmlns="" xmlns:a16="http://schemas.microsoft.com/office/drawing/2014/main" id="{94EEAFF6-0826-4F71-8D4A-4BF954E0D260}"/>
                </a:ext>
              </a:extLst>
            </p:cNvPr>
            <p:cNvSpPr>
              <a:spLocks noChangeArrowheads="1"/>
            </p:cNvSpPr>
            <p:nvPr/>
          </p:nvSpPr>
          <p:spPr bwMode="auto">
            <a:xfrm>
              <a:off x="1422" y="1164"/>
              <a:ext cx="856" cy="856"/>
            </a:xfrm>
            <a:prstGeom prst="ellipse">
              <a:avLst/>
            </a:prstGeom>
            <a:noFill/>
            <a:ln w="117475" algn="ctr">
              <a:solidFill>
                <a:srgbClr val="FFCC99">
                  <a:alpha val="50195"/>
                </a:srgb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sp>
          <p:nvSpPr>
            <p:cNvPr id="12312" name="Oval 11">
              <a:extLst>
                <a:ext uri="{FF2B5EF4-FFF2-40B4-BE49-F238E27FC236}">
                  <a16:creationId xmlns="" xmlns:a16="http://schemas.microsoft.com/office/drawing/2014/main" id="{D49CEA6B-EC34-4076-B99B-665101F65154}"/>
                </a:ext>
              </a:extLst>
            </p:cNvPr>
            <p:cNvSpPr>
              <a:spLocks noChangeArrowheads="1"/>
            </p:cNvSpPr>
            <p:nvPr/>
          </p:nvSpPr>
          <p:spPr bwMode="auto">
            <a:xfrm>
              <a:off x="1596" y="1337"/>
              <a:ext cx="510" cy="510"/>
            </a:xfrm>
            <a:prstGeom prst="ellipse">
              <a:avLst/>
            </a:prstGeom>
            <a:noFill/>
            <a:ln w="177800" algn="ctr">
              <a:solidFill>
                <a:srgbClr val="FFCC99">
                  <a:alpha val="50195"/>
                </a:srgb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grpSp>
      <p:sp>
        <p:nvSpPr>
          <p:cNvPr id="11" name="AutoShape 4">
            <a:extLst>
              <a:ext uri="{FF2B5EF4-FFF2-40B4-BE49-F238E27FC236}">
                <a16:creationId xmlns="" xmlns:a16="http://schemas.microsoft.com/office/drawing/2014/main" id="{71AE935A-07B5-493A-97D9-32FD349207F0}"/>
              </a:ext>
            </a:extLst>
          </p:cNvPr>
          <p:cNvSpPr>
            <a:spLocks noChangeArrowheads="1"/>
          </p:cNvSpPr>
          <p:nvPr>
            <p:custDataLst>
              <p:tags r:id="rId1"/>
            </p:custDataLst>
          </p:nvPr>
        </p:nvSpPr>
        <p:spPr bwMode="white">
          <a:xfrm>
            <a:off x="1427162" y="3633904"/>
            <a:ext cx="3657600" cy="2460487"/>
          </a:xfrm>
          <a:prstGeom prst="roundRect">
            <a:avLst>
              <a:gd name="adj" fmla="val 5304"/>
            </a:avLst>
          </a:prstGeom>
          <a:solidFill>
            <a:srgbClr val="FFFFFF">
              <a:alpha val="60000"/>
            </a:srgbClr>
          </a:solidFill>
          <a:ln w="38100">
            <a:gradFill>
              <a:gsLst>
                <a:gs pos="50000">
                  <a:srgbClr val="FFCF01"/>
                </a:gs>
                <a:gs pos="100000">
                  <a:srgbClr val="E22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fontAlgn="ctr">
              <a:buClr>
                <a:srgbClr val="FF0000"/>
              </a:buClr>
              <a:buSzPct val="70000"/>
              <a:buFont typeface="Wingdings" pitchFamily="2" charset="2"/>
              <a:buChar char="n"/>
              <a:tabLst>
                <a:tab pos="136525" algn="l"/>
              </a:tabLst>
              <a:defRPr/>
            </a:pPr>
            <a:endParaRPr lang="zh-CN" altLang="en-US" dirty="0">
              <a:solidFill>
                <a:schemeClr val="tx1"/>
              </a:solidFill>
              <a:latin typeface="微软雅黑" pitchFamily="34" charset="-122"/>
              <a:ea typeface="微软雅黑" pitchFamily="34" charset="-122"/>
            </a:endParaRPr>
          </a:p>
        </p:txBody>
      </p:sp>
      <p:sp>
        <p:nvSpPr>
          <p:cNvPr id="12" name="AutoShape 4">
            <a:extLst>
              <a:ext uri="{FF2B5EF4-FFF2-40B4-BE49-F238E27FC236}">
                <a16:creationId xmlns="" xmlns:a16="http://schemas.microsoft.com/office/drawing/2014/main" id="{B57EDB87-FFF6-402D-9DCC-481525D083DC}"/>
              </a:ext>
            </a:extLst>
          </p:cNvPr>
          <p:cNvSpPr>
            <a:spLocks noChangeArrowheads="1"/>
          </p:cNvSpPr>
          <p:nvPr>
            <p:custDataLst>
              <p:tags r:id="rId2"/>
            </p:custDataLst>
          </p:nvPr>
        </p:nvSpPr>
        <p:spPr bwMode="white">
          <a:xfrm>
            <a:off x="7415120" y="3717632"/>
            <a:ext cx="3702929" cy="2388403"/>
          </a:xfrm>
          <a:prstGeom prst="roundRect">
            <a:avLst>
              <a:gd name="adj" fmla="val 7012"/>
            </a:avLst>
          </a:prstGeom>
          <a:solidFill>
            <a:srgbClr val="FFFFFF">
              <a:alpha val="60000"/>
            </a:srgbClr>
          </a:solidFill>
          <a:ln w="38100">
            <a:gradFill>
              <a:gsLst>
                <a:gs pos="50000">
                  <a:srgbClr val="00DFF6"/>
                </a:gs>
                <a:gs pos="100000">
                  <a:srgbClr val="002774"/>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fontAlgn="ctr">
              <a:buClr>
                <a:srgbClr val="FF0000"/>
              </a:buClr>
              <a:buSzPct val="70000"/>
              <a:buFont typeface="Wingdings" pitchFamily="2" charset="2"/>
              <a:buChar char="n"/>
              <a:tabLst>
                <a:tab pos="136525" algn="l"/>
              </a:tabLst>
              <a:defRPr/>
            </a:pPr>
            <a:endParaRPr lang="zh-CN" altLang="en-US" dirty="0">
              <a:solidFill>
                <a:schemeClr val="tx1"/>
              </a:solidFill>
              <a:latin typeface="微软雅黑" pitchFamily="34" charset="-122"/>
              <a:ea typeface="微软雅黑" pitchFamily="34" charset="-122"/>
            </a:endParaRPr>
          </a:p>
        </p:txBody>
      </p:sp>
      <p:grpSp>
        <p:nvGrpSpPr>
          <p:cNvPr id="330803" name="Group 4">
            <a:extLst>
              <a:ext uri="{FF2B5EF4-FFF2-40B4-BE49-F238E27FC236}">
                <a16:creationId xmlns="" xmlns:a16="http://schemas.microsoft.com/office/drawing/2014/main" id="{F8E78648-8A28-4F0A-8062-1D7AC0606423}"/>
              </a:ext>
            </a:extLst>
          </p:cNvPr>
          <p:cNvGrpSpPr>
            <a:grpSpLocks/>
          </p:cNvGrpSpPr>
          <p:nvPr/>
        </p:nvGrpSpPr>
        <p:grpSpPr bwMode="auto">
          <a:xfrm>
            <a:off x="8166008" y="1867347"/>
            <a:ext cx="1768475" cy="1978459"/>
            <a:chOff x="1307" y="1048"/>
            <a:chExt cx="1088" cy="1088"/>
          </a:xfrm>
        </p:grpSpPr>
        <p:sp>
          <p:nvSpPr>
            <p:cNvPr id="12305" name="Oval 5">
              <a:extLst>
                <a:ext uri="{FF2B5EF4-FFF2-40B4-BE49-F238E27FC236}">
                  <a16:creationId xmlns="" xmlns:a16="http://schemas.microsoft.com/office/drawing/2014/main" id="{3115BC51-7C3E-4753-99A3-D6EE6A37CFA5}"/>
                </a:ext>
              </a:extLst>
            </p:cNvPr>
            <p:cNvSpPr>
              <a:spLocks noChangeArrowheads="1"/>
            </p:cNvSpPr>
            <p:nvPr/>
          </p:nvSpPr>
          <p:spPr bwMode="auto">
            <a:xfrm>
              <a:off x="1307" y="1048"/>
              <a:ext cx="1088" cy="1088"/>
            </a:xfrm>
            <a:prstGeom prst="ellipse">
              <a:avLst/>
            </a:prstGeom>
            <a:noFill/>
            <a:ln w="76200" algn="ctr">
              <a:solidFill>
                <a:srgbClr val="FFCC00">
                  <a:alpha val="50195"/>
                </a:srgb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sp>
          <p:nvSpPr>
            <p:cNvPr id="12306" name="Oval 6">
              <a:extLst>
                <a:ext uri="{FF2B5EF4-FFF2-40B4-BE49-F238E27FC236}">
                  <a16:creationId xmlns="" xmlns:a16="http://schemas.microsoft.com/office/drawing/2014/main" id="{5F05B634-B75F-4913-B723-2D3240266790}"/>
                </a:ext>
              </a:extLst>
            </p:cNvPr>
            <p:cNvSpPr>
              <a:spLocks noChangeArrowheads="1"/>
            </p:cNvSpPr>
            <p:nvPr/>
          </p:nvSpPr>
          <p:spPr bwMode="auto">
            <a:xfrm>
              <a:off x="1422" y="1164"/>
              <a:ext cx="856" cy="856"/>
            </a:xfrm>
            <a:prstGeom prst="ellipse">
              <a:avLst/>
            </a:prstGeom>
            <a:noFill/>
            <a:ln w="117475" algn="ctr">
              <a:solidFill>
                <a:srgbClr val="FFCC00">
                  <a:alpha val="50195"/>
                </a:srgb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sp>
          <p:nvSpPr>
            <p:cNvPr id="12307" name="Oval 7">
              <a:extLst>
                <a:ext uri="{FF2B5EF4-FFF2-40B4-BE49-F238E27FC236}">
                  <a16:creationId xmlns="" xmlns:a16="http://schemas.microsoft.com/office/drawing/2014/main" id="{9F899051-8AB8-45B4-98C3-952115460241}"/>
                </a:ext>
              </a:extLst>
            </p:cNvPr>
            <p:cNvSpPr>
              <a:spLocks noChangeArrowheads="1"/>
            </p:cNvSpPr>
            <p:nvPr/>
          </p:nvSpPr>
          <p:spPr bwMode="auto">
            <a:xfrm>
              <a:off x="1596" y="1337"/>
              <a:ext cx="510" cy="510"/>
            </a:xfrm>
            <a:prstGeom prst="ellipse">
              <a:avLst/>
            </a:prstGeom>
            <a:noFill/>
            <a:ln w="177800" algn="ctr">
              <a:solidFill>
                <a:srgbClr val="FFCC00">
                  <a:alpha val="50195"/>
                </a:srgb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grpSp>
      <p:grpSp>
        <p:nvGrpSpPr>
          <p:cNvPr id="330807" name="Group 16">
            <a:extLst>
              <a:ext uri="{FF2B5EF4-FFF2-40B4-BE49-F238E27FC236}">
                <a16:creationId xmlns="" xmlns:a16="http://schemas.microsoft.com/office/drawing/2014/main" id="{8133A9E7-7601-4127-A45B-17C6091A1730}"/>
              </a:ext>
            </a:extLst>
          </p:cNvPr>
          <p:cNvGrpSpPr>
            <a:grpSpLocks/>
          </p:cNvGrpSpPr>
          <p:nvPr/>
        </p:nvGrpSpPr>
        <p:grpSpPr bwMode="auto">
          <a:xfrm>
            <a:off x="2715813" y="1339302"/>
            <a:ext cx="1003300" cy="1741488"/>
            <a:chOff x="4876" y="1969"/>
            <a:chExt cx="746" cy="1061"/>
          </a:xfrm>
        </p:grpSpPr>
        <p:sp>
          <p:nvSpPr>
            <p:cNvPr id="12303" name="Oval 17">
              <a:extLst>
                <a:ext uri="{FF2B5EF4-FFF2-40B4-BE49-F238E27FC236}">
                  <a16:creationId xmlns="" xmlns:a16="http://schemas.microsoft.com/office/drawing/2014/main" id="{1198754A-5A7F-42B7-9DFA-E1F6D1674946}"/>
                </a:ext>
              </a:extLst>
            </p:cNvPr>
            <p:cNvSpPr>
              <a:spLocks noChangeArrowheads="1"/>
            </p:cNvSpPr>
            <p:nvPr/>
          </p:nvSpPr>
          <p:spPr bwMode="blackWhite">
            <a:xfrm rot="381936" flipH="1">
              <a:off x="5093" y="1969"/>
              <a:ext cx="230" cy="225"/>
            </a:xfrm>
            <a:prstGeom prst="ellipse">
              <a:avLst/>
            </a:prstGeom>
            <a:solidFill>
              <a:srgbClr val="00FF00"/>
            </a:solidFill>
            <a:ln w="9525">
              <a:round/>
              <a:headEnd/>
              <a:tailEnd/>
            </a:ln>
            <a:scene3d>
              <a:camera prst="legacyPerspectiveFront">
                <a:rot lat="20099988" lon="1500000" rev="0"/>
              </a:camera>
              <a:lightRig rig="legacyFlat2" dir="t"/>
            </a:scene3d>
            <a:sp3d extrusionH="100000" prstMaterial="legacyMetal">
              <a:bevelT w="13500" h="13500" prst="angle"/>
              <a:bevelB w="13500" h="13500" prst="angle"/>
              <a:extrusionClr>
                <a:srgbClr val="FFB219"/>
              </a:extrusionClr>
              <a:contourClr>
                <a:srgbClr val="00FF00"/>
              </a:contourClr>
            </a:sp3d>
          </p:spPr>
          <p:txBody>
            <a:bodyPr wrap="none" anchor="ctr">
              <a:flatTx/>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sp>
          <p:nvSpPr>
            <p:cNvPr id="12304" name="Freeform 18">
              <a:extLst>
                <a:ext uri="{FF2B5EF4-FFF2-40B4-BE49-F238E27FC236}">
                  <a16:creationId xmlns="" xmlns:a16="http://schemas.microsoft.com/office/drawing/2014/main" id="{8545FA78-CCBA-432A-8FA2-5FDED4AA2CB8}"/>
                </a:ext>
              </a:extLst>
            </p:cNvPr>
            <p:cNvSpPr>
              <a:spLocks/>
            </p:cNvSpPr>
            <p:nvPr/>
          </p:nvSpPr>
          <p:spPr bwMode="blackWhite">
            <a:xfrm>
              <a:off x="4876" y="2140"/>
              <a:ext cx="746" cy="890"/>
            </a:xfrm>
            <a:custGeom>
              <a:avLst/>
              <a:gdLst>
                <a:gd name="T0" fmla="*/ 440 w 746"/>
                <a:gd name="T1" fmla="*/ 32 h 890"/>
                <a:gd name="T2" fmla="*/ 352 w 746"/>
                <a:gd name="T3" fmla="*/ 74 h 890"/>
                <a:gd name="T4" fmla="*/ 283 w 746"/>
                <a:gd name="T5" fmla="*/ 0 h 890"/>
                <a:gd name="T6" fmla="*/ 224 w 746"/>
                <a:gd name="T7" fmla="*/ 37 h 890"/>
                <a:gd name="T8" fmla="*/ 42 w 746"/>
                <a:gd name="T9" fmla="*/ 273 h 890"/>
                <a:gd name="T10" fmla="*/ 75 w 746"/>
                <a:gd name="T11" fmla="*/ 363 h 890"/>
                <a:gd name="T12" fmla="*/ 216 w 746"/>
                <a:gd name="T13" fmla="*/ 91 h 890"/>
                <a:gd name="T14" fmla="*/ 87 w 746"/>
                <a:gd name="T15" fmla="*/ 426 h 890"/>
                <a:gd name="T16" fmla="*/ 145 w 746"/>
                <a:gd name="T17" fmla="*/ 449 h 890"/>
                <a:gd name="T18" fmla="*/ 16 w 746"/>
                <a:gd name="T19" fmla="*/ 742 h 890"/>
                <a:gd name="T20" fmla="*/ 24 w 746"/>
                <a:gd name="T21" fmla="*/ 835 h 890"/>
                <a:gd name="T22" fmla="*/ 113 w 746"/>
                <a:gd name="T23" fmla="*/ 784 h 890"/>
                <a:gd name="T24" fmla="*/ 265 w 746"/>
                <a:gd name="T25" fmla="*/ 488 h 890"/>
                <a:gd name="T26" fmla="*/ 365 w 746"/>
                <a:gd name="T27" fmla="*/ 501 h 890"/>
                <a:gd name="T28" fmla="*/ 425 w 746"/>
                <a:gd name="T29" fmla="*/ 818 h 890"/>
                <a:gd name="T30" fmla="*/ 488 w 746"/>
                <a:gd name="T31" fmla="*/ 888 h 890"/>
                <a:gd name="T32" fmla="*/ 530 w 746"/>
                <a:gd name="T33" fmla="*/ 799 h 890"/>
                <a:gd name="T34" fmla="*/ 474 w 746"/>
                <a:gd name="T35" fmla="*/ 491 h 890"/>
                <a:gd name="T36" fmla="*/ 545 w 746"/>
                <a:gd name="T37" fmla="*/ 481 h 890"/>
                <a:gd name="T38" fmla="*/ 481 w 746"/>
                <a:gd name="T39" fmla="*/ 120 h 890"/>
                <a:gd name="T40" fmla="*/ 607 w 746"/>
                <a:gd name="T41" fmla="*/ 407 h 890"/>
                <a:gd name="T42" fmla="*/ 704 w 746"/>
                <a:gd name="T43" fmla="*/ 445 h 890"/>
                <a:gd name="T44" fmla="*/ 720 w 746"/>
                <a:gd name="T45" fmla="*/ 344 h 890"/>
                <a:gd name="T46" fmla="*/ 537 w 746"/>
                <a:gd name="T47" fmla="*/ 37 h 890"/>
                <a:gd name="T48" fmla="*/ 440 w 746"/>
                <a:gd name="T49" fmla="*/ 32 h 8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6"/>
                <a:gd name="T76" fmla="*/ 0 h 890"/>
                <a:gd name="T77" fmla="*/ 746 w 746"/>
                <a:gd name="T78" fmla="*/ 890 h 8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6" h="890">
                  <a:moveTo>
                    <a:pt x="440" y="32"/>
                  </a:moveTo>
                  <a:cubicBezTo>
                    <a:pt x="429" y="59"/>
                    <a:pt x="390" y="76"/>
                    <a:pt x="352" y="74"/>
                  </a:cubicBezTo>
                  <a:cubicBezTo>
                    <a:pt x="312" y="67"/>
                    <a:pt x="291" y="25"/>
                    <a:pt x="283" y="0"/>
                  </a:cubicBezTo>
                  <a:cubicBezTo>
                    <a:pt x="283" y="0"/>
                    <a:pt x="246" y="16"/>
                    <a:pt x="224" y="37"/>
                  </a:cubicBezTo>
                  <a:cubicBezTo>
                    <a:pt x="201" y="58"/>
                    <a:pt x="58" y="243"/>
                    <a:pt x="42" y="273"/>
                  </a:cubicBezTo>
                  <a:cubicBezTo>
                    <a:pt x="36" y="305"/>
                    <a:pt x="84" y="395"/>
                    <a:pt x="75" y="363"/>
                  </a:cubicBezTo>
                  <a:cubicBezTo>
                    <a:pt x="66" y="333"/>
                    <a:pt x="215" y="82"/>
                    <a:pt x="216" y="91"/>
                  </a:cubicBezTo>
                  <a:lnTo>
                    <a:pt x="87" y="426"/>
                  </a:lnTo>
                  <a:lnTo>
                    <a:pt x="145" y="449"/>
                  </a:lnTo>
                  <a:lnTo>
                    <a:pt x="16" y="742"/>
                  </a:lnTo>
                  <a:cubicBezTo>
                    <a:pt x="1" y="787"/>
                    <a:pt x="0" y="819"/>
                    <a:pt x="24" y="835"/>
                  </a:cubicBezTo>
                  <a:cubicBezTo>
                    <a:pt x="59" y="848"/>
                    <a:pt x="91" y="826"/>
                    <a:pt x="113" y="784"/>
                  </a:cubicBezTo>
                  <a:cubicBezTo>
                    <a:pt x="154" y="720"/>
                    <a:pt x="234" y="534"/>
                    <a:pt x="265" y="488"/>
                  </a:cubicBezTo>
                  <a:lnTo>
                    <a:pt x="365" y="501"/>
                  </a:lnTo>
                  <a:cubicBezTo>
                    <a:pt x="377" y="565"/>
                    <a:pt x="407" y="754"/>
                    <a:pt x="425" y="818"/>
                  </a:cubicBezTo>
                  <a:cubicBezTo>
                    <a:pt x="434" y="855"/>
                    <a:pt x="457" y="890"/>
                    <a:pt x="488" y="888"/>
                  </a:cubicBezTo>
                  <a:cubicBezTo>
                    <a:pt x="512" y="876"/>
                    <a:pt x="536" y="867"/>
                    <a:pt x="530" y="799"/>
                  </a:cubicBezTo>
                  <a:lnTo>
                    <a:pt x="474" y="491"/>
                  </a:lnTo>
                  <a:lnTo>
                    <a:pt x="545" y="481"/>
                  </a:lnTo>
                  <a:lnTo>
                    <a:pt x="481" y="120"/>
                  </a:lnTo>
                  <a:lnTo>
                    <a:pt x="607" y="407"/>
                  </a:lnTo>
                  <a:cubicBezTo>
                    <a:pt x="643" y="460"/>
                    <a:pt x="687" y="456"/>
                    <a:pt x="704" y="445"/>
                  </a:cubicBezTo>
                  <a:cubicBezTo>
                    <a:pt x="746" y="429"/>
                    <a:pt x="731" y="390"/>
                    <a:pt x="720" y="344"/>
                  </a:cubicBezTo>
                  <a:cubicBezTo>
                    <a:pt x="698" y="307"/>
                    <a:pt x="586" y="29"/>
                    <a:pt x="537" y="37"/>
                  </a:cubicBezTo>
                  <a:lnTo>
                    <a:pt x="440" y="32"/>
                  </a:lnTo>
                  <a:close/>
                </a:path>
              </a:pathLst>
            </a:custGeom>
            <a:solidFill>
              <a:srgbClr val="00FF00"/>
            </a:solidFill>
            <a:ln w="9525">
              <a:round/>
              <a:headEnd/>
              <a:tailEnd/>
            </a:ln>
            <a:scene3d>
              <a:camera prst="legacyPerspectiveFront">
                <a:rot lat="20099988" lon="1500000" rev="0"/>
              </a:camera>
              <a:lightRig rig="legacyFlat2" dir="t"/>
            </a:scene3d>
            <a:sp3d extrusionH="100000" prstMaterial="legacyMetal">
              <a:bevelT w="13500" h="13500" prst="angle"/>
              <a:bevelB w="13500" h="13500" prst="angle"/>
              <a:extrusionClr>
                <a:srgbClr val="FFB219"/>
              </a:extrusionClr>
              <a:contourClr>
                <a:srgbClr val="00FF00"/>
              </a:contourClr>
            </a:sp3d>
          </p:spPr>
          <p:txBody>
            <a:bodyPr>
              <a:flatTx/>
            </a:bodyPr>
            <a:lstStyle/>
            <a:p>
              <a:endParaRPr lang="en-SG"/>
            </a:p>
          </p:txBody>
        </p:sp>
      </p:grpSp>
      <p:sp>
        <p:nvSpPr>
          <p:cNvPr id="16" name="AutoShape 3">
            <a:extLst>
              <a:ext uri="{FF2B5EF4-FFF2-40B4-BE49-F238E27FC236}">
                <a16:creationId xmlns="" xmlns:a16="http://schemas.microsoft.com/office/drawing/2014/main" id="{FC637F66-F048-43EE-82C3-5CA99AA9110C}"/>
              </a:ext>
            </a:extLst>
          </p:cNvPr>
          <p:cNvSpPr>
            <a:spLocks noChangeArrowheads="1"/>
          </p:cNvSpPr>
          <p:nvPr/>
        </p:nvSpPr>
        <p:spPr bwMode="auto">
          <a:xfrm>
            <a:off x="7259785" y="3033469"/>
            <a:ext cx="4041534" cy="842184"/>
          </a:xfrm>
          <a:prstGeom prst="roundRect">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fontAlgn="ctr">
              <a:buClr>
                <a:srgbClr val="FF0000"/>
              </a:buClr>
              <a:buSzPct val="70000"/>
              <a:defRPr/>
            </a:pPr>
            <a:endParaRPr lang="zh-CN" altLang="zh-CN" sz="1600" b="1">
              <a:solidFill>
                <a:schemeClr val="bg1"/>
              </a:solidFill>
              <a:latin typeface="微软雅黑" pitchFamily="34" charset="-122"/>
              <a:ea typeface="微软雅黑" pitchFamily="34" charset="-122"/>
            </a:endParaRPr>
          </a:p>
        </p:txBody>
      </p:sp>
      <p:sp>
        <p:nvSpPr>
          <p:cNvPr id="5" name="Rectangle 4">
            <a:extLst>
              <a:ext uri="{FF2B5EF4-FFF2-40B4-BE49-F238E27FC236}">
                <a16:creationId xmlns="" xmlns:a16="http://schemas.microsoft.com/office/drawing/2014/main" id="{AA9B0E3B-24FD-457A-A2DB-D9A20802145E}"/>
              </a:ext>
            </a:extLst>
          </p:cNvPr>
          <p:cNvSpPr/>
          <p:nvPr/>
        </p:nvSpPr>
        <p:spPr>
          <a:xfrm>
            <a:off x="4009531" y="553592"/>
            <a:ext cx="4172938" cy="646331"/>
          </a:xfrm>
          <a:prstGeom prst="rect">
            <a:avLst/>
          </a:prstGeom>
        </p:spPr>
        <p:txBody>
          <a:bodyPr wrap="none">
            <a:spAutoFit/>
          </a:bodyPr>
          <a:lstStyle/>
          <a:p>
            <a:pPr algn="ctr">
              <a:defRPr/>
            </a:pPr>
            <a:r>
              <a:rPr lang="en-US" sz="3600" b="1" dirty="0">
                <a:solidFill>
                  <a:srgbClr val="FF0000"/>
                </a:solidFill>
                <a:latin typeface="Times New Roman" panose="02020603050405020304" pitchFamily="18" charset="0"/>
                <a:cs typeface="Times New Roman" panose="02020603050405020304" pitchFamily="18" charset="0"/>
              </a:rPr>
              <a:t>CHỦ ĐỀ VĂN BẢN</a:t>
            </a:r>
          </a:p>
        </p:txBody>
      </p:sp>
      <p:pic>
        <p:nvPicPr>
          <p:cNvPr id="7" name="Picture 6">
            <a:extLst>
              <a:ext uri="{FF2B5EF4-FFF2-40B4-BE49-F238E27FC236}">
                <a16:creationId xmlns="" xmlns:a16="http://schemas.microsoft.com/office/drawing/2014/main" id="{31F859EC-C2A2-40AE-BAD8-6D498A9E3925}"/>
              </a:ext>
            </a:extLst>
          </p:cNvPr>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51363" y="3931123"/>
            <a:ext cx="3600450" cy="21840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B301491E-8DA8-417C-8D27-D53082AE87D1}"/>
              </a:ext>
            </a:extLst>
          </p:cNvPr>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488101" y="3931123"/>
            <a:ext cx="3553446" cy="214035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AutoShape 3">
            <a:extLst>
              <a:ext uri="{FF2B5EF4-FFF2-40B4-BE49-F238E27FC236}">
                <a16:creationId xmlns="" xmlns:a16="http://schemas.microsoft.com/office/drawing/2014/main" id="{6E679EDC-7697-40FF-95B0-D6A87C7422FF}"/>
              </a:ext>
            </a:extLst>
          </p:cNvPr>
          <p:cNvSpPr>
            <a:spLocks noChangeArrowheads="1"/>
          </p:cNvSpPr>
          <p:nvPr/>
        </p:nvSpPr>
        <p:spPr bwMode="auto">
          <a:xfrm>
            <a:off x="1273826" y="3072707"/>
            <a:ext cx="4003966" cy="864973"/>
          </a:xfrm>
          <a:prstGeom prst="round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fontAlgn="ctr">
              <a:buClr>
                <a:srgbClr val="FF0000"/>
              </a:buClr>
              <a:buSzPct val="70000"/>
              <a:buFont typeface="Wingdings" pitchFamily="2" charset="2"/>
              <a:buChar char="u"/>
              <a:defRPr/>
            </a:pPr>
            <a:endParaRPr lang="zh-CN" altLang="zh-CN" sz="1600" b="1" dirty="0">
              <a:solidFill>
                <a:schemeClr val="bg1"/>
              </a:solidFill>
              <a:latin typeface="微软雅黑" pitchFamily="34" charset="-122"/>
              <a:ea typeface="微软雅黑" pitchFamily="34" charset="-122"/>
            </a:endParaRPr>
          </a:p>
        </p:txBody>
      </p:sp>
      <p:sp>
        <p:nvSpPr>
          <p:cNvPr id="9" name="TextBox 8">
            <a:extLst>
              <a:ext uri="{FF2B5EF4-FFF2-40B4-BE49-F238E27FC236}">
                <a16:creationId xmlns="" xmlns:a16="http://schemas.microsoft.com/office/drawing/2014/main" id="{EF16A5C7-0884-4B86-9550-C1DB72C91621}"/>
              </a:ext>
            </a:extLst>
          </p:cNvPr>
          <p:cNvSpPr txBox="1"/>
          <p:nvPr/>
        </p:nvSpPr>
        <p:spPr>
          <a:xfrm>
            <a:off x="1807226" y="3107668"/>
            <a:ext cx="2971800" cy="831850"/>
          </a:xfrm>
          <a:prstGeom prst="rect">
            <a:avLst/>
          </a:prstGeom>
          <a:noFill/>
        </p:spPr>
        <p:txBody>
          <a:bodyPr>
            <a:spAutoFit/>
          </a:bodyPr>
          <a:lstStyle/>
          <a:p>
            <a:pPr algn="ctr">
              <a:defRPr/>
            </a:pPr>
            <a:r>
              <a:rPr lang="en-US" sz="2400" b="1" dirty="0">
                <a:solidFill>
                  <a:srgbClr val="FFFFFF"/>
                </a:solidFill>
                <a:latin typeface="Times New Roman" panose="02020603050405020304" pitchFamily="18" charset="0"/>
                <a:cs typeface="Times New Roman" panose="02020603050405020304" pitchFamily="18" charset="0"/>
              </a:rPr>
              <a:t>TÁC HẠI CỦA </a:t>
            </a:r>
          </a:p>
          <a:p>
            <a:pPr algn="ctr">
              <a:defRPr/>
            </a:pPr>
            <a:r>
              <a:rPr lang="en-US" sz="2400" b="1" dirty="0">
                <a:solidFill>
                  <a:srgbClr val="FFFFFF"/>
                </a:solidFill>
                <a:latin typeface="Times New Roman" panose="02020603050405020304" pitchFamily="18" charset="0"/>
                <a:cs typeface="Times New Roman" panose="02020603050405020304" pitchFamily="18" charset="0"/>
              </a:rPr>
              <a:t>THUỐC LÁ</a:t>
            </a:r>
          </a:p>
        </p:txBody>
      </p:sp>
      <p:sp>
        <p:nvSpPr>
          <p:cNvPr id="34" name="TextBox 33">
            <a:extLst>
              <a:ext uri="{FF2B5EF4-FFF2-40B4-BE49-F238E27FC236}">
                <a16:creationId xmlns="" xmlns:a16="http://schemas.microsoft.com/office/drawing/2014/main" id="{087FD9CB-E037-46C2-9839-85828353C9D6}"/>
              </a:ext>
            </a:extLst>
          </p:cNvPr>
          <p:cNvSpPr txBox="1"/>
          <p:nvPr/>
        </p:nvSpPr>
        <p:spPr>
          <a:xfrm>
            <a:off x="7415119" y="3040943"/>
            <a:ext cx="3703638" cy="830997"/>
          </a:xfrm>
          <a:prstGeom prst="rect">
            <a:avLst/>
          </a:prstGeom>
          <a:noFill/>
        </p:spPr>
        <p:txBody>
          <a:bodyPr>
            <a:spAutoFit/>
          </a:bodyPr>
          <a:lstStyle/>
          <a:p>
            <a:pPr algn="ctr">
              <a:defRPr/>
            </a:pPr>
            <a:r>
              <a:rPr lang="en-US" sz="2400" b="1" dirty="0">
                <a:solidFill>
                  <a:srgbClr val="FFFFFF"/>
                </a:solidFill>
                <a:latin typeface="Times New Roman" panose="02020603050405020304" pitchFamily="18" charset="0"/>
                <a:cs typeface="Times New Roman" panose="02020603050405020304" pitchFamily="18" charset="0"/>
              </a:rPr>
              <a:t>LỜI KÊU GỌI CHỐNG HÚT THUỐC LÁ</a:t>
            </a:r>
          </a:p>
        </p:txBody>
      </p:sp>
      <p:grpSp>
        <p:nvGrpSpPr>
          <p:cNvPr id="25" name="Group 12">
            <a:extLst>
              <a:ext uri="{FF2B5EF4-FFF2-40B4-BE49-F238E27FC236}">
                <a16:creationId xmlns="" xmlns:a16="http://schemas.microsoft.com/office/drawing/2014/main" id="{7C8E932C-95ED-482E-B30D-ED4819C4E628}"/>
              </a:ext>
            </a:extLst>
          </p:cNvPr>
          <p:cNvGrpSpPr>
            <a:grpSpLocks/>
          </p:cNvGrpSpPr>
          <p:nvPr/>
        </p:nvGrpSpPr>
        <p:grpSpPr bwMode="auto">
          <a:xfrm>
            <a:off x="8415244" y="1324855"/>
            <a:ext cx="1208088" cy="1770062"/>
            <a:chOff x="1380" y="1216"/>
            <a:chExt cx="898" cy="1081"/>
          </a:xfrm>
        </p:grpSpPr>
        <p:sp>
          <p:nvSpPr>
            <p:cNvPr id="26" name="Oval 13">
              <a:extLst>
                <a:ext uri="{FF2B5EF4-FFF2-40B4-BE49-F238E27FC236}">
                  <a16:creationId xmlns="" xmlns:a16="http://schemas.microsoft.com/office/drawing/2014/main" id="{E421AAB0-AAD2-41B1-9922-196AFC436673}"/>
                </a:ext>
              </a:extLst>
            </p:cNvPr>
            <p:cNvSpPr>
              <a:spLocks noChangeArrowheads="1"/>
            </p:cNvSpPr>
            <p:nvPr/>
          </p:nvSpPr>
          <p:spPr bwMode="blackWhite">
            <a:xfrm rot="66259" flipH="1">
              <a:off x="1727" y="1216"/>
              <a:ext cx="234" cy="228"/>
            </a:xfrm>
            <a:prstGeom prst="ellipse">
              <a:avLst/>
            </a:prstGeom>
            <a:solidFill>
              <a:srgbClr val="99CC00"/>
            </a:solidFill>
            <a:ln w="9525">
              <a:round/>
              <a:headEnd/>
              <a:tailEnd/>
            </a:ln>
            <a:scene3d>
              <a:camera prst="legacyPerspectiveFront">
                <a:rot lat="20099988" lon="1500000" rev="0"/>
              </a:camera>
              <a:lightRig rig="legacyFlat2" dir="t"/>
            </a:scene3d>
            <a:sp3d extrusionH="100000" prstMaterial="legacyMetal">
              <a:bevelT w="13500" h="13500" prst="angle"/>
              <a:bevelB w="13500" h="13500" prst="angle"/>
              <a:extrusionClr>
                <a:srgbClr val="FFB219"/>
              </a:extrusionClr>
              <a:contourClr>
                <a:srgbClr val="99CC00"/>
              </a:contourClr>
            </a:sp3d>
          </p:spPr>
          <p:txBody>
            <a:bodyPr wrap="none" anchor="ctr">
              <a:flatTx/>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sp>
          <p:nvSpPr>
            <p:cNvPr id="27" name="Freeform 14">
              <a:extLst>
                <a:ext uri="{FF2B5EF4-FFF2-40B4-BE49-F238E27FC236}">
                  <a16:creationId xmlns="" xmlns:a16="http://schemas.microsoft.com/office/drawing/2014/main" id="{BE820B0F-7DB6-4D22-9C26-F5F57270A7F9}"/>
                </a:ext>
              </a:extLst>
            </p:cNvPr>
            <p:cNvSpPr>
              <a:spLocks/>
            </p:cNvSpPr>
            <p:nvPr/>
          </p:nvSpPr>
          <p:spPr bwMode="blackWhite">
            <a:xfrm rot="66259" flipH="1">
              <a:off x="1380" y="1223"/>
              <a:ext cx="898" cy="1074"/>
            </a:xfrm>
            <a:custGeom>
              <a:avLst/>
              <a:gdLst>
                <a:gd name="T0" fmla="*/ 1 w 3312"/>
                <a:gd name="T1" fmla="*/ 0 h 3962"/>
                <a:gd name="T2" fmla="*/ 1 w 3312"/>
                <a:gd name="T3" fmla="*/ 0 h 3962"/>
                <a:gd name="T4" fmla="*/ 1 w 3312"/>
                <a:gd name="T5" fmla="*/ 0 h 3962"/>
                <a:gd name="T6" fmla="*/ 1 w 3312"/>
                <a:gd name="T7" fmla="*/ 0 h 3962"/>
                <a:gd name="T8" fmla="*/ 1 w 3312"/>
                <a:gd name="T9" fmla="*/ 0 h 3962"/>
                <a:gd name="T10" fmla="*/ 1 w 3312"/>
                <a:gd name="T11" fmla="*/ 0 h 3962"/>
                <a:gd name="T12" fmla="*/ 1 w 3312"/>
                <a:gd name="T13" fmla="*/ 1 h 3962"/>
                <a:gd name="T14" fmla="*/ 1 w 3312"/>
                <a:gd name="T15" fmla="*/ 1 h 3962"/>
                <a:gd name="T16" fmla="*/ 1 w 3312"/>
                <a:gd name="T17" fmla="*/ 1 h 3962"/>
                <a:gd name="T18" fmla="*/ 1 w 3312"/>
                <a:gd name="T19" fmla="*/ 1 h 3962"/>
                <a:gd name="T20" fmla="*/ 1 w 3312"/>
                <a:gd name="T21" fmla="*/ 2 h 3962"/>
                <a:gd name="T22" fmla="*/ 1 w 3312"/>
                <a:gd name="T23" fmla="*/ 1 h 3962"/>
                <a:gd name="T24" fmla="*/ 1 w 3312"/>
                <a:gd name="T25" fmla="*/ 1 h 3962"/>
                <a:gd name="T26" fmla="*/ 1 w 3312"/>
                <a:gd name="T27" fmla="*/ 1 h 3962"/>
                <a:gd name="T28" fmla="*/ 1 w 3312"/>
                <a:gd name="T29" fmla="*/ 1 h 3962"/>
                <a:gd name="T30" fmla="*/ 0 w 3312"/>
                <a:gd name="T31" fmla="*/ 2 h 3962"/>
                <a:gd name="T32" fmla="*/ 0 w 3312"/>
                <a:gd name="T33" fmla="*/ 1 h 3962"/>
                <a:gd name="T34" fmla="*/ 0 w 3312"/>
                <a:gd name="T35" fmla="*/ 1 h 3962"/>
                <a:gd name="T36" fmla="*/ 0 w 3312"/>
                <a:gd name="T37" fmla="*/ 1 h 3962"/>
                <a:gd name="T38" fmla="*/ 1 w 3312"/>
                <a:gd name="T39" fmla="*/ 1 h 3962"/>
                <a:gd name="T40" fmla="*/ 0 w 3312"/>
                <a:gd name="T41" fmla="*/ 0 h 3962"/>
                <a:gd name="T42" fmla="*/ 0 w 3312"/>
                <a:gd name="T43" fmla="*/ 0 h 3962"/>
                <a:gd name="T44" fmla="*/ 0 w 3312"/>
                <a:gd name="T45" fmla="*/ 0 h 3962"/>
                <a:gd name="T46" fmla="*/ 1 w 3312"/>
                <a:gd name="T47" fmla="*/ 0 h 39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2"/>
                <a:gd name="T73" fmla="*/ 0 h 3962"/>
                <a:gd name="T74" fmla="*/ 3312 w 3312"/>
                <a:gd name="T75" fmla="*/ 3962 h 39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2" h="3962">
                  <a:moveTo>
                    <a:pt x="1376" y="696"/>
                  </a:moveTo>
                  <a:cubicBezTo>
                    <a:pt x="1401" y="795"/>
                    <a:pt x="1489" y="920"/>
                    <a:pt x="1639" y="920"/>
                  </a:cubicBezTo>
                  <a:cubicBezTo>
                    <a:pt x="1801" y="920"/>
                    <a:pt x="1876" y="795"/>
                    <a:pt x="1926" y="708"/>
                  </a:cubicBezTo>
                  <a:lnTo>
                    <a:pt x="2940" y="66"/>
                  </a:lnTo>
                  <a:cubicBezTo>
                    <a:pt x="3042" y="0"/>
                    <a:pt x="3142" y="16"/>
                    <a:pt x="3204" y="78"/>
                  </a:cubicBezTo>
                  <a:cubicBezTo>
                    <a:pt x="3267" y="140"/>
                    <a:pt x="3312" y="264"/>
                    <a:pt x="3072" y="444"/>
                  </a:cubicBezTo>
                  <a:lnTo>
                    <a:pt x="2139" y="1081"/>
                  </a:lnTo>
                  <a:lnTo>
                    <a:pt x="2476" y="2372"/>
                  </a:lnTo>
                  <a:lnTo>
                    <a:pt x="2251" y="2435"/>
                  </a:lnTo>
                  <a:lnTo>
                    <a:pt x="2614" y="3589"/>
                  </a:lnTo>
                  <a:cubicBezTo>
                    <a:pt x="2651" y="3751"/>
                    <a:pt x="2639" y="3863"/>
                    <a:pt x="2539" y="3925"/>
                  </a:cubicBezTo>
                  <a:cubicBezTo>
                    <a:pt x="2401" y="3962"/>
                    <a:pt x="2289" y="3863"/>
                    <a:pt x="2226" y="3689"/>
                  </a:cubicBezTo>
                  <a:cubicBezTo>
                    <a:pt x="2101" y="3453"/>
                    <a:pt x="1876" y="2720"/>
                    <a:pt x="1789" y="2534"/>
                  </a:cubicBezTo>
                  <a:lnTo>
                    <a:pt x="1414" y="2534"/>
                  </a:lnTo>
                  <a:cubicBezTo>
                    <a:pt x="1339" y="2770"/>
                    <a:pt x="1151" y="3465"/>
                    <a:pt x="1051" y="3689"/>
                  </a:cubicBezTo>
                  <a:cubicBezTo>
                    <a:pt x="1001" y="3838"/>
                    <a:pt x="914" y="3950"/>
                    <a:pt x="789" y="3925"/>
                  </a:cubicBezTo>
                  <a:cubicBezTo>
                    <a:pt x="714" y="3875"/>
                    <a:pt x="614" y="3838"/>
                    <a:pt x="676" y="3577"/>
                  </a:cubicBezTo>
                  <a:lnTo>
                    <a:pt x="1001" y="2459"/>
                  </a:lnTo>
                  <a:lnTo>
                    <a:pt x="751" y="2397"/>
                  </a:lnTo>
                  <a:lnTo>
                    <a:pt x="1126" y="1081"/>
                  </a:lnTo>
                  <a:lnTo>
                    <a:pt x="139" y="497"/>
                  </a:lnTo>
                  <a:cubicBezTo>
                    <a:pt x="54" y="402"/>
                    <a:pt x="0" y="342"/>
                    <a:pt x="60" y="180"/>
                  </a:cubicBezTo>
                  <a:cubicBezTo>
                    <a:pt x="186" y="102"/>
                    <a:pt x="214" y="112"/>
                    <a:pt x="389" y="162"/>
                  </a:cubicBezTo>
                  <a:lnTo>
                    <a:pt x="1376" y="696"/>
                  </a:lnTo>
                  <a:close/>
                </a:path>
              </a:pathLst>
            </a:custGeom>
            <a:solidFill>
              <a:srgbClr val="99CC00"/>
            </a:solidFill>
            <a:ln w="9525">
              <a:round/>
              <a:headEnd/>
              <a:tailEnd/>
            </a:ln>
            <a:scene3d>
              <a:camera prst="legacyPerspectiveFront">
                <a:rot lat="20099988" lon="1500000" rev="0"/>
              </a:camera>
              <a:lightRig rig="legacyFlat2" dir="t"/>
            </a:scene3d>
            <a:sp3d extrusionH="100000" prstMaterial="legacyMetal">
              <a:bevelT w="13500" h="13500" prst="angle"/>
              <a:bevelB w="13500" h="13500" prst="angle"/>
              <a:extrusionClr>
                <a:srgbClr val="FFB219"/>
              </a:extrusionClr>
              <a:contourClr>
                <a:srgbClr val="99CC00"/>
              </a:contourClr>
            </a:sp3d>
          </p:spPr>
          <p:txBody>
            <a:bodyPr>
              <a:flatTx/>
            </a:bodyPr>
            <a:lstStyle/>
            <a:p>
              <a:endParaRPr lang="en-SG"/>
            </a:p>
          </p:txBody>
        </p:sp>
      </p:gr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30807"/>
                                        </p:tgtEl>
                                        <p:attrNameLst>
                                          <p:attrName>style.visibility</p:attrName>
                                        </p:attrNameLst>
                                      </p:cBhvr>
                                      <p:to>
                                        <p:strVal val="visible"/>
                                      </p:to>
                                    </p:set>
                                    <p:animEffect transition="in" filter="fade">
                                      <p:cBhvr>
                                        <p:cTn id="14" dur="1000"/>
                                        <p:tgtEl>
                                          <p:spTgt spid="330807"/>
                                        </p:tgtEl>
                                      </p:cBhvr>
                                    </p:animEffect>
                                    <p:anim calcmode="lin" valueType="num">
                                      <p:cBhvr>
                                        <p:cTn id="15" dur="1000" fill="hold"/>
                                        <p:tgtEl>
                                          <p:spTgt spid="330807"/>
                                        </p:tgtEl>
                                        <p:attrNameLst>
                                          <p:attrName>ppt_x</p:attrName>
                                        </p:attrNameLst>
                                      </p:cBhvr>
                                      <p:tavLst>
                                        <p:tav tm="0">
                                          <p:val>
                                            <p:strVal val="#ppt_x"/>
                                          </p:val>
                                        </p:tav>
                                        <p:tav tm="100000">
                                          <p:val>
                                            <p:strVal val="#ppt_x"/>
                                          </p:val>
                                        </p:tav>
                                      </p:tavLst>
                                    </p:anim>
                                    <p:anim calcmode="lin" valueType="num">
                                      <p:cBhvr>
                                        <p:cTn id="16" dur="1000" fill="hold"/>
                                        <p:tgtEl>
                                          <p:spTgt spid="33080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30788"/>
                                        </p:tgtEl>
                                        <p:attrNameLst>
                                          <p:attrName>style.visibility</p:attrName>
                                        </p:attrNameLst>
                                      </p:cBhvr>
                                      <p:to>
                                        <p:strVal val="visible"/>
                                      </p:to>
                                    </p:set>
                                    <p:animEffect transition="in" filter="fade">
                                      <p:cBhvr>
                                        <p:cTn id="19" dur="1000"/>
                                        <p:tgtEl>
                                          <p:spTgt spid="330788"/>
                                        </p:tgtEl>
                                      </p:cBhvr>
                                    </p:animEffect>
                                    <p:anim calcmode="lin" valueType="num">
                                      <p:cBhvr>
                                        <p:cTn id="20" dur="1000" fill="hold"/>
                                        <p:tgtEl>
                                          <p:spTgt spid="330788"/>
                                        </p:tgtEl>
                                        <p:attrNameLst>
                                          <p:attrName>ppt_x</p:attrName>
                                        </p:attrNameLst>
                                      </p:cBhvr>
                                      <p:tavLst>
                                        <p:tav tm="0">
                                          <p:val>
                                            <p:strVal val="#ppt_x"/>
                                          </p:val>
                                        </p:tav>
                                        <p:tav tm="100000">
                                          <p:val>
                                            <p:strVal val="#ppt_x"/>
                                          </p:val>
                                        </p:tav>
                                      </p:tavLst>
                                    </p:anim>
                                    <p:anim calcmode="lin" valueType="num">
                                      <p:cBhvr>
                                        <p:cTn id="21" dur="1000" fill="hold"/>
                                        <p:tgtEl>
                                          <p:spTgt spid="33078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330803"/>
                                        </p:tgtEl>
                                        <p:attrNameLst>
                                          <p:attrName>style.visibility</p:attrName>
                                        </p:attrNameLst>
                                      </p:cBhvr>
                                      <p:to>
                                        <p:strVal val="visible"/>
                                      </p:to>
                                    </p:set>
                                    <p:animEffect transition="in" filter="fade">
                                      <p:cBhvr>
                                        <p:cTn id="46" dur="1000"/>
                                        <p:tgtEl>
                                          <p:spTgt spid="330803"/>
                                        </p:tgtEl>
                                      </p:cBhvr>
                                    </p:animEffect>
                                    <p:anim calcmode="lin" valueType="num">
                                      <p:cBhvr>
                                        <p:cTn id="47" dur="1000" fill="hold"/>
                                        <p:tgtEl>
                                          <p:spTgt spid="330803"/>
                                        </p:tgtEl>
                                        <p:attrNameLst>
                                          <p:attrName>ppt_x</p:attrName>
                                        </p:attrNameLst>
                                      </p:cBhvr>
                                      <p:tavLst>
                                        <p:tav tm="0">
                                          <p:val>
                                            <p:strVal val="#ppt_x"/>
                                          </p:val>
                                        </p:tav>
                                        <p:tav tm="100000">
                                          <p:val>
                                            <p:strVal val="#ppt_x"/>
                                          </p:val>
                                        </p:tav>
                                      </p:tavLst>
                                    </p:anim>
                                    <p:anim calcmode="lin" valueType="num">
                                      <p:cBhvr>
                                        <p:cTn id="48" dur="1000" fill="hold"/>
                                        <p:tgtEl>
                                          <p:spTgt spid="33080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000"/>
                                        <p:tgtEl>
                                          <p:spTgt spid="34"/>
                                        </p:tgtEl>
                                      </p:cBhvr>
                                    </p:animEffect>
                                    <p:anim calcmode="lin" valueType="num">
                                      <p:cBhvr>
                                        <p:cTn id="52" dur="1000" fill="hold"/>
                                        <p:tgtEl>
                                          <p:spTgt spid="34"/>
                                        </p:tgtEl>
                                        <p:attrNameLst>
                                          <p:attrName>ppt_x</p:attrName>
                                        </p:attrNameLst>
                                      </p:cBhvr>
                                      <p:tavLst>
                                        <p:tav tm="0">
                                          <p:val>
                                            <p:strVal val="#ppt_x"/>
                                          </p:val>
                                        </p:tav>
                                        <p:tav tm="100000">
                                          <p:val>
                                            <p:strVal val="#ppt_x"/>
                                          </p:val>
                                        </p:tav>
                                      </p:tavLst>
                                    </p:anim>
                                    <p:anim calcmode="lin" valueType="num">
                                      <p:cBhvr>
                                        <p:cTn id="53" dur="1000" fill="hold"/>
                                        <p:tgtEl>
                                          <p:spTgt spid="3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descr="50%">
            <a:extLst>
              <a:ext uri="{FF2B5EF4-FFF2-40B4-BE49-F238E27FC236}">
                <a16:creationId xmlns="" xmlns:a16="http://schemas.microsoft.com/office/drawing/2014/main" id="{2165A7F7-0B6B-41D4-95A8-19B9E93C7F54}"/>
              </a:ext>
            </a:extLst>
          </p:cNvPr>
          <p:cNvSpPr>
            <a:spLocks noChangeArrowheads="1"/>
          </p:cNvSpPr>
          <p:nvPr/>
        </p:nvSpPr>
        <p:spPr bwMode="auto">
          <a:xfrm>
            <a:off x="3352800" y="315584"/>
            <a:ext cx="5486400" cy="609600"/>
          </a:xfrm>
          <a:prstGeom prst="flowChartAlternateProcess">
            <a:avLst/>
          </a:prstGeom>
          <a:solidFill>
            <a:schemeClr val="accent6">
              <a:lumMod val="40000"/>
              <a:lumOff val="6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defRPr/>
            </a:pP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Ôn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dịch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Thuốc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lá</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 name="AutoShape 8" descr="50%">
            <a:extLst>
              <a:ext uri="{FF2B5EF4-FFF2-40B4-BE49-F238E27FC236}">
                <a16:creationId xmlns="" xmlns:a16="http://schemas.microsoft.com/office/drawing/2014/main" id="{31EB472F-7EA9-40DD-8BCF-E06BC290B21D}"/>
              </a:ext>
            </a:extLst>
          </p:cNvPr>
          <p:cNvSpPr>
            <a:spLocks noChangeArrowheads="1"/>
          </p:cNvSpPr>
          <p:nvPr/>
        </p:nvSpPr>
        <p:spPr bwMode="auto">
          <a:xfrm>
            <a:off x="2819400" y="1747981"/>
            <a:ext cx="6629400" cy="609600"/>
          </a:xfrm>
          <a:prstGeom prst="flowChartAlternateProcess">
            <a:avLst/>
          </a:prstGeom>
          <a:solidFill>
            <a:schemeClr val="accent2">
              <a:lumMod val="40000"/>
              <a:lumOff val="60000"/>
            </a:schemeClr>
          </a:solidFill>
          <a:ln>
            <a:headEnd/>
            <a:tailEnd/>
          </a:ln>
        </p:spPr>
        <p:style>
          <a:lnRef idx="3">
            <a:schemeClr val="lt1"/>
          </a:lnRef>
          <a:fillRef idx="1">
            <a:schemeClr val="accent4"/>
          </a:fillRef>
          <a:effectRef idx="1">
            <a:schemeClr val="accent4"/>
          </a:effectRef>
          <a:fontRef idx="minor">
            <a:schemeClr val="lt1"/>
          </a:fontRef>
        </p:style>
        <p:txBody>
          <a:bodyPr wrap="none" anchor="ctr"/>
          <a:lstStyle/>
          <a:p>
            <a:pPr algn="ctr">
              <a:defRPr/>
            </a:pP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Nêu</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vấn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đề</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nạn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dịch</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Thuốc</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lá</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AutoShape 9" descr="50%">
            <a:extLst>
              <a:ext uri="{FF2B5EF4-FFF2-40B4-BE49-F238E27FC236}">
                <a16:creationId xmlns="" xmlns:a16="http://schemas.microsoft.com/office/drawing/2014/main" id="{0DB9306C-ED82-4FBC-9839-11F9EBFD6897}"/>
              </a:ext>
            </a:extLst>
          </p:cNvPr>
          <p:cNvSpPr>
            <a:spLocks noChangeArrowheads="1"/>
          </p:cNvSpPr>
          <p:nvPr/>
        </p:nvSpPr>
        <p:spPr bwMode="auto">
          <a:xfrm>
            <a:off x="1147864" y="2890981"/>
            <a:ext cx="10165404" cy="2286000"/>
          </a:xfrm>
          <a:prstGeom prst="flowChartAlternateProcess">
            <a:avLst/>
          </a:prstGeom>
          <a:pattFill prst="pct50">
            <a:fgClr>
              <a:srgbClr val="F5F1A9"/>
            </a:fgClr>
            <a:bgClr>
              <a:schemeClr val="bg1"/>
            </a:bgClr>
          </a:patt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5" name="AutoShape 10" descr="50%">
            <a:extLst>
              <a:ext uri="{FF2B5EF4-FFF2-40B4-BE49-F238E27FC236}">
                <a16:creationId xmlns="" xmlns:a16="http://schemas.microsoft.com/office/drawing/2014/main" id="{8C86663F-53C5-40F4-BBDB-5B3DB5FD490F}"/>
              </a:ext>
            </a:extLst>
          </p:cNvPr>
          <p:cNvSpPr>
            <a:spLocks noChangeArrowheads="1"/>
          </p:cNvSpPr>
          <p:nvPr/>
        </p:nvSpPr>
        <p:spPr bwMode="auto">
          <a:xfrm>
            <a:off x="2895600" y="3083102"/>
            <a:ext cx="6019800" cy="569879"/>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Tác</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hại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Thuốc</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lá</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6" name="AutoShape 12" descr="50%">
            <a:extLst>
              <a:ext uri="{FF2B5EF4-FFF2-40B4-BE49-F238E27FC236}">
                <a16:creationId xmlns="" xmlns:a16="http://schemas.microsoft.com/office/drawing/2014/main" id="{D3BE8DC0-D72F-4DE8-A5B5-58847A98222D}"/>
              </a:ext>
            </a:extLst>
          </p:cNvPr>
          <p:cNvSpPr>
            <a:spLocks noChangeArrowheads="1"/>
          </p:cNvSpPr>
          <p:nvPr/>
        </p:nvSpPr>
        <p:spPr bwMode="auto">
          <a:xfrm>
            <a:off x="1864873" y="4033981"/>
            <a:ext cx="3221477" cy="914400"/>
          </a:xfrm>
          <a:prstGeom prst="flowChartAlternateProcess">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Đối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với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hút</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 name="AutoShape 13" descr="50%">
            <a:extLst>
              <a:ext uri="{FF2B5EF4-FFF2-40B4-BE49-F238E27FC236}">
                <a16:creationId xmlns="" xmlns:a16="http://schemas.microsoft.com/office/drawing/2014/main" id="{52318BCA-2FA6-4C4E-9A6F-E945E8A0A303}"/>
              </a:ext>
            </a:extLst>
          </p:cNvPr>
          <p:cNvSpPr>
            <a:spLocks noChangeArrowheads="1"/>
          </p:cNvSpPr>
          <p:nvPr/>
        </p:nvSpPr>
        <p:spPr bwMode="auto">
          <a:xfrm>
            <a:off x="7121865" y="4033981"/>
            <a:ext cx="3500336" cy="914400"/>
          </a:xfrm>
          <a:prstGeom prst="flowChartAlternateProcess">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Đối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với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cộng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đồng</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AutoShape 16">
            <a:extLst>
              <a:ext uri="{FF2B5EF4-FFF2-40B4-BE49-F238E27FC236}">
                <a16:creationId xmlns="" xmlns:a16="http://schemas.microsoft.com/office/drawing/2014/main" id="{51AD59ED-7B0C-4460-A817-D118D1A3A08E}"/>
              </a:ext>
            </a:extLst>
          </p:cNvPr>
          <p:cNvSpPr>
            <a:spLocks noChangeArrowheads="1"/>
          </p:cNvSpPr>
          <p:nvPr/>
        </p:nvSpPr>
        <p:spPr bwMode="auto">
          <a:xfrm>
            <a:off x="5829300" y="1174860"/>
            <a:ext cx="609600" cy="457200"/>
          </a:xfrm>
          <a:prstGeom prst="downArrow">
            <a:avLst>
              <a:gd name="adj1" fmla="val 50000"/>
              <a:gd name="adj2" fmla="val 25000"/>
            </a:avLst>
          </a:prstGeom>
          <a:solidFill>
            <a:srgbClr val="FF0000"/>
          </a:solidFill>
          <a:ln w="9525">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9" name="AutoShape 17">
            <a:extLst>
              <a:ext uri="{FF2B5EF4-FFF2-40B4-BE49-F238E27FC236}">
                <a16:creationId xmlns="" xmlns:a16="http://schemas.microsoft.com/office/drawing/2014/main" id="{1F50D726-6C33-434C-B75E-C0887923E167}"/>
              </a:ext>
            </a:extLst>
          </p:cNvPr>
          <p:cNvSpPr>
            <a:spLocks noChangeArrowheads="1"/>
          </p:cNvSpPr>
          <p:nvPr/>
        </p:nvSpPr>
        <p:spPr bwMode="auto">
          <a:xfrm>
            <a:off x="5638800" y="2433781"/>
            <a:ext cx="609600" cy="457200"/>
          </a:xfrm>
          <a:prstGeom prst="downArrow">
            <a:avLst>
              <a:gd name="adj1" fmla="val 50000"/>
              <a:gd name="adj2" fmla="val 25000"/>
            </a:avLst>
          </a:prstGeom>
          <a:solidFill>
            <a:srgbClr val="FF0000"/>
          </a:solidFill>
          <a:ln w="9525">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0" name="AutoShape 18">
            <a:extLst>
              <a:ext uri="{FF2B5EF4-FFF2-40B4-BE49-F238E27FC236}">
                <a16:creationId xmlns="" xmlns:a16="http://schemas.microsoft.com/office/drawing/2014/main" id="{0002E022-19D1-4F04-B471-BC2D0D627117}"/>
              </a:ext>
            </a:extLst>
          </p:cNvPr>
          <p:cNvSpPr>
            <a:spLocks noChangeArrowheads="1"/>
          </p:cNvSpPr>
          <p:nvPr/>
        </p:nvSpPr>
        <p:spPr bwMode="auto">
          <a:xfrm>
            <a:off x="5715000" y="5253181"/>
            <a:ext cx="609600" cy="457200"/>
          </a:xfrm>
          <a:prstGeom prst="downArrow">
            <a:avLst>
              <a:gd name="adj1" fmla="val 50000"/>
              <a:gd name="adj2" fmla="val 25000"/>
            </a:avLst>
          </a:prstGeom>
          <a:solidFill>
            <a:srgbClr val="FF0000"/>
          </a:solidFill>
          <a:ln w="9525">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1" name="Line 19">
            <a:extLst>
              <a:ext uri="{FF2B5EF4-FFF2-40B4-BE49-F238E27FC236}">
                <a16:creationId xmlns="" xmlns:a16="http://schemas.microsoft.com/office/drawing/2014/main" id="{B99AD4DB-632F-4D0C-BCC6-28DCEACB61FA}"/>
              </a:ext>
            </a:extLst>
          </p:cNvPr>
          <p:cNvSpPr>
            <a:spLocks noChangeShapeType="1"/>
          </p:cNvSpPr>
          <p:nvPr/>
        </p:nvSpPr>
        <p:spPr bwMode="auto">
          <a:xfrm flipH="1">
            <a:off x="3352800" y="3652981"/>
            <a:ext cx="2551888" cy="3810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SG">
              <a:latin typeface="Times New Roman" panose="02020603050405020304" pitchFamily="18" charset="0"/>
              <a:cs typeface="Times New Roman" panose="02020603050405020304" pitchFamily="18" charset="0"/>
            </a:endParaRPr>
          </a:p>
        </p:txBody>
      </p:sp>
      <p:sp>
        <p:nvSpPr>
          <p:cNvPr id="12" name="Line 20">
            <a:extLst>
              <a:ext uri="{FF2B5EF4-FFF2-40B4-BE49-F238E27FC236}">
                <a16:creationId xmlns="" xmlns:a16="http://schemas.microsoft.com/office/drawing/2014/main" id="{E36B1C36-D609-483B-9AB0-A7F544DA3656}"/>
              </a:ext>
            </a:extLst>
          </p:cNvPr>
          <p:cNvSpPr>
            <a:spLocks noChangeShapeType="1"/>
          </p:cNvSpPr>
          <p:nvPr/>
        </p:nvSpPr>
        <p:spPr bwMode="auto">
          <a:xfrm>
            <a:off x="5904687" y="3652981"/>
            <a:ext cx="3151763" cy="3810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SG">
              <a:latin typeface="Times New Roman" panose="02020603050405020304" pitchFamily="18" charset="0"/>
              <a:cs typeface="Times New Roman" panose="02020603050405020304" pitchFamily="18" charset="0"/>
            </a:endParaRPr>
          </a:p>
        </p:txBody>
      </p:sp>
      <p:sp>
        <p:nvSpPr>
          <p:cNvPr id="13" name="AutoShape 15" descr="50%">
            <a:extLst>
              <a:ext uri="{FF2B5EF4-FFF2-40B4-BE49-F238E27FC236}">
                <a16:creationId xmlns="" xmlns:a16="http://schemas.microsoft.com/office/drawing/2014/main" id="{CD70D0A7-5E50-4B14-9C76-B37BF5A06355}"/>
              </a:ext>
            </a:extLst>
          </p:cNvPr>
          <p:cNvSpPr>
            <a:spLocks noChangeArrowheads="1"/>
          </p:cNvSpPr>
          <p:nvPr/>
        </p:nvSpPr>
        <p:spPr bwMode="auto">
          <a:xfrm>
            <a:off x="2895600" y="5710381"/>
            <a:ext cx="6248400" cy="838200"/>
          </a:xfrm>
          <a:prstGeom prst="flowChartAlternateProcess">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sz="4000" b="1" dirty="0" err="1">
                <a:solidFill>
                  <a:schemeClr val="accent6">
                    <a:lumMod val="75000"/>
                  </a:schemeClr>
                </a:solidFill>
                <a:latin typeface="Times New Roman" panose="02020603050405020304" pitchFamily="18" charset="0"/>
                <a:cs typeface="Times New Roman" pitchFamily="18" charset="0"/>
              </a:rPr>
              <a:t>Lời</a:t>
            </a:r>
            <a:r>
              <a:rPr lang="en-US" sz="4000" b="1" dirty="0">
                <a:solidFill>
                  <a:schemeClr val="accent6">
                    <a:lumMod val="75000"/>
                  </a:schemeClr>
                </a:solidFill>
                <a:latin typeface="Times New Roman" pitchFamily="18" charset="0"/>
                <a:cs typeface="Times New Roman" pitchFamily="18" charset="0"/>
              </a:rPr>
              <a:t> </a:t>
            </a:r>
            <a:r>
              <a:rPr lang="en-US" sz="4000" b="1" dirty="0" err="1">
                <a:solidFill>
                  <a:schemeClr val="accent6">
                    <a:lumMod val="75000"/>
                  </a:schemeClr>
                </a:solidFill>
                <a:latin typeface="Times New Roman" pitchFamily="18" charset="0"/>
                <a:cs typeface="Times New Roman" pitchFamily="18" charset="0"/>
              </a:rPr>
              <a:t>kêu</a:t>
            </a:r>
            <a:r>
              <a:rPr lang="en-US" sz="4000" b="1" dirty="0">
                <a:solidFill>
                  <a:schemeClr val="accent6">
                    <a:lumMod val="75000"/>
                  </a:schemeClr>
                </a:solidFill>
                <a:latin typeface="Times New Roman" pitchFamily="18" charset="0"/>
                <a:cs typeface="Times New Roman" pitchFamily="18" charset="0"/>
              </a:rPr>
              <a:t> </a:t>
            </a:r>
            <a:r>
              <a:rPr lang="en-US" sz="4000" b="1" dirty="0" err="1">
                <a:solidFill>
                  <a:schemeClr val="accent6">
                    <a:lumMod val="75000"/>
                  </a:schemeClr>
                </a:solidFill>
                <a:latin typeface="Times New Roman" pitchFamily="18" charset="0"/>
                <a:cs typeface="Times New Roman" pitchFamily="18" charset="0"/>
              </a:rPr>
              <a:t>gọi</a:t>
            </a:r>
            <a:r>
              <a:rPr lang="en-US" sz="4000" b="1" dirty="0">
                <a:solidFill>
                  <a:schemeClr val="accent6">
                    <a:lumMod val="75000"/>
                  </a:schemeClr>
                </a:solidFill>
                <a:latin typeface="Times New Roman" pitchFamily="18" charset="0"/>
                <a:cs typeface="Times New Roman" pitchFamily="18" charset="0"/>
              </a:rPr>
              <a:t> </a:t>
            </a:r>
            <a:r>
              <a:rPr lang="en-US" sz="4000" b="1" dirty="0" err="1">
                <a:solidFill>
                  <a:schemeClr val="accent6">
                    <a:lumMod val="75000"/>
                  </a:schemeClr>
                </a:solidFill>
                <a:latin typeface="Times New Roman" pitchFamily="18" charset="0"/>
                <a:cs typeface="Times New Roman" pitchFamily="18" charset="0"/>
              </a:rPr>
              <a:t>chống</a:t>
            </a:r>
            <a:r>
              <a:rPr lang="en-US" sz="4000" b="1" dirty="0">
                <a:solidFill>
                  <a:schemeClr val="accent6">
                    <a:lumMod val="75000"/>
                  </a:schemeClr>
                </a:solidFill>
                <a:latin typeface="Times New Roman" pitchFamily="18" charset="0"/>
                <a:cs typeface="Times New Roman" pitchFamily="18" charset="0"/>
              </a:rPr>
              <a:t> </a:t>
            </a:r>
            <a:r>
              <a:rPr lang="en-US" sz="4000" b="1" dirty="0" err="1">
                <a:solidFill>
                  <a:schemeClr val="accent6">
                    <a:lumMod val="75000"/>
                  </a:schemeClr>
                </a:solidFill>
                <a:latin typeface="Times New Roman" pitchFamily="18" charset="0"/>
                <a:cs typeface="Times New Roman" pitchFamily="18" charset="0"/>
              </a:rPr>
              <a:t>thuốc</a:t>
            </a:r>
            <a:r>
              <a:rPr lang="en-US" sz="4000" b="1" dirty="0">
                <a:solidFill>
                  <a:schemeClr val="accent6">
                    <a:lumMod val="75000"/>
                  </a:schemeClr>
                </a:solidFill>
                <a:latin typeface="Times New Roman" pitchFamily="18" charset="0"/>
                <a:cs typeface="Times New Roman" pitchFamily="18" charset="0"/>
              </a:rPr>
              <a:t> </a:t>
            </a:r>
            <a:r>
              <a:rPr lang="en-US" sz="4000" b="1" dirty="0" err="1">
                <a:solidFill>
                  <a:schemeClr val="accent6">
                    <a:lumMod val="75000"/>
                  </a:schemeClr>
                </a:solidFill>
                <a:latin typeface="Times New Roman" pitchFamily="18" charset="0"/>
                <a:cs typeface="Times New Roman" pitchFamily="18" charset="0"/>
              </a:rPr>
              <a:t>lá</a:t>
            </a:r>
            <a:endParaRPr lang="en-US" sz="4000"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04732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amond(in)">
                                      <p:cBhvr>
                                        <p:cTn id="16" dur="2000"/>
                                        <p:tgtEl>
                                          <p:spTgt spid="9"/>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2000"/>
                                        <p:tgtEl>
                                          <p:spTgt spid="4"/>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par>
                                <p:cTn id="23" presetID="8"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amond(in)">
                                      <p:cBhvr>
                                        <p:cTn id="25" dur="2000"/>
                                        <p:tgtEl>
                                          <p:spTgt spid="11"/>
                                        </p:tgtEl>
                                      </p:cBhvr>
                                    </p:animEffect>
                                  </p:childTnLst>
                                </p:cTn>
                              </p:par>
                              <p:par>
                                <p:cTn id="26" presetID="8"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2000"/>
                                        <p:tgtEl>
                                          <p:spTgt spid="12"/>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amond(in)">
                                      <p:cBhvr>
                                        <p:cTn id="31" dur="2000"/>
                                        <p:tgtEl>
                                          <p:spTgt spid="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amond(in)">
                                      <p:cBhvr>
                                        <p:cTn id="34" dur="2000"/>
                                        <p:tgtEl>
                                          <p:spTgt spid="7"/>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amond(in)">
                                      <p:cBhvr>
                                        <p:cTn id="37" dur="2000"/>
                                        <p:tgtEl>
                                          <p:spTgt spid="10"/>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ox(i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6">
            <a:extLst>
              <a:ext uri="{FF2B5EF4-FFF2-40B4-BE49-F238E27FC236}">
                <a16:creationId xmlns="" xmlns:a16="http://schemas.microsoft.com/office/drawing/2014/main" id="{B3B4C9EF-08CA-4F59-BEDB-996F5B99DF78}"/>
              </a:ext>
            </a:extLst>
          </p:cNvPr>
          <p:cNvGrpSpPr/>
          <p:nvPr/>
        </p:nvGrpSpPr>
        <p:grpSpPr>
          <a:xfrm>
            <a:off x="381000" y="2032071"/>
            <a:ext cx="3320353" cy="2742196"/>
            <a:chOff x="8366093" y="2514160"/>
            <a:chExt cx="3309508" cy="2783728"/>
          </a:xfrm>
        </p:grpSpPr>
        <p:sp>
          <p:nvSpPr>
            <p:cNvPr id="6" name="六边形 11">
              <a:extLst>
                <a:ext uri="{FF2B5EF4-FFF2-40B4-BE49-F238E27FC236}">
                  <a16:creationId xmlns="" xmlns:a16="http://schemas.microsoft.com/office/drawing/2014/main" id="{B3C02AFC-0561-4A25-B420-718FE4CAC813}"/>
                </a:ext>
              </a:extLst>
            </p:cNvPr>
            <p:cNvSpPr/>
            <p:nvPr/>
          </p:nvSpPr>
          <p:spPr bwMode="auto">
            <a:xfrm>
              <a:off x="8366093" y="2514160"/>
              <a:ext cx="3309508" cy="2754313"/>
            </a:xfrm>
            <a:prstGeom prst="hexagon">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200">
                <a:latin typeface="#9Slide03 Arima Madurai Black" panose="00000A00000000000000" pitchFamily="2" charset="0"/>
                <a:cs typeface="#9Slide03 Arima Madurai Black" panose="00000A00000000000000" pitchFamily="2" charset="0"/>
              </a:endParaRPr>
            </a:p>
          </p:txBody>
        </p:sp>
        <p:sp>
          <p:nvSpPr>
            <p:cNvPr id="7" name="文本框 19">
              <a:extLst>
                <a:ext uri="{FF2B5EF4-FFF2-40B4-BE49-F238E27FC236}">
                  <a16:creationId xmlns="" xmlns:a16="http://schemas.microsoft.com/office/drawing/2014/main" id="{8E159EED-3363-4FED-8D29-4603DA3A7556}"/>
                </a:ext>
              </a:extLst>
            </p:cNvPr>
            <p:cNvSpPr txBox="1">
              <a:spLocks noChangeArrowheads="1"/>
            </p:cNvSpPr>
            <p:nvPr/>
          </p:nvSpPr>
          <p:spPr bwMode="auto">
            <a:xfrm>
              <a:off x="8698513" y="2704653"/>
              <a:ext cx="2682010" cy="2593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200" b="1" dirty="0">
                  <a:solidFill>
                    <a:srgbClr val="0000FF"/>
                  </a:solidFill>
                  <a:latin typeface="#9Slide03 Arima Madurai Black" panose="00000A00000000000000" pitchFamily="2" charset="0"/>
                  <a:cs typeface="#9Slide03 Arima Madurai Black" panose="00000A00000000000000" pitchFamily="2" charset="0"/>
                </a:rPr>
                <a:t>M</a:t>
              </a:r>
              <a:r>
                <a:rPr lang="en-US" altLang="zh-CN" sz="3200" b="1" dirty="0" err="1">
                  <a:solidFill>
                    <a:srgbClr val="0000FF"/>
                  </a:solidFill>
                  <a:latin typeface="#9Slide03 Arima Madurai Black" panose="00000A00000000000000" pitchFamily="2" charset="0"/>
                  <a:cs typeface="#9Slide03 Arima Madurai Black" panose="00000A00000000000000" pitchFamily="2" charset="0"/>
                </a:rPr>
                <a:t>ời</a:t>
              </a:r>
              <a:r>
                <a:rPr lang="en-US" altLang="zh-CN" sz="3200" b="1" dirty="0">
                  <a:solidFill>
                    <a:srgbClr val="0000FF"/>
                  </a:solidFill>
                  <a:latin typeface="#9Slide03 Arima Madurai Black" panose="00000A00000000000000" pitchFamily="2" charset="0"/>
                  <a:cs typeface="#9Slide03 Arima Madurai Black" panose="00000A00000000000000" pitchFamily="2" charset="0"/>
                </a:rPr>
                <a:t> </a:t>
              </a:r>
              <a:r>
                <a:rPr lang="en-US" altLang="zh-CN" sz="3200" b="1" dirty="0" smtClean="0">
                  <a:solidFill>
                    <a:srgbClr val="0000FF"/>
                  </a:solidFill>
                  <a:latin typeface="#9Slide03 Arima Madurai Black" panose="00000A00000000000000" pitchFamily="2" charset="0"/>
                  <a:cs typeface="#9Slide03 Arima Madurai Black" panose="00000A00000000000000" pitchFamily="2" charset="0"/>
                </a:rPr>
                <a:t>3 </a:t>
              </a:r>
              <a:r>
                <a:rPr lang="en-US" altLang="zh-CN" sz="3200" b="1" dirty="0" err="1">
                  <a:solidFill>
                    <a:srgbClr val="0000FF"/>
                  </a:solidFill>
                  <a:latin typeface="#9Slide03 Arima Madurai Black" panose="00000A00000000000000" pitchFamily="2" charset="0"/>
                  <a:cs typeface="#9Slide03 Arima Madurai Black" panose="00000A00000000000000" pitchFamily="2" charset="0"/>
                </a:rPr>
                <a:t>nhóm</a:t>
              </a:r>
              <a:r>
                <a:rPr lang="en-US" altLang="zh-CN" sz="3200" b="1" dirty="0">
                  <a:solidFill>
                    <a:srgbClr val="0000FF"/>
                  </a:solidFill>
                  <a:latin typeface="#9Slide03 Arima Madurai Black" panose="00000A00000000000000" pitchFamily="2" charset="0"/>
                  <a:cs typeface="#9Slide03 Arima Madurai Black" panose="00000A00000000000000" pitchFamily="2" charset="0"/>
                </a:rPr>
                <a:t> </a:t>
              </a:r>
              <a:r>
                <a:rPr lang="en-US" altLang="zh-CN" sz="3200" b="1" dirty="0" err="1">
                  <a:solidFill>
                    <a:srgbClr val="0000FF"/>
                  </a:solidFill>
                  <a:latin typeface="#9Slide03 Arima Madurai Black" panose="00000A00000000000000" pitchFamily="2" charset="0"/>
                  <a:cs typeface="#9Slide03 Arima Madurai Black" panose="00000A00000000000000" pitchFamily="2" charset="0"/>
                </a:rPr>
                <a:t>lên</a:t>
              </a:r>
              <a:r>
                <a:rPr lang="en-US" altLang="zh-CN" sz="3200" b="1" dirty="0">
                  <a:solidFill>
                    <a:srgbClr val="0000FF"/>
                  </a:solidFill>
                  <a:latin typeface="#9Slide03 Arima Madurai Black" panose="00000A00000000000000" pitchFamily="2" charset="0"/>
                  <a:cs typeface="#9Slide03 Arima Madurai Black" panose="00000A00000000000000" pitchFamily="2" charset="0"/>
                </a:rPr>
                <a:t> </a:t>
              </a:r>
              <a:r>
                <a:rPr lang="en-US" altLang="zh-CN" sz="3200" b="1" dirty="0" err="1">
                  <a:solidFill>
                    <a:srgbClr val="0000FF"/>
                  </a:solidFill>
                  <a:latin typeface="#9Slide03 Arima Madurai Black" panose="00000A00000000000000" pitchFamily="2" charset="0"/>
                  <a:cs typeface="#9Slide03 Arima Madurai Black" panose="00000A00000000000000" pitchFamily="2" charset="0"/>
                </a:rPr>
                <a:t>trình</a:t>
              </a:r>
              <a:r>
                <a:rPr lang="en-US" altLang="zh-CN" sz="3200" b="1" dirty="0">
                  <a:solidFill>
                    <a:srgbClr val="0000FF"/>
                  </a:solidFill>
                  <a:latin typeface="#9Slide03 Arima Madurai Black" panose="00000A00000000000000" pitchFamily="2" charset="0"/>
                  <a:cs typeface="#9Slide03 Arima Madurai Black" panose="00000A00000000000000" pitchFamily="2" charset="0"/>
                </a:rPr>
                <a:t> </a:t>
              </a:r>
              <a:r>
                <a:rPr lang="en-US" altLang="zh-CN" sz="3200" b="1" dirty="0" err="1">
                  <a:solidFill>
                    <a:srgbClr val="0000FF"/>
                  </a:solidFill>
                  <a:latin typeface="#9Slide03 Arima Madurai Black" panose="00000A00000000000000" pitchFamily="2" charset="0"/>
                  <a:cs typeface="#9Slide03 Arima Madurai Black" panose="00000A00000000000000" pitchFamily="2" charset="0"/>
                </a:rPr>
                <a:t>bày</a:t>
              </a:r>
              <a:r>
                <a:rPr lang="en-US" altLang="zh-CN" sz="3200" b="1" dirty="0">
                  <a:solidFill>
                    <a:srgbClr val="0000FF"/>
                  </a:solidFill>
                  <a:latin typeface="#9Slide03 Arima Madurai Black" panose="00000A00000000000000" pitchFamily="2" charset="0"/>
                  <a:cs typeface="#9Slide03 Arima Madurai Black" panose="00000A00000000000000" pitchFamily="2" charset="0"/>
                </a:rPr>
                <a:t> </a:t>
              </a:r>
              <a:r>
                <a:rPr lang="en-US" altLang="zh-CN" sz="3200" b="1" dirty="0" err="1">
                  <a:solidFill>
                    <a:srgbClr val="0000FF"/>
                  </a:solidFill>
                  <a:latin typeface="#9Slide03 Arima Madurai Black" panose="00000A00000000000000" pitchFamily="2" charset="0"/>
                  <a:cs typeface="#9Slide03 Arima Madurai Black" panose="00000A00000000000000" pitchFamily="2" charset="0"/>
                </a:rPr>
                <a:t>phần</a:t>
              </a:r>
              <a:r>
                <a:rPr lang="en-US" altLang="zh-CN" sz="3200" b="1" dirty="0">
                  <a:solidFill>
                    <a:srgbClr val="0000FF"/>
                  </a:solidFill>
                  <a:latin typeface="#9Slide03 Arima Madurai Black" panose="00000A00000000000000" pitchFamily="2" charset="0"/>
                  <a:cs typeface="#9Slide03 Arima Madurai Black" panose="00000A00000000000000" pitchFamily="2" charset="0"/>
                </a:rPr>
                <a:t> </a:t>
              </a:r>
              <a:r>
                <a:rPr lang="en-US" altLang="zh-CN" sz="3200" b="1" dirty="0" err="1">
                  <a:solidFill>
                    <a:srgbClr val="0000FF"/>
                  </a:solidFill>
                  <a:latin typeface="#9Slide03 Arima Madurai Black" panose="00000A00000000000000" pitchFamily="2" charset="0"/>
                  <a:cs typeface="#9Slide03 Arima Madurai Black" panose="00000A00000000000000" pitchFamily="2" charset="0"/>
                </a:rPr>
                <a:t>tìm</a:t>
              </a:r>
              <a:r>
                <a:rPr lang="en-US" altLang="zh-CN" sz="3200" b="1" dirty="0">
                  <a:solidFill>
                    <a:srgbClr val="0000FF"/>
                  </a:solidFill>
                  <a:latin typeface="#9Slide03 Arima Madurai Black" panose="00000A00000000000000" pitchFamily="2" charset="0"/>
                  <a:cs typeface="#9Slide03 Arima Madurai Black" panose="00000A00000000000000" pitchFamily="2" charset="0"/>
                </a:rPr>
                <a:t> </a:t>
              </a:r>
              <a:r>
                <a:rPr lang="en-US" altLang="zh-CN" sz="3200" b="1" dirty="0" err="1">
                  <a:solidFill>
                    <a:srgbClr val="0000FF"/>
                  </a:solidFill>
                  <a:latin typeface="#9Slide03 Arima Madurai Black" panose="00000A00000000000000" pitchFamily="2" charset="0"/>
                  <a:cs typeface="#9Slide03 Arima Madurai Black" panose="00000A00000000000000" pitchFamily="2" charset="0"/>
                </a:rPr>
                <a:t>hiểu</a:t>
              </a:r>
              <a:r>
                <a:rPr lang="en-US" altLang="zh-CN" sz="3200" b="1" dirty="0">
                  <a:solidFill>
                    <a:srgbClr val="0000FF"/>
                  </a:solidFill>
                  <a:latin typeface="#9Slide03 Arima Madurai Black" panose="00000A00000000000000" pitchFamily="2" charset="0"/>
                  <a:cs typeface="#9Slide03 Arima Madurai Black" panose="00000A00000000000000" pitchFamily="2" charset="0"/>
                </a:rPr>
                <a:t> </a:t>
              </a:r>
              <a:r>
                <a:rPr lang="en-US" altLang="zh-CN" sz="3200" b="1" dirty="0" err="1">
                  <a:solidFill>
                    <a:srgbClr val="0000FF"/>
                  </a:solidFill>
                  <a:latin typeface="#9Slide03 Arima Madurai Black" panose="00000A00000000000000" pitchFamily="2" charset="0"/>
                  <a:cs typeface="#9Slide03 Arima Madurai Black" panose="00000A00000000000000" pitchFamily="2" charset="0"/>
                </a:rPr>
                <a:t>của</a:t>
              </a:r>
              <a:r>
                <a:rPr lang="en-US" altLang="zh-CN" sz="3200" b="1" dirty="0">
                  <a:solidFill>
                    <a:srgbClr val="0000FF"/>
                  </a:solidFill>
                  <a:latin typeface="#9Slide03 Arima Madurai Black" panose="00000A00000000000000" pitchFamily="2" charset="0"/>
                  <a:cs typeface="#9Slide03 Arima Madurai Black" panose="00000A00000000000000" pitchFamily="2" charset="0"/>
                </a:rPr>
                <a:t> </a:t>
              </a:r>
              <a:r>
                <a:rPr lang="en-US" altLang="zh-CN" sz="3200" b="1" dirty="0" err="1">
                  <a:solidFill>
                    <a:srgbClr val="0000FF"/>
                  </a:solidFill>
                  <a:latin typeface="#9Slide03 Arima Madurai Black" panose="00000A00000000000000" pitchFamily="2" charset="0"/>
                  <a:cs typeface="#9Slide03 Arima Madurai Black" panose="00000A00000000000000" pitchFamily="2" charset="0"/>
                </a:rPr>
                <a:t>mình</a:t>
              </a:r>
              <a:endParaRPr lang="zh-CN" altLang="en-US" sz="3200" b="1" dirty="0">
                <a:solidFill>
                  <a:srgbClr val="0000FF"/>
                </a:solidFill>
                <a:latin typeface="#9Slide03 Arima Madurai Black" panose="00000A00000000000000" pitchFamily="2" charset="0"/>
                <a:cs typeface="#9Slide03 Arima Madurai Black" panose="00000A00000000000000" pitchFamily="2" charset="0"/>
              </a:endParaRPr>
            </a:p>
          </p:txBody>
        </p:sp>
      </p:grpSp>
      <p:grpSp>
        <p:nvGrpSpPr>
          <p:cNvPr id="8" name="组合 16">
            <a:extLst>
              <a:ext uri="{FF2B5EF4-FFF2-40B4-BE49-F238E27FC236}">
                <a16:creationId xmlns="" xmlns:a16="http://schemas.microsoft.com/office/drawing/2014/main" id="{DF3967B5-515E-4BBD-88DE-B92BC46DBE7B}"/>
              </a:ext>
            </a:extLst>
          </p:cNvPr>
          <p:cNvGrpSpPr/>
          <p:nvPr/>
        </p:nvGrpSpPr>
        <p:grpSpPr>
          <a:xfrm flipH="1">
            <a:off x="-61662" y="868162"/>
            <a:ext cx="5159896" cy="5086812"/>
            <a:chOff x="4761793" y="1193377"/>
            <a:chExt cx="5086812" cy="5086812"/>
          </a:xfrm>
          <a:solidFill>
            <a:srgbClr val="088EFB"/>
          </a:solidFill>
        </p:grpSpPr>
        <p:sp>
          <p:nvSpPr>
            <p:cNvPr id="9" name="空心弧 17">
              <a:extLst>
                <a:ext uri="{FF2B5EF4-FFF2-40B4-BE49-F238E27FC236}">
                  <a16:creationId xmlns="" xmlns:a16="http://schemas.microsoft.com/office/drawing/2014/main" id="{96B3AEAE-D7A4-46F8-B8FE-CA18587CDB04}"/>
                </a:ext>
              </a:extLst>
            </p:cNvPr>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0" name="等腰三角形 18">
              <a:extLst>
                <a:ext uri="{FF2B5EF4-FFF2-40B4-BE49-F238E27FC236}">
                  <a16:creationId xmlns="" xmlns:a16="http://schemas.microsoft.com/office/drawing/2014/main" id="{DEDF9599-5A71-4897-A7E0-07A5FFD9FDAF}"/>
                </a:ext>
              </a:extLst>
            </p:cNvPr>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11" name="组合 5">
            <a:extLst>
              <a:ext uri="{FF2B5EF4-FFF2-40B4-BE49-F238E27FC236}">
                <a16:creationId xmlns="" xmlns:a16="http://schemas.microsoft.com/office/drawing/2014/main" id="{8E15713E-445C-40BD-BF27-053EAA0F2D54}"/>
              </a:ext>
            </a:extLst>
          </p:cNvPr>
          <p:cNvGrpSpPr/>
          <p:nvPr/>
        </p:nvGrpSpPr>
        <p:grpSpPr>
          <a:xfrm>
            <a:off x="3092612" y="559904"/>
            <a:ext cx="1576183" cy="1358900"/>
            <a:chOff x="7470860" y="1834710"/>
            <a:chExt cx="1576183" cy="1358900"/>
          </a:xfrm>
        </p:grpSpPr>
        <p:sp>
          <p:nvSpPr>
            <p:cNvPr id="12" name="六边形 12">
              <a:extLst>
                <a:ext uri="{FF2B5EF4-FFF2-40B4-BE49-F238E27FC236}">
                  <a16:creationId xmlns="" xmlns:a16="http://schemas.microsoft.com/office/drawing/2014/main" id="{FC1DFB8B-A9FF-407F-A41A-5593AC3C8731}"/>
                </a:ext>
              </a:extLst>
            </p:cNvPr>
            <p:cNvSpPr/>
            <p:nvPr/>
          </p:nvSpPr>
          <p:spPr bwMode="auto">
            <a:xfrm>
              <a:off x="7470860" y="1834710"/>
              <a:ext cx="1576183" cy="1358900"/>
            </a:xfrm>
            <a:prstGeom prst="hexagon">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9Slide03 Arima Madurai Black" panose="00000A00000000000000" pitchFamily="2" charset="0"/>
                <a:cs typeface="#9Slide03 Arima Madurai Black" panose="00000A00000000000000" pitchFamily="2" charset="0"/>
              </a:endParaRPr>
            </a:p>
          </p:txBody>
        </p:sp>
        <p:sp>
          <p:nvSpPr>
            <p:cNvPr id="13" name="文本框 20">
              <a:extLst>
                <a:ext uri="{FF2B5EF4-FFF2-40B4-BE49-F238E27FC236}">
                  <a16:creationId xmlns="" xmlns:a16="http://schemas.microsoft.com/office/drawing/2014/main" id="{14302E57-C91F-42DB-8E96-2AD44713D150}"/>
                </a:ext>
              </a:extLst>
            </p:cNvPr>
            <p:cNvSpPr txBox="1">
              <a:spLocks noChangeArrowheads="1"/>
            </p:cNvSpPr>
            <p:nvPr/>
          </p:nvSpPr>
          <p:spPr bwMode="auto">
            <a:xfrm>
              <a:off x="7783556" y="2198932"/>
              <a:ext cx="88571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3600" b="1" dirty="0">
                  <a:solidFill>
                    <a:schemeClr val="bg1"/>
                  </a:solidFill>
                  <a:latin typeface="#9Slide03 Arima Madurai Black" panose="00000A00000000000000" pitchFamily="2" charset="0"/>
                  <a:cs typeface="#9Slide03 Arima Madurai Black" panose="00000A00000000000000" pitchFamily="2" charset="0"/>
                </a:rPr>
                <a:t>N</a:t>
              </a:r>
              <a:r>
                <a:rPr lang="en-SG" altLang="zh-CN" sz="3600" b="1" dirty="0">
                  <a:solidFill>
                    <a:schemeClr val="bg1"/>
                  </a:solidFill>
                  <a:latin typeface="#9Slide03 Arima Madurai Black" panose="00000A00000000000000" pitchFamily="2" charset="0"/>
                  <a:cs typeface="#9Slide03 Arima Madurai Black" panose="00000A00000000000000" pitchFamily="2" charset="0"/>
                </a:rPr>
                <a:t>1</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4" name="组合 4">
            <a:extLst>
              <a:ext uri="{FF2B5EF4-FFF2-40B4-BE49-F238E27FC236}">
                <a16:creationId xmlns="" xmlns:a16="http://schemas.microsoft.com/office/drawing/2014/main" id="{3364D5DA-81C8-410E-BEF6-D9B84E03E0C2}"/>
              </a:ext>
            </a:extLst>
          </p:cNvPr>
          <p:cNvGrpSpPr/>
          <p:nvPr/>
        </p:nvGrpSpPr>
        <p:grpSpPr>
          <a:xfrm>
            <a:off x="4171436" y="2689491"/>
            <a:ext cx="1576183" cy="1357312"/>
            <a:chOff x="6197851" y="2522098"/>
            <a:chExt cx="1576183" cy="1357312"/>
          </a:xfrm>
        </p:grpSpPr>
        <p:sp>
          <p:nvSpPr>
            <p:cNvPr id="15" name="六边形 13">
              <a:extLst>
                <a:ext uri="{FF2B5EF4-FFF2-40B4-BE49-F238E27FC236}">
                  <a16:creationId xmlns="" xmlns:a16="http://schemas.microsoft.com/office/drawing/2014/main" id="{4452DDEE-CF43-436F-A239-F70A671E281D}"/>
                </a:ext>
              </a:extLst>
            </p:cNvPr>
            <p:cNvSpPr/>
            <p:nvPr/>
          </p:nvSpPr>
          <p:spPr bwMode="auto">
            <a:xfrm>
              <a:off x="6197851" y="2522098"/>
              <a:ext cx="1576183" cy="1357312"/>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9Slide03 Arima Madurai Black" panose="00000A00000000000000" pitchFamily="2" charset="0"/>
                <a:cs typeface="#9Slide03 Arima Madurai Black" panose="00000A00000000000000" pitchFamily="2" charset="0"/>
              </a:endParaRPr>
            </a:p>
          </p:txBody>
        </p:sp>
        <p:sp>
          <p:nvSpPr>
            <p:cNvPr id="16" name="文本框 21">
              <a:extLst>
                <a:ext uri="{FF2B5EF4-FFF2-40B4-BE49-F238E27FC236}">
                  <a16:creationId xmlns="" xmlns:a16="http://schemas.microsoft.com/office/drawing/2014/main" id="{57392B0A-17C3-4233-ACFC-3D029BF162CF}"/>
                </a:ext>
              </a:extLst>
            </p:cNvPr>
            <p:cNvSpPr txBox="1">
              <a:spLocks noChangeArrowheads="1"/>
            </p:cNvSpPr>
            <p:nvPr/>
          </p:nvSpPr>
          <p:spPr bwMode="auto">
            <a:xfrm>
              <a:off x="6513987" y="2679081"/>
              <a:ext cx="102545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3600" b="1" dirty="0">
                  <a:solidFill>
                    <a:schemeClr val="bg1"/>
                  </a:solidFill>
                  <a:latin typeface="#9Slide03 Arima Madurai Black" panose="00000A00000000000000" pitchFamily="2" charset="0"/>
                  <a:cs typeface="#9Slide03 Arima Madurai Black" panose="00000A00000000000000" pitchFamily="2" charset="0"/>
                </a:rPr>
                <a:t>N</a:t>
              </a:r>
              <a:r>
                <a:rPr lang="en-SG" altLang="zh-CN" sz="3600" b="1" dirty="0">
                  <a:solidFill>
                    <a:schemeClr val="bg1"/>
                  </a:solidFill>
                  <a:latin typeface="#9Slide03 Arima Madurai Black" panose="00000A00000000000000" pitchFamily="2" charset="0"/>
                  <a:cs typeface="#9Slide03 Arima Madurai Black" panose="00000A00000000000000" pitchFamily="2" charset="0"/>
                </a:rPr>
                <a:t>2+ N3</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7" name="组合 3">
            <a:extLst>
              <a:ext uri="{FF2B5EF4-FFF2-40B4-BE49-F238E27FC236}">
                <a16:creationId xmlns="" xmlns:a16="http://schemas.microsoft.com/office/drawing/2014/main" id="{CE2D0B15-FECB-40D5-8AE8-42EED68360A7}"/>
              </a:ext>
            </a:extLst>
          </p:cNvPr>
          <p:cNvGrpSpPr/>
          <p:nvPr/>
        </p:nvGrpSpPr>
        <p:grpSpPr>
          <a:xfrm>
            <a:off x="3200326" y="4902129"/>
            <a:ext cx="1576183" cy="1357313"/>
            <a:chOff x="6197851" y="3911160"/>
            <a:chExt cx="1576183" cy="1357313"/>
          </a:xfrm>
        </p:grpSpPr>
        <p:sp>
          <p:nvSpPr>
            <p:cNvPr id="18" name="六边形 14">
              <a:extLst>
                <a:ext uri="{FF2B5EF4-FFF2-40B4-BE49-F238E27FC236}">
                  <a16:creationId xmlns="" xmlns:a16="http://schemas.microsoft.com/office/drawing/2014/main" id="{09E48EF7-125D-4BBC-9F93-C039DFD2D10A}"/>
                </a:ext>
              </a:extLst>
            </p:cNvPr>
            <p:cNvSpPr/>
            <p:nvPr/>
          </p:nvSpPr>
          <p:spPr bwMode="auto">
            <a:xfrm>
              <a:off x="6197851" y="3911160"/>
              <a:ext cx="1576183" cy="1357313"/>
            </a:xfrm>
            <a:prstGeom prst="hexago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9Slide03 Arima Madurai Black" panose="00000A00000000000000" pitchFamily="2" charset="0"/>
                <a:cs typeface="#9Slide03 Arima Madurai Black" panose="00000A00000000000000" pitchFamily="2" charset="0"/>
              </a:endParaRPr>
            </a:p>
          </p:txBody>
        </p:sp>
        <p:sp>
          <p:nvSpPr>
            <p:cNvPr id="19" name="文本框 22">
              <a:extLst>
                <a:ext uri="{FF2B5EF4-FFF2-40B4-BE49-F238E27FC236}">
                  <a16:creationId xmlns="" xmlns:a16="http://schemas.microsoft.com/office/drawing/2014/main" id="{CA28EBA4-C14F-462A-8323-5DED0945B40E}"/>
                </a:ext>
              </a:extLst>
            </p:cNvPr>
            <p:cNvSpPr txBox="1">
              <a:spLocks noChangeArrowheads="1"/>
            </p:cNvSpPr>
            <p:nvPr/>
          </p:nvSpPr>
          <p:spPr bwMode="auto">
            <a:xfrm>
              <a:off x="6542294" y="4316805"/>
              <a:ext cx="88729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3600" b="1" dirty="0">
                  <a:solidFill>
                    <a:schemeClr val="bg1"/>
                  </a:solidFill>
                  <a:latin typeface="#9Slide03 Arima Madurai Black" panose="00000A00000000000000" pitchFamily="2" charset="0"/>
                  <a:cs typeface="#9Slide03 Arima Madurai Black" panose="00000A00000000000000" pitchFamily="2" charset="0"/>
                </a:rPr>
                <a:t>N</a:t>
              </a:r>
              <a:r>
                <a:rPr lang="en-SG" altLang="zh-CN" sz="3600" b="1" dirty="0">
                  <a:solidFill>
                    <a:schemeClr val="bg1"/>
                  </a:solidFill>
                  <a:latin typeface="#9Slide03 Arima Madurai Black" panose="00000A00000000000000" pitchFamily="2" charset="0"/>
                  <a:cs typeface="#9Slide03 Arima Madurai Black" panose="00000A00000000000000" pitchFamily="2" charset="0"/>
                </a:rPr>
                <a:t>4</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27" name="Rectangle 26">
            <a:extLst>
              <a:ext uri="{FF2B5EF4-FFF2-40B4-BE49-F238E27FC236}">
                <a16:creationId xmlns="" xmlns:a16="http://schemas.microsoft.com/office/drawing/2014/main" id="{F1FC44FE-3A9E-44ED-AC91-1B83EF198465}"/>
              </a:ext>
            </a:extLst>
          </p:cNvPr>
          <p:cNvSpPr/>
          <p:nvPr/>
        </p:nvSpPr>
        <p:spPr>
          <a:xfrm>
            <a:off x="4697146" y="825466"/>
            <a:ext cx="7245682" cy="707886"/>
          </a:xfrm>
          <a:prstGeom prst="rect">
            <a:avLst/>
          </a:prstGeom>
        </p:spPr>
        <p:txBody>
          <a:bodyPr wrap="square">
            <a:spAutoFit/>
          </a:bodyPr>
          <a:lstStyle/>
          <a:p>
            <a:pPr algn="ctr">
              <a:defRPr/>
            </a:pPr>
            <a:r>
              <a:rPr lang="en-US" sz="4000" b="1" dirty="0">
                <a:solidFill>
                  <a:srgbClr val="FF0066"/>
                </a:solidFill>
                <a:latin typeface="Times New Roman" panose="02020603050405020304" pitchFamily="18" charset="0"/>
                <a:cs typeface="Times New Roman" panose="02020603050405020304" pitchFamily="18" charset="0"/>
              </a:rPr>
              <a:t>Thông báo nạn dịch thuốc lá</a:t>
            </a:r>
          </a:p>
        </p:txBody>
      </p:sp>
      <p:sp>
        <p:nvSpPr>
          <p:cNvPr id="28" name="Rectangle 27">
            <a:extLst>
              <a:ext uri="{FF2B5EF4-FFF2-40B4-BE49-F238E27FC236}">
                <a16:creationId xmlns="" xmlns:a16="http://schemas.microsoft.com/office/drawing/2014/main" id="{527EAEF4-EB8F-4BED-B1C9-767BE41077B1}"/>
              </a:ext>
            </a:extLst>
          </p:cNvPr>
          <p:cNvSpPr/>
          <p:nvPr/>
        </p:nvSpPr>
        <p:spPr>
          <a:xfrm>
            <a:off x="5972064" y="3031627"/>
            <a:ext cx="5976072" cy="707886"/>
          </a:xfrm>
          <a:prstGeom prst="rect">
            <a:avLst/>
          </a:prstGeom>
        </p:spPr>
        <p:txBody>
          <a:bodyPr wrap="square">
            <a:spAutoFit/>
          </a:bodyPr>
          <a:lstStyle/>
          <a:p>
            <a:pPr algn="ctr">
              <a:defRPr/>
            </a:pPr>
            <a:r>
              <a:rPr lang="en-US" sz="4000" b="1" dirty="0">
                <a:solidFill>
                  <a:srgbClr val="FF0066"/>
                </a:solidFill>
                <a:latin typeface="Times New Roman" panose="02020603050405020304" pitchFamily="18" charset="0"/>
                <a:cs typeface="Times New Roman" panose="02020603050405020304" pitchFamily="18" charset="0"/>
              </a:rPr>
              <a:t>Tác hại </a:t>
            </a:r>
            <a:r>
              <a:rPr lang="en-US" sz="4000" b="1" dirty="0" err="1">
                <a:solidFill>
                  <a:srgbClr val="FF0066"/>
                </a:solidFill>
                <a:latin typeface="Times New Roman" panose="02020603050405020304" pitchFamily="18" charset="0"/>
                <a:cs typeface="Times New Roman" panose="02020603050405020304" pitchFamily="18" charset="0"/>
              </a:rPr>
              <a:t>của</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việc</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hút</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thuốc</a:t>
            </a:r>
            <a:r>
              <a:rPr lang="en-US" sz="4000" b="1" dirty="0">
                <a:solidFill>
                  <a:srgbClr val="FF0066"/>
                </a:solidFill>
                <a:latin typeface="Times New Roman" panose="02020603050405020304" pitchFamily="18" charset="0"/>
                <a:cs typeface="Times New Roman" panose="02020603050405020304" pitchFamily="18" charset="0"/>
              </a:rPr>
              <a:t> </a:t>
            </a:r>
          </a:p>
        </p:txBody>
      </p:sp>
      <p:sp>
        <p:nvSpPr>
          <p:cNvPr id="29" name="Rectangle 28">
            <a:extLst>
              <a:ext uri="{FF2B5EF4-FFF2-40B4-BE49-F238E27FC236}">
                <a16:creationId xmlns="" xmlns:a16="http://schemas.microsoft.com/office/drawing/2014/main" id="{AC9F1058-9F54-4CEB-A47F-B28014943D20}"/>
              </a:ext>
            </a:extLst>
          </p:cNvPr>
          <p:cNvSpPr/>
          <p:nvPr/>
        </p:nvSpPr>
        <p:spPr>
          <a:xfrm>
            <a:off x="5120952" y="5307774"/>
            <a:ext cx="6303539" cy="707886"/>
          </a:xfrm>
          <a:prstGeom prst="rect">
            <a:avLst/>
          </a:prstGeom>
        </p:spPr>
        <p:txBody>
          <a:bodyPr wrap="square">
            <a:spAutoFit/>
          </a:bodyPr>
          <a:lstStyle/>
          <a:p>
            <a:pPr algn="ctr">
              <a:defRPr/>
            </a:pPr>
            <a:r>
              <a:rPr lang="en-US" sz="4000" b="1" dirty="0">
                <a:solidFill>
                  <a:srgbClr val="FF0066"/>
                </a:solidFill>
                <a:latin typeface="Times New Roman" panose="02020603050405020304" pitchFamily="18" charset="0"/>
                <a:cs typeface="Times New Roman" panose="02020603050405020304" pitchFamily="18" charset="0"/>
              </a:rPr>
              <a:t> Kiến nghị chống hút </a:t>
            </a:r>
            <a:r>
              <a:rPr lang="en-US" sz="4000" b="1" dirty="0" err="1">
                <a:solidFill>
                  <a:srgbClr val="FF0066"/>
                </a:solidFill>
                <a:latin typeface="Times New Roman" panose="02020603050405020304" pitchFamily="18" charset="0"/>
                <a:cs typeface="Times New Roman" panose="02020603050405020304" pitchFamily="18" charset="0"/>
              </a:rPr>
              <a:t>thuốc</a:t>
            </a:r>
            <a:r>
              <a:rPr lang="en-US" sz="4000" b="1" dirty="0">
                <a:solidFill>
                  <a:srgbClr val="FF0066"/>
                </a:solidFill>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386688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7E59301-901A-46AE-ADEA-3A8ABC6450B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2204258"/>
            <a:ext cx="7756236" cy="4653742"/>
          </a:xfrm>
          <a:prstGeom prst="rect">
            <a:avLst/>
          </a:prstGeom>
        </p:spPr>
      </p:pic>
      <p:sp>
        <p:nvSpPr>
          <p:cNvPr id="4" name="Cloud Callout 2">
            <a:extLst>
              <a:ext uri="{FF2B5EF4-FFF2-40B4-BE49-F238E27FC236}">
                <a16:creationId xmlns="" xmlns:a16="http://schemas.microsoft.com/office/drawing/2014/main" id="{47E42380-B0BD-4B9A-A366-D8079D8E4296}"/>
              </a:ext>
            </a:extLst>
          </p:cNvPr>
          <p:cNvSpPr>
            <a:spLocks noChangeArrowheads="1"/>
          </p:cNvSpPr>
          <p:nvPr/>
        </p:nvSpPr>
        <p:spPr bwMode="auto">
          <a:xfrm>
            <a:off x="6594763" y="505489"/>
            <a:ext cx="5098473" cy="2499552"/>
          </a:xfrm>
          <a:prstGeom prst="cloudCallout">
            <a:avLst>
              <a:gd name="adj1" fmla="val -20833"/>
              <a:gd name="adj2" fmla="val 62500"/>
            </a:avLst>
          </a:prstGeom>
          <a:solidFill>
            <a:srgbClr val="FFFFFF"/>
          </a:solidFill>
          <a:ln w="9525" algn="ctr">
            <a:solidFill>
              <a:srgbClr val="FF0066"/>
            </a:solidFill>
            <a:round/>
            <a:headEnd/>
            <a:tailEnd/>
          </a:ln>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fontAlgn="ctr">
              <a:buClr>
                <a:srgbClr val="FF0000"/>
              </a:buClr>
              <a:buSzPct val="70000"/>
            </a:pPr>
            <a:endParaRPr lang="en-US" altLang="en-US"/>
          </a:p>
        </p:txBody>
      </p:sp>
      <p:sp>
        <p:nvSpPr>
          <p:cNvPr id="5" name="Rectangle 4">
            <a:extLst>
              <a:ext uri="{FF2B5EF4-FFF2-40B4-BE49-F238E27FC236}">
                <a16:creationId xmlns="" xmlns:a16="http://schemas.microsoft.com/office/drawing/2014/main" id="{4624AEAE-BC8F-4CDE-8D34-7A02503190A0}"/>
              </a:ext>
            </a:extLst>
          </p:cNvPr>
          <p:cNvSpPr>
            <a:spLocks noChangeArrowheads="1"/>
          </p:cNvSpPr>
          <p:nvPr/>
        </p:nvSpPr>
        <p:spPr bwMode="auto">
          <a:xfrm>
            <a:off x="7131050" y="995196"/>
            <a:ext cx="394335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r>
              <a:rPr lang="en-US" altLang="en-US" sz="2800" b="1" dirty="0" err="1">
                <a:solidFill>
                  <a:srgbClr val="FF0000"/>
                </a:solidFill>
                <a:latin typeface="Times New Roman" panose="02020603050405020304" pitchFamily="18" charset="0"/>
                <a:cs typeface="Times New Roman" panose="02020603050405020304" pitchFamily="18" charset="0"/>
              </a:rPr>
              <a:t>Để</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nói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tính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chất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nguy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hiểm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thuốc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nêu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vấn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như</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thế</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nào</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92412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79A0EFC6-B555-4651-B4D3-FCFE81221F99}"/>
              </a:ext>
            </a:extLst>
          </p:cNvPr>
          <p:cNvGrpSpPr/>
          <p:nvPr/>
        </p:nvGrpSpPr>
        <p:grpSpPr>
          <a:xfrm>
            <a:off x="0" y="843"/>
            <a:ext cx="12192000" cy="6857157"/>
            <a:chOff x="0" y="843"/>
            <a:chExt cx="12192000" cy="6857157"/>
          </a:xfrm>
        </p:grpSpPr>
        <p:pic>
          <p:nvPicPr>
            <p:cNvPr id="2" name="Picture 1">
              <a:extLst>
                <a:ext uri="{FF2B5EF4-FFF2-40B4-BE49-F238E27FC236}">
                  <a16:creationId xmlns="" xmlns:a16="http://schemas.microsoft.com/office/drawing/2014/main" id="{AA3901D4-26D9-4F92-B0FA-9A0CDF70ECFA}"/>
                </a:ext>
              </a:extLst>
            </p:cNvPr>
            <p:cNvPicPr>
              <a:picLocks noChangeAspect="1"/>
            </p:cNvPicPr>
            <p:nvPr/>
          </p:nvPicPr>
          <p:blipFill rotWithShape="1">
            <a:blip r:embed="rId3" cstate="print">
              <a:extLst>
                <a:ext uri="{BEBA8EAE-BF5A-486C-A8C5-ECC9F3942E4B}">
                  <a14:imgProps xmlns="" xmlns:a14="http://schemas.microsoft.com/office/drawing/2010/main">
                    <a14:imgLayer r:embed="rId4">
                      <a14:imgEffect>
                        <a14:backgroundRemoval t="23426" b="89352" l="25990" r="92500">
                          <a14:foregroundMark x1="28177" y1="71574" x2="35313" y2="78704"/>
                          <a14:foregroundMark x1="35313" y1="78704" x2="40104" y2="80185"/>
                          <a14:foregroundMark x1="40104" y1="80185" x2="70104" y2="74815"/>
                          <a14:foregroundMark x1="70104" y1="74815" x2="79271" y2="78056"/>
                          <a14:foregroundMark x1="79271" y1="78056" x2="84375" y2="74907"/>
                          <a14:foregroundMark x1="84375" y1="74907" x2="86875" y2="63889"/>
                          <a14:foregroundMark x1="86875" y1="63889" x2="86979" y2="62130"/>
                          <a14:foregroundMark x1="26302" y1="69630" x2="26302" y2="76759"/>
                          <a14:foregroundMark x1="26302" y1="76759" x2="28854" y2="83241"/>
                          <a14:foregroundMark x1="28854" y1="83241" x2="38542" y2="85000"/>
                          <a14:foregroundMark x1="38542" y1="85000" x2="43490" y2="84630"/>
                          <a14:foregroundMark x1="43490" y1="84630" x2="64792" y2="86944"/>
                          <a14:foregroundMark x1="58177" y1="47870" x2="63177" y2="43889"/>
                          <a14:foregroundMark x1="63177" y1="43889" x2="67656" y2="43704"/>
                          <a14:foregroundMark x1="67656" y1="43704" x2="72344" y2="45093"/>
                          <a14:foregroundMark x1="72344" y1="45093" x2="77240" y2="44907"/>
                          <a14:foregroundMark x1="77240" y1="44907" x2="81667" y2="38796"/>
                          <a14:foregroundMark x1="81667" y1="38796" x2="82552" y2="31389"/>
                          <a14:foregroundMark x1="82552" y1="31389" x2="85208" y2="25093"/>
                          <a14:foregroundMark x1="85208" y1="25093" x2="88750" y2="29167"/>
                          <a14:foregroundMark x1="88750" y1="29167" x2="90521" y2="47130"/>
                          <a14:foregroundMark x1="90521" y1="47130" x2="88333" y2="80185"/>
                          <a14:foregroundMark x1="88333" y1="80185" x2="85729" y2="85926"/>
                          <a14:foregroundMark x1="85729" y1="85926" x2="81250" y2="89444"/>
                          <a14:foregroundMark x1="81250" y1="89444" x2="71927" y2="90185"/>
                          <a14:foregroundMark x1="71927" y1="90185" x2="63802" y2="85741"/>
                          <a14:foregroundMark x1="63802" y1="85741" x2="32292" y2="85278"/>
                          <a14:foregroundMark x1="32292" y1="85278" x2="28698" y2="80741"/>
                          <a14:foregroundMark x1="28698" y1="80741" x2="26250" y2="74167"/>
                          <a14:foregroundMark x1="26250" y1="74167" x2="29583" y2="69907"/>
                          <a14:foregroundMark x1="29583" y1="69907" x2="34635" y2="74444"/>
                          <a14:foregroundMark x1="34635" y1="74444" x2="55208" y2="55926"/>
                          <a14:foregroundMark x1="55208" y1="55926" x2="60417" y2="48889"/>
                          <a14:foregroundMark x1="60417" y1="48889" x2="62031" y2="44352"/>
                          <a14:foregroundMark x1="27135" y1="68981" x2="24583" y2="74815"/>
                          <a14:foregroundMark x1="24583" y1="74815" x2="23958" y2="81852"/>
                          <a14:foregroundMark x1="23958" y1="81852" x2="26615" y2="95463"/>
                          <a14:foregroundMark x1="26615" y1="95463" x2="28542" y2="88889"/>
                          <a14:foregroundMark x1="28542" y1="88889" x2="25990" y2="73981"/>
                          <a14:foregroundMark x1="25990" y1="73981" x2="26719" y2="70093"/>
                          <a14:foregroundMark x1="81823" y1="24722" x2="86458" y2="21852"/>
                          <a14:foregroundMark x1="86458" y1="21852" x2="90417" y2="24630"/>
                          <a14:foregroundMark x1="90417" y1="24630" x2="92500" y2="31481"/>
                          <a14:foregroundMark x1="92500" y1="31481" x2="90469" y2="89444"/>
                          <a14:foregroundMark x1="82448" y1="23333" x2="86510" y2="23704"/>
                          <a14:foregroundMark x1="86510" y1="23704" x2="90469" y2="23426"/>
                          <a14:backgroundMark x1="37656" y1="66296" x2="33698" y2="33148"/>
                          <a14:backgroundMark x1="33698" y1="33148" x2="32500" y2="55556"/>
                          <a14:backgroundMark x1="32500" y1="55556" x2="35938" y2="60093"/>
                          <a14:backgroundMark x1="35938" y1="60093" x2="37656" y2="66204"/>
                        </a14:backgroundRemoval>
                      </a14:imgEffect>
                    </a14:imgLayer>
                  </a14:imgProps>
                </a:ext>
              </a:extLst>
            </a:blip>
            <a:srcRect l="23636" t="22088" r="7803" b="9360"/>
            <a:stretch/>
          </p:blipFill>
          <p:spPr>
            <a:xfrm>
              <a:off x="0" y="843"/>
              <a:ext cx="12192000" cy="6857157"/>
            </a:xfrm>
            <a:prstGeom prst="rect">
              <a:avLst/>
            </a:prstGeom>
          </p:spPr>
        </p:pic>
        <p:pic>
          <p:nvPicPr>
            <p:cNvPr id="4" name="Picture 3">
              <a:extLst>
                <a:ext uri="{FF2B5EF4-FFF2-40B4-BE49-F238E27FC236}">
                  <a16:creationId xmlns="" xmlns:a16="http://schemas.microsoft.com/office/drawing/2014/main" id="{856BB0A1-08A0-4130-B5AF-2CA2D9D6BCE4}"/>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28451" r="18754" b="9226"/>
            <a:stretch/>
          </p:blipFill>
          <p:spPr>
            <a:xfrm>
              <a:off x="1300106" y="319848"/>
              <a:ext cx="2465698" cy="4578331"/>
            </a:xfrm>
            <a:prstGeom prst="rect">
              <a:avLst/>
            </a:prstGeom>
          </p:spPr>
        </p:pic>
      </p:grpSp>
      <p:sp>
        <p:nvSpPr>
          <p:cNvPr id="6" name="Text Box 5">
            <a:extLst>
              <a:ext uri="{FF2B5EF4-FFF2-40B4-BE49-F238E27FC236}">
                <a16:creationId xmlns="" xmlns:a16="http://schemas.microsoft.com/office/drawing/2014/main" id="{EEA8D99E-F0CC-419A-983F-81F81220E11D}"/>
              </a:ext>
            </a:extLst>
          </p:cNvPr>
          <p:cNvSpPr txBox="1">
            <a:spLocks noChangeArrowheads="1"/>
          </p:cNvSpPr>
          <p:nvPr/>
        </p:nvSpPr>
        <p:spPr bwMode="auto">
          <a:xfrm>
            <a:off x="361348" y="236298"/>
            <a:ext cx="8127838" cy="212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4400" b="1" u="sng"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Ôn</a:t>
            </a:r>
            <a:r>
              <a:rPr lang="en-US" altLang="en-US" sz="4400" b="1" u="sng"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u="sng"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dịch</a:t>
            </a:r>
            <a:r>
              <a:rPr lang="en-US" altLang="en-US" sz="4400" b="1" u="sng"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 </a:t>
            </a:r>
            <a:r>
              <a:rPr lang="en-US" altLang="en-US" sz="4400" b="1" u="sng"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thuốc</a:t>
            </a:r>
            <a:r>
              <a:rPr lang="en-US" altLang="en-US" sz="4400" b="1" u="sng"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u="sng"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lá</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đang</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đe</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doạ</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sức</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khỏe</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và</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tính</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mạng</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loài</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người</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còn</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nặng</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hơn</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cả</a:t>
            </a:r>
            <a:r>
              <a:rPr lang="en-US" altLang="en-US" sz="4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AIDS. </a:t>
            </a:r>
          </a:p>
        </p:txBody>
      </p:sp>
    </p:spTree>
    <p:extLst>
      <p:ext uri="{BB962C8B-B14F-4D97-AF65-F5344CB8AC3E}">
        <p14:creationId xmlns="" xmlns:p14="http://schemas.microsoft.com/office/powerpoint/2010/main" val="283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FFA2B68-B6CF-448D-98A8-F1EC22F2F6A3}"/>
              </a:ext>
            </a:extLst>
          </p:cNvPr>
          <p:cNvGrpSpPr/>
          <p:nvPr/>
        </p:nvGrpSpPr>
        <p:grpSpPr>
          <a:xfrm>
            <a:off x="322118" y="1552872"/>
            <a:ext cx="2337955" cy="2359876"/>
            <a:chOff x="148261" y="1054680"/>
            <a:chExt cx="3737043" cy="3852450"/>
          </a:xfrm>
        </p:grpSpPr>
        <p:pic>
          <p:nvPicPr>
            <p:cNvPr id="230407" name="Picture 7" descr="cac-kich-ban-moi-cho-ngay-tan-the-cua-loai-nguoi">
              <a:extLst>
                <a:ext uri="{FF2B5EF4-FFF2-40B4-BE49-F238E27FC236}">
                  <a16:creationId xmlns="" xmlns:a16="http://schemas.microsoft.com/office/drawing/2014/main" id="{B773F34C-C792-44C1-8C09-2F5EF8BB04A4}"/>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0386" y="1054680"/>
              <a:ext cx="3724918" cy="3705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12" name="Text Box 12">
              <a:extLst>
                <a:ext uri="{FF2B5EF4-FFF2-40B4-BE49-F238E27FC236}">
                  <a16:creationId xmlns="" xmlns:a16="http://schemas.microsoft.com/office/drawing/2014/main" id="{6A309866-5F93-4977-9988-2C3A10CC008C}"/>
                </a:ext>
              </a:extLst>
            </p:cNvPr>
            <p:cNvSpPr txBox="1">
              <a:spLocks noChangeArrowheads="1"/>
            </p:cNvSpPr>
            <p:nvPr/>
          </p:nvSpPr>
          <p:spPr bwMode="auto">
            <a:xfrm>
              <a:off x="148261" y="4172861"/>
              <a:ext cx="3724918" cy="73426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defRPr/>
              </a:pPr>
              <a:r>
                <a:rPr lang="en-US" sz="2800" b="1" dirty="0" err="1">
                  <a:solidFill>
                    <a:srgbClr val="FF0000"/>
                  </a:solidFill>
                  <a:latin typeface="Times New Roman" panose="02020603050405020304" pitchFamily="18" charset="0"/>
                  <a:cs typeface="Times New Roman" panose="02020603050405020304" pitchFamily="18" charset="0"/>
                </a:rPr>
                <a:t>Dịch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hạch</a:t>
              </a:r>
              <a:endParaRPr lang="en-US" sz="2800" b="1" dirty="0">
                <a:solidFill>
                  <a:srgbClr val="FF0000"/>
                </a:solidFill>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 xmlns:a16="http://schemas.microsoft.com/office/drawing/2014/main" id="{12DF8892-8339-4B98-96C1-15B03870EDE8}"/>
              </a:ext>
            </a:extLst>
          </p:cNvPr>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758699" y="1552872"/>
            <a:ext cx="2621169" cy="2359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 xmlns:a16="http://schemas.microsoft.com/office/drawing/2014/main" id="{30BA4686-16F2-43B5-A45F-21400E82E997}"/>
              </a:ext>
            </a:extLst>
          </p:cNvPr>
          <p:cNvGrpSpPr/>
          <p:nvPr/>
        </p:nvGrpSpPr>
        <p:grpSpPr>
          <a:xfrm>
            <a:off x="2874049" y="1552872"/>
            <a:ext cx="2248669" cy="2359876"/>
            <a:chOff x="4073143" y="1054680"/>
            <a:chExt cx="3591885" cy="3852450"/>
          </a:xfrm>
        </p:grpSpPr>
        <p:pic>
          <p:nvPicPr>
            <p:cNvPr id="230411" name="Picture 11" descr="5 đại dịch kinh hoàng trong lịch sử loài người 4">
              <a:extLst>
                <a:ext uri="{FF2B5EF4-FFF2-40B4-BE49-F238E27FC236}">
                  <a16:creationId xmlns="" xmlns:a16="http://schemas.microsoft.com/office/drawing/2014/main" id="{DCA488A7-4235-4EC8-A851-D4F21B0CE738}"/>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073143" y="1054680"/>
              <a:ext cx="3591885" cy="3705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Box 5">
              <a:extLst>
                <a:ext uri="{FF2B5EF4-FFF2-40B4-BE49-F238E27FC236}">
                  <a16:creationId xmlns="" xmlns:a16="http://schemas.microsoft.com/office/drawing/2014/main" id="{AF48815A-DA73-453A-93E1-C95A98B230DF}"/>
                </a:ext>
              </a:extLst>
            </p:cNvPr>
            <p:cNvSpPr txBox="1">
              <a:spLocks noChangeArrowheads="1"/>
            </p:cNvSpPr>
            <p:nvPr/>
          </p:nvSpPr>
          <p:spPr bwMode="auto">
            <a:xfrm>
              <a:off x="4073144" y="4172861"/>
              <a:ext cx="3591884" cy="73426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defRPr/>
              </a:pPr>
              <a:r>
                <a:rPr lang="en-US" sz="2800" b="1" dirty="0" err="1">
                  <a:solidFill>
                    <a:srgbClr val="FF0000"/>
                  </a:solidFill>
                  <a:latin typeface="Times New Roman" panose="02020603050405020304" pitchFamily="18" charset="0"/>
                  <a:cs typeface="Times New Roman" panose="02020603050405020304" pitchFamily="18" charset="0"/>
                </a:rPr>
                <a:t>Dịch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thổ</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tả</a:t>
              </a:r>
              <a:endParaRPr 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5" name="Rectangle: Rounded Corners 4">
            <a:extLst>
              <a:ext uri="{FF2B5EF4-FFF2-40B4-BE49-F238E27FC236}">
                <a16:creationId xmlns="" xmlns:a16="http://schemas.microsoft.com/office/drawing/2014/main" id="{260FCBE8-9231-45D9-958B-2AAC8DDD0B1B}"/>
              </a:ext>
            </a:extLst>
          </p:cNvPr>
          <p:cNvSpPr/>
          <p:nvPr/>
        </p:nvSpPr>
        <p:spPr>
          <a:xfrm>
            <a:off x="322118" y="280554"/>
            <a:ext cx="4800600" cy="872836"/>
          </a:xfrm>
          <a:prstGeom prst="roundRect">
            <a:avLst/>
          </a:prstGeom>
          <a:solidFill>
            <a:schemeClr val="accent1">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20000"/>
              </a:spcBef>
            </a:pPr>
            <a:r>
              <a:rPr lang="en-US" altLang="en-US" sz="2800" b="1" dirty="0">
                <a:solidFill>
                  <a:srgbClr val="0000FF"/>
                </a:solidFill>
                <a:latin typeface="Times New Roman" panose="02020603050405020304" pitchFamily="18" charset="0"/>
                <a:cs typeface="Times New Roman" panose="02020603050405020304" pitchFamily="18" charset="0"/>
              </a:rPr>
              <a:t>CÁC DỊCH BỆNH</a:t>
            </a:r>
          </a:p>
        </p:txBody>
      </p:sp>
      <p:sp>
        <p:nvSpPr>
          <p:cNvPr id="15" name="Rectangle: Rounded Corners 14">
            <a:extLst>
              <a:ext uri="{FF2B5EF4-FFF2-40B4-BE49-F238E27FC236}">
                <a16:creationId xmlns="" xmlns:a16="http://schemas.microsoft.com/office/drawing/2014/main" id="{3908FE5A-CCA4-43CD-9626-01A7AA4BAD55}"/>
              </a:ext>
            </a:extLst>
          </p:cNvPr>
          <p:cNvSpPr/>
          <p:nvPr/>
        </p:nvSpPr>
        <p:spPr>
          <a:xfrm>
            <a:off x="5758698" y="280554"/>
            <a:ext cx="2621170" cy="872836"/>
          </a:xfrm>
          <a:prstGeom prst="roundRect">
            <a:avLst/>
          </a:prstGeom>
          <a:solidFill>
            <a:schemeClr val="accent1">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20000"/>
              </a:spcBef>
            </a:pPr>
            <a:r>
              <a:rPr lang="en-US" altLang="en-US" sz="2800" b="1" dirty="0">
                <a:solidFill>
                  <a:srgbClr val="0000FF"/>
                </a:solidFill>
                <a:latin typeface="Times New Roman" panose="02020603050405020304" pitchFamily="18" charset="0"/>
                <a:cs typeface="Times New Roman" panose="02020603050405020304" pitchFamily="18" charset="0"/>
              </a:rPr>
              <a:t>AIDS</a:t>
            </a:r>
          </a:p>
        </p:txBody>
      </p:sp>
      <p:sp>
        <p:nvSpPr>
          <p:cNvPr id="16" name="Rectangle: Rounded Corners 15">
            <a:extLst>
              <a:ext uri="{FF2B5EF4-FFF2-40B4-BE49-F238E27FC236}">
                <a16:creationId xmlns="" xmlns:a16="http://schemas.microsoft.com/office/drawing/2014/main" id="{80E17F7D-8889-4EED-9614-0B5DD1F64B14}"/>
              </a:ext>
            </a:extLst>
          </p:cNvPr>
          <p:cNvSpPr/>
          <p:nvPr/>
        </p:nvSpPr>
        <p:spPr>
          <a:xfrm>
            <a:off x="9015848" y="280555"/>
            <a:ext cx="2854034" cy="872836"/>
          </a:xfrm>
          <a:prstGeom prst="roundRect">
            <a:avLst/>
          </a:prstGeom>
          <a:solidFill>
            <a:schemeClr val="accent1">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20000"/>
              </a:spcBef>
            </a:pPr>
            <a:r>
              <a:rPr lang="en-US" altLang="en-US" sz="2800" b="1" dirty="0">
                <a:solidFill>
                  <a:srgbClr val="0000FF"/>
                </a:solidFill>
                <a:latin typeface="Times New Roman" panose="02020603050405020304" pitchFamily="18" charset="0"/>
                <a:cs typeface="Times New Roman" panose="02020603050405020304" pitchFamily="18" charset="0"/>
              </a:rPr>
              <a:t>ÔN DỊCH THUỐC LÁ</a:t>
            </a:r>
          </a:p>
        </p:txBody>
      </p:sp>
      <p:pic>
        <p:nvPicPr>
          <p:cNvPr id="17" name="Picture 16">
            <a:extLst>
              <a:ext uri="{FF2B5EF4-FFF2-40B4-BE49-F238E27FC236}">
                <a16:creationId xmlns="" xmlns:a16="http://schemas.microsoft.com/office/drawing/2014/main" id="{66DBF480-D791-444A-B233-B98698029200}"/>
              </a:ext>
            </a:extLst>
          </p:cNvPr>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106665" y="1552872"/>
            <a:ext cx="2697407" cy="2377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3">
            <a:extLst>
              <a:ext uri="{FF2B5EF4-FFF2-40B4-BE49-F238E27FC236}">
                <a16:creationId xmlns="" xmlns:a16="http://schemas.microsoft.com/office/drawing/2014/main" id="{385E7641-2364-4878-9A7C-62D50D68D262}"/>
              </a:ext>
            </a:extLst>
          </p:cNvPr>
          <p:cNvSpPr txBox="1">
            <a:spLocks noChangeArrowheads="1"/>
          </p:cNvSpPr>
          <p:nvPr/>
        </p:nvSpPr>
        <p:spPr bwMode="auto">
          <a:xfrm>
            <a:off x="1460885" y="4589316"/>
            <a:ext cx="2743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spcBef>
                <a:spcPct val="20000"/>
              </a:spcBef>
            </a:pPr>
            <a:r>
              <a:rPr lang="en-US" altLang="en-US" sz="2800" b="1" dirty="0">
                <a:solidFill>
                  <a:srgbClr val="0000FF"/>
                </a:solidFill>
                <a:latin typeface="Times New Roman" panose="02020603050405020304" pitchFamily="18" charset="0"/>
                <a:cs typeface="Times New Roman" panose="02020603050405020304" pitchFamily="18" charset="0"/>
              </a:rPr>
              <a:t>ĐÃ DIỆT TRỪ</a:t>
            </a:r>
          </a:p>
        </p:txBody>
      </p:sp>
      <p:sp>
        <p:nvSpPr>
          <p:cNvPr id="19" name="Right Arrow 9">
            <a:extLst>
              <a:ext uri="{FF2B5EF4-FFF2-40B4-BE49-F238E27FC236}">
                <a16:creationId xmlns="" xmlns:a16="http://schemas.microsoft.com/office/drawing/2014/main" id="{C4CFE846-487C-4F44-96C8-55BCCFC4F14C}"/>
              </a:ext>
            </a:extLst>
          </p:cNvPr>
          <p:cNvSpPr>
            <a:spLocks noChangeArrowheads="1"/>
          </p:cNvSpPr>
          <p:nvPr/>
        </p:nvSpPr>
        <p:spPr bwMode="auto">
          <a:xfrm rot="5400000">
            <a:off x="2536728" y="4223568"/>
            <a:ext cx="381000" cy="267469"/>
          </a:xfrm>
          <a:prstGeom prst="rightArrow">
            <a:avLst>
              <a:gd name="adj1" fmla="val 50000"/>
              <a:gd name="adj2" fmla="val 49998"/>
            </a:avLst>
          </a:prstGeom>
          <a:solidFill>
            <a:schemeClr val="accent1"/>
          </a:solidFill>
          <a:ln w="25400" algn="ctr">
            <a:solidFill>
              <a:srgbClr val="385D8A"/>
            </a:solidFill>
            <a:miter lim="800000"/>
            <a:headEnd/>
            <a:tailEnd/>
          </a:ln>
        </p:spPr>
        <p:txBody>
          <a:bodyPr rot="10800000" vert="eaVert"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endParaRPr lang="en-US" altLang="en-US" sz="2000">
              <a:solidFill>
                <a:srgbClr val="D7E4BE"/>
              </a:solidFill>
              <a:latin typeface="Times New Roman" panose="02020603050405020304" pitchFamily="18" charset="0"/>
              <a:cs typeface="Times New Roman" panose="02020603050405020304" pitchFamily="18" charset="0"/>
            </a:endParaRPr>
          </a:p>
        </p:txBody>
      </p:sp>
      <p:sp>
        <p:nvSpPr>
          <p:cNvPr id="20" name="Rectangle 3">
            <a:extLst>
              <a:ext uri="{FF2B5EF4-FFF2-40B4-BE49-F238E27FC236}">
                <a16:creationId xmlns="" xmlns:a16="http://schemas.microsoft.com/office/drawing/2014/main" id="{651AB926-283A-4723-A693-8CF18D017D23}"/>
              </a:ext>
            </a:extLst>
          </p:cNvPr>
          <p:cNvSpPr txBox="1">
            <a:spLocks noChangeArrowheads="1"/>
          </p:cNvSpPr>
          <p:nvPr/>
        </p:nvSpPr>
        <p:spPr bwMode="auto">
          <a:xfrm>
            <a:off x="5636668" y="4715369"/>
            <a:ext cx="2743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spcBef>
                <a:spcPct val="20000"/>
              </a:spcBef>
            </a:pPr>
            <a:r>
              <a:rPr lang="en-US" altLang="en-US" sz="2800" b="1" dirty="0">
                <a:solidFill>
                  <a:srgbClr val="0000FF"/>
                </a:solidFill>
                <a:latin typeface="Times New Roman" panose="02020603050405020304" pitchFamily="18" charset="0"/>
                <a:cs typeface="Times New Roman" panose="02020603050405020304" pitchFamily="18" charset="0"/>
              </a:rPr>
              <a:t>CHƯA TÌM RA GIẢI PHÁP</a:t>
            </a:r>
          </a:p>
        </p:txBody>
      </p:sp>
      <p:sp>
        <p:nvSpPr>
          <p:cNvPr id="21" name="Right Arrow 9">
            <a:extLst>
              <a:ext uri="{FF2B5EF4-FFF2-40B4-BE49-F238E27FC236}">
                <a16:creationId xmlns="" xmlns:a16="http://schemas.microsoft.com/office/drawing/2014/main" id="{B6ADA46C-A289-4496-8A0E-53E8A8BDCB28}"/>
              </a:ext>
            </a:extLst>
          </p:cNvPr>
          <p:cNvSpPr>
            <a:spLocks noChangeArrowheads="1"/>
          </p:cNvSpPr>
          <p:nvPr/>
        </p:nvSpPr>
        <p:spPr bwMode="auto">
          <a:xfrm rot="5400000">
            <a:off x="6834541" y="4182055"/>
            <a:ext cx="381000" cy="267469"/>
          </a:xfrm>
          <a:prstGeom prst="rightArrow">
            <a:avLst>
              <a:gd name="adj1" fmla="val 50000"/>
              <a:gd name="adj2" fmla="val 49998"/>
            </a:avLst>
          </a:prstGeom>
          <a:solidFill>
            <a:schemeClr val="accent1"/>
          </a:solidFill>
          <a:ln w="25400" algn="ctr">
            <a:solidFill>
              <a:srgbClr val="385D8A"/>
            </a:solidFill>
            <a:miter lim="800000"/>
            <a:headEnd/>
            <a:tailEnd/>
          </a:ln>
        </p:spPr>
        <p:txBody>
          <a:bodyPr rot="10800000" vert="eaVert"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endParaRPr lang="en-US" altLang="en-US" sz="2000">
              <a:solidFill>
                <a:srgbClr val="D7E4BE"/>
              </a:solidFill>
              <a:latin typeface="Times New Roman" panose="02020603050405020304" pitchFamily="18" charset="0"/>
              <a:cs typeface="Times New Roman" panose="02020603050405020304" pitchFamily="18" charset="0"/>
            </a:endParaRPr>
          </a:p>
        </p:txBody>
      </p:sp>
      <p:sp>
        <p:nvSpPr>
          <p:cNvPr id="22" name="Rectangle 3">
            <a:extLst>
              <a:ext uri="{FF2B5EF4-FFF2-40B4-BE49-F238E27FC236}">
                <a16:creationId xmlns="" xmlns:a16="http://schemas.microsoft.com/office/drawing/2014/main" id="{6CA648CF-F8AD-43EF-A5CB-E2C512C0B1A5}"/>
              </a:ext>
            </a:extLst>
          </p:cNvPr>
          <p:cNvSpPr txBox="1">
            <a:spLocks noChangeArrowheads="1"/>
          </p:cNvSpPr>
          <p:nvPr/>
        </p:nvSpPr>
        <p:spPr bwMode="auto">
          <a:xfrm>
            <a:off x="9106665" y="4697576"/>
            <a:ext cx="2854034"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spcBef>
                <a:spcPct val="20000"/>
              </a:spcBef>
            </a:pPr>
            <a:r>
              <a:rPr lang="en-US" altLang="en-US" sz="2800" b="1" dirty="0">
                <a:solidFill>
                  <a:srgbClr val="0000FF"/>
                </a:solidFill>
                <a:latin typeface="Times New Roman" panose="02020603050405020304" pitchFamily="18" charset="0"/>
                <a:cs typeface="Times New Roman" panose="02020603050405020304" pitchFamily="18" charset="0"/>
              </a:rPr>
              <a:t>ĐÁNG SỢ HƠN CẢ AIDS</a:t>
            </a:r>
          </a:p>
        </p:txBody>
      </p:sp>
      <p:sp>
        <p:nvSpPr>
          <p:cNvPr id="23" name="Right Arrow 9">
            <a:extLst>
              <a:ext uri="{FF2B5EF4-FFF2-40B4-BE49-F238E27FC236}">
                <a16:creationId xmlns="" xmlns:a16="http://schemas.microsoft.com/office/drawing/2014/main" id="{F1767244-3447-4297-A1C3-8A8959B1415E}"/>
              </a:ext>
            </a:extLst>
          </p:cNvPr>
          <p:cNvSpPr>
            <a:spLocks noChangeArrowheads="1"/>
          </p:cNvSpPr>
          <p:nvPr/>
        </p:nvSpPr>
        <p:spPr bwMode="auto">
          <a:xfrm rot="5400000">
            <a:off x="10270468" y="4164262"/>
            <a:ext cx="381000" cy="267469"/>
          </a:xfrm>
          <a:prstGeom prst="rightArrow">
            <a:avLst>
              <a:gd name="adj1" fmla="val 50000"/>
              <a:gd name="adj2" fmla="val 49998"/>
            </a:avLst>
          </a:prstGeom>
          <a:solidFill>
            <a:schemeClr val="accent1"/>
          </a:solidFill>
          <a:ln w="25400" algn="ctr">
            <a:solidFill>
              <a:srgbClr val="385D8A"/>
            </a:solidFill>
            <a:miter lim="800000"/>
            <a:headEnd/>
            <a:tailEnd/>
          </a:ln>
        </p:spPr>
        <p:txBody>
          <a:bodyPr rot="10800000" vert="eaVert"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endParaRPr lang="en-US" altLang="en-US" sz="2400">
              <a:solidFill>
                <a:srgbClr val="D7E4BE"/>
              </a:solidFill>
              <a:latin typeface="Times New Roman" panose="02020603050405020304" pitchFamily="18" charset="0"/>
              <a:cs typeface="Times New Roman" panose="02020603050405020304" pitchFamily="18" charset="0"/>
            </a:endParaRPr>
          </a:p>
        </p:txBody>
      </p:sp>
      <p:sp>
        <p:nvSpPr>
          <p:cNvPr id="24" name="TextBox 16">
            <a:extLst>
              <a:ext uri="{FF2B5EF4-FFF2-40B4-BE49-F238E27FC236}">
                <a16:creationId xmlns="" xmlns:a16="http://schemas.microsoft.com/office/drawing/2014/main" id="{E811BF14-9EE4-4D31-BCCC-CD3200C7B758}"/>
              </a:ext>
            </a:extLst>
          </p:cNvPr>
          <p:cNvSpPr txBox="1">
            <a:spLocks noChangeArrowheads="1"/>
          </p:cNvSpPr>
          <p:nvPr/>
        </p:nvSpPr>
        <p:spPr bwMode="auto">
          <a:xfrm>
            <a:off x="1460885" y="5931114"/>
            <a:ext cx="9440283" cy="646331"/>
          </a:xfrm>
          <a:prstGeom prst="rect">
            <a:avLst/>
          </a:prstGeom>
          <a:solidFill>
            <a:schemeClr val="accent6">
              <a:lumMod val="20000"/>
              <a:lumOff val="80000"/>
            </a:schemeClr>
          </a:solidFill>
          <a:ln w="9525">
            <a:noFill/>
            <a:miter lim="800000"/>
            <a:headEnd/>
            <a:tailEnd/>
          </a:ln>
        </p:spPr>
        <p:txBody>
          <a:bodyPr wrap="square">
            <a:spAutoFit/>
          </a:bodyPr>
          <a:lstStyle/>
          <a:p>
            <a:pPr algn="ctr">
              <a:defRPr/>
            </a:pPr>
            <a:r>
              <a:rPr lang="en-US" sz="3600" b="1" dirty="0">
                <a:solidFill>
                  <a:srgbClr val="FF0000"/>
                </a:solidFill>
                <a:latin typeface="Times New Roman" panose="02020603050405020304" pitchFamily="18" charset="0"/>
                <a:cs typeface="Times New Roman" panose="02020603050405020304" pitchFamily="18" charset="0"/>
                <a:sym typeface="Wingdings" pitchFamily="2" charset="2"/>
              </a:rPr>
              <a:t> THUỐC LÁ LÀ MỘT LOẠI ÔN DỊCH</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randombar(horizontal)">
                                      <p:cBhvr>
                                        <p:cTn id="52" dur="500"/>
                                        <p:tgtEl>
                                          <p:spTgt spid="23"/>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52"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Scale>
                                      <p:cBhvr>
                                        <p:cTn id="60"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24"/>
                                        </p:tgtEl>
                                        <p:attrNameLst>
                                          <p:attrName>ppt_x</p:attrName>
                                          <p:attrName>ppt_y</p:attrName>
                                        </p:attrNameLst>
                                      </p:cBhvr>
                                    </p:animMotion>
                                    <p:animEffect transition="in" filter="fade">
                                      <p:cBhvr>
                                        <p:cTn id="6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8" grpId="0"/>
      <p:bldP spid="19" grpId="0" animBg="1"/>
      <p:bldP spid="20" grpId="0"/>
      <p:bldP spid="21" grpId="0" animBg="1"/>
      <p:bldP spid="22" grpId="0"/>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58980861-9444-4E0E-B50E-89B5B1A4506F}"/>
              </a:ext>
            </a:extLst>
          </p:cNvPr>
          <p:cNvGraphicFramePr>
            <a:graphicFrameLocks noGrp="1"/>
          </p:cNvGraphicFramePr>
          <p:nvPr>
            <p:extLst>
              <p:ext uri="{D42A27DB-BD31-4B8C-83A1-F6EECF244321}">
                <p14:modId xmlns="" xmlns:p14="http://schemas.microsoft.com/office/powerpoint/2010/main" val="2823898132"/>
              </p:ext>
            </p:extLst>
          </p:nvPr>
        </p:nvGraphicFramePr>
        <p:xfrm>
          <a:off x="626052" y="1699491"/>
          <a:ext cx="4953000" cy="4343400"/>
        </p:xfrm>
        <a:graphic>
          <a:graphicData uri="http://schemas.openxmlformats.org/drawingml/2006/table">
            <a:tbl>
              <a:tblPr firstRow="1" bandRow="1">
                <a:tableStyleId>{5940675A-B579-460E-94D1-54222C63F5DA}</a:tableStyleId>
              </a:tblPr>
              <a:tblGrid>
                <a:gridCol w="1752600">
                  <a:extLst>
                    <a:ext uri="{9D8B030D-6E8A-4147-A177-3AD203B41FA5}">
                      <a16:colId xmlns="" xmlns:a16="http://schemas.microsoft.com/office/drawing/2014/main" val="20000"/>
                    </a:ext>
                  </a:extLst>
                </a:gridCol>
                <a:gridCol w="1600200">
                  <a:extLst>
                    <a:ext uri="{9D8B030D-6E8A-4147-A177-3AD203B41FA5}">
                      <a16:colId xmlns="" xmlns:a16="http://schemas.microsoft.com/office/drawing/2014/main" val="20001"/>
                    </a:ext>
                  </a:extLst>
                </a:gridCol>
                <a:gridCol w="1600200">
                  <a:extLst>
                    <a:ext uri="{9D8B030D-6E8A-4147-A177-3AD203B41FA5}">
                      <a16:colId xmlns="" xmlns:a16="http://schemas.microsoft.com/office/drawing/2014/main" val="20002"/>
                    </a:ext>
                  </a:extLst>
                </a:gridCol>
              </a:tblGrid>
              <a:tr h="1081161">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AIDS</a:t>
                      </a:r>
                    </a:p>
                  </a:txBody>
                  <a:tcPr/>
                </a:tc>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Tai nạn</a:t>
                      </a:r>
                      <a:r>
                        <a:rPr lang="en-US" sz="3200" b="1" baseline="0" dirty="0">
                          <a:solidFill>
                            <a:srgbClr val="0070C0"/>
                          </a:solidFill>
                          <a:latin typeface="Times New Roman" panose="02020603050405020304" pitchFamily="18" charset="0"/>
                          <a:cs typeface="Times New Roman" panose="02020603050405020304" pitchFamily="18" charset="0"/>
                        </a:rPr>
                        <a:t> GT</a:t>
                      </a:r>
                      <a:endParaRPr lang="en-US" sz="32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Thuốc</a:t>
                      </a:r>
                      <a:r>
                        <a:rPr lang="en-US" sz="3200" b="1" baseline="0" dirty="0">
                          <a:solidFill>
                            <a:srgbClr val="0070C0"/>
                          </a:solidFill>
                          <a:latin typeface="Times New Roman" panose="02020603050405020304" pitchFamily="18" charset="0"/>
                          <a:cs typeface="Times New Roman" panose="02020603050405020304" pitchFamily="18" charset="0"/>
                        </a:rPr>
                        <a:t> lá</a:t>
                      </a:r>
                      <a:endParaRPr lang="en-US" sz="32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0"/>
                  </a:ext>
                </a:extLst>
              </a:tr>
              <a:tr h="32622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3200" kern="1200" dirty="0">
                          <a:solidFill>
                            <a:schemeClr val="tx1"/>
                          </a:solidFill>
                          <a:latin typeface="Times New Roman" panose="02020603050405020304" pitchFamily="18" charset="0"/>
                          <a:ea typeface="+mn-ea"/>
                          <a:cs typeface="Times New Roman" panose="02020603050405020304" pitchFamily="18" charset="0"/>
                        </a:rPr>
                        <a:t>48.000</a:t>
                      </a:r>
                    </a:p>
                    <a:p>
                      <a:pPr marL="0" marR="0" indent="0" algn="ctr" defTabSz="914400" rtl="0" eaLnBrk="1" fontAlgn="auto" latinLnBrk="0" hangingPunct="1">
                        <a:lnSpc>
                          <a:spcPct val="100000"/>
                        </a:lnSpc>
                        <a:spcBef>
                          <a:spcPts val="0"/>
                        </a:spcBef>
                        <a:spcAft>
                          <a:spcPts val="0"/>
                        </a:spcAft>
                        <a:buClrTx/>
                        <a:buSzTx/>
                        <a:buFontTx/>
                        <a:buNone/>
                        <a:tabLst/>
                        <a:defRPr/>
                      </a:pPr>
                      <a:r>
                        <a:rPr lang="pt-BR" sz="3200" kern="1200" dirty="0">
                          <a:solidFill>
                            <a:schemeClr val="tx1"/>
                          </a:solidFill>
                          <a:latin typeface="Times New Roman" panose="02020603050405020304" pitchFamily="18" charset="0"/>
                          <a:ea typeface="+mn-ea"/>
                          <a:cs typeface="Times New Roman" panose="02020603050405020304" pitchFamily="18" charset="0"/>
                        </a:rPr>
                        <a:t> ca tử</a:t>
                      </a:r>
                      <a:r>
                        <a:rPr lang="pt-BR" sz="3200" kern="1200" baseline="0" dirty="0">
                          <a:solidFill>
                            <a:schemeClr val="tx1"/>
                          </a:solidFill>
                          <a:latin typeface="Times New Roman" panose="02020603050405020304" pitchFamily="18" charset="0"/>
                          <a:ea typeface="+mn-ea"/>
                          <a:cs typeface="Times New Roman" panose="02020603050405020304" pitchFamily="18" charset="0"/>
                        </a:rPr>
                        <a:t> vong</a:t>
                      </a:r>
                    </a:p>
                    <a:p>
                      <a:pPr marL="0" marR="0" indent="0" algn="ctr" defTabSz="914400" rtl="0" eaLnBrk="1" fontAlgn="auto" latinLnBrk="0" hangingPunct="1">
                        <a:lnSpc>
                          <a:spcPct val="100000"/>
                        </a:lnSpc>
                        <a:spcBef>
                          <a:spcPts val="0"/>
                        </a:spcBef>
                        <a:spcAft>
                          <a:spcPts val="0"/>
                        </a:spcAft>
                        <a:buClrTx/>
                        <a:buSzTx/>
                        <a:buFontTx/>
                        <a:buNone/>
                        <a:tabLst/>
                        <a:defRPr/>
                      </a:pPr>
                      <a:r>
                        <a:rPr lang="pt-BR" sz="3200" kern="1200" dirty="0">
                          <a:solidFill>
                            <a:schemeClr val="tx1"/>
                          </a:solidFill>
                          <a:latin typeface="Times New Roman" panose="02020603050405020304" pitchFamily="18" charset="0"/>
                          <a:ea typeface="+mn-ea"/>
                          <a:cs typeface="Times New Roman" panose="02020603050405020304" pitchFamily="18" charset="0"/>
                        </a:rPr>
                        <a:t>(từ</a:t>
                      </a:r>
                      <a:r>
                        <a:rPr lang="pt-BR" sz="3200" kern="1200" baseline="0" dirty="0">
                          <a:solidFill>
                            <a:schemeClr val="tx1"/>
                          </a:solidFill>
                          <a:latin typeface="Times New Roman" panose="02020603050405020304" pitchFamily="18" charset="0"/>
                          <a:ea typeface="+mn-ea"/>
                          <a:cs typeface="Times New Roman" panose="02020603050405020304" pitchFamily="18" charset="0"/>
                        </a:rPr>
                        <a:t> </a:t>
                      </a:r>
                      <a:r>
                        <a:rPr lang="pt-BR" sz="3200" kern="1200" dirty="0">
                          <a:solidFill>
                            <a:schemeClr val="tx1"/>
                          </a:solidFill>
                          <a:latin typeface="Times New Roman" panose="02020603050405020304" pitchFamily="18" charset="0"/>
                          <a:ea typeface="+mn-ea"/>
                          <a:cs typeface="Times New Roman" panose="02020603050405020304" pitchFamily="18" charset="0"/>
                        </a:rPr>
                        <a:t>năm 1992- nay)</a:t>
                      </a:r>
                      <a:endParaRPr lang="en-US"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pt-BR" sz="3200" kern="1200" dirty="0">
                          <a:solidFill>
                            <a:schemeClr val="tx1"/>
                          </a:solidFill>
                          <a:latin typeface="Times New Roman" panose="02020603050405020304" pitchFamily="18" charset="0"/>
                          <a:ea typeface="+mn-ea"/>
                          <a:cs typeface="Times New Roman" panose="02020603050405020304" pitchFamily="18" charset="0"/>
                        </a:rPr>
                        <a:t>13-14.000 ca tử vong /mỗi</a:t>
                      </a:r>
                      <a:r>
                        <a:rPr lang="pt-BR" sz="3200" kern="1200" baseline="0" dirty="0">
                          <a:solidFill>
                            <a:schemeClr val="tx1"/>
                          </a:solidFill>
                          <a:latin typeface="Times New Roman" panose="02020603050405020304" pitchFamily="18" charset="0"/>
                          <a:ea typeface="+mn-ea"/>
                          <a:cs typeface="Times New Roman" panose="02020603050405020304" pitchFamily="18" charset="0"/>
                        </a:rPr>
                        <a:t> năm</a:t>
                      </a:r>
                      <a:endParaRPr lang="en-US"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3200" kern="1200" dirty="0">
                          <a:solidFill>
                            <a:schemeClr val="tx1"/>
                          </a:solidFill>
                          <a:latin typeface="Times New Roman" panose="02020603050405020304" pitchFamily="18" charset="0"/>
                          <a:ea typeface="+mn-ea"/>
                          <a:cs typeface="Times New Roman" panose="02020603050405020304" pitchFamily="18" charset="0"/>
                        </a:rPr>
                        <a:t>Giết 40.000 người</a:t>
                      </a:r>
                      <a:r>
                        <a:rPr lang="en-US" sz="3200" kern="1200" dirty="0">
                          <a:solidFill>
                            <a:schemeClr val="tx1"/>
                          </a:solidFill>
                          <a:latin typeface="Times New Roman" panose="02020603050405020304" pitchFamily="18" charset="0"/>
                          <a:ea typeface="+mn-ea"/>
                          <a:cs typeface="Times New Roman" panose="02020603050405020304" pitchFamily="18" charset="0"/>
                        </a:rPr>
                        <a:t>/ mỗi</a:t>
                      </a:r>
                      <a:r>
                        <a:rPr lang="en-US" sz="3200" kern="1200" baseline="0" dirty="0">
                          <a:solidFill>
                            <a:schemeClr val="tx1"/>
                          </a:solidFill>
                          <a:latin typeface="Times New Roman" panose="02020603050405020304" pitchFamily="18" charset="0"/>
                          <a:ea typeface="+mn-ea"/>
                          <a:cs typeface="Times New Roman" panose="02020603050405020304" pitchFamily="18" charset="0"/>
                        </a:rPr>
                        <a:t> năm</a:t>
                      </a:r>
                      <a:endParaRPr lang="en-US" sz="3200" kern="1200" dirty="0">
                        <a:solidFill>
                          <a:schemeClr val="tx1"/>
                        </a:solidFill>
                        <a:latin typeface="Times New Roman" panose="02020603050405020304" pitchFamily="18" charset="0"/>
                        <a:ea typeface="+mn-ea"/>
                        <a:cs typeface="Times New Roman" panose="02020603050405020304" pitchFamily="18" charset="0"/>
                      </a:endParaRPr>
                    </a:p>
                    <a:p>
                      <a:pPr algn="ctr"/>
                      <a:endParaRPr lang="en-US" sz="3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bl>
          </a:graphicData>
        </a:graphic>
      </p:graphicFrame>
      <p:pic>
        <p:nvPicPr>
          <p:cNvPr id="4" name="Picture 3">
            <a:extLst>
              <a:ext uri="{FF2B5EF4-FFF2-40B4-BE49-F238E27FC236}">
                <a16:creationId xmlns="" xmlns:a16="http://schemas.microsoft.com/office/drawing/2014/main" id="{36D5FD96-BDFE-40BE-B365-ABA3DD59FA1B}"/>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0" y="432088"/>
            <a:ext cx="5670069" cy="5993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585DB28B-F452-4EBF-83FA-BCFDE2D3F526}"/>
              </a:ext>
            </a:extLst>
          </p:cNvPr>
          <p:cNvSpPr txBox="1"/>
          <p:nvPr/>
        </p:nvSpPr>
        <p:spPr>
          <a:xfrm>
            <a:off x="863600" y="685800"/>
            <a:ext cx="4800600" cy="646112"/>
          </a:xfrm>
          <a:prstGeom prst="rect">
            <a:avLst/>
          </a:prstGeom>
          <a:noFill/>
        </p:spPr>
        <p:txBody>
          <a:bodyPr>
            <a:spAutoFit/>
          </a:bodyPr>
          <a:lstStyle/>
          <a:p>
            <a:pPr algn="ctr" eaLnBrk="1" hangingPunct="1">
              <a:defRPr/>
            </a:pPr>
            <a:r>
              <a:rPr lang="en-US" sz="3600" b="1" dirty="0">
                <a:solidFill>
                  <a:srgbClr val="FF0000"/>
                </a:solidFill>
                <a:latin typeface="Times New Roman" panose="02020603050405020304" pitchFamily="18" charset="0"/>
                <a:cs typeface="Times New Roman" panose="02020603050405020304" pitchFamily="18" charset="0"/>
              </a:rPr>
              <a:t>BÁO DÂN TRÍ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7E59301-901A-46AE-ADEA-3A8ABC6450B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2204258"/>
            <a:ext cx="7756236" cy="4653742"/>
          </a:xfrm>
          <a:prstGeom prst="rect">
            <a:avLst/>
          </a:prstGeom>
        </p:spPr>
      </p:pic>
      <p:sp>
        <p:nvSpPr>
          <p:cNvPr id="4" name="Cloud Callout 2">
            <a:extLst>
              <a:ext uri="{FF2B5EF4-FFF2-40B4-BE49-F238E27FC236}">
                <a16:creationId xmlns="" xmlns:a16="http://schemas.microsoft.com/office/drawing/2014/main" id="{47E42380-B0BD-4B9A-A366-D8079D8E4296}"/>
              </a:ext>
            </a:extLst>
          </p:cNvPr>
          <p:cNvSpPr>
            <a:spLocks noChangeArrowheads="1"/>
          </p:cNvSpPr>
          <p:nvPr/>
        </p:nvSpPr>
        <p:spPr bwMode="auto">
          <a:xfrm>
            <a:off x="6594763" y="505489"/>
            <a:ext cx="5098473" cy="2499552"/>
          </a:xfrm>
          <a:prstGeom prst="cloudCallout">
            <a:avLst>
              <a:gd name="adj1" fmla="val -20833"/>
              <a:gd name="adj2" fmla="val 62500"/>
            </a:avLst>
          </a:prstGeom>
          <a:solidFill>
            <a:srgbClr val="FFFFFF"/>
          </a:solidFill>
          <a:ln w="9525" algn="ctr">
            <a:solidFill>
              <a:srgbClr val="FF0066"/>
            </a:solidFill>
            <a:round/>
            <a:headEnd/>
            <a:tailEnd/>
          </a:ln>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fontAlgn="ctr">
              <a:buClr>
                <a:srgbClr val="FF0000"/>
              </a:buClr>
              <a:buSzPct val="70000"/>
            </a:pPr>
            <a:endParaRPr lang="en-US" altLang="en-US"/>
          </a:p>
        </p:txBody>
      </p:sp>
      <p:sp>
        <p:nvSpPr>
          <p:cNvPr id="5" name="Rectangle 4">
            <a:extLst>
              <a:ext uri="{FF2B5EF4-FFF2-40B4-BE49-F238E27FC236}">
                <a16:creationId xmlns="" xmlns:a16="http://schemas.microsoft.com/office/drawing/2014/main" id="{4624AEAE-BC8F-4CDE-8D34-7A02503190A0}"/>
              </a:ext>
            </a:extLst>
          </p:cNvPr>
          <p:cNvSpPr>
            <a:spLocks noChangeArrowheads="1"/>
          </p:cNvSpPr>
          <p:nvPr/>
        </p:nvSpPr>
        <p:spPr bwMode="auto">
          <a:xfrm>
            <a:off x="7058313" y="797767"/>
            <a:ext cx="394335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Nhận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xét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gì</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về</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báo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vấn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đề</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tác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giả</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46081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417;p25">
            <a:extLst>
              <a:ext uri="{FF2B5EF4-FFF2-40B4-BE49-F238E27FC236}">
                <a16:creationId xmlns="" xmlns:a16="http://schemas.microsoft.com/office/drawing/2014/main" id="{3435B517-6CF5-42E4-8F8E-6FCBAAC8F7CA}"/>
              </a:ext>
            </a:extLst>
          </p:cNvPr>
          <p:cNvGrpSpPr/>
          <p:nvPr/>
        </p:nvGrpSpPr>
        <p:grpSpPr>
          <a:xfrm>
            <a:off x="488371" y="394856"/>
            <a:ext cx="6514927" cy="6236432"/>
            <a:chOff x="2318596" y="913763"/>
            <a:chExt cx="3737901" cy="3687283"/>
          </a:xfrm>
        </p:grpSpPr>
        <p:sp>
          <p:nvSpPr>
            <p:cNvPr id="18" name="Google Shape;418;p25">
              <a:extLst>
                <a:ext uri="{FF2B5EF4-FFF2-40B4-BE49-F238E27FC236}">
                  <a16:creationId xmlns="" xmlns:a16="http://schemas.microsoft.com/office/drawing/2014/main" id="{51677B50-ED27-4ABE-8798-3E28B57A9956}"/>
                </a:ext>
              </a:extLst>
            </p:cNvPr>
            <p:cNvSpPr/>
            <p:nvPr/>
          </p:nvSpPr>
          <p:spPr>
            <a:xfrm rot="15002667">
              <a:off x="4121867" y="3831251"/>
              <a:ext cx="801113" cy="738478"/>
            </a:xfrm>
            <a:prstGeom prst="ellipse">
              <a:avLst/>
            </a:prstGeom>
            <a:solidFill>
              <a:srgbClr val="FFF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atin typeface="Chivo Light"/>
                <a:ea typeface="Chivo Light"/>
                <a:cs typeface="Chivo Light"/>
                <a:sym typeface="Chivo Light"/>
              </a:endParaRPr>
            </a:p>
          </p:txBody>
        </p:sp>
        <p:sp>
          <p:nvSpPr>
            <p:cNvPr id="19" name="Google Shape;419;p25">
              <a:extLst>
                <a:ext uri="{FF2B5EF4-FFF2-40B4-BE49-F238E27FC236}">
                  <a16:creationId xmlns="" xmlns:a16="http://schemas.microsoft.com/office/drawing/2014/main" id="{103390A3-EC01-4179-B120-E00287DA7C50}"/>
                </a:ext>
              </a:extLst>
            </p:cNvPr>
            <p:cNvSpPr/>
            <p:nvPr/>
          </p:nvSpPr>
          <p:spPr>
            <a:xfrm rot="-6599386">
              <a:off x="2318596" y="1407533"/>
              <a:ext cx="440541" cy="440541"/>
            </a:xfrm>
            <a:prstGeom prst="ellipse">
              <a:avLst/>
            </a:prstGeom>
            <a:solidFill>
              <a:srgbClr val="C2ED2D">
                <a:alpha val="738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20" name="Google Shape;420;p25">
              <a:extLst>
                <a:ext uri="{FF2B5EF4-FFF2-40B4-BE49-F238E27FC236}">
                  <a16:creationId xmlns="" xmlns:a16="http://schemas.microsoft.com/office/drawing/2014/main" id="{B773FE31-C22B-417A-B216-C3830557B83D}"/>
                </a:ext>
              </a:extLst>
            </p:cNvPr>
            <p:cNvSpPr/>
            <p:nvPr/>
          </p:nvSpPr>
          <p:spPr>
            <a:xfrm rot="-6598839">
              <a:off x="2887641" y="2346984"/>
              <a:ext cx="1199287" cy="1199287"/>
            </a:xfrm>
            <a:prstGeom prst="ellipse">
              <a:avLst/>
            </a:prstGeom>
            <a:solidFill>
              <a:srgbClr val="FFD0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21" name="Google Shape;421;p25">
              <a:extLst>
                <a:ext uri="{FF2B5EF4-FFF2-40B4-BE49-F238E27FC236}">
                  <a16:creationId xmlns="" xmlns:a16="http://schemas.microsoft.com/office/drawing/2014/main" id="{D58E31ED-5CD4-4F33-8237-071DD01345D4}"/>
                </a:ext>
              </a:extLst>
            </p:cNvPr>
            <p:cNvSpPr/>
            <p:nvPr/>
          </p:nvSpPr>
          <p:spPr>
            <a:xfrm rot="-6598620">
              <a:off x="4374916" y="913763"/>
              <a:ext cx="1681581" cy="1681581"/>
            </a:xfrm>
            <a:prstGeom prst="ellipse">
              <a:avLst/>
            </a:prstGeom>
            <a:solidFill>
              <a:srgbClr val="C2ED2D">
                <a:alpha val="738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22" name="Google Shape;422;p25">
              <a:extLst>
                <a:ext uri="{FF2B5EF4-FFF2-40B4-BE49-F238E27FC236}">
                  <a16:creationId xmlns="" xmlns:a16="http://schemas.microsoft.com/office/drawing/2014/main" id="{F1224E9B-CAD7-416A-AA3A-45B42380F551}"/>
                </a:ext>
              </a:extLst>
            </p:cNvPr>
            <p:cNvSpPr/>
            <p:nvPr/>
          </p:nvSpPr>
          <p:spPr>
            <a:xfrm rot="-6597866">
              <a:off x="2661829" y="2208216"/>
              <a:ext cx="629106" cy="629106"/>
            </a:xfrm>
            <a:prstGeom prst="ellipse">
              <a:avLst/>
            </a:prstGeom>
            <a:solidFill>
              <a:srgbClr val="FF7B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23" name="Google Shape;423;p25">
              <a:extLst>
                <a:ext uri="{FF2B5EF4-FFF2-40B4-BE49-F238E27FC236}">
                  <a16:creationId xmlns="" xmlns:a16="http://schemas.microsoft.com/office/drawing/2014/main" id="{164E2C97-E9E6-46A4-9B1F-EFCD56AB80F1}"/>
                </a:ext>
              </a:extLst>
            </p:cNvPr>
            <p:cNvSpPr/>
            <p:nvPr/>
          </p:nvSpPr>
          <p:spPr>
            <a:xfrm rot="-6597701">
              <a:off x="3267625" y="1113818"/>
              <a:ext cx="274172" cy="274172"/>
            </a:xfrm>
            <a:prstGeom prst="ellipse">
              <a:avLst/>
            </a:prstGeom>
            <a:solidFill>
              <a:srgbClr val="FFD0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atin typeface="Chivo Light"/>
                <a:ea typeface="Chivo Light"/>
                <a:cs typeface="Chivo Light"/>
                <a:sym typeface="Chivo Light"/>
              </a:endParaRPr>
            </a:p>
          </p:txBody>
        </p:sp>
      </p:grpSp>
      <p:sp>
        <p:nvSpPr>
          <p:cNvPr id="16" name="Google Shape;425;p25">
            <a:extLst>
              <a:ext uri="{FF2B5EF4-FFF2-40B4-BE49-F238E27FC236}">
                <a16:creationId xmlns="" xmlns:a16="http://schemas.microsoft.com/office/drawing/2014/main" id="{00C9F4B2-4B9A-47E9-99C9-4F8D6EFD33FF}"/>
              </a:ext>
            </a:extLst>
          </p:cNvPr>
          <p:cNvSpPr/>
          <p:nvPr/>
        </p:nvSpPr>
        <p:spPr>
          <a:xfrm>
            <a:off x="3428548" y="1756706"/>
            <a:ext cx="4253116" cy="4127197"/>
          </a:xfrm>
          <a:prstGeom prst="ellipse">
            <a:avLst/>
          </a:prstGeom>
          <a:solidFill>
            <a:schemeClr val="accent5"/>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14" name="Google Shape;428;p25">
            <a:extLst>
              <a:ext uri="{FF2B5EF4-FFF2-40B4-BE49-F238E27FC236}">
                <a16:creationId xmlns="" xmlns:a16="http://schemas.microsoft.com/office/drawing/2014/main" id="{D6FF939A-5FAC-44CD-85EE-57D93D2DBA14}"/>
              </a:ext>
            </a:extLst>
          </p:cNvPr>
          <p:cNvSpPr/>
          <p:nvPr/>
        </p:nvSpPr>
        <p:spPr>
          <a:xfrm>
            <a:off x="2262054" y="1202699"/>
            <a:ext cx="2481594" cy="2408123"/>
          </a:xfrm>
          <a:prstGeom prst="ellipse">
            <a:avLst/>
          </a:prstGeom>
          <a:solidFill>
            <a:schemeClr val="accent4"/>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12" name="Google Shape;431;p25">
            <a:extLst>
              <a:ext uri="{FF2B5EF4-FFF2-40B4-BE49-F238E27FC236}">
                <a16:creationId xmlns="" xmlns:a16="http://schemas.microsoft.com/office/drawing/2014/main" id="{6F80AE86-9383-49E4-834A-07D30B4F318D}"/>
              </a:ext>
            </a:extLst>
          </p:cNvPr>
          <p:cNvSpPr/>
          <p:nvPr/>
        </p:nvSpPr>
        <p:spPr>
          <a:xfrm>
            <a:off x="2182474" y="3325803"/>
            <a:ext cx="2612315" cy="2534973"/>
          </a:xfrm>
          <a:prstGeom prst="ellipse">
            <a:avLst/>
          </a:prstGeom>
          <a:solidFill>
            <a:schemeClr val="accent1"/>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24" name="Rectangle 23">
            <a:extLst>
              <a:ext uri="{FF2B5EF4-FFF2-40B4-BE49-F238E27FC236}">
                <a16:creationId xmlns="" xmlns:a16="http://schemas.microsoft.com/office/drawing/2014/main" id="{1AC71E24-0DD1-4089-A783-8A5B99D37155}"/>
              </a:ext>
            </a:extLst>
          </p:cNvPr>
          <p:cNvSpPr/>
          <p:nvPr/>
        </p:nvSpPr>
        <p:spPr>
          <a:xfrm>
            <a:off x="2381401" y="1522289"/>
            <a:ext cx="2317695" cy="1754326"/>
          </a:xfrm>
          <a:prstGeom prst="rect">
            <a:avLst/>
          </a:prstGeom>
        </p:spPr>
        <p:txBody>
          <a:bodyPr wrap="square">
            <a:spAutoFit/>
          </a:bodyPr>
          <a:lstStyle/>
          <a:p>
            <a:pPr algn="ctr">
              <a:defRPr/>
            </a:pPr>
            <a:r>
              <a:rPr lang="en-US" sz="3600" b="1" dirty="0" err="1">
                <a:solidFill>
                  <a:srgbClr val="0000FF"/>
                </a:solidFill>
                <a:latin typeface="Times New Roman" panose="02020603050405020304" pitchFamily="18" charset="0"/>
                <a:cs typeface="Times New Roman" panose="02020603050405020304" pitchFamily="18" charset="0"/>
              </a:rPr>
              <a:t>Nêu</a:t>
            </a:r>
            <a:r>
              <a:rPr lang="en-US" sz="3600" b="1" dirty="0">
                <a:solidFill>
                  <a:srgbClr val="0000FF"/>
                </a:solidFill>
                <a:latin typeface="Times New Roman" panose="02020603050405020304" pitchFamily="18" charset="0"/>
                <a:cs typeface="Times New Roman" panose="02020603050405020304" pitchFamily="18" charset="0"/>
              </a:rPr>
              <a:t> vấn đề gián </a:t>
            </a:r>
            <a:r>
              <a:rPr lang="en-US" sz="3600" b="1" dirty="0" err="1">
                <a:solidFill>
                  <a:srgbClr val="0000FF"/>
                </a:solidFill>
                <a:latin typeface="Times New Roman" panose="02020603050405020304" pitchFamily="18" charset="0"/>
                <a:cs typeface="Times New Roman" panose="02020603050405020304" pitchFamily="18" charset="0"/>
              </a:rPr>
              <a:t>tiếp</a:t>
            </a:r>
            <a:r>
              <a:rPr lang="en-US" sz="3600" b="1" dirty="0">
                <a:solidFill>
                  <a:srgbClr val="0000FF"/>
                </a:solidFill>
                <a:latin typeface="Times New Roman" panose="02020603050405020304" pitchFamily="18" charset="0"/>
                <a:cs typeface="Times New Roman" panose="02020603050405020304" pitchFamily="18" charset="0"/>
              </a:rPr>
              <a:t>.</a:t>
            </a:r>
          </a:p>
        </p:txBody>
      </p:sp>
      <p:sp>
        <p:nvSpPr>
          <p:cNvPr id="25" name="Rectangle 24">
            <a:extLst>
              <a:ext uri="{FF2B5EF4-FFF2-40B4-BE49-F238E27FC236}">
                <a16:creationId xmlns="" xmlns:a16="http://schemas.microsoft.com/office/drawing/2014/main" id="{3CC6F0D9-E344-4075-B9EE-BC4854217042}"/>
              </a:ext>
            </a:extLst>
          </p:cNvPr>
          <p:cNvSpPr/>
          <p:nvPr/>
        </p:nvSpPr>
        <p:spPr>
          <a:xfrm>
            <a:off x="4777825" y="2726057"/>
            <a:ext cx="2670529" cy="2308324"/>
          </a:xfrm>
          <a:prstGeom prst="rect">
            <a:avLst/>
          </a:prstGeom>
        </p:spPr>
        <p:txBody>
          <a:bodyPr wrap="square">
            <a:spAutoFit/>
          </a:bodyPr>
          <a:lstStyle/>
          <a:p>
            <a:pPr algn="ctr">
              <a:defRPr/>
            </a:pPr>
            <a:r>
              <a:rPr lang="en-US" sz="3600" b="1" dirty="0" err="1">
                <a:solidFill>
                  <a:srgbClr val="0000FF"/>
                </a:solidFill>
                <a:latin typeface="Times New Roman" panose="02020603050405020304" pitchFamily="18" charset="0"/>
                <a:cs typeface="Times New Roman" panose="02020603050405020304" pitchFamily="18" charset="0"/>
              </a:rPr>
              <a:t>Lời</a:t>
            </a:r>
            <a:r>
              <a:rPr lang="en-US" sz="3600" b="1" dirty="0">
                <a:solidFill>
                  <a:srgbClr val="0000FF"/>
                </a:solidFill>
                <a:latin typeface="Times New Roman" panose="02020603050405020304" pitchFamily="18" charset="0"/>
                <a:cs typeface="Times New Roman" panose="02020603050405020304" pitchFamily="18" charset="0"/>
              </a:rPr>
              <a:t> văn ngắn gọn, thông tin </a:t>
            </a:r>
            <a:r>
              <a:rPr lang="en-US" sz="3600" b="1" dirty="0" err="1">
                <a:solidFill>
                  <a:srgbClr val="0000FF"/>
                </a:solidFill>
                <a:latin typeface="Times New Roman" panose="02020603050405020304" pitchFamily="18" charset="0"/>
                <a:cs typeface="Times New Roman" panose="02020603050405020304" pitchFamily="18" charset="0"/>
              </a:rPr>
              <a:t>chính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xác</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 xmlns:a16="http://schemas.microsoft.com/office/drawing/2014/main" id="{D095E1F5-55DF-4CE5-8A3F-EA8654F75399}"/>
              </a:ext>
            </a:extLst>
          </p:cNvPr>
          <p:cNvSpPr/>
          <p:nvPr/>
        </p:nvSpPr>
        <p:spPr>
          <a:xfrm>
            <a:off x="2257590" y="3775236"/>
            <a:ext cx="2481595" cy="1754326"/>
          </a:xfrm>
          <a:prstGeom prst="rect">
            <a:avLst/>
          </a:prstGeom>
        </p:spPr>
        <p:txBody>
          <a:bodyPr wrap="square">
            <a:spAutoFit/>
          </a:bodyPr>
          <a:lstStyle/>
          <a:p>
            <a:pPr algn="ctr">
              <a:defRPr/>
            </a:pPr>
            <a:r>
              <a:rPr lang="en-US" sz="3600" b="1" dirty="0" err="1">
                <a:solidFill>
                  <a:srgbClr val="0000FF"/>
                </a:solidFill>
                <a:latin typeface="Times New Roman" panose="02020603050405020304" pitchFamily="18" charset="0"/>
                <a:cs typeface="Times New Roman" panose="02020603050405020304" pitchFamily="18" charset="0"/>
              </a:rPr>
              <a:t>Sử</a:t>
            </a:r>
            <a:r>
              <a:rPr lang="en-US" sz="3600" b="1" dirty="0">
                <a:solidFill>
                  <a:srgbClr val="0000FF"/>
                </a:solidFill>
                <a:latin typeface="Times New Roman" panose="02020603050405020304" pitchFamily="18" charset="0"/>
                <a:cs typeface="Times New Roman" panose="02020603050405020304" pitchFamily="18" charset="0"/>
              </a:rPr>
              <a:t> dụng biện pháp so </a:t>
            </a:r>
            <a:r>
              <a:rPr lang="en-US" sz="3600" b="1" dirty="0" err="1">
                <a:solidFill>
                  <a:srgbClr val="0000FF"/>
                </a:solidFill>
                <a:latin typeface="Times New Roman" panose="02020603050405020304" pitchFamily="18" charset="0"/>
                <a:cs typeface="Times New Roman" panose="02020603050405020304" pitchFamily="18" charset="0"/>
              </a:rPr>
              <a:t>sánh</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 xmlns:a16="http://schemas.microsoft.com/office/drawing/2014/main" id="{C9F62A64-BF1F-41BE-B4BE-CFE05C93EDFD}"/>
              </a:ext>
            </a:extLst>
          </p:cNvPr>
          <p:cNvSpPr/>
          <p:nvPr/>
        </p:nvSpPr>
        <p:spPr>
          <a:xfrm>
            <a:off x="8372070" y="2036298"/>
            <a:ext cx="2990875" cy="3477875"/>
          </a:xfrm>
          <a:prstGeom prst="rect">
            <a:avLst/>
          </a:prstGeom>
        </p:spPr>
        <p:txBody>
          <a:bodyPr wrap="square">
            <a:spAutoFit/>
          </a:bodyPr>
          <a:lstStyle/>
          <a:p>
            <a:pPr algn="ctr">
              <a:defRPr/>
            </a:pPr>
            <a:r>
              <a:rPr lang="en-US" sz="4400" b="1" dirty="0">
                <a:solidFill>
                  <a:srgbClr val="FF0000"/>
                </a:solidFill>
                <a:latin typeface="Times New Roman" panose="02020603050405020304" pitchFamily="18" charset="0"/>
                <a:cs typeface="Times New Roman" panose="02020603050405020304" pitchFamily="18" charset="0"/>
                <a:sym typeface="Wingdings 3"/>
              </a:rPr>
              <a:t></a:t>
            </a:r>
            <a:r>
              <a:rPr lang="en-US" sz="4400" b="1" dirty="0">
                <a:solidFill>
                  <a:srgbClr val="FF0000"/>
                </a:solidFill>
                <a:latin typeface="Times New Roman" panose="02020603050405020304" pitchFamily="18" charset="0"/>
                <a:cs typeface="Times New Roman" panose="02020603050405020304" pitchFamily="18" charset="0"/>
              </a:rPr>
              <a:t>Nhấn mạnh hiểm hoạ to lớn của nạn dịch này.</a:t>
            </a:r>
          </a:p>
        </p:txBody>
      </p:sp>
      <p:sp>
        <p:nvSpPr>
          <p:cNvPr id="29" name="Google Shape;423;p25">
            <a:extLst>
              <a:ext uri="{FF2B5EF4-FFF2-40B4-BE49-F238E27FC236}">
                <a16:creationId xmlns="" xmlns:a16="http://schemas.microsoft.com/office/drawing/2014/main" id="{7D13CF6F-4D63-4E06-BD6E-FBFFF7856FFB}"/>
              </a:ext>
            </a:extLst>
          </p:cNvPr>
          <p:cNvSpPr/>
          <p:nvPr/>
        </p:nvSpPr>
        <p:spPr>
          <a:xfrm rot="15002299">
            <a:off x="1043110" y="5461092"/>
            <a:ext cx="665908" cy="648539"/>
          </a:xfrm>
          <a:prstGeom prst="ellipse">
            <a:avLst/>
          </a:prstGeom>
          <a:solidFill>
            <a:schemeClr val="accent1">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atin typeface="Chivo Light"/>
              <a:ea typeface="Chivo Light"/>
              <a:cs typeface="Chivo Light"/>
              <a:sym typeface="Chiv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2" grpId="0" animBg="1"/>
      <p:bldP spid="24" grpId="0"/>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2642B5C-F226-4412-BCF3-5154F6AFB00C}"/>
              </a:ext>
            </a:extLst>
          </p:cNvPr>
          <p:cNvSpPr/>
          <p:nvPr/>
        </p:nvSpPr>
        <p:spPr>
          <a:xfrm>
            <a:off x="6304220" y="163036"/>
            <a:ext cx="5621080" cy="3046988"/>
          </a:xfrm>
          <a:prstGeom prst="rect">
            <a:avLst/>
          </a:prstGeom>
        </p:spPr>
        <p:txBody>
          <a:bodyPr wrap="square">
            <a:spAutoFit/>
          </a:bodyPr>
          <a:lstStyle/>
          <a:p>
            <a:pPr algn="just"/>
            <a:r>
              <a:rPr lang="vi-VN" sz="3200" dirty="0">
                <a:solidFill>
                  <a:srgbClr val="000000"/>
                </a:solidFill>
                <a:latin typeface="+mj-lt"/>
              </a:rPr>
              <a:t>Trao đổi với bạn về 2 bức tranh sau và </a:t>
            </a:r>
            <a:r>
              <a:rPr lang="en-US" sz="3200" dirty="0" err="1">
                <a:solidFill>
                  <a:srgbClr val="000000"/>
                </a:solidFill>
                <a:latin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biết</a:t>
            </a:r>
            <a:r>
              <a:rPr lang="en-US" sz="3200" dirty="0">
                <a:solidFill>
                  <a:srgbClr val="000000"/>
                </a:solidFill>
                <a:latin typeface="Times New Roman" panose="02020603050405020304" pitchFamily="18" charset="0"/>
                <a:cs typeface="Times New Roman" panose="02020603050405020304" pitchFamily="18" charset="0"/>
              </a:rPr>
              <a:t>:</a:t>
            </a:r>
            <a:r>
              <a:rPr lang="vi-VN"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mj-lt"/>
              </a:rPr>
              <a:t>Trong gia đình và môi trường sống xung quanh em có người hút thuốc </a:t>
            </a:r>
            <a:r>
              <a:rPr lang="vi-VN" sz="3200" dirty="0" smtClean="0">
                <a:solidFill>
                  <a:srgbClr val="000000"/>
                </a:solidFill>
                <a:latin typeface="+mj-lt"/>
              </a:rPr>
              <a:t>l</a:t>
            </a:r>
            <a:r>
              <a:rPr lang="en-US" sz="3200" dirty="0" smtClean="0">
                <a:solidFill>
                  <a:srgbClr val="000000"/>
                </a:solidFill>
                <a:latin typeface="+mj-lt"/>
              </a:rPr>
              <a:t>á</a:t>
            </a:r>
            <a:r>
              <a:rPr lang="vi-VN" sz="3200" dirty="0" smtClean="0">
                <a:solidFill>
                  <a:srgbClr val="000000"/>
                </a:solidFill>
                <a:latin typeface="+mj-lt"/>
              </a:rPr>
              <a:t> </a:t>
            </a:r>
            <a:r>
              <a:rPr lang="vi-VN" sz="3200" dirty="0">
                <a:solidFill>
                  <a:srgbClr val="000000"/>
                </a:solidFill>
                <a:latin typeface="+mj-lt"/>
              </a:rPr>
              <a:t>hay không?</a:t>
            </a:r>
            <a:r>
              <a:rPr lang="en-US" sz="3200" dirty="0">
                <a:solidFill>
                  <a:srgbClr val="000000"/>
                </a:solidFill>
                <a:latin typeface="+mj-lt"/>
              </a:rPr>
              <a:t> </a:t>
            </a:r>
            <a:r>
              <a:rPr lang="vi-VN" sz="3200" dirty="0">
                <a:solidFill>
                  <a:srgbClr val="000000"/>
                </a:solidFill>
                <a:latin typeface="+mj-lt"/>
              </a:rPr>
              <a:t>Theo em hút thuốc lá có hại như thế nào?</a:t>
            </a:r>
          </a:p>
        </p:txBody>
      </p:sp>
      <p:pic>
        <p:nvPicPr>
          <p:cNvPr id="1026" name="Picture 2" descr="giáº£i phÃ¡p cho ngÆ°á»i hÃºt thuá»c lÃ¡ thá»¥ Äá»ng - Cai thuá»c lÃ¡">
            <a:extLst>
              <a:ext uri="{FF2B5EF4-FFF2-40B4-BE49-F238E27FC236}">
                <a16:creationId xmlns="" xmlns:a16="http://schemas.microsoft.com/office/drawing/2014/main" id="{E33B559D-5417-40FE-A42A-8E945098C683}"/>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10311"/>
          <a:stretch/>
        </p:blipFill>
        <p:spPr bwMode="auto">
          <a:xfrm>
            <a:off x="6304220" y="3291364"/>
            <a:ext cx="5621080" cy="33274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Ãºt thuá»c lÃ¡ áº£nh hÆ°á»ng Äáº¿n váº» ngoÃ i nhÆ° tháº¿ nÃ o? | TTVH Online">
            <a:extLst>
              <a:ext uri="{FF2B5EF4-FFF2-40B4-BE49-F238E27FC236}">
                <a16:creationId xmlns="" xmlns:a16="http://schemas.microsoft.com/office/drawing/2014/main" id="{A9F9244D-1647-4123-A7EA-42D811A7BDC0}"/>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5900" y="209255"/>
            <a:ext cx="5842000" cy="640950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9990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randombar(horizontal)">
                                      <p:cBhvr>
                                        <p:cTn id="12" dur="500"/>
                                        <p:tgtEl>
                                          <p:spTgt spid="1028"/>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E13B0CC-EBF3-48F6-9923-7CC9C04FDCFC}"/>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45"/>
            <a:ext cx="12192000" cy="6857355"/>
          </a:xfrm>
          <a:prstGeom prst="rect">
            <a:avLst/>
          </a:prstGeom>
        </p:spPr>
      </p:pic>
      <p:sp>
        <p:nvSpPr>
          <p:cNvPr id="6" name="Text Box 6">
            <a:extLst>
              <a:ext uri="{FF2B5EF4-FFF2-40B4-BE49-F238E27FC236}">
                <a16:creationId xmlns="" xmlns:a16="http://schemas.microsoft.com/office/drawing/2014/main" id="{E0F1AA26-C5CA-4110-9D16-5DD19F6EBC07}"/>
              </a:ext>
            </a:extLst>
          </p:cNvPr>
          <p:cNvSpPr txBox="1">
            <a:spLocks noChangeArrowheads="1"/>
          </p:cNvSpPr>
          <p:nvPr/>
        </p:nvSpPr>
        <p:spPr bwMode="auto">
          <a:xfrm>
            <a:off x="0" y="5934670"/>
            <a:ext cx="12192000" cy="92333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defRPr/>
            </a:pPr>
            <a:r>
              <a:rPr lang="en-US" sz="5400" b="1" dirty="0" err="1" smtClean="0">
                <a:solidFill>
                  <a:srgbClr val="FF0000"/>
                </a:solidFill>
                <a:latin typeface="Times New Roman" panose="02020603050405020304" pitchFamily="18" charset="0"/>
                <a:cs typeface="Times New Roman" panose="02020603050405020304" pitchFamily="18" charset="0"/>
              </a:rPr>
              <a:t>Tác</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hại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việc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hút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thuốc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lá</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79628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604D3B3-8DBD-4CB0-BBF2-98AC5C39475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25683" y="432953"/>
            <a:ext cx="8035637" cy="8035637"/>
          </a:xfrm>
          <a:prstGeom prst="rect">
            <a:avLst/>
          </a:prstGeom>
        </p:spPr>
      </p:pic>
      <p:sp>
        <p:nvSpPr>
          <p:cNvPr id="4" name="Cloud Callout 2">
            <a:extLst>
              <a:ext uri="{FF2B5EF4-FFF2-40B4-BE49-F238E27FC236}">
                <a16:creationId xmlns="" xmlns:a16="http://schemas.microsoft.com/office/drawing/2014/main" id="{62831DEE-7D6E-4A4F-9C2B-04CC0084CC07}"/>
              </a:ext>
            </a:extLst>
          </p:cNvPr>
          <p:cNvSpPr>
            <a:spLocks noChangeArrowheads="1"/>
          </p:cNvSpPr>
          <p:nvPr/>
        </p:nvSpPr>
        <p:spPr bwMode="auto">
          <a:xfrm>
            <a:off x="5891645" y="505488"/>
            <a:ext cx="5801591" cy="3869085"/>
          </a:xfrm>
          <a:prstGeom prst="cloudCallout">
            <a:avLst>
              <a:gd name="adj1" fmla="val -20833"/>
              <a:gd name="adj2" fmla="val 62500"/>
            </a:avLst>
          </a:prstGeom>
          <a:solidFill>
            <a:srgbClr val="FFFFFF"/>
          </a:solidFill>
          <a:ln w="9525" algn="ctr">
            <a:solidFill>
              <a:srgbClr val="FF0066"/>
            </a:solidFill>
            <a:round/>
            <a:headEnd/>
            <a:tailEnd/>
          </a:ln>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fontAlgn="ctr">
              <a:buClr>
                <a:srgbClr val="FF0000"/>
              </a:buClr>
              <a:buSzPct val="70000"/>
            </a:pPr>
            <a:endParaRPr lang="en-US" altLang="en-US"/>
          </a:p>
        </p:txBody>
      </p:sp>
      <p:sp>
        <p:nvSpPr>
          <p:cNvPr id="5" name="Rectangle 4">
            <a:extLst>
              <a:ext uri="{FF2B5EF4-FFF2-40B4-BE49-F238E27FC236}">
                <a16:creationId xmlns="" xmlns:a16="http://schemas.microsoft.com/office/drawing/2014/main" id="{F595DBEA-A5A1-4D92-835B-0667E3C765BE}"/>
              </a:ext>
            </a:extLst>
          </p:cNvPr>
          <p:cNvSpPr>
            <a:spLocks noChangeArrowheads="1"/>
          </p:cNvSpPr>
          <p:nvPr/>
        </p:nvSpPr>
        <p:spPr bwMode="auto">
          <a:xfrm>
            <a:off x="6338455" y="1182231"/>
            <a:ext cx="5198917"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spcBef>
                <a:spcPct val="50000"/>
              </a:spcBef>
            </a:pPr>
            <a:r>
              <a:rPr lang="en-US" altLang="en-US" sz="3600" dirty="0" err="1">
                <a:solidFill>
                  <a:srgbClr val="FF0000"/>
                </a:solidFill>
                <a:latin typeface="Times New Roman" panose="02020603050405020304" pitchFamily="18" charset="0"/>
                <a:cs typeface="Times New Roman" panose="02020603050405020304" pitchFamily="18" charset="0"/>
              </a:rPr>
              <a:t>Nói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về</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tác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hại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của</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thuốc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lá</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tác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giả</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dẫn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lời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của</a:t>
            </a:r>
            <a:r>
              <a:rPr lang="en-US" altLang="en-US" sz="3600" dirty="0">
                <a:solidFill>
                  <a:srgbClr val="FF0000"/>
                </a:solidFill>
                <a:latin typeface="Times New Roman" panose="02020603050405020304" pitchFamily="18" charset="0"/>
                <a:cs typeface="Times New Roman" panose="02020603050405020304" pitchFamily="18" charset="0"/>
              </a:rPr>
              <a:t> ai? Qua </a:t>
            </a:r>
            <a:r>
              <a:rPr lang="en-US" altLang="en-US" sz="3600" dirty="0" err="1">
                <a:solidFill>
                  <a:srgbClr val="FF0000"/>
                </a:solidFill>
                <a:latin typeface="Times New Roman" panose="02020603050405020304" pitchFamily="18" charset="0"/>
                <a:cs typeface="Times New Roman" panose="02020603050405020304" pitchFamily="18" charset="0"/>
              </a:rPr>
              <a:t>đó</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em</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hiểu</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như</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thế</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nào</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về</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cách</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thức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gây</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hại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của</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thuốc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lá</a:t>
            </a:r>
            <a:r>
              <a:rPr lang="en-US" altLang="en-US" sz="36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236830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9">
            <a:extLst>
              <a:ext uri="{FF2B5EF4-FFF2-40B4-BE49-F238E27FC236}">
                <a16:creationId xmlns="" xmlns:a16="http://schemas.microsoft.com/office/drawing/2014/main" id="{1AD424F0-A986-4C81-A57A-F429958F364E}"/>
              </a:ext>
            </a:extLst>
          </p:cNvPr>
          <p:cNvSpPr/>
          <p:nvPr/>
        </p:nvSpPr>
        <p:spPr>
          <a:xfrm>
            <a:off x="5518485" y="4576913"/>
            <a:ext cx="1066800" cy="630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dirty="0">
              <a:solidFill>
                <a:srgbClr val="000000"/>
              </a:solidFill>
            </a:endParaRPr>
          </a:p>
        </p:txBody>
      </p:sp>
      <p:pic>
        <p:nvPicPr>
          <p:cNvPr id="8" name="Picture 14" descr="http://www.giaoduc.edu.vn/upload/image/2010/03/23/7bephoi-23310.jpg">
            <a:extLst>
              <a:ext uri="{FF2B5EF4-FFF2-40B4-BE49-F238E27FC236}">
                <a16:creationId xmlns="" xmlns:a16="http://schemas.microsoft.com/office/drawing/2014/main" id="{0644F0A4-3EBC-489B-BBDE-4C4752025B1A}"/>
              </a:ext>
            </a:extLst>
          </p:cNvPr>
          <p:cNvPicPr>
            <a:picLocks noChangeAspect="1" noChangeArrowheads="1"/>
          </p:cNvPicPr>
          <p:nvPr/>
        </p:nvPicPr>
        <p:blipFill>
          <a:blip r:embed="rId3" cstate="print"/>
          <a:srcRect/>
          <a:stretch>
            <a:fillRect/>
          </a:stretch>
        </p:blipFill>
        <p:spPr bwMode="auto">
          <a:xfrm>
            <a:off x="7212156" y="3372996"/>
            <a:ext cx="3230707" cy="3093022"/>
          </a:xfrm>
          <a:prstGeom prst="rect">
            <a:avLst/>
          </a:prstGeom>
          <a:ln>
            <a:noFill/>
          </a:ln>
          <a:effectLst>
            <a:softEdge rad="112500"/>
          </a:effectLst>
        </p:spPr>
      </p:pic>
      <p:pic>
        <p:nvPicPr>
          <p:cNvPr id="11" name="Picture 16" descr="http://seablogs.zenfs.com/u/_7875a6QHxQSPlroexrqtKLmB8w-/photo/ap_20101209100648832.jpg">
            <a:extLst>
              <a:ext uri="{FF2B5EF4-FFF2-40B4-BE49-F238E27FC236}">
                <a16:creationId xmlns="" xmlns:a16="http://schemas.microsoft.com/office/drawing/2014/main" id="{9C2B500B-510A-43C5-A326-8409BBBECEEE}"/>
              </a:ext>
            </a:extLst>
          </p:cNvPr>
          <p:cNvPicPr>
            <a:picLocks noChangeAspect="1" noChangeArrowheads="1"/>
          </p:cNvPicPr>
          <p:nvPr/>
        </p:nvPicPr>
        <p:blipFill>
          <a:blip r:embed="rId4" cstate="print"/>
          <a:srcRect/>
          <a:stretch>
            <a:fillRect/>
          </a:stretch>
        </p:blipFill>
        <p:spPr bwMode="auto">
          <a:xfrm>
            <a:off x="1481665" y="3318372"/>
            <a:ext cx="3409950" cy="3147646"/>
          </a:xfrm>
          <a:prstGeom prst="rect">
            <a:avLst/>
          </a:prstGeom>
          <a:ln>
            <a:noFill/>
          </a:ln>
          <a:effectLst>
            <a:softEdge rad="112500"/>
          </a:effectLst>
        </p:spPr>
      </p:pic>
      <p:sp>
        <p:nvSpPr>
          <p:cNvPr id="12" name="Rectangle 11">
            <a:extLst>
              <a:ext uri="{FF2B5EF4-FFF2-40B4-BE49-F238E27FC236}">
                <a16:creationId xmlns="" xmlns:a16="http://schemas.microsoft.com/office/drawing/2014/main" id="{B01AAD47-BE1B-434B-A1BC-BDCB574E98F9}"/>
              </a:ext>
            </a:extLst>
          </p:cNvPr>
          <p:cNvSpPr>
            <a:spLocks noChangeArrowheads="1"/>
          </p:cNvSpPr>
          <p:nvPr/>
        </p:nvSpPr>
        <p:spPr bwMode="auto">
          <a:xfrm>
            <a:off x="3338172" y="391982"/>
            <a:ext cx="8033596" cy="2039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lnSpc>
                <a:spcPct val="120000"/>
              </a:lnSpc>
            </a:pPr>
            <a:r>
              <a:rPr lang="en-US" altLang="en-US" sz="3600" b="1" dirty="0" err="1">
                <a:solidFill>
                  <a:srgbClr val="0000CC"/>
                </a:solidFill>
                <a:latin typeface="Times New Roman" panose="02020603050405020304" pitchFamily="18" charset="0"/>
                <a:cs typeface="Times New Roman" panose="02020603050405020304" pitchFamily="18" charset="0"/>
              </a:rPr>
              <a:t>Trần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Hưng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Đạo</a:t>
            </a:r>
            <a:r>
              <a:rPr lang="en-US" alt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“Nếu giặc đánh như vũ bão thì không đáng sợ, đáng sợ là </a:t>
            </a:r>
            <a:r>
              <a:rPr lang="vi-VN" altLang="en-US" sz="3600" b="1" dirty="0">
                <a:solidFill>
                  <a:srgbClr val="FF0000"/>
                </a:solidFill>
                <a:latin typeface="Times New Roman" panose="02020603050405020304" pitchFamily="18" charset="0"/>
                <a:cs typeface="Times New Roman" panose="02020603050405020304" pitchFamily="18" charset="0"/>
              </a:rPr>
              <a:t>giặc</a:t>
            </a:r>
            <a:r>
              <a:rPr lang="vi-VN" altLang="en-US" sz="3600" b="1" dirty="0">
                <a:solidFill>
                  <a:srgbClr val="0000CC"/>
                </a:solidFill>
                <a:latin typeface="Times New Roman" panose="02020603050405020304" pitchFamily="18" charset="0"/>
                <a:cs typeface="Times New Roman" panose="02020603050405020304" pitchFamily="18" charset="0"/>
              </a:rPr>
              <a:t> gặm nhấm như </a:t>
            </a:r>
            <a:r>
              <a:rPr lang="vi-VN" altLang="en-US" sz="3600" b="1" dirty="0">
                <a:solidFill>
                  <a:srgbClr val="FF0000"/>
                </a:solidFill>
                <a:latin typeface="Times New Roman" panose="02020603050405020304" pitchFamily="18" charset="0"/>
                <a:cs typeface="Times New Roman" panose="02020603050405020304" pitchFamily="18" charset="0"/>
              </a:rPr>
              <a:t>tằm</a:t>
            </a:r>
            <a:r>
              <a:rPr lang="vi-VN" altLang="en-US" sz="3600" b="1" dirty="0">
                <a:solidFill>
                  <a:srgbClr val="0000CC"/>
                </a:solidFill>
                <a:latin typeface="Times New Roman" panose="02020603050405020304" pitchFamily="18" charset="0"/>
                <a:cs typeface="Times New Roman" panose="02020603050405020304" pitchFamily="18" charset="0"/>
              </a:rPr>
              <a:t> ăn </a:t>
            </a:r>
            <a:r>
              <a:rPr lang="vi-VN" altLang="en-US" sz="3600" b="1" dirty="0">
                <a:solidFill>
                  <a:srgbClr val="FF0000"/>
                </a:solidFill>
                <a:latin typeface="Times New Roman" panose="02020603050405020304" pitchFamily="18" charset="0"/>
                <a:cs typeface="Times New Roman" panose="02020603050405020304" pitchFamily="18" charset="0"/>
              </a:rPr>
              <a:t>dâu</a:t>
            </a:r>
            <a:r>
              <a:rPr lang="vi-VN" altLang="en-US" sz="3600" b="1" dirty="0">
                <a:solidFill>
                  <a:srgbClr val="0000CC"/>
                </a:solidFill>
                <a:latin typeface="Times New Roman" panose="02020603050405020304" pitchFamily="18" charset="0"/>
                <a:cs typeface="Times New Roman" panose="02020603050405020304" pitchFamily="18" charset="0"/>
              </a:rPr>
              <a:t>.”</a:t>
            </a:r>
            <a:endParaRPr lang="en-US" altLang="en-US" sz="3600" dirty="0">
              <a:solidFill>
                <a:srgbClr val="0000CC"/>
              </a:solidFill>
              <a:latin typeface="Calibri" panose="020F0502020204030204" pitchFamily="34" charset="0"/>
            </a:endParaRPr>
          </a:p>
        </p:txBody>
      </p:sp>
      <p:pic>
        <p:nvPicPr>
          <p:cNvPr id="2050" name="Picture 2" descr="Tráº§n HÆ°ng Äáº¡o gÃ¡c thÃ¹ riÃªng, dá»c lÃ²ng vÃ¬ nÆ°á»c â HoÃ ng ThÃ nh ThÄng Long">
            <a:extLst>
              <a:ext uri="{FF2B5EF4-FFF2-40B4-BE49-F238E27FC236}">
                <a16:creationId xmlns="" xmlns:a16="http://schemas.microsoft.com/office/drawing/2014/main" id="{CB9D84AC-E258-4A8A-84DB-31834AB02A2C}"/>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6549" y="498254"/>
            <a:ext cx="2577596" cy="193319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par>
                                <p:cTn id="21" presetID="6"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椭圆 29"/>
          <p:cNvSpPr/>
          <p:nvPr/>
        </p:nvSpPr>
        <p:spPr>
          <a:xfrm>
            <a:off x="4533634" y="561225"/>
            <a:ext cx="3388659" cy="3388659"/>
          </a:xfrm>
          <a:prstGeom prst="ellipse">
            <a:avLst/>
          </a:prstGeom>
          <a:noFill/>
          <a:ln>
            <a:solidFill>
              <a:srgbClr val="789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Times New Roman" panose="02020603050405020304" pitchFamily="18" charset="0"/>
              <a:cs typeface="Times New Roman" panose="02020603050405020304" pitchFamily="18" charset="0"/>
            </a:endParaRPr>
          </a:p>
        </p:txBody>
      </p:sp>
      <p:sp>
        <p:nvSpPr>
          <p:cNvPr id="35" name="椭圆 34"/>
          <p:cNvSpPr/>
          <p:nvPr/>
        </p:nvSpPr>
        <p:spPr>
          <a:xfrm>
            <a:off x="4829443" y="564714"/>
            <a:ext cx="1158885" cy="1158885"/>
          </a:xfrm>
          <a:prstGeom prst="ellipse">
            <a:avLst/>
          </a:prstGeom>
          <a:solidFill>
            <a:srgbClr val="78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5" name="文本框 24"/>
          <p:cNvSpPr txBox="1"/>
          <p:nvPr/>
        </p:nvSpPr>
        <p:spPr>
          <a:xfrm>
            <a:off x="4907735" y="573874"/>
            <a:ext cx="960519" cy="1015663"/>
          </a:xfrm>
          <a:prstGeom prst="rect">
            <a:avLst/>
          </a:prstGeom>
          <a:noFill/>
        </p:spPr>
        <p:txBody>
          <a:bodyPr wrap="none" rtlCol="0">
            <a:spAutoFit/>
          </a:bodyPr>
          <a:lstStyle/>
          <a:p>
            <a:r>
              <a:rPr lang="en-US" altLang="zh-CN" sz="6000" b="1" dirty="0">
                <a:solidFill>
                  <a:schemeClr val="bg1"/>
                </a:solidFill>
                <a:latin typeface="Times New Roman" panose="02020603050405020304" pitchFamily="18" charset="0"/>
                <a:cs typeface="Times New Roman" panose="02020603050405020304" pitchFamily="18" charset="0"/>
              </a:rPr>
              <a:t>02</a:t>
            </a:r>
            <a:endParaRPr lang="zh-CN" altLang="en-US" sz="6000" b="1" dirty="0">
              <a:solidFill>
                <a:schemeClr val="bg1"/>
              </a:solidFill>
              <a:latin typeface="Times New Roman" panose="02020603050405020304" pitchFamily="18" charset="0"/>
              <a:cs typeface="Times New Roman" panose="02020603050405020304" pitchFamily="18" charset="0"/>
            </a:endParaRPr>
          </a:p>
        </p:txBody>
      </p:sp>
      <p:sp>
        <p:nvSpPr>
          <p:cNvPr id="38" name="弦形 37"/>
          <p:cNvSpPr/>
          <p:nvPr/>
        </p:nvSpPr>
        <p:spPr>
          <a:xfrm rot="5400000">
            <a:off x="4827718" y="554450"/>
            <a:ext cx="1158885" cy="1158885"/>
          </a:xfrm>
          <a:prstGeom prst="chord">
            <a:avLst>
              <a:gd name="adj1" fmla="val 5382386"/>
              <a:gd name="adj2" fmla="val 16200000"/>
            </a:avLst>
          </a:prstGeom>
          <a:solidFill>
            <a:srgbClr val="BDD7E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65" name="Rectangle 64">
            <a:extLst>
              <a:ext uri="{FF2B5EF4-FFF2-40B4-BE49-F238E27FC236}">
                <a16:creationId xmlns="" xmlns:a16="http://schemas.microsoft.com/office/drawing/2014/main" id="{DE8417E4-30E9-459F-8AD7-962FCED2BF39}"/>
              </a:ext>
            </a:extLst>
          </p:cNvPr>
          <p:cNvSpPr/>
          <p:nvPr/>
        </p:nvSpPr>
        <p:spPr>
          <a:xfrm>
            <a:off x="961709" y="1760664"/>
            <a:ext cx="2862944" cy="1754326"/>
          </a:xfrm>
          <a:prstGeom prst="rect">
            <a:avLst/>
          </a:prstGeom>
        </p:spPr>
        <p:txBody>
          <a:bodyPr wrap="square">
            <a:spAutoFit/>
          </a:bodyPr>
          <a:lstStyle/>
          <a:p>
            <a:pPr algn="ctr">
              <a:defRPr/>
            </a:pPr>
            <a:r>
              <a:rPr lang="en-US" sz="3600" dirty="0" err="1">
                <a:solidFill>
                  <a:srgbClr val="FF0000"/>
                </a:solidFill>
                <a:latin typeface="Times New Roman" panose="02020603050405020304" pitchFamily="18" charset="0"/>
                <a:cs typeface="Times New Roman" panose="02020603050405020304" pitchFamily="18" charset="0"/>
              </a:rPr>
              <a:t>Giặc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gặm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nhấm</a:t>
            </a:r>
            <a:r>
              <a:rPr lang="en-US" sz="3600" dirty="0">
                <a:solidFill>
                  <a:srgbClr val="FF0000"/>
                </a:solidFill>
                <a:latin typeface="Times New Roman" panose="02020603050405020304" pitchFamily="18" charset="0"/>
                <a:cs typeface="Times New Roman" panose="02020603050405020304" pitchFamily="18" charset="0"/>
              </a:rPr>
              <a: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Thuốc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lá</a:t>
            </a:r>
            <a:endParaRPr lang="fr-FR" sz="3600" dirty="0">
              <a:solidFill>
                <a:srgbClr val="0000CC"/>
              </a:solidFill>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 xmlns:a16="http://schemas.microsoft.com/office/drawing/2014/main" id="{146556D9-48F7-4FAD-873C-746B2307806C}"/>
              </a:ext>
            </a:extLst>
          </p:cNvPr>
          <p:cNvSpPr/>
          <p:nvPr/>
        </p:nvSpPr>
        <p:spPr>
          <a:xfrm>
            <a:off x="4657118" y="1734063"/>
            <a:ext cx="3141689" cy="1754326"/>
          </a:xfrm>
          <a:prstGeom prst="rect">
            <a:avLst/>
          </a:prstGeom>
        </p:spPr>
        <p:txBody>
          <a:bodyPr wrap="square">
            <a:spAutoFit/>
          </a:bodyPr>
          <a:lstStyle/>
          <a:p>
            <a:pPr algn="ctr">
              <a:defRPr/>
            </a:pPr>
            <a:r>
              <a:rPr lang="en-US" sz="3600" dirty="0" err="1">
                <a:solidFill>
                  <a:srgbClr val="FF0000"/>
                </a:solidFill>
                <a:latin typeface="Times New Roman" panose="02020603050405020304" pitchFamily="18" charset="0"/>
                <a:cs typeface="Times New Roman" panose="02020603050405020304" pitchFamily="18" charset="0"/>
              </a:rPr>
              <a:t>Dâu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solidFill>
                  <a:srgbClr val="0000CC"/>
                </a:solidFill>
                <a:latin typeface="Times New Roman" panose="02020603050405020304" pitchFamily="18" charset="0"/>
                <a:cs typeface="Times New Roman" panose="02020603050405020304" pitchFamily="18" charset="0"/>
              </a:rPr>
              <a:t>Con người, sức </a:t>
            </a:r>
            <a:r>
              <a:rPr lang="en-US" sz="3600" dirty="0" err="1">
                <a:solidFill>
                  <a:srgbClr val="0000CC"/>
                </a:solidFill>
                <a:latin typeface="Times New Roman" panose="02020603050405020304" pitchFamily="18" charset="0"/>
                <a:cs typeface="Times New Roman" panose="02020603050405020304" pitchFamily="18" charset="0"/>
              </a:rPr>
              <a:t>khoẻ</a:t>
            </a:r>
            <a:r>
              <a:rPr lang="en-US" sz="3600" dirty="0">
                <a:solidFill>
                  <a:srgbClr val="0000CC"/>
                </a:solidFill>
                <a:latin typeface="Times New Roman" panose="02020603050405020304" pitchFamily="18" charset="0"/>
                <a:cs typeface="Times New Roman" panose="02020603050405020304" pitchFamily="18" charset="0"/>
              </a:rPr>
              <a:t> con </a:t>
            </a:r>
            <a:r>
              <a:rPr lang="en-US" sz="3600" dirty="0" err="1">
                <a:solidFill>
                  <a:srgbClr val="0000CC"/>
                </a:solidFill>
                <a:latin typeface="Times New Roman" panose="02020603050405020304" pitchFamily="18" charset="0"/>
                <a:cs typeface="Times New Roman" panose="02020603050405020304" pitchFamily="18" charset="0"/>
              </a:rPr>
              <a:t>người</a:t>
            </a:r>
            <a:endParaRPr lang="fr-FR" sz="3600" dirty="0">
              <a:solidFill>
                <a:srgbClr val="0000CC"/>
              </a:solidFill>
              <a:latin typeface="Times New Roman" panose="02020603050405020304" pitchFamily="18" charset="0"/>
              <a:cs typeface="Times New Roman" panose="02020603050405020304" pitchFamily="18" charset="0"/>
            </a:endParaRPr>
          </a:p>
        </p:txBody>
      </p:sp>
      <p:sp>
        <p:nvSpPr>
          <p:cNvPr id="67" name="Rectangle 66">
            <a:extLst>
              <a:ext uri="{FF2B5EF4-FFF2-40B4-BE49-F238E27FC236}">
                <a16:creationId xmlns="" xmlns:a16="http://schemas.microsoft.com/office/drawing/2014/main" id="{A82571DD-00D7-40D1-ADD7-2AB366C17F02}"/>
              </a:ext>
            </a:extLst>
          </p:cNvPr>
          <p:cNvSpPr/>
          <p:nvPr/>
        </p:nvSpPr>
        <p:spPr>
          <a:xfrm>
            <a:off x="8485584" y="1925086"/>
            <a:ext cx="3141689" cy="1200329"/>
          </a:xfrm>
          <a:prstGeom prst="rect">
            <a:avLst/>
          </a:prstGeom>
        </p:spPr>
        <p:txBody>
          <a:bodyPr wrap="square">
            <a:spAutoFit/>
          </a:bodyPr>
          <a:lstStyle/>
          <a:p>
            <a:pPr algn="ctr">
              <a:defRPr/>
            </a:pPr>
            <a:r>
              <a:rPr lang="fr-FR" sz="3600" dirty="0" err="1">
                <a:solidFill>
                  <a:srgbClr val="FF0000"/>
                </a:solidFill>
                <a:latin typeface="Times New Roman" panose="02020603050405020304" pitchFamily="18" charset="0"/>
                <a:cs typeface="Times New Roman" panose="02020603050405020304" pitchFamily="18" charset="0"/>
              </a:rPr>
              <a:t>Tằm</a:t>
            </a:r>
            <a:r>
              <a:rPr lang="fr-FR" sz="3600" dirty="0">
                <a:solidFill>
                  <a:srgbClr val="FF0000"/>
                </a:solidFill>
                <a:latin typeface="Times New Roman" panose="02020603050405020304" pitchFamily="18" charset="0"/>
                <a:cs typeface="Times New Roman" panose="02020603050405020304" pitchFamily="18" charset="0"/>
              </a:rPr>
              <a:t>: </a:t>
            </a:r>
            <a:r>
              <a:rPr lang="fr-FR" sz="3600" dirty="0">
                <a:solidFill>
                  <a:srgbClr val="0000CC"/>
                </a:solidFill>
                <a:latin typeface="Times New Roman" panose="02020603050405020304" pitchFamily="18" charset="0"/>
                <a:cs typeface="Times New Roman" panose="02020603050405020304" pitchFamily="18" charset="0"/>
              </a:rPr>
              <a:t>Khói </a:t>
            </a:r>
            <a:r>
              <a:rPr lang="fr-FR" sz="3600" dirty="0" err="1">
                <a:solidFill>
                  <a:srgbClr val="0000CC"/>
                </a:solidFill>
                <a:latin typeface="Times New Roman" panose="02020603050405020304" pitchFamily="18" charset="0"/>
                <a:cs typeface="Times New Roman" panose="02020603050405020304" pitchFamily="18" charset="0"/>
              </a:rPr>
              <a:t>thuốc</a:t>
            </a:r>
            <a:r>
              <a:rPr lang="fr-FR" sz="3600" dirty="0">
                <a:solidFill>
                  <a:srgbClr val="0000CC"/>
                </a:solidFill>
                <a:latin typeface="Times New Roman" panose="02020603050405020304" pitchFamily="18" charset="0"/>
                <a:cs typeface="Times New Roman" panose="02020603050405020304" pitchFamily="18" charset="0"/>
              </a:rPr>
              <a:t> </a:t>
            </a:r>
            <a:r>
              <a:rPr lang="fr-FR" sz="3600" dirty="0" err="1">
                <a:solidFill>
                  <a:srgbClr val="0000CC"/>
                </a:solidFill>
                <a:latin typeface="Times New Roman" panose="02020603050405020304" pitchFamily="18" charset="0"/>
                <a:cs typeface="Times New Roman" panose="02020603050405020304" pitchFamily="18" charset="0"/>
              </a:rPr>
              <a:t>lá</a:t>
            </a:r>
            <a:endParaRPr lang="fr-FR" sz="3600" dirty="0">
              <a:solidFill>
                <a:srgbClr val="0000CC"/>
              </a:solidFill>
              <a:latin typeface="Times New Roman" panose="02020603050405020304" pitchFamily="18" charset="0"/>
              <a:cs typeface="Times New Roman" panose="02020603050405020304" pitchFamily="18" charset="0"/>
            </a:endParaRPr>
          </a:p>
        </p:txBody>
      </p:sp>
      <p:sp>
        <p:nvSpPr>
          <p:cNvPr id="72" name="椭圆 28">
            <a:extLst>
              <a:ext uri="{FF2B5EF4-FFF2-40B4-BE49-F238E27FC236}">
                <a16:creationId xmlns="" xmlns:a16="http://schemas.microsoft.com/office/drawing/2014/main" id="{40048BB3-4219-4B66-B1EE-5FC265AF8770}"/>
              </a:ext>
            </a:extLst>
          </p:cNvPr>
          <p:cNvSpPr/>
          <p:nvPr/>
        </p:nvSpPr>
        <p:spPr>
          <a:xfrm>
            <a:off x="627420" y="548577"/>
            <a:ext cx="3388659" cy="3388659"/>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75" name="椭圆 32">
            <a:extLst>
              <a:ext uri="{FF2B5EF4-FFF2-40B4-BE49-F238E27FC236}">
                <a16:creationId xmlns="" xmlns:a16="http://schemas.microsoft.com/office/drawing/2014/main" id="{A04C29D0-6D2D-4EAA-A9B8-530ECF7B6CB4}"/>
              </a:ext>
            </a:extLst>
          </p:cNvPr>
          <p:cNvSpPr/>
          <p:nvPr/>
        </p:nvSpPr>
        <p:spPr>
          <a:xfrm>
            <a:off x="805048" y="575178"/>
            <a:ext cx="1158885" cy="11588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6" name="文本框 14">
            <a:extLst>
              <a:ext uri="{FF2B5EF4-FFF2-40B4-BE49-F238E27FC236}">
                <a16:creationId xmlns="" xmlns:a16="http://schemas.microsoft.com/office/drawing/2014/main" id="{6FE94E87-4C3A-4639-962F-F82B7C7632A2}"/>
              </a:ext>
            </a:extLst>
          </p:cNvPr>
          <p:cNvSpPr txBox="1"/>
          <p:nvPr/>
        </p:nvSpPr>
        <p:spPr>
          <a:xfrm>
            <a:off x="893835" y="646788"/>
            <a:ext cx="960519" cy="1015663"/>
          </a:xfrm>
          <a:prstGeom prst="rect">
            <a:avLst/>
          </a:prstGeom>
          <a:noFill/>
        </p:spPr>
        <p:txBody>
          <a:bodyPr wrap="none" rtlCol="0">
            <a:spAutoFit/>
          </a:bodyPr>
          <a:lstStyle/>
          <a:p>
            <a:r>
              <a:rPr lang="en-US" altLang="zh-CN" sz="6000" b="1" dirty="0">
                <a:solidFill>
                  <a:schemeClr val="bg1"/>
                </a:solidFill>
                <a:latin typeface="Times New Roman" panose="02020603050405020304" pitchFamily="18" charset="0"/>
                <a:cs typeface="Times New Roman" panose="02020603050405020304" pitchFamily="18" charset="0"/>
              </a:rPr>
              <a:t>01</a:t>
            </a:r>
            <a:endParaRPr lang="zh-CN" altLang="en-US" sz="6000" b="1" dirty="0">
              <a:solidFill>
                <a:schemeClr val="bg1"/>
              </a:solidFill>
              <a:latin typeface="Times New Roman" panose="02020603050405020304" pitchFamily="18" charset="0"/>
              <a:cs typeface="Times New Roman" panose="02020603050405020304" pitchFamily="18" charset="0"/>
            </a:endParaRPr>
          </a:p>
        </p:txBody>
      </p:sp>
      <p:sp>
        <p:nvSpPr>
          <p:cNvPr id="77" name="弦形 36">
            <a:extLst>
              <a:ext uri="{FF2B5EF4-FFF2-40B4-BE49-F238E27FC236}">
                <a16:creationId xmlns="" xmlns:a16="http://schemas.microsoft.com/office/drawing/2014/main" id="{5787B493-50A5-4AF4-A7A3-F5FD95B118EA}"/>
              </a:ext>
            </a:extLst>
          </p:cNvPr>
          <p:cNvSpPr/>
          <p:nvPr/>
        </p:nvSpPr>
        <p:spPr>
          <a:xfrm>
            <a:off x="794653" y="580780"/>
            <a:ext cx="1158885" cy="1158885"/>
          </a:xfrm>
          <a:prstGeom prst="chord">
            <a:avLst>
              <a:gd name="adj1" fmla="val 5382386"/>
              <a:gd name="adj2" fmla="val 162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78" name="椭圆 30">
            <a:extLst>
              <a:ext uri="{FF2B5EF4-FFF2-40B4-BE49-F238E27FC236}">
                <a16:creationId xmlns="" xmlns:a16="http://schemas.microsoft.com/office/drawing/2014/main" id="{9462DB22-1EA8-407C-B328-AAEE3A63ADAB}"/>
              </a:ext>
            </a:extLst>
          </p:cNvPr>
          <p:cNvSpPr/>
          <p:nvPr/>
        </p:nvSpPr>
        <p:spPr>
          <a:xfrm>
            <a:off x="8296986" y="548575"/>
            <a:ext cx="3388659" cy="3388659"/>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79" name="椭圆 35">
            <a:extLst>
              <a:ext uri="{FF2B5EF4-FFF2-40B4-BE49-F238E27FC236}">
                <a16:creationId xmlns="" xmlns:a16="http://schemas.microsoft.com/office/drawing/2014/main" id="{39166E1F-EA47-4AC1-AA04-A357C6535F5D}"/>
              </a:ext>
            </a:extLst>
          </p:cNvPr>
          <p:cNvSpPr/>
          <p:nvPr/>
        </p:nvSpPr>
        <p:spPr>
          <a:xfrm>
            <a:off x="8459237" y="566017"/>
            <a:ext cx="1158885" cy="11588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0" name="文本框 26">
            <a:extLst>
              <a:ext uri="{FF2B5EF4-FFF2-40B4-BE49-F238E27FC236}">
                <a16:creationId xmlns="" xmlns:a16="http://schemas.microsoft.com/office/drawing/2014/main" id="{85CB2CB1-F42F-43C7-9C7C-B2BB6DD10127}"/>
              </a:ext>
            </a:extLst>
          </p:cNvPr>
          <p:cNvSpPr txBox="1"/>
          <p:nvPr/>
        </p:nvSpPr>
        <p:spPr>
          <a:xfrm>
            <a:off x="8488293" y="502204"/>
            <a:ext cx="1037463" cy="1107996"/>
          </a:xfrm>
          <a:prstGeom prst="rect">
            <a:avLst/>
          </a:prstGeom>
          <a:noFill/>
        </p:spPr>
        <p:txBody>
          <a:bodyPr wrap="none" rtlCol="0">
            <a:spAutoFit/>
          </a:bodyPr>
          <a:lstStyle/>
          <a:p>
            <a:r>
              <a:rPr lang="en-US" altLang="zh-CN" sz="6600" b="1" dirty="0">
                <a:solidFill>
                  <a:schemeClr val="bg1"/>
                </a:solidFill>
                <a:latin typeface="Times New Roman" panose="02020603050405020304" pitchFamily="18" charset="0"/>
                <a:cs typeface="Times New Roman" panose="02020603050405020304" pitchFamily="18" charset="0"/>
              </a:rPr>
              <a:t>03</a:t>
            </a:r>
            <a:endParaRPr lang="zh-CN" altLang="en-US" sz="6600" b="1" dirty="0">
              <a:solidFill>
                <a:schemeClr val="bg1"/>
              </a:solidFill>
              <a:latin typeface="Times New Roman" panose="02020603050405020304" pitchFamily="18" charset="0"/>
              <a:cs typeface="Times New Roman" panose="02020603050405020304" pitchFamily="18" charset="0"/>
            </a:endParaRPr>
          </a:p>
        </p:txBody>
      </p:sp>
      <p:sp>
        <p:nvSpPr>
          <p:cNvPr id="81" name="弦形 38">
            <a:extLst>
              <a:ext uri="{FF2B5EF4-FFF2-40B4-BE49-F238E27FC236}">
                <a16:creationId xmlns="" xmlns:a16="http://schemas.microsoft.com/office/drawing/2014/main" id="{C6536054-7B9C-4A40-B77C-912148A66685}"/>
              </a:ext>
            </a:extLst>
          </p:cNvPr>
          <p:cNvSpPr/>
          <p:nvPr/>
        </p:nvSpPr>
        <p:spPr>
          <a:xfrm rot="10800000">
            <a:off x="8459234" y="561225"/>
            <a:ext cx="1158885" cy="1158885"/>
          </a:xfrm>
          <a:prstGeom prst="chord">
            <a:avLst>
              <a:gd name="adj1" fmla="val 5382386"/>
              <a:gd name="adj2" fmla="val 162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82" name="Rectangle 81">
            <a:extLst>
              <a:ext uri="{FF2B5EF4-FFF2-40B4-BE49-F238E27FC236}">
                <a16:creationId xmlns="" xmlns:a16="http://schemas.microsoft.com/office/drawing/2014/main" id="{9138C80D-33DB-46CC-9A2E-24C92C77286A}"/>
              </a:ext>
            </a:extLst>
          </p:cNvPr>
          <p:cNvSpPr/>
          <p:nvPr/>
        </p:nvSpPr>
        <p:spPr>
          <a:xfrm>
            <a:off x="391236" y="4470753"/>
            <a:ext cx="11236037" cy="1200329"/>
          </a:xfrm>
          <a:prstGeom prst="rect">
            <a:avLst/>
          </a:prstGeom>
        </p:spPr>
        <p:txBody>
          <a:bodyPr wrap="square">
            <a:spAutoFit/>
          </a:bodyPr>
          <a:lstStyle/>
          <a:p>
            <a:pPr algn="ctr">
              <a:defRPr/>
            </a:pPr>
            <a:r>
              <a:rPr lang="fr-FR" sz="3600" dirty="0">
                <a:solidFill>
                  <a:srgbClr val="008000"/>
                </a:solidFill>
                <a:latin typeface="Times New Roman" panose="02020603050405020304" pitchFamily="18" charset="0"/>
                <a:cs typeface="Times New Roman" panose="02020603050405020304" pitchFamily="18" charset="0"/>
                <a:sym typeface="Wingdings 3"/>
              </a:rPr>
              <a:t></a:t>
            </a:r>
            <a:r>
              <a:rPr lang="fr-FR" sz="3600" dirty="0">
                <a:solidFill>
                  <a:srgbClr val="008000"/>
                </a:solidFill>
                <a:latin typeface="Times New Roman" panose="02020603050405020304" pitchFamily="18" charset="0"/>
                <a:cs typeface="Times New Roman" panose="02020603050405020304" pitchFamily="18" charset="0"/>
              </a:rPr>
              <a:t> Khói thuốc lá không làm người ta lăn ra chết ngay mà nó thấm vào cơ thể khiến người ta </a:t>
            </a:r>
            <a:r>
              <a:rPr lang="fr-FR" sz="3600" dirty="0">
                <a:solidFill>
                  <a:srgbClr val="FF0000"/>
                </a:solidFill>
                <a:latin typeface="Times New Roman" panose="02020603050405020304" pitchFamily="18" charset="0"/>
                <a:cs typeface="Times New Roman" panose="02020603050405020304" pitchFamily="18" charset="0"/>
              </a:rPr>
              <a:t>chết </a:t>
            </a:r>
            <a:r>
              <a:rPr lang="fr-FR" sz="3600" dirty="0" err="1">
                <a:solidFill>
                  <a:srgbClr val="FF0000"/>
                </a:solidFill>
                <a:latin typeface="Times New Roman" panose="02020603050405020304" pitchFamily="18" charset="0"/>
                <a:cs typeface="Times New Roman" panose="02020603050405020304" pitchFamily="18" charset="0"/>
              </a:rPr>
              <a:t>dần</a:t>
            </a:r>
            <a:r>
              <a:rPr lang="fr-FR" sz="3600" dirty="0">
                <a:solidFill>
                  <a:srgbClr val="FF0000"/>
                </a:solidFill>
                <a:latin typeface="Times New Roman" panose="02020603050405020304" pitchFamily="18" charset="0"/>
                <a:cs typeface="Times New Roman" panose="02020603050405020304" pitchFamily="18" charset="0"/>
              </a:rPr>
              <a:t> </a:t>
            </a:r>
            <a:r>
              <a:rPr lang="fr-FR" sz="3600" dirty="0" err="1">
                <a:solidFill>
                  <a:srgbClr val="FF0000"/>
                </a:solidFill>
                <a:latin typeface="Times New Roman" panose="02020603050405020304" pitchFamily="18" charset="0"/>
                <a:cs typeface="Times New Roman" panose="02020603050405020304" pitchFamily="18" charset="0"/>
              </a:rPr>
              <a:t>dần</a:t>
            </a:r>
            <a:r>
              <a:rPr lang="fr-FR"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0000CC"/>
              </a:solidFill>
              <a:latin typeface="Times New Roman" panose="02020603050405020304" pitchFamily="18" charset="0"/>
              <a:cs typeface="Times New Roman" panose="02020603050405020304" pitchFamily="18" charset="0"/>
            </a:endParaRPr>
          </a:p>
        </p:txBody>
      </p:sp>
      <p:sp>
        <p:nvSpPr>
          <p:cNvPr id="83" name="Rectangle 82">
            <a:extLst>
              <a:ext uri="{FF2B5EF4-FFF2-40B4-BE49-F238E27FC236}">
                <a16:creationId xmlns="" xmlns:a16="http://schemas.microsoft.com/office/drawing/2014/main" id="{07131310-0381-48CE-BF76-A4822E95F656}"/>
              </a:ext>
            </a:extLst>
          </p:cNvPr>
          <p:cNvSpPr/>
          <p:nvPr/>
        </p:nvSpPr>
        <p:spPr>
          <a:xfrm>
            <a:off x="2678967" y="5702255"/>
            <a:ext cx="11236037" cy="823752"/>
          </a:xfrm>
          <a:prstGeom prst="rect">
            <a:avLst/>
          </a:prstGeom>
        </p:spPr>
        <p:txBody>
          <a:bodyPr wrap="square">
            <a:spAutoFit/>
          </a:bodyPr>
          <a:lstStyle/>
          <a:p>
            <a:pPr>
              <a:lnSpc>
                <a:spcPct val="150000"/>
              </a:lnSpc>
            </a:pPr>
            <a:r>
              <a:rPr lang="en-US" altLang="en-US" sz="3600" b="1" dirty="0">
                <a:solidFill>
                  <a:srgbClr val="FF0000"/>
                </a:solidFill>
                <a:latin typeface="Times New Roman" panose="02020603050405020304" pitchFamily="18" charset="0"/>
                <a:sym typeface="Wingdings" panose="05000000000000000000" pitchFamily="2" charset="2"/>
              </a:rPr>
              <a: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Tác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hại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ghê</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gớm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của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thuốc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lá</a:t>
            </a:r>
            <a:r>
              <a:rPr lang="en-US" altLang="en-US" sz="3600" b="1" dirty="0">
                <a:solidFill>
                  <a:srgbClr val="FF0000"/>
                </a:solidFill>
                <a:latin typeface="Times New Roman" panose="02020603050405020304" pitchFamily="18" charset="0"/>
              </a:rPr>
              <a:t>.</a:t>
            </a:r>
          </a:p>
        </p:txBody>
      </p:sp>
    </p:spTree>
    <p:extLst>
      <p:ext uri="{BB962C8B-B14F-4D97-AF65-F5344CB8AC3E}">
        <p14:creationId xmlns="" xmlns:p14="http://schemas.microsoft.com/office/powerpoint/2010/main" val="42721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circle(in)">
                                      <p:cBhvr>
                                        <p:cTn id="7" dur="2000"/>
                                        <p:tgtEl>
                                          <p:spTgt spid="6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circle(in)">
                                      <p:cBhvr>
                                        <p:cTn id="10" dur="2000"/>
                                        <p:tgtEl>
                                          <p:spTgt spid="7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circle(in)">
                                      <p:cBhvr>
                                        <p:cTn id="13" dur="2000"/>
                                        <p:tgtEl>
                                          <p:spTgt spid="7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circle(in)">
                                      <p:cBhvr>
                                        <p:cTn id="16" dur="2000"/>
                                        <p:tgtEl>
                                          <p:spTgt spid="7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circle(in)">
                                      <p:cBhvr>
                                        <p:cTn id="19" dur="20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circle(in)">
                                      <p:cBhvr>
                                        <p:cTn id="24" dur="2000"/>
                                        <p:tgtEl>
                                          <p:spTgt spid="6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in)">
                                      <p:cBhvr>
                                        <p:cTn id="33" dur="2000"/>
                                        <p:tgtEl>
                                          <p:spTgt spid="3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circle(in)">
                                      <p:cBhvr>
                                        <p:cTn id="36" dur="20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circle(in)">
                                      <p:cBhvr>
                                        <p:cTn id="41" dur="2000"/>
                                        <p:tgtEl>
                                          <p:spTgt spid="67"/>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circle(in)">
                                      <p:cBhvr>
                                        <p:cTn id="44" dur="2000"/>
                                        <p:tgtEl>
                                          <p:spTgt spid="79"/>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circle(in)">
                                      <p:cBhvr>
                                        <p:cTn id="47" dur="2000"/>
                                        <p:tgtEl>
                                          <p:spTgt spid="80"/>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circle(in)">
                                      <p:cBhvr>
                                        <p:cTn id="50" dur="2000"/>
                                        <p:tgtEl>
                                          <p:spTgt spid="81"/>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animEffect transition="in" filter="circle(in)">
                                      <p:cBhvr>
                                        <p:cTn id="53" dur="2000"/>
                                        <p:tgtEl>
                                          <p:spTgt spid="78"/>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fade">
                                      <p:cBhvr>
                                        <p:cTn id="58" dur="1000"/>
                                        <p:tgtEl>
                                          <p:spTgt spid="82"/>
                                        </p:tgtEl>
                                      </p:cBhvr>
                                    </p:animEffect>
                                    <p:anim calcmode="lin" valueType="num">
                                      <p:cBhvr>
                                        <p:cTn id="59" dur="1000" fill="hold"/>
                                        <p:tgtEl>
                                          <p:spTgt spid="82"/>
                                        </p:tgtEl>
                                        <p:attrNameLst>
                                          <p:attrName>ppt_x</p:attrName>
                                        </p:attrNameLst>
                                      </p:cBhvr>
                                      <p:tavLst>
                                        <p:tav tm="0">
                                          <p:val>
                                            <p:strVal val="#ppt_x"/>
                                          </p:val>
                                        </p:tav>
                                        <p:tav tm="100000">
                                          <p:val>
                                            <p:strVal val="#ppt_x"/>
                                          </p:val>
                                        </p:tav>
                                      </p:tavLst>
                                    </p:anim>
                                    <p:anim calcmode="lin" valueType="num">
                                      <p:cBhvr>
                                        <p:cTn id="60"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83"/>
                                        </p:tgtEl>
                                        <p:attrNameLst>
                                          <p:attrName>style.visibility</p:attrName>
                                        </p:attrNameLst>
                                      </p:cBhvr>
                                      <p:to>
                                        <p:strVal val="visible"/>
                                      </p:to>
                                    </p:set>
                                    <p:animEffect transition="in" filter="fade">
                                      <p:cBhvr>
                                        <p:cTn id="65" dur="1000"/>
                                        <p:tgtEl>
                                          <p:spTgt spid="83"/>
                                        </p:tgtEl>
                                      </p:cBhvr>
                                    </p:animEffect>
                                    <p:anim calcmode="lin" valueType="num">
                                      <p:cBhvr>
                                        <p:cTn id="66" dur="1000" fill="hold"/>
                                        <p:tgtEl>
                                          <p:spTgt spid="83"/>
                                        </p:tgtEl>
                                        <p:attrNameLst>
                                          <p:attrName>ppt_x</p:attrName>
                                        </p:attrNameLst>
                                      </p:cBhvr>
                                      <p:tavLst>
                                        <p:tav tm="0">
                                          <p:val>
                                            <p:strVal val="#ppt_x"/>
                                          </p:val>
                                        </p:tav>
                                        <p:tav tm="100000">
                                          <p:val>
                                            <p:strVal val="#ppt_x"/>
                                          </p:val>
                                        </p:tav>
                                      </p:tavLst>
                                    </p:anim>
                                    <p:anim calcmode="lin" valueType="num">
                                      <p:cBhvr>
                                        <p:cTn id="67"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P spid="25" grpId="0"/>
      <p:bldP spid="38" grpId="0" animBg="1"/>
      <p:bldP spid="65" grpId="0"/>
      <p:bldP spid="66" grpId="0"/>
      <p:bldP spid="67" grpId="0"/>
      <p:bldP spid="72" grpId="0" animBg="1"/>
      <p:bldP spid="75" grpId="0" animBg="1"/>
      <p:bldP spid="76" grpId="0"/>
      <p:bldP spid="77" grpId="0" animBg="1"/>
      <p:bldP spid="78" grpId="0" animBg="1"/>
      <p:bldP spid="79" grpId="0" animBg="1"/>
      <p:bldP spid="80" grpId="0"/>
      <p:bldP spid="81" grpId="0" animBg="1"/>
      <p:bldP spid="82" grpId="0"/>
      <p:bldP spid="8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867986F-A079-4ACA-B218-012979E9152A}"/>
              </a:ext>
            </a:extLst>
          </p:cNvPr>
          <p:cNvSpPr/>
          <p:nvPr/>
        </p:nvSpPr>
        <p:spPr>
          <a:xfrm>
            <a:off x="4045524" y="533400"/>
            <a:ext cx="4341091" cy="902855"/>
          </a:xfrm>
          <a:prstGeom prst="round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err="1">
                <a:solidFill>
                  <a:schemeClr val="tx1"/>
                </a:solidFill>
                <a:latin typeface="Times New Roman" panose="02020603050405020304" pitchFamily="18" charset="0"/>
                <a:cs typeface="Times New Roman" panose="02020603050405020304" pitchFamily="18" charset="0"/>
              </a:rPr>
              <a:t>Tác</a:t>
            </a:r>
            <a:r>
              <a:rPr lang="en-SG" sz="3600" b="1" dirty="0">
                <a:solidFill>
                  <a:schemeClr val="tx1"/>
                </a:solidFill>
                <a:latin typeface="Times New Roman" panose="02020603050405020304" pitchFamily="18" charset="0"/>
                <a:cs typeface="Times New Roman" panose="02020603050405020304" pitchFamily="18" charset="0"/>
              </a:rPr>
              <a:t> </a:t>
            </a:r>
            <a:r>
              <a:rPr lang="en-SG" sz="3600" b="1" dirty="0" err="1">
                <a:solidFill>
                  <a:schemeClr val="tx1"/>
                </a:solidFill>
                <a:latin typeface="Times New Roman" panose="02020603050405020304" pitchFamily="18" charset="0"/>
                <a:cs typeface="Times New Roman" panose="02020603050405020304" pitchFamily="18" charset="0"/>
              </a:rPr>
              <a:t>hại</a:t>
            </a:r>
            <a:r>
              <a:rPr lang="en-SG" sz="3600" b="1" dirty="0">
                <a:solidFill>
                  <a:schemeClr val="tx1"/>
                </a:solidFill>
                <a:latin typeface="Times New Roman" panose="02020603050405020304" pitchFamily="18" charset="0"/>
                <a:cs typeface="Times New Roman" panose="02020603050405020304" pitchFamily="18" charset="0"/>
              </a:rPr>
              <a:t> </a:t>
            </a:r>
            <a:r>
              <a:rPr lang="en-SG" sz="3600" b="1" dirty="0" err="1">
                <a:solidFill>
                  <a:schemeClr val="tx1"/>
                </a:solidFill>
                <a:latin typeface="Times New Roman" panose="02020603050405020304" pitchFamily="18" charset="0"/>
                <a:cs typeface="Times New Roman" panose="02020603050405020304" pitchFamily="18" charset="0"/>
              </a:rPr>
              <a:t>của</a:t>
            </a:r>
            <a:r>
              <a:rPr lang="en-SG" sz="3600" b="1" dirty="0">
                <a:solidFill>
                  <a:schemeClr val="tx1"/>
                </a:solidFill>
                <a:latin typeface="Times New Roman" panose="02020603050405020304" pitchFamily="18" charset="0"/>
                <a:cs typeface="Times New Roman" panose="02020603050405020304" pitchFamily="18" charset="0"/>
              </a:rPr>
              <a:t> </a:t>
            </a:r>
            <a:r>
              <a:rPr lang="en-SG" sz="3600" b="1" dirty="0" err="1">
                <a:solidFill>
                  <a:schemeClr val="tx1"/>
                </a:solidFill>
                <a:latin typeface="Times New Roman" panose="02020603050405020304" pitchFamily="18" charset="0"/>
                <a:cs typeface="Times New Roman" panose="02020603050405020304" pitchFamily="18" charset="0"/>
              </a:rPr>
              <a:t>thuốc</a:t>
            </a:r>
            <a:r>
              <a:rPr lang="en-SG" sz="3600" b="1" dirty="0">
                <a:solidFill>
                  <a:schemeClr val="tx1"/>
                </a:solidFill>
                <a:latin typeface="Times New Roman" panose="02020603050405020304" pitchFamily="18" charset="0"/>
                <a:cs typeface="Times New Roman" panose="02020603050405020304" pitchFamily="18" charset="0"/>
              </a:rPr>
              <a:t> </a:t>
            </a:r>
            <a:r>
              <a:rPr lang="en-SG" sz="3600" b="1" dirty="0" err="1">
                <a:solidFill>
                  <a:schemeClr val="tx1"/>
                </a:solidFill>
                <a:latin typeface="Times New Roman" panose="02020603050405020304" pitchFamily="18" charset="0"/>
                <a:cs typeface="Times New Roman" panose="02020603050405020304" pitchFamily="18" charset="0"/>
              </a:rPr>
              <a:t>lá</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 xmlns:a16="http://schemas.microsoft.com/office/drawing/2014/main" id="{B838D56B-A5D9-4BDA-B4BF-A53CB40B4B81}"/>
              </a:ext>
            </a:extLst>
          </p:cNvPr>
          <p:cNvSpPr/>
          <p:nvPr/>
        </p:nvSpPr>
        <p:spPr>
          <a:xfrm>
            <a:off x="585352" y="2567706"/>
            <a:ext cx="3159990"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rgbClr val="0000FF"/>
                </a:solidFill>
                <a:latin typeface="Times New Roman" panose="02020603050405020304" pitchFamily="18" charset="0"/>
                <a:cs typeface="Times New Roman" panose="02020603050405020304" pitchFamily="18" charset="0"/>
              </a:rPr>
              <a:t>Đối</a:t>
            </a:r>
            <a:r>
              <a:rPr lang="en-SG" sz="3200" b="1" dirty="0">
                <a:solidFill>
                  <a:srgbClr val="0000FF"/>
                </a:solidFill>
                <a:latin typeface="Times New Roman" panose="02020603050405020304" pitchFamily="18" charset="0"/>
                <a:cs typeface="Times New Roman" panose="02020603050405020304" pitchFamily="18" charset="0"/>
              </a:rPr>
              <a:t> </a:t>
            </a:r>
            <a:r>
              <a:rPr lang="en-SG" sz="3200" b="1" dirty="0" err="1">
                <a:solidFill>
                  <a:srgbClr val="0000FF"/>
                </a:solidFill>
                <a:latin typeface="Times New Roman" panose="02020603050405020304" pitchFamily="18" charset="0"/>
                <a:cs typeface="Times New Roman" panose="02020603050405020304" pitchFamily="18" charset="0"/>
              </a:rPr>
              <a:t>với</a:t>
            </a:r>
            <a:r>
              <a:rPr lang="en-SG" sz="3200" b="1" dirty="0">
                <a:solidFill>
                  <a:srgbClr val="0000FF"/>
                </a:solidFill>
                <a:latin typeface="Times New Roman" panose="02020603050405020304" pitchFamily="18" charset="0"/>
                <a:cs typeface="Times New Roman" panose="02020603050405020304" pitchFamily="18" charset="0"/>
              </a:rPr>
              <a:t> </a:t>
            </a:r>
            <a:r>
              <a:rPr lang="en-SG" sz="3200" b="1" dirty="0" err="1">
                <a:solidFill>
                  <a:srgbClr val="0000FF"/>
                </a:solidFill>
                <a:latin typeface="Times New Roman" panose="02020603050405020304" pitchFamily="18" charset="0"/>
                <a:cs typeface="Times New Roman" panose="02020603050405020304" pitchFamily="18" charset="0"/>
              </a:rPr>
              <a:t>sức</a:t>
            </a:r>
            <a:r>
              <a:rPr lang="en-SG" sz="3200" b="1" dirty="0">
                <a:solidFill>
                  <a:srgbClr val="0000FF"/>
                </a:solidFill>
                <a:latin typeface="Times New Roman" panose="02020603050405020304" pitchFamily="18" charset="0"/>
                <a:cs typeface="Times New Roman" panose="02020603050405020304" pitchFamily="18" charset="0"/>
              </a:rPr>
              <a:t> </a:t>
            </a:r>
            <a:r>
              <a:rPr lang="en-SG" sz="3200" b="1" dirty="0" err="1">
                <a:solidFill>
                  <a:srgbClr val="0000FF"/>
                </a:solidFill>
                <a:latin typeface="Times New Roman" panose="02020603050405020304" pitchFamily="18" charset="0"/>
                <a:cs typeface="Times New Roman" panose="02020603050405020304" pitchFamily="18" charset="0"/>
              </a:rPr>
              <a:t>khỏe</a:t>
            </a:r>
            <a:endParaRPr lang="en-SG" sz="3200" b="1" dirty="0">
              <a:solidFill>
                <a:srgbClr val="0000FF"/>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 xmlns:a16="http://schemas.microsoft.com/office/drawing/2014/main" id="{18835344-0225-49C2-93DD-646671C250B1}"/>
              </a:ext>
            </a:extLst>
          </p:cNvPr>
          <p:cNvSpPr/>
          <p:nvPr/>
        </p:nvSpPr>
        <p:spPr>
          <a:xfrm>
            <a:off x="4631456" y="2567706"/>
            <a:ext cx="3159990"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rgbClr val="0000FF"/>
                </a:solidFill>
                <a:latin typeface="Times New Roman" panose="02020603050405020304" pitchFamily="18" charset="0"/>
                <a:cs typeface="Times New Roman" panose="02020603050405020304" pitchFamily="18" charset="0"/>
              </a:rPr>
              <a:t>Đối</a:t>
            </a:r>
            <a:r>
              <a:rPr lang="en-SG" sz="3200" b="1" dirty="0">
                <a:solidFill>
                  <a:srgbClr val="0000FF"/>
                </a:solidFill>
                <a:latin typeface="Times New Roman" panose="02020603050405020304" pitchFamily="18" charset="0"/>
                <a:cs typeface="Times New Roman" panose="02020603050405020304" pitchFamily="18" charset="0"/>
              </a:rPr>
              <a:t> </a:t>
            </a:r>
            <a:r>
              <a:rPr lang="en-SG" sz="3200" b="1" dirty="0" err="1">
                <a:solidFill>
                  <a:srgbClr val="0000FF"/>
                </a:solidFill>
                <a:latin typeface="Times New Roman" panose="02020603050405020304" pitchFamily="18" charset="0"/>
                <a:cs typeface="Times New Roman" panose="02020603050405020304" pitchFamily="18" charset="0"/>
              </a:rPr>
              <a:t>với</a:t>
            </a:r>
            <a:r>
              <a:rPr lang="en-SG" sz="3200" b="1" dirty="0">
                <a:solidFill>
                  <a:srgbClr val="0000FF"/>
                </a:solidFill>
                <a:latin typeface="Times New Roman" panose="02020603050405020304" pitchFamily="18" charset="0"/>
                <a:cs typeface="Times New Roman" panose="02020603050405020304" pitchFamily="18" charset="0"/>
              </a:rPr>
              <a:t> </a:t>
            </a:r>
            <a:r>
              <a:rPr lang="en-SG" sz="3200" b="1" dirty="0" err="1">
                <a:solidFill>
                  <a:srgbClr val="0000FF"/>
                </a:solidFill>
                <a:latin typeface="Times New Roman" panose="02020603050405020304" pitchFamily="18" charset="0"/>
                <a:cs typeface="Times New Roman" panose="02020603050405020304" pitchFamily="18" charset="0"/>
              </a:rPr>
              <a:t>kinh</a:t>
            </a:r>
            <a:r>
              <a:rPr lang="en-SG" sz="3200" b="1" dirty="0">
                <a:solidFill>
                  <a:srgbClr val="0000FF"/>
                </a:solidFill>
                <a:latin typeface="Times New Roman" panose="02020603050405020304" pitchFamily="18" charset="0"/>
                <a:cs typeface="Times New Roman" panose="02020603050405020304" pitchFamily="18" charset="0"/>
              </a:rPr>
              <a:t> </a:t>
            </a:r>
            <a:r>
              <a:rPr lang="en-SG" sz="3200" b="1" dirty="0" err="1">
                <a:solidFill>
                  <a:srgbClr val="0000FF"/>
                </a:solidFill>
                <a:latin typeface="Times New Roman" panose="02020603050405020304" pitchFamily="18" charset="0"/>
                <a:cs typeface="Times New Roman" panose="02020603050405020304" pitchFamily="18" charset="0"/>
              </a:rPr>
              <a:t>tế</a:t>
            </a:r>
            <a:endParaRPr lang="en-SG" sz="3200" b="1" dirty="0">
              <a:solidFill>
                <a:srgbClr val="0000FF"/>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 xmlns:a16="http://schemas.microsoft.com/office/drawing/2014/main" id="{F3178F01-F7B4-4B69-89AA-20B39543C6DF}"/>
              </a:ext>
            </a:extLst>
          </p:cNvPr>
          <p:cNvSpPr/>
          <p:nvPr/>
        </p:nvSpPr>
        <p:spPr>
          <a:xfrm>
            <a:off x="8622142" y="2567706"/>
            <a:ext cx="3159990"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rgbClr val="0000FF"/>
                </a:solidFill>
                <a:latin typeface="Times New Roman" panose="02020603050405020304" pitchFamily="18" charset="0"/>
                <a:cs typeface="Times New Roman" panose="02020603050405020304" pitchFamily="18" charset="0"/>
              </a:rPr>
              <a:t>Đối</a:t>
            </a:r>
            <a:r>
              <a:rPr lang="en-SG" sz="3200" b="1" dirty="0">
                <a:solidFill>
                  <a:srgbClr val="0000FF"/>
                </a:solidFill>
                <a:latin typeface="Times New Roman" panose="02020603050405020304" pitchFamily="18" charset="0"/>
                <a:cs typeface="Times New Roman" panose="02020603050405020304" pitchFamily="18" charset="0"/>
              </a:rPr>
              <a:t> </a:t>
            </a:r>
            <a:r>
              <a:rPr lang="en-SG" sz="3200" b="1" dirty="0" err="1">
                <a:solidFill>
                  <a:srgbClr val="0000FF"/>
                </a:solidFill>
                <a:latin typeface="Times New Roman" panose="02020603050405020304" pitchFamily="18" charset="0"/>
                <a:cs typeface="Times New Roman" panose="02020603050405020304" pitchFamily="18" charset="0"/>
              </a:rPr>
              <a:t>với</a:t>
            </a:r>
            <a:r>
              <a:rPr lang="en-SG" sz="3200" b="1" dirty="0">
                <a:solidFill>
                  <a:srgbClr val="0000FF"/>
                </a:solidFill>
                <a:latin typeface="Times New Roman" panose="02020603050405020304" pitchFamily="18" charset="0"/>
                <a:cs typeface="Times New Roman" panose="02020603050405020304" pitchFamily="18" charset="0"/>
              </a:rPr>
              <a:t> </a:t>
            </a:r>
            <a:r>
              <a:rPr lang="en-SG" sz="3200" b="1" dirty="0" err="1">
                <a:solidFill>
                  <a:srgbClr val="0000FF"/>
                </a:solidFill>
                <a:latin typeface="Times New Roman" panose="02020603050405020304" pitchFamily="18" charset="0"/>
                <a:cs typeface="Times New Roman" panose="02020603050405020304" pitchFamily="18" charset="0"/>
              </a:rPr>
              <a:t>đạo</a:t>
            </a:r>
            <a:r>
              <a:rPr lang="en-SG" sz="3200" b="1" dirty="0">
                <a:solidFill>
                  <a:srgbClr val="0000FF"/>
                </a:solidFill>
                <a:latin typeface="Times New Roman" panose="02020603050405020304" pitchFamily="18" charset="0"/>
                <a:cs typeface="Times New Roman" panose="02020603050405020304" pitchFamily="18" charset="0"/>
              </a:rPr>
              <a:t> </a:t>
            </a:r>
            <a:r>
              <a:rPr lang="en-SG" sz="3200" b="1" dirty="0" err="1">
                <a:solidFill>
                  <a:srgbClr val="0000FF"/>
                </a:solidFill>
                <a:latin typeface="Times New Roman" panose="02020603050405020304" pitchFamily="18" charset="0"/>
                <a:cs typeface="Times New Roman" panose="02020603050405020304" pitchFamily="18" charset="0"/>
              </a:rPr>
              <a:t>đức</a:t>
            </a:r>
            <a:endParaRPr lang="en-SG" sz="3200" b="1" dirty="0">
              <a:solidFill>
                <a:srgbClr val="0000FF"/>
              </a:solidFill>
              <a:latin typeface="Times New Roman" panose="02020603050405020304" pitchFamily="18" charset="0"/>
              <a:cs typeface="Times New Roman" panose="02020603050405020304" pitchFamily="18" charset="0"/>
            </a:endParaRPr>
          </a:p>
        </p:txBody>
      </p:sp>
      <p:cxnSp>
        <p:nvCxnSpPr>
          <p:cNvPr id="4" name="Straight Arrow Connector 3">
            <a:extLst>
              <a:ext uri="{FF2B5EF4-FFF2-40B4-BE49-F238E27FC236}">
                <a16:creationId xmlns="" xmlns:a16="http://schemas.microsoft.com/office/drawing/2014/main" id="{911CB9B1-ADF7-4F28-A4B9-8248870EFA56}"/>
              </a:ext>
            </a:extLst>
          </p:cNvPr>
          <p:cNvCxnSpPr>
            <a:stCxn id="2" idx="2"/>
            <a:endCxn id="14" idx="0"/>
          </p:cNvCxnSpPr>
          <p:nvPr/>
        </p:nvCxnSpPr>
        <p:spPr>
          <a:xfrm flipH="1">
            <a:off x="2165347" y="1436255"/>
            <a:ext cx="4050723" cy="11314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2BB89E1E-74FF-46D2-A93B-AEF476A6DED8}"/>
              </a:ext>
            </a:extLst>
          </p:cNvPr>
          <p:cNvCxnSpPr>
            <a:cxnSpLocks/>
            <a:stCxn id="2" idx="2"/>
            <a:endCxn id="15" idx="0"/>
          </p:cNvCxnSpPr>
          <p:nvPr/>
        </p:nvCxnSpPr>
        <p:spPr>
          <a:xfrm flipH="1">
            <a:off x="6211451" y="1436255"/>
            <a:ext cx="4619" cy="11314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918E66FD-5AA9-40C9-B554-47276785A949}"/>
              </a:ext>
            </a:extLst>
          </p:cNvPr>
          <p:cNvCxnSpPr>
            <a:cxnSpLocks/>
            <a:stCxn id="2" idx="2"/>
            <a:endCxn id="16" idx="0"/>
          </p:cNvCxnSpPr>
          <p:nvPr/>
        </p:nvCxnSpPr>
        <p:spPr>
          <a:xfrm>
            <a:off x="6216070" y="1436255"/>
            <a:ext cx="3986067" cy="11314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 xmlns:a16="http://schemas.microsoft.com/office/drawing/2014/main" id="{79A9CA89-600B-497E-90BA-E0D2E3D92735}"/>
              </a:ext>
            </a:extLst>
          </p:cNvPr>
          <p:cNvSpPr/>
          <p:nvPr/>
        </p:nvSpPr>
        <p:spPr>
          <a:xfrm>
            <a:off x="299024" y="4562754"/>
            <a:ext cx="1552864" cy="1801101"/>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latin typeface="Times New Roman" panose="02020603050405020304" pitchFamily="18" charset="0"/>
                <a:cs typeface="Times New Roman" panose="02020603050405020304" pitchFamily="18" charset="0"/>
              </a:rPr>
              <a:t>Ng</a:t>
            </a:r>
            <a:r>
              <a:rPr lang="vi-VN" sz="3200" b="1" dirty="0">
                <a:solidFill>
                  <a:schemeClr val="tx1"/>
                </a:solidFill>
                <a:latin typeface="Times New Roman" panose="02020603050405020304" pitchFamily="18" charset="0"/>
                <a:cs typeface="Times New Roman" panose="02020603050405020304" pitchFamily="18" charset="0"/>
              </a:rPr>
              <a:t>ư</a:t>
            </a:r>
            <a:r>
              <a:rPr lang="en-SG" sz="3200" b="1" dirty="0" err="1">
                <a:solidFill>
                  <a:schemeClr val="tx1"/>
                </a:solidFill>
                <a:latin typeface="Times New Roman" panose="02020603050405020304" pitchFamily="18" charset="0"/>
                <a:cs typeface="Times New Roman" panose="02020603050405020304" pitchFamily="18" charset="0"/>
              </a:rPr>
              <a:t>ời</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hút</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 xmlns:a16="http://schemas.microsoft.com/office/drawing/2014/main" id="{4830F748-2EF6-4FD5-B7E4-65F4273A1EAB}"/>
              </a:ext>
            </a:extLst>
          </p:cNvPr>
          <p:cNvSpPr/>
          <p:nvPr/>
        </p:nvSpPr>
        <p:spPr>
          <a:xfrm>
            <a:off x="2590220" y="4562754"/>
            <a:ext cx="1552864" cy="1801101"/>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latin typeface="Times New Roman" panose="02020603050405020304" pitchFamily="18" charset="0"/>
                <a:cs typeface="Times New Roman" panose="02020603050405020304" pitchFamily="18" charset="0"/>
              </a:rPr>
              <a:t>Ng</a:t>
            </a:r>
            <a:r>
              <a:rPr lang="vi-VN" sz="3200" b="1" dirty="0">
                <a:solidFill>
                  <a:schemeClr val="tx1"/>
                </a:solidFill>
                <a:latin typeface="Times New Roman" panose="02020603050405020304" pitchFamily="18" charset="0"/>
                <a:cs typeface="Times New Roman" panose="02020603050405020304" pitchFamily="18" charset="0"/>
              </a:rPr>
              <a:t>ư</a:t>
            </a:r>
            <a:r>
              <a:rPr lang="en-SG" sz="3200" b="1" dirty="0" err="1">
                <a:solidFill>
                  <a:schemeClr val="tx1"/>
                </a:solidFill>
                <a:latin typeface="Times New Roman" panose="02020603050405020304" pitchFamily="18" charset="0"/>
                <a:cs typeface="Times New Roman" panose="02020603050405020304" pitchFamily="18" charset="0"/>
              </a:rPr>
              <a:t>ời</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xung</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quanh</a:t>
            </a:r>
            <a:endParaRPr lang="en-SG" sz="3200" b="1" dirty="0">
              <a:solidFill>
                <a:schemeClr val="tx1"/>
              </a:solidFill>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 xmlns:a16="http://schemas.microsoft.com/office/drawing/2014/main" id="{4D12A5B0-778F-4777-8170-DCEB3C6F4A34}"/>
              </a:ext>
            </a:extLst>
          </p:cNvPr>
          <p:cNvCxnSpPr>
            <a:cxnSpLocks/>
            <a:stCxn id="14" idx="2"/>
            <a:endCxn id="27" idx="0"/>
          </p:cNvCxnSpPr>
          <p:nvPr/>
        </p:nvCxnSpPr>
        <p:spPr>
          <a:xfrm flipH="1">
            <a:off x="1075456" y="3470561"/>
            <a:ext cx="1089891" cy="109219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 xmlns:a16="http://schemas.microsoft.com/office/drawing/2014/main" id="{8D54777C-ED95-442A-BE03-65D9845205F4}"/>
              </a:ext>
            </a:extLst>
          </p:cNvPr>
          <p:cNvCxnSpPr>
            <a:cxnSpLocks/>
            <a:stCxn id="14" idx="2"/>
            <a:endCxn id="28" idx="0"/>
          </p:cNvCxnSpPr>
          <p:nvPr/>
        </p:nvCxnSpPr>
        <p:spPr>
          <a:xfrm>
            <a:off x="2165347" y="3470561"/>
            <a:ext cx="1201305" cy="109219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 xmlns:a16="http://schemas.microsoft.com/office/drawing/2014/main" id="{BD9BC85B-E621-40E1-9089-B17B16C080D7}"/>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22238" b="8532"/>
          <a:stretch/>
        </p:blipFill>
        <p:spPr>
          <a:xfrm>
            <a:off x="4631456" y="4188073"/>
            <a:ext cx="3086101" cy="2136527"/>
          </a:xfrm>
          <a:prstGeom prst="rect">
            <a:avLst/>
          </a:prstGeom>
        </p:spPr>
      </p:pic>
      <p:pic>
        <p:nvPicPr>
          <p:cNvPr id="34" name="Picture 33">
            <a:extLst>
              <a:ext uri="{FF2B5EF4-FFF2-40B4-BE49-F238E27FC236}">
                <a16:creationId xmlns="" xmlns:a16="http://schemas.microsoft.com/office/drawing/2014/main" id="{FECB28A8-686B-4379-8915-1DED688856A0}"/>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63352" t="26452" r="5051" b="48864"/>
          <a:stretch/>
        </p:blipFill>
        <p:spPr>
          <a:xfrm>
            <a:off x="8389211" y="3840045"/>
            <a:ext cx="3625851" cy="283258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par>
                                <p:cTn id="49" presetID="14" presetClass="entr" presetSubtype="1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a:extLst>
              <a:ext uri="{FF2B5EF4-FFF2-40B4-BE49-F238E27FC236}">
                <a16:creationId xmlns="" xmlns:a16="http://schemas.microsoft.com/office/drawing/2014/main" id="{09F07EBA-B88E-46DE-BF7E-916E93300838}"/>
              </a:ext>
            </a:extLst>
          </p:cNvPr>
          <p:cNvSpPr txBox="1">
            <a:spLocks noChangeArrowheads="1"/>
          </p:cNvSpPr>
          <p:nvPr/>
        </p:nvSpPr>
        <p:spPr bwMode="auto">
          <a:xfrm>
            <a:off x="308344" y="989217"/>
            <a:ext cx="1828800" cy="353943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dirty="0" err="1">
                <a:latin typeface="VNI-Times" pitchFamily="2" charset="0"/>
              </a:rPr>
              <a:t>Khoùi</a:t>
            </a:r>
            <a:r>
              <a:rPr lang="en-US" altLang="en-US" sz="2800" dirty="0">
                <a:latin typeface="VNI-Times" pitchFamily="2" charset="0"/>
              </a:rPr>
              <a:t> </a:t>
            </a:r>
            <a:r>
              <a:rPr lang="en-US" altLang="en-US" sz="2800" dirty="0" err="1">
                <a:latin typeface="VNI-Times" pitchFamily="2" charset="0"/>
              </a:rPr>
              <a:t>thuoác</a:t>
            </a:r>
            <a:r>
              <a:rPr lang="en-US" altLang="en-US" sz="2800" dirty="0">
                <a:latin typeface="VNI-Times" pitchFamily="2" charset="0"/>
              </a:rPr>
              <a:t> </a:t>
            </a:r>
            <a:r>
              <a:rPr lang="en-US" altLang="en-US" sz="2800" dirty="0" err="1">
                <a:latin typeface="VNI-Times" pitchFamily="2" charset="0"/>
              </a:rPr>
              <a:t>la</a:t>
            </a:r>
            <a:r>
              <a:rPr lang="en-US" altLang="en-US" sz="2800" u="sng" dirty="0" err="1">
                <a:latin typeface="VNI-Times" pitchFamily="2" charset="0"/>
              </a:rPr>
              <a:t>ù</a:t>
            </a:r>
            <a:r>
              <a:rPr lang="en-US" altLang="en-US" sz="2800" dirty="0">
                <a:latin typeface="VNI-Times" pitchFamily="2" charset="0"/>
              </a:rPr>
              <a:t> </a:t>
            </a:r>
            <a:r>
              <a:rPr lang="en-US" altLang="en-US" sz="2800" dirty="0" err="1">
                <a:latin typeface="VNI-Times" pitchFamily="2" charset="0"/>
              </a:rPr>
              <a:t>chöùa</a:t>
            </a:r>
            <a:r>
              <a:rPr lang="en-US" altLang="en-US" sz="2800" dirty="0">
                <a:latin typeface="VNI-Times" pitchFamily="2" charset="0"/>
              </a:rPr>
              <a:t> </a:t>
            </a:r>
            <a:r>
              <a:rPr lang="en-US" altLang="en-US" sz="2800" dirty="0" err="1">
                <a:latin typeface="VNI-Times" pitchFamily="2" charset="0"/>
              </a:rPr>
              <a:t>nhiều</a:t>
            </a:r>
            <a:r>
              <a:rPr lang="en-US" altLang="en-US" sz="2800" dirty="0">
                <a:latin typeface="VNI-Times" pitchFamily="2" charset="0"/>
              </a:rPr>
              <a:t> </a:t>
            </a:r>
            <a:r>
              <a:rPr lang="en-US" altLang="en-US" sz="2800" dirty="0" err="1" smtClean="0">
                <a:latin typeface="VNI-Times" pitchFamily="2" charset="0"/>
              </a:rPr>
              <a:t>chất</a:t>
            </a:r>
            <a:r>
              <a:rPr lang="en-US" altLang="en-US" sz="2800" dirty="0">
                <a:latin typeface="VNI-Times" pitchFamily="2" charset="0"/>
              </a:rPr>
              <a:t> </a:t>
            </a:r>
            <a:r>
              <a:rPr lang="en-US" altLang="en-US" sz="2800" dirty="0" err="1" smtClean="0">
                <a:latin typeface="VNI-Times" pitchFamily="2" charset="0"/>
              </a:rPr>
              <a:t>ộc.Trong</a:t>
            </a:r>
            <a:r>
              <a:rPr lang="en-US" altLang="en-US" sz="2800" dirty="0" smtClean="0">
                <a:latin typeface="VNI-Times" pitchFamily="2" charset="0"/>
              </a:rPr>
              <a:t> </a:t>
            </a:r>
            <a:r>
              <a:rPr lang="en-US" altLang="en-US" sz="2800" dirty="0" err="1">
                <a:latin typeface="VNI-Times" pitchFamily="2" charset="0"/>
              </a:rPr>
              <a:t>ñoù</a:t>
            </a:r>
            <a:r>
              <a:rPr lang="en-US" altLang="en-US" sz="2800" dirty="0">
                <a:latin typeface="VNI-Times" pitchFamily="2" charset="0"/>
              </a:rPr>
              <a:t>, </a:t>
            </a:r>
            <a:r>
              <a:rPr lang="en-US" altLang="en-US" sz="2800" dirty="0" err="1">
                <a:latin typeface="VNI-Times" pitchFamily="2" charset="0"/>
              </a:rPr>
              <a:t>c</a:t>
            </a:r>
            <a:r>
              <a:rPr lang="en-US" altLang="en-US" sz="2800" dirty="0" err="1">
                <a:latin typeface="Times New Roman" panose="02020603050405020304" pitchFamily="18" charset="0"/>
              </a:rPr>
              <a:t>ó</a:t>
            </a:r>
            <a:r>
              <a:rPr lang="en-US" altLang="en-US" sz="2800" dirty="0">
                <a:latin typeface="VNI-Times" pitchFamily="2" charset="0"/>
              </a:rPr>
              <a:t> </a:t>
            </a:r>
            <a:r>
              <a:rPr lang="en-US" altLang="en-US" sz="2800" dirty="0" err="1">
                <a:latin typeface="VNI-Times" pitchFamily="2" charset="0"/>
              </a:rPr>
              <a:t>moät</a:t>
            </a:r>
            <a:r>
              <a:rPr lang="en-US" altLang="en-US" sz="2800" dirty="0">
                <a:latin typeface="VNI-Times" pitchFamily="2" charset="0"/>
              </a:rPr>
              <a:t> </a:t>
            </a:r>
            <a:r>
              <a:rPr lang="en-US" altLang="en-US" sz="2800" dirty="0" err="1">
                <a:latin typeface="VNI-Times" pitchFamily="2" charset="0"/>
              </a:rPr>
              <a:t>soá</a:t>
            </a:r>
            <a:r>
              <a:rPr lang="en-US" altLang="en-US" sz="2800" dirty="0">
                <a:latin typeface="VNI-Times" pitchFamily="2" charset="0"/>
              </a:rPr>
              <a:t> </a:t>
            </a:r>
            <a:r>
              <a:rPr lang="en-US" altLang="en-US" sz="2800" dirty="0" err="1">
                <a:latin typeface="VNI-Times" pitchFamily="2" charset="0"/>
              </a:rPr>
              <a:t>chaát</a:t>
            </a:r>
            <a:r>
              <a:rPr lang="en-US" altLang="en-US" sz="2800" dirty="0">
                <a:latin typeface="VNI-Times" pitchFamily="2" charset="0"/>
              </a:rPr>
              <a:t> </a:t>
            </a:r>
            <a:r>
              <a:rPr lang="en-US" altLang="en-US" sz="2800" dirty="0" err="1">
                <a:latin typeface="VNI-Times" pitchFamily="2" charset="0"/>
              </a:rPr>
              <a:t>khi</a:t>
            </a:r>
            <a:r>
              <a:rPr lang="en-US" altLang="en-US" sz="2800" dirty="0">
                <a:latin typeface="VNI-Times" pitchFamily="2" charset="0"/>
              </a:rPr>
              <a:t> </a:t>
            </a:r>
            <a:r>
              <a:rPr lang="en-US" altLang="en-US" sz="2800" dirty="0" err="1">
                <a:latin typeface="VNI-Times" pitchFamily="2" charset="0"/>
              </a:rPr>
              <a:t>thaám</a:t>
            </a:r>
            <a:r>
              <a:rPr lang="en-US" altLang="en-US" sz="2800" dirty="0">
                <a:latin typeface="VNI-Times" pitchFamily="2" charset="0"/>
              </a:rPr>
              <a:t> </a:t>
            </a:r>
            <a:r>
              <a:rPr lang="en-US" altLang="en-US" sz="2800" dirty="0" err="1">
                <a:latin typeface="VNI-Times" pitchFamily="2" charset="0"/>
              </a:rPr>
              <a:t>vaøo</a:t>
            </a:r>
            <a:r>
              <a:rPr lang="en-US" altLang="en-US" sz="2800" dirty="0">
                <a:latin typeface="VNI-Times" pitchFamily="2" charset="0"/>
              </a:rPr>
              <a:t> </a:t>
            </a:r>
            <a:r>
              <a:rPr lang="en-US" altLang="en-US" sz="2800" dirty="0" err="1">
                <a:latin typeface="VNI-Times" pitchFamily="2" charset="0"/>
              </a:rPr>
              <a:t>cô</a:t>
            </a:r>
            <a:r>
              <a:rPr lang="en-US" altLang="en-US" sz="2800" dirty="0">
                <a:latin typeface="VNI-Times" pitchFamily="2" charset="0"/>
              </a:rPr>
              <a:t> </a:t>
            </a:r>
            <a:r>
              <a:rPr lang="en-US" altLang="en-US" sz="2800" dirty="0" err="1">
                <a:latin typeface="VNI-Times" pitchFamily="2" charset="0"/>
              </a:rPr>
              <a:t>theå</a:t>
            </a:r>
            <a:r>
              <a:rPr lang="en-US" altLang="en-US" sz="2800" dirty="0">
                <a:latin typeface="VNI-Times" pitchFamily="2" charset="0"/>
              </a:rPr>
              <a:t> </a:t>
            </a:r>
          </a:p>
        </p:txBody>
      </p:sp>
      <p:sp>
        <p:nvSpPr>
          <p:cNvPr id="45060" name="Line 4">
            <a:extLst>
              <a:ext uri="{FF2B5EF4-FFF2-40B4-BE49-F238E27FC236}">
                <a16:creationId xmlns="" xmlns:a16="http://schemas.microsoft.com/office/drawing/2014/main" id="{1C909557-9C34-4C3A-8A5F-2784DB25E758}"/>
              </a:ext>
            </a:extLst>
          </p:cNvPr>
          <p:cNvSpPr>
            <a:spLocks noChangeShapeType="1"/>
          </p:cNvSpPr>
          <p:nvPr/>
        </p:nvSpPr>
        <p:spPr bwMode="auto">
          <a:xfrm flipV="1">
            <a:off x="2137144" y="1080651"/>
            <a:ext cx="2820391" cy="1688415"/>
          </a:xfrm>
          <a:prstGeom prst="line">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txBody>
          <a:bodyPr/>
          <a:lstStyle/>
          <a:p>
            <a:endParaRPr lang="en-SG" dirty="0"/>
          </a:p>
        </p:txBody>
      </p:sp>
      <p:sp>
        <p:nvSpPr>
          <p:cNvPr id="45061" name="Text Box 5">
            <a:extLst>
              <a:ext uri="{FF2B5EF4-FFF2-40B4-BE49-F238E27FC236}">
                <a16:creationId xmlns="" xmlns:a16="http://schemas.microsoft.com/office/drawing/2014/main" id="{C1F2F6D5-56B6-4BC6-B654-37557328E406}"/>
              </a:ext>
            </a:extLst>
          </p:cNvPr>
          <p:cNvSpPr txBox="1">
            <a:spLocks noChangeArrowheads="1"/>
          </p:cNvSpPr>
          <p:nvPr/>
        </p:nvSpPr>
        <p:spPr bwMode="auto">
          <a:xfrm>
            <a:off x="4957535" y="356131"/>
            <a:ext cx="6929664" cy="16004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800">
                <a:latin typeface="VNI-Times" pitchFamily="2" charset="0"/>
              </a:rPr>
              <a:t> Laøm teâ lieät loâng mao </a:t>
            </a:r>
            <a:r>
              <a:rPr lang="en-US" altLang="en-US" sz="2800">
                <a:latin typeface="VNI-Times" pitchFamily="2" charset="0"/>
                <a:sym typeface="Wingdings" panose="05000000000000000000" pitchFamily="2" charset="2"/>
              </a:rPr>
              <a:t> buïi , vi khuaån tích tuï  ho hen  vieâm pheá quaûn.</a:t>
            </a:r>
          </a:p>
          <a:p>
            <a:pPr eaLnBrk="1" hangingPunct="1">
              <a:spcBef>
                <a:spcPct val="50000"/>
              </a:spcBef>
              <a:buFontTx/>
              <a:buChar char="-"/>
            </a:pPr>
            <a:r>
              <a:rPr lang="en-US" altLang="en-US" sz="2800">
                <a:latin typeface="VNI-Times" pitchFamily="2" charset="0"/>
              </a:rPr>
              <a:t> Thaám vaøo teá baøo </a:t>
            </a:r>
            <a:r>
              <a:rPr lang="en-US" altLang="en-US" sz="2800">
                <a:latin typeface="VNI-Times" pitchFamily="2" charset="0"/>
                <a:sym typeface="Wingdings" panose="05000000000000000000" pitchFamily="2" charset="2"/>
              </a:rPr>
              <a:t> ung thö : hoïng, phoåi, …</a:t>
            </a:r>
            <a:endParaRPr lang="en-US" altLang="en-US" sz="2800">
              <a:latin typeface="VNI-Times" pitchFamily="2" charset="0"/>
            </a:endParaRPr>
          </a:p>
        </p:txBody>
      </p:sp>
      <p:sp>
        <p:nvSpPr>
          <p:cNvPr id="45062" name="Text Box 6">
            <a:extLst>
              <a:ext uri="{FF2B5EF4-FFF2-40B4-BE49-F238E27FC236}">
                <a16:creationId xmlns="" xmlns:a16="http://schemas.microsoft.com/office/drawing/2014/main" id="{E1975C20-6BC5-4F23-8147-CFE75F15304F}"/>
              </a:ext>
            </a:extLst>
          </p:cNvPr>
          <p:cNvSpPr txBox="1">
            <a:spLocks noChangeArrowheads="1"/>
          </p:cNvSpPr>
          <p:nvPr/>
        </p:nvSpPr>
        <p:spPr bwMode="auto">
          <a:xfrm>
            <a:off x="4921629" y="2301808"/>
            <a:ext cx="6965570" cy="95410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VNI-Times" pitchFamily="2" charset="0"/>
              </a:rPr>
              <a:t>- Thaám vaøo maùu </a:t>
            </a:r>
            <a:r>
              <a:rPr lang="en-US" altLang="en-US" sz="2800">
                <a:latin typeface="VNI-Times" pitchFamily="2" charset="0"/>
                <a:sym typeface="Wingdings" panose="05000000000000000000" pitchFamily="2" charset="2"/>
              </a:rPr>
              <a:t> hoàng caàu khoâng tieáp caän oâ-xy  söùc khoûe giaûm suùt.</a:t>
            </a:r>
            <a:endParaRPr lang="en-US" altLang="en-US" sz="2800">
              <a:latin typeface="VNI-Times" pitchFamily="2" charset="0"/>
            </a:endParaRPr>
          </a:p>
        </p:txBody>
      </p:sp>
      <p:sp>
        <p:nvSpPr>
          <p:cNvPr id="45063" name="Text Box 7">
            <a:extLst>
              <a:ext uri="{FF2B5EF4-FFF2-40B4-BE49-F238E27FC236}">
                <a16:creationId xmlns="" xmlns:a16="http://schemas.microsoft.com/office/drawing/2014/main" id="{0C9D5E74-104B-46E7-A78B-FA86786A62A1}"/>
              </a:ext>
            </a:extLst>
          </p:cNvPr>
          <p:cNvSpPr txBox="1">
            <a:spLocks noChangeArrowheads="1"/>
          </p:cNvSpPr>
          <p:nvPr/>
        </p:nvSpPr>
        <p:spPr bwMode="auto">
          <a:xfrm>
            <a:off x="4921628" y="3569378"/>
            <a:ext cx="6965569" cy="95410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VNI-Times" pitchFamily="2" charset="0"/>
              </a:rPr>
              <a:t>- Laøm ñoäng maïch co thaét laïi </a:t>
            </a:r>
            <a:r>
              <a:rPr lang="en-US" altLang="en-US" sz="2800">
                <a:latin typeface="VNI-Times" pitchFamily="2" charset="0"/>
                <a:sym typeface="Wingdings" panose="05000000000000000000" pitchFamily="2" charset="2"/>
              </a:rPr>
              <a:t> huyeát aùp cao, taét ñoäng maïch, nhoài maùu cô tim…</a:t>
            </a:r>
            <a:endParaRPr lang="en-US" altLang="en-US" sz="2800">
              <a:latin typeface="VNI-Times" pitchFamily="2" charset="0"/>
            </a:endParaRPr>
          </a:p>
        </p:txBody>
      </p:sp>
      <p:sp>
        <p:nvSpPr>
          <p:cNvPr id="45064" name="Line 8">
            <a:extLst>
              <a:ext uri="{FF2B5EF4-FFF2-40B4-BE49-F238E27FC236}">
                <a16:creationId xmlns="" xmlns:a16="http://schemas.microsoft.com/office/drawing/2014/main" id="{F7CF939D-3ADD-4BAB-8B22-EAEDBEE51C4E}"/>
              </a:ext>
            </a:extLst>
          </p:cNvPr>
          <p:cNvSpPr>
            <a:spLocks noChangeShapeType="1"/>
          </p:cNvSpPr>
          <p:nvPr/>
        </p:nvSpPr>
        <p:spPr bwMode="auto">
          <a:xfrm flipV="1">
            <a:off x="2137144" y="2796681"/>
            <a:ext cx="2820391" cy="0"/>
          </a:xfrm>
          <a:prstGeom prst="line">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txBody>
          <a:bodyPr/>
          <a:lstStyle/>
          <a:p>
            <a:endParaRPr lang="en-SG"/>
          </a:p>
        </p:txBody>
      </p:sp>
      <p:sp>
        <p:nvSpPr>
          <p:cNvPr id="45065" name="Line 9">
            <a:extLst>
              <a:ext uri="{FF2B5EF4-FFF2-40B4-BE49-F238E27FC236}">
                <a16:creationId xmlns="" xmlns:a16="http://schemas.microsoft.com/office/drawing/2014/main" id="{9264414D-CB68-4B3D-8E6A-440CE433AE51}"/>
              </a:ext>
            </a:extLst>
          </p:cNvPr>
          <p:cNvSpPr>
            <a:spLocks noChangeShapeType="1"/>
          </p:cNvSpPr>
          <p:nvPr/>
        </p:nvSpPr>
        <p:spPr bwMode="auto">
          <a:xfrm>
            <a:off x="2137144" y="2824298"/>
            <a:ext cx="2820391" cy="1311284"/>
          </a:xfrm>
          <a:prstGeom prst="line">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txBody>
          <a:bodyPr/>
          <a:lstStyle/>
          <a:p>
            <a:endParaRPr lang="en-SG"/>
          </a:p>
        </p:txBody>
      </p:sp>
      <p:sp>
        <p:nvSpPr>
          <p:cNvPr id="45066" name="Text Box 10">
            <a:extLst>
              <a:ext uri="{FF2B5EF4-FFF2-40B4-BE49-F238E27FC236}">
                <a16:creationId xmlns="" xmlns:a16="http://schemas.microsoft.com/office/drawing/2014/main" id="{2B2799C8-517A-4B91-BA5E-E425052C1467}"/>
              </a:ext>
            </a:extLst>
          </p:cNvPr>
          <p:cNvSpPr txBox="1">
            <a:spLocks noChangeArrowheads="1"/>
          </p:cNvSpPr>
          <p:nvPr/>
        </p:nvSpPr>
        <p:spPr bwMode="auto">
          <a:xfrm rot="19763053">
            <a:off x="2634130" y="1364514"/>
            <a:ext cx="1600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latin typeface="VNI-Times" pitchFamily="2" charset="0"/>
              </a:rPr>
              <a:t>Haéc</a:t>
            </a:r>
            <a:r>
              <a:rPr lang="en-US" altLang="en-US" sz="2400" b="1" dirty="0">
                <a:latin typeface="VNI-Times" pitchFamily="2" charset="0"/>
              </a:rPr>
              <a:t> - </a:t>
            </a:r>
            <a:r>
              <a:rPr lang="en-US" altLang="en-US" sz="2400" b="1" dirty="0" err="1">
                <a:latin typeface="VNI-Times" pitchFamily="2" charset="0"/>
              </a:rPr>
              <a:t>ín</a:t>
            </a:r>
            <a:endParaRPr lang="en-US" altLang="en-US" sz="2400" b="1" dirty="0">
              <a:latin typeface="VNI-Times" pitchFamily="2" charset="0"/>
            </a:endParaRPr>
          </a:p>
        </p:txBody>
      </p:sp>
      <p:sp>
        <p:nvSpPr>
          <p:cNvPr id="45067" name="Text Box 11">
            <a:extLst>
              <a:ext uri="{FF2B5EF4-FFF2-40B4-BE49-F238E27FC236}">
                <a16:creationId xmlns="" xmlns:a16="http://schemas.microsoft.com/office/drawing/2014/main" id="{435C34D7-85B9-498D-9645-78D41F41B3EC}"/>
              </a:ext>
            </a:extLst>
          </p:cNvPr>
          <p:cNvSpPr txBox="1">
            <a:spLocks noChangeArrowheads="1"/>
          </p:cNvSpPr>
          <p:nvPr/>
        </p:nvSpPr>
        <p:spPr bwMode="auto">
          <a:xfrm>
            <a:off x="2715571" y="2327716"/>
            <a:ext cx="25007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latin typeface="VNI-Times" pitchFamily="2" charset="0"/>
              </a:rPr>
              <a:t>OÂ-</a:t>
            </a:r>
            <a:r>
              <a:rPr lang="en-US" altLang="en-US" sz="2400" b="1" dirty="0" err="1">
                <a:latin typeface="VNI-Times" pitchFamily="2" charset="0"/>
              </a:rPr>
              <a:t>xít</a:t>
            </a:r>
            <a:r>
              <a:rPr lang="en-US" altLang="en-US" sz="2400" b="1" dirty="0">
                <a:latin typeface="VNI-Times" pitchFamily="2" charset="0"/>
              </a:rPr>
              <a:t> </a:t>
            </a:r>
            <a:r>
              <a:rPr lang="en-US" altLang="en-US" sz="2400" b="1" dirty="0" err="1">
                <a:latin typeface="VNI-Times" pitchFamily="2" charset="0"/>
              </a:rPr>
              <a:t>caùc</a:t>
            </a:r>
            <a:r>
              <a:rPr lang="en-US" altLang="en-US" sz="2400" b="1" dirty="0">
                <a:latin typeface="VNI-Times" pitchFamily="2" charset="0"/>
              </a:rPr>
              <a:t>-bon</a:t>
            </a:r>
          </a:p>
        </p:txBody>
      </p:sp>
      <p:sp>
        <p:nvSpPr>
          <p:cNvPr id="45068" name="Text Box 12">
            <a:extLst>
              <a:ext uri="{FF2B5EF4-FFF2-40B4-BE49-F238E27FC236}">
                <a16:creationId xmlns="" xmlns:a16="http://schemas.microsoft.com/office/drawing/2014/main" id="{CEB053AB-A04A-480E-8E2F-064BCC894DD0}"/>
              </a:ext>
            </a:extLst>
          </p:cNvPr>
          <p:cNvSpPr txBox="1">
            <a:spLocks noChangeArrowheads="1"/>
          </p:cNvSpPr>
          <p:nvPr/>
        </p:nvSpPr>
        <p:spPr bwMode="auto">
          <a:xfrm rot="1489987">
            <a:off x="2655701" y="3502392"/>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latin typeface="VNI-Times" pitchFamily="2" charset="0"/>
              </a:rPr>
              <a:t>Ni-</a:t>
            </a:r>
            <a:r>
              <a:rPr lang="en-US" altLang="en-US" sz="2400" b="1" dirty="0" err="1">
                <a:latin typeface="VNI-Times" pitchFamily="2" charset="0"/>
              </a:rPr>
              <a:t>coâ</a:t>
            </a:r>
            <a:r>
              <a:rPr lang="en-US" altLang="en-US" sz="2400" b="1" dirty="0">
                <a:latin typeface="VNI-Times" pitchFamily="2" charset="0"/>
              </a:rPr>
              <a:t>-tin</a:t>
            </a:r>
          </a:p>
        </p:txBody>
      </p:sp>
      <p:sp>
        <p:nvSpPr>
          <p:cNvPr id="45070" name="Rectangle 14">
            <a:extLst>
              <a:ext uri="{FF2B5EF4-FFF2-40B4-BE49-F238E27FC236}">
                <a16:creationId xmlns="" xmlns:a16="http://schemas.microsoft.com/office/drawing/2014/main" id="{D450897A-6A1A-4EF6-A44C-E5C1DD430250}"/>
              </a:ext>
            </a:extLst>
          </p:cNvPr>
          <p:cNvSpPr>
            <a:spLocks noChangeArrowheads="1"/>
          </p:cNvSpPr>
          <p:nvPr/>
        </p:nvSpPr>
        <p:spPr bwMode="auto">
          <a:xfrm>
            <a:off x="277171" y="4959261"/>
            <a:ext cx="11578853" cy="1569660"/>
          </a:xfrm>
          <a:prstGeom prst="rect">
            <a:avLst/>
          </a:prstGeom>
          <a:ln/>
        </p:spPr>
        <p:style>
          <a:lnRef idx="2">
            <a:schemeClr val="accent6"/>
          </a:lnRef>
          <a:fillRef idx="1">
            <a:schemeClr val="lt1"/>
          </a:fillRef>
          <a:effectRef idx="0">
            <a:schemeClr val="accent6"/>
          </a:effectRef>
          <a:fontRef idx="minor">
            <a:schemeClr val="dk1"/>
          </a:fontRef>
        </p:style>
        <p:txBody>
          <a:bodyPr wrap="square" anchor="ctr">
            <a:spAutoFit/>
          </a:bodyPr>
          <a:lstStyle>
            <a:lvl1pPr>
              <a:tabLst>
                <a:tab pos="720725" algn="l"/>
              </a:tabLst>
              <a:defRPr>
                <a:solidFill>
                  <a:schemeClr val="tx1"/>
                </a:solidFill>
                <a:latin typeface="Arial" panose="020B0604020202020204" pitchFamily="34" charset="0"/>
              </a:defRPr>
            </a:lvl1pPr>
            <a:lvl2pPr marL="742950" indent="-285750">
              <a:tabLst>
                <a:tab pos="720725" algn="l"/>
              </a:tabLst>
              <a:defRPr>
                <a:solidFill>
                  <a:schemeClr val="tx1"/>
                </a:solidFill>
                <a:latin typeface="Arial" panose="020B0604020202020204" pitchFamily="34" charset="0"/>
              </a:defRPr>
            </a:lvl2pPr>
            <a:lvl3pPr marL="1143000" indent="-228600">
              <a:tabLst>
                <a:tab pos="720725" algn="l"/>
              </a:tabLst>
              <a:defRPr>
                <a:solidFill>
                  <a:schemeClr val="tx1"/>
                </a:solidFill>
                <a:latin typeface="Arial" panose="020B0604020202020204" pitchFamily="34" charset="0"/>
              </a:defRPr>
            </a:lvl3pPr>
            <a:lvl4pPr marL="1600200" indent="-228600">
              <a:tabLst>
                <a:tab pos="720725" algn="l"/>
              </a:tabLst>
              <a:defRPr>
                <a:solidFill>
                  <a:schemeClr val="tx1"/>
                </a:solidFill>
                <a:latin typeface="Arial" panose="020B0604020202020204" pitchFamily="34" charset="0"/>
              </a:defRPr>
            </a:lvl4pPr>
            <a:lvl5pPr marL="2057400" indent="-228600">
              <a:tabLst>
                <a:tab pos="7207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07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07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07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0725" algn="l"/>
              </a:tabLst>
              <a:defRPr>
                <a:solidFill>
                  <a:schemeClr val="tx1"/>
                </a:solidFill>
                <a:latin typeface="Arial" panose="020B0604020202020204" pitchFamily="34" charset="0"/>
              </a:defRPr>
            </a:lvl9pPr>
          </a:lstStyle>
          <a:p>
            <a:pPr algn="just"/>
            <a:r>
              <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Dựa</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vào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kết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quả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nghiên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cứu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của</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các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nhà</a:t>
            </a:r>
            <a:r>
              <a:rPr lang="en-US" altLang="en-US" sz="3200" b="1" dirty="0">
                <a:solidFill>
                  <a:srgbClr val="0000FF"/>
                </a:solidFill>
                <a:latin typeface="Times New Roman" panose="02020603050405020304" pitchFamily="18" charset="0"/>
                <a:cs typeface="Times New Roman" panose="02020603050405020304" pitchFamily="18" charset="0"/>
              </a:rPr>
              <a:t> khoa </a:t>
            </a:r>
            <a:r>
              <a:rPr lang="en-US" altLang="en-US" sz="3200" b="1" dirty="0" err="1">
                <a:solidFill>
                  <a:srgbClr val="0000FF"/>
                </a:solidFill>
                <a:latin typeface="Times New Roman" panose="02020603050405020304" pitchFamily="18" charset="0"/>
                <a:cs typeface="Times New Roman" panose="02020603050405020304" pitchFamily="18" charset="0"/>
              </a:rPr>
              <a:t>học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và</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thực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tiễn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điều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trị</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các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bệnh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viện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của</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các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bác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sĩ</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đáng</a:t>
            </a:r>
            <a:r>
              <a:rPr lang="en-US" altLang="en-US" sz="3200" b="1" dirty="0">
                <a:solidFill>
                  <a:srgbClr val="0000FF"/>
                </a:solidFill>
                <a:latin typeface="Times New Roman" panose="02020603050405020304" pitchFamily="18" charset="0"/>
                <a:cs typeface="Times New Roman" panose="02020603050405020304" pitchFamily="18" charset="0"/>
              </a:rPr>
              <a:t> tin </a:t>
            </a:r>
            <a:r>
              <a:rPr lang="en-US" altLang="en-US" sz="3200" b="1" dirty="0" err="1">
                <a:solidFill>
                  <a:srgbClr val="0000FF"/>
                </a:solidFill>
                <a:latin typeface="Times New Roman" panose="02020603050405020304" pitchFamily="18" charset="0"/>
                <a:cs typeface="Times New Roman" panose="02020603050405020304" pitchFamily="18" charset="0"/>
              </a:rPr>
              <a:t>cậy</a:t>
            </a:r>
            <a:r>
              <a:rPr lang="en-US" altLang="en-US" sz="3200" b="1" dirty="0">
                <a:solidFill>
                  <a:srgbClr val="0000FF"/>
                </a:solidFill>
                <a:latin typeface="Times New Roman" panose="02020603050405020304" pitchFamily="18" charset="0"/>
                <a:cs typeface="Times New Roman" panose="02020603050405020304" pitchFamily="18" charset="0"/>
              </a:rPr>
              <a:t> </a:t>
            </a:r>
            <a:endPar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endParaRPr>
          </a:p>
          <a:p>
            <a:pPr algn="just"/>
            <a:r>
              <a:rPr lang="en-US" altLang="en-US" sz="28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Lập</a:t>
            </a:r>
            <a:r>
              <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luận</a:t>
            </a:r>
            <a:r>
              <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cụ</a:t>
            </a:r>
            <a:r>
              <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thể</a:t>
            </a:r>
            <a:r>
              <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tỉ</a:t>
            </a:r>
            <a:r>
              <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mỉ</a:t>
            </a:r>
            <a:r>
              <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thuyết</a:t>
            </a:r>
            <a:r>
              <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phục</a:t>
            </a:r>
            <a:r>
              <a:rPr lang="en-US" altLang="en-US" sz="32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p:cTn id="7" dur="500" fill="hold"/>
                                        <p:tgtEl>
                                          <p:spTgt spid="45059"/>
                                        </p:tgtEl>
                                        <p:attrNameLst>
                                          <p:attrName>ppt_w</p:attrName>
                                        </p:attrNameLst>
                                      </p:cBhvr>
                                      <p:tavLst>
                                        <p:tav tm="0">
                                          <p:val>
                                            <p:fltVal val="0"/>
                                          </p:val>
                                        </p:tav>
                                        <p:tav tm="100000">
                                          <p:val>
                                            <p:strVal val="#ppt_w"/>
                                          </p:val>
                                        </p:tav>
                                      </p:tavLst>
                                    </p:anim>
                                    <p:anim calcmode="lin" valueType="num">
                                      <p:cBhvr>
                                        <p:cTn id="8" dur="500" fill="hold"/>
                                        <p:tgtEl>
                                          <p:spTgt spid="45059"/>
                                        </p:tgtEl>
                                        <p:attrNameLst>
                                          <p:attrName>ppt_h</p:attrName>
                                        </p:attrNameLst>
                                      </p:cBhvr>
                                      <p:tavLst>
                                        <p:tav tm="0">
                                          <p:val>
                                            <p:fltVal val="0"/>
                                          </p:val>
                                        </p:tav>
                                        <p:tav tm="100000">
                                          <p:val>
                                            <p:strVal val="#ppt_h"/>
                                          </p:val>
                                        </p:tav>
                                      </p:tavLst>
                                    </p:anim>
                                    <p:animEffect transition="in" filter="fade">
                                      <p:cBhvr>
                                        <p:cTn id="9" dur="500"/>
                                        <p:tgtEl>
                                          <p:spTgt spid="450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5066"/>
                                        </p:tgtEl>
                                        <p:attrNameLst>
                                          <p:attrName>style.visibility</p:attrName>
                                        </p:attrNameLst>
                                      </p:cBhvr>
                                      <p:to>
                                        <p:strVal val="visible"/>
                                      </p:to>
                                    </p:set>
                                    <p:animEffect transition="in" filter="wipe(down)">
                                      <p:cBhvr>
                                        <p:cTn id="14" dur="500"/>
                                        <p:tgtEl>
                                          <p:spTgt spid="45066"/>
                                        </p:tgtEl>
                                      </p:cBhvr>
                                    </p:animEffect>
                                  </p:childTnLst>
                                </p:cTn>
                              </p:par>
                              <p:par>
                                <p:cTn id="15" presetID="22" presetClass="entr" presetSubtype="4" fill="hold" nodeType="withEffect">
                                  <p:stCondLst>
                                    <p:cond delay="0"/>
                                  </p:stCondLst>
                                  <p:childTnLst>
                                    <p:set>
                                      <p:cBhvr>
                                        <p:cTn id="16" dur="1" fill="hold">
                                          <p:stCondLst>
                                            <p:cond delay="0"/>
                                          </p:stCondLst>
                                        </p:cTn>
                                        <p:tgtEl>
                                          <p:spTgt spid="45060"/>
                                        </p:tgtEl>
                                        <p:attrNameLst>
                                          <p:attrName>style.visibility</p:attrName>
                                        </p:attrNameLst>
                                      </p:cBhvr>
                                      <p:to>
                                        <p:strVal val="visible"/>
                                      </p:to>
                                    </p:set>
                                    <p:animEffect transition="in" filter="wipe(down)">
                                      <p:cBhvr>
                                        <p:cTn id="17" dur="500"/>
                                        <p:tgtEl>
                                          <p:spTgt spid="45060"/>
                                        </p:tgtEl>
                                      </p:cBhvr>
                                    </p:animEffect>
                                  </p:childTnLst>
                                </p:cTn>
                              </p:par>
                              <p:par>
                                <p:cTn id="18" presetID="22" presetClass="entr" presetSubtype="4" fill="hold" nodeType="withEffect">
                                  <p:stCondLst>
                                    <p:cond delay="0"/>
                                  </p:stCondLst>
                                  <p:childTnLst>
                                    <p:set>
                                      <p:cBhvr>
                                        <p:cTn id="19" dur="1" fill="hold">
                                          <p:stCondLst>
                                            <p:cond delay="0"/>
                                          </p:stCondLst>
                                        </p:cTn>
                                        <p:tgtEl>
                                          <p:spTgt spid="45061"/>
                                        </p:tgtEl>
                                        <p:attrNameLst>
                                          <p:attrName>style.visibility</p:attrName>
                                        </p:attrNameLst>
                                      </p:cBhvr>
                                      <p:to>
                                        <p:strVal val="visible"/>
                                      </p:to>
                                    </p:set>
                                    <p:animEffect transition="in" filter="wipe(down)">
                                      <p:cBhvr>
                                        <p:cTn id="20" dur="500"/>
                                        <p:tgtEl>
                                          <p:spTgt spid="45061"/>
                                        </p:tgtEl>
                                      </p:cBhvr>
                                    </p:animEffect>
                                  </p:childTnLst>
                                </p:cTn>
                              </p:par>
                            </p:childTnLst>
                          </p:cTn>
                        </p:par>
                        <p:par>
                          <p:cTn id="21" fill="hold" nodeType="afterGroup">
                            <p:stCondLst>
                              <p:cond delay="500"/>
                            </p:stCondLst>
                            <p:childTnLst>
                              <p:par>
                                <p:cTn id="22" presetID="3" presetClass="emph" presetSubtype="2" fill="hold" grpId="1" nodeType="afterEffect">
                                  <p:stCondLst>
                                    <p:cond delay="0"/>
                                  </p:stCondLst>
                                  <p:childTnLst>
                                    <p:animClr clrSpc="rgb" dir="cw">
                                      <p:cBhvr override="childStyle">
                                        <p:cTn id="23" dur="2000" fill="hold"/>
                                        <p:tgtEl>
                                          <p:spTgt spid="45066"/>
                                        </p:tgtEl>
                                        <p:attrNameLst>
                                          <p:attrName>style.color</p:attrName>
                                        </p:attrNameLst>
                                      </p:cBhvr>
                                      <p:to>
                                        <a:srgbClr val="FF0000"/>
                                      </p:to>
                                    </p:animClr>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45064"/>
                                        </p:tgtEl>
                                        <p:attrNameLst>
                                          <p:attrName>style.visibility</p:attrName>
                                        </p:attrNameLst>
                                      </p:cBhvr>
                                      <p:to>
                                        <p:strVal val="visible"/>
                                      </p:to>
                                    </p:set>
                                    <p:anim to="" calcmode="lin" valueType="num">
                                      <p:cBhvr>
                                        <p:cTn id="28" dur="1" fill="hold"/>
                                        <p:tgtEl>
                                          <p:spTgt spid="45064"/>
                                        </p:tgtEl>
                                        <p:attrNameLst>
                                          <p:attrName/>
                                        </p:attrNameLst>
                                      </p:cBhvr>
                                    </p:anim>
                                  </p:childTnLst>
                                </p:cTn>
                              </p:par>
                              <p:par>
                                <p:cTn id="29" presetID="24" presetClass="entr" presetSubtype="0" fill="hold" grpId="0" nodeType="withEffect">
                                  <p:stCondLst>
                                    <p:cond delay="0"/>
                                  </p:stCondLst>
                                  <p:iterate type="lt">
                                    <p:tmAbs val="0"/>
                                  </p:iterate>
                                  <p:childTnLst>
                                    <p:set>
                                      <p:cBhvr>
                                        <p:cTn id="30" dur="1" fill="hold">
                                          <p:stCondLst>
                                            <p:cond delay="0"/>
                                          </p:stCondLst>
                                        </p:cTn>
                                        <p:tgtEl>
                                          <p:spTgt spid="45067"/>
                                        </p:tgtEl>
                                        <p:attrNameLst>
                                          <p:attrName>style.visibility</p:attrName>
                                        </p:attrNameLst>
                                      </p:cBhvr>
                                      <p:to>
                                        <p:strVal val="visible"/>
                                      </p:to>
                                    </p:set>
                                    <p:anim to="" calcmode="lin" valueType="num">
                                      <p:cBhvr>
                                        <p:cTn id="31" dur="1" fill="hold"/>
                                        <p:tgtEl>
                                          <p:spTgt spid="45067"/>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45062"/>
                                        </p:tgtEl>
                                        <p:attrNameLst>
                                          <p:attrName>style.visibility</p:attrName>
                                        </p:attrNameLst>
                                      </p:cBhvr>
                                      <p:to>
                                        <p:strVal val="visible"/>
                                      </p:to>
                                    </p:set>
                                    <p:anim to="" calcmode="lin" valueType="num">
                                      <p:cBhvr>
                                        <p:cTn id="34" dur="1" fill="hold"/>
                                        <p:tgtEl>
                                          <p:spTgt spid="45062"/>
                                        </p:tgtEl>
                                        <p:attrNameLst>
                                          <p:attrName/>
                                        </p:attrNameLst>
                                      </p:cBhvr>
                                    </p:anim>
                                  </p:childTnLst>
                                </p:cTn>
                              </p:par>
                            </p:childTnLst>
                          </p:cTn>
                        </p:par>
                        <p:par>
                          <p:cTn id="35" fill="hold" nodeType="afterGroup">
                            <p:stCondLst>
                              <p:cond delay="0"/>
                            </p:stCondLst>
                            <p:childTnLst>
                              <p:par>
                                <p:cTn id="36" presetID="20" presetClass="emph" presetSubtype="0" fill="hold" grpId="1" nodeType="afterEffect">
                                  <p:stCondLst>
                                    <p:cond delay="0"/>
                                  </p:stCondLst>
                                  <p:iterate type="lt">
                                    <p:tmPct val="10000"/>
                                  </p:iterate>
                                  <p:childTnLst>
                                    <p:set>
                                      <p:cBhvr override="childStyle">
                                        <p:cTn id="37" dur="500" autoRev="1" fill="hold"/>
                                        <p:tgtEl>
                                          <p:spTgt spid="45067"/>
                                        </p:tgtEl>
                                        <p:attrNameLst>
                                          <p:attrName>style.color</p:attrName>
                                        </p:attrNameLst>
                                      </p:cBhvr>
                                      <p:to>
                                        <p:clrVal>
                                          <a:srgbClr val="FF0000"/>
                                        </p:clrVal>
                                      </p:to>
                                    </p:set>
                                    <p:set>
                                      <p:cBhvr>
                                        <p:cTn id="38" dur="500" autoRev="1" fill="hold"/>
                                        <p:tgtEl>
                                          <p:spTgt spid="45067"/>
                                        </p:tgtEl>
                                        <p:attrNameLst>
                                          <p:attrName>fillcolor</p:attrName>
                                        </p:attrNameLst>
                                      </p:cBhvr>
                                      <p:to>
                                        <p:clrVal>
                                          <a:srgbClr val="FF0000"/>
                                        </p:clrVal>
                                      </p:to>
                                    </p:set>
                                    <p:set>
                                      <p:cBhvr>
                                        <p:cTn id="39" dur="500" autoRev="1" fill="hold"/>
                                        <p:tgtEl>
                                          <p:spTgt spid="45067"/>
                                        </p:tgtEl>
                                        <p:attrNameLst>
                                          <p:attrName>fill.type</p:attrName>
                                        </p:attrNameLst>
                                      </p:cBhvr>
                                      <p:to>
                                        <p:strVal val="solid"/>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0" presetClass="entr" presetSubtype="0" fill="hold" grpId="0" nodeType="clickEffect">
                                  <p:stCondLst>
                                    <p:cond delay="0"/>
                                  </p:stCondLst>
                                  <p:iterate type="lt">
                                    <p:tmPct val="0"/>
                                  </p:iterate>
                                  <p:childTnLst>
                                    <p:set>
                                      <p:cBhvr>
                                        <p:cTn id="43" dur="1" fill="hold">
                                          <p:stCondLst>
                                            <p:cond delay="0"/>
                                          </p:stCondLst>
                                        </p:cTn>
                                        <p:tgtEl>
                                          <p:spTgt spid="45068"/>
                                        </p:tgtEl>
                                        <p:attrNameLst>
                                          <p:attrName>style.visibility</p:attrName>
                                        </p:attrNameLst>
                                      </p:cBhvr>
                                      <p:to>
                                        <p:strVal val="visible"/>
                                      </p:to>
                                    </p:set>
                                    <p:animEffect transition="in" filter="wedge">
                                      <p:cBhvr>
                                        <p:cTn id="44" dur="1000"/>
                                        <p:tgtEl>
                                          <p:spTgt spid="45068"/>
                                        </p:tgtEl>
                                      </p:cBhvr>
                                    </p:animEffect>
                                  </p:childTnLst>
                                </p:cTn>
                              </p:par>
                              <p:par>
                                <p:cTn id="45" presetID="20" presetClass="entr" presetSubtype="0" fill="hold" nodeType="withEffect">
                                  <p:stCondLst>
                                    <p:cond delay="0"/>
                                  </p:stCondLst>
                                  <p:childTnLst>
                                    <p:set>
                                      <p:cBhvr>
                                        <p:cTn id="46" dur="1" fill="hold">
                                          <p:stCondLst>
                                            <p:cond delay="0"/>
                                          </p:stCondLst>
                                        </p:cTn>
                                        <p:tgtEl>
                                          <p:spTgt spid="45065"/>
                                        </p:tgtEl>
                                        <p:attrNameLst>
                                          <p:attrName>style.visibility</p:attrName>
                                        </p:attrNameLst>
                                      </p:cBhvr>
                                      <p:to>
                                        <p:strVal val="visible"/>
                                      </p:to>
                                    </p:set>
                                    <p:animEffect transition="in" filter="wedge">
                                      <p:cBhvr>
                                        <p:cTn id="47" dur="1000"/>
                                        <p:tgtEl>
                                          <p:spTgt spid="45065"/>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45063"/>
                                        </p:tgtEl>
                                        <p:attrNameLst>
                                          <p:attrName>style.visibility</p:attrName>
                                        </p:attrNameLst>
                                      </p:cBhvr>
                                      <p:to>
                                        <p:strVal val="visible"/>
                                      </p:to>
                                    </p:set>
                                    <p:animEffect transition="in" filter="wedge">
                                      <p:cBhvr>
                                        <p:cTn id="50" dur="1000"/>
                                        <p:tgtEl>
                                          <p:spTgt spid="45063"/>
                                        </p:tgtEl>
                                      </p:cBhvr>
                                    </p:animEffect>
                                  </p:childTnLst>
                                </p:cTn>
                              </p:par>
                            </p:childTnLst>
                          </p:cTn>
                        </p:par>
                        <p:par>
                          <p:cTn id="51" fill="hold" nodeType="afterGroup">
                            <p:stCondLst>
                              <p:cond delay="1000"/>
                            </p:stCondLst>
                            <p:childTnLst>
                              <p:par>
                                <p:cTn id="52" presetID="16" presetClass="emph" presetSubtype="0" fill="hold" grpId="1" nodeType="afterEffect">
                                  <p:stCondLst>
                                    <p:cond delay="0"/>
                                  </p:stCondLst>
                                  <p:iterate type="lt">
                                    <p:tmPct val="4000"/>
                                  </p:iterate>
                                  <p:childTnLst>
                                    <p:set>
                                      <p:cBhvr override="childStyle">
                                        <p:cTn id="53" dur="500" fill="hold"/>
                                        <p:tgtEl>
                                          <p:spTgt spid="45068"/>
                                        </p:tgtEl>
                                        <p:attrNameLst>
                                          <p:attrName>style.color</p:attrName>
                                        </p:attrNameLst>
                                      </p:cBhvr>
                                      <p:to>
                                        <p:clrVal>
                                          <a:srgbClr val="FF0000"/>
                                        </p:clrVal>
                                      </p:to>
                                    </p:set>
                                    <p:set>
                                      <p:cBhvr>
                                        <p:cTn id="54" dur="500" fill="hold"/>
                                        <p:tgtEl>
                                          <p:spTgt spid="45068"/>
                                        </p:tgtEl>
                                        <p:attrNameLst>
                                          <p:attrName>fillcolor</p:attrName>
                                        </p:attrNameLst>
                                      </p:cBhvr>
                                      <p:to>
                                        <p:clrVal>
                                          <a:srgbClr val="FF0000"/>
                                        </p:clrVal>
                                      </p:to>
                                    </p:set>
                                    <p:set>
                                      <p:cBhvr>
                                        <p:cTn id="55" dur="500" fill="hold"/>
                                        <p:tgtEl>
                                          <p:spTgt spid="45068"/>
                                        </p:tgtEl>
                                        <p:attrNameLst>
                                          <p:attrName>fill.type</p:attrName>
                                        </p:attrNameLst>
                                      </p:cBhvr>
                                      <p:to>
                                        <p:strVal val="solid"/>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32" fill="hold" grpId="0" nodeType="clickEffect">
                                  <p:stCondLst>
                                    <p:cond delay="0"/>
                                  </p:stCondLst>
                                  <p:childTnLst>
                                    <p:set>
                                      <p:cBhvr>
                                        <p:cTn id="59" dur="1" fill="hold">
                                          <p:stCondLst>
                                            <p:cond delay="0"/>
                                          </p:stCondLst>
                                        </p:cTn>
                                        <p:tgtEl>
                                          <p:spTgt spid="45070"/>
                                        </p:tgtEl>
                                        <p:attrNameLst>
                                          <p:attrName>style.visibility</p:attrName>
                                        </p:attrNameLst>
                                      </p:cBhvr>
                                      <p:to>
                                        <p:strVal val="visible"/>
                                      </p:to>
                                    </p:set>
                                    <p:animEffect transition="in" filter="box(out)">
                                      <p:cBhvr>
                                        <p:cTn id="60" dur="5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P spid="45062" grpId="0" animBg="1"/>
      <p:bldP spid="45063" grpId="0" animBg="1"/>
      <p:bldP spid="45066" grpId="0"/>
      <p:bldP spid="45066" grpId="1"/>
      <p:bldP spid="45067" grpId="0"/>
      <p:bldP spid="45067" grpId="1"/>
      <p:bldP spid="45068" grpId="0"/>
      <p:bldP spid="45068" grpId="1"/>
      <p:bldP spid="4507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2A1707D-DDD2-48AE-A005-86C0DD00263B}"/>
              </a:ext>
            </a:extLst>
          </p:cNvPr>
          <p:cNvSpPr/>
          <p:nvPr/>
        </p:nvSpPr>
        <p:spPr>
          <a:xfrm>
            <a:off x="1396421" y="360214"/>
            <a:ext cx="9399157"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rgbClr val="FF0000"/>
                </a:solidFill>
                <a:latin typeface="Times New Roman" panose="02020603050405020304" pitchFamily="18" charset="0"/>
                <a:cs typeface="Times New Roman" panose="02020603050405020304" pitchFamily="18" charset="0"/>
              </a:rPr>
              <a:t>Tác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hại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của</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thuốc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lá</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đối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với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sức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khỏe</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người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hút</a:t>
            </a:r>
            <a:endParaRPr lang="en-SG" sz="3600" dirty="0">
              <a:solidFill>
                <a:srgbClr val="FF0000"/>
              </a:solidFill>
              <a:latin typeface="Times New Roman" panose="02020603050405020304" pitchFamily="18" charset="0"/>
              <a:cs typeface="Times New Roman" panose="02020603050405020304" pitchFamily="18" charset="0"/>
            </a:endParaRPr>
          </a:p>
        </p:txBody>
      </p:sp>
      <p:pic>
        <p:nvPicPr>
          <p:cNvPr id="4" name="Picture 4" descr="http://www.khoahoc.com.vn/photos/image/062013/01/tac-hai-cua-thuoc-la13.jpg">
            <a:extLst>
              <a:ext uri="{FF2B5EF4-FFF2-40B4-BE49-F238E27FC236}">
                <a16:creationId xmlns="" xmlns:a16="http://schemas.microsoft.com/office/drawing/2014/main" id="{4BB65B68-4F67-4785-8870-1E3B8BFFF1F6}"/>
              </a:ext>
            </a:extLst>
          </p:cNvPr>
          <p:cNvPicPr>
            <a:picLocks noChangeAspect="1" noChangeArrowheads="1"/>
          </p:cNvPicPr>
          <p:nvPr/>
        </p:nvPicPr>
        <p:blipFill>
          <a:blip r:embed="rId3" cstate="print"/>
          <a:srcRect/>
          <a:stretch>
            <a:fillRect/>
          </a:stretch>
        </p:blipFill>
        <p:spPr bwMode="auto">
          <a:xfrm>
            <a:off x="552918" y="2110509"/>
            <a:ext cx="4114800" cy="4114800"/>
          </a:xfrm>
          <a:prstGeom prst="rect">
            <a:avLst/>
          </a:prstGeom>
          <a:ln>
            <a:noFill/>
          </a:ln>
          <a:effectLst>
            <a:softEdge rad="112500"/>
          </a:effectLst>
        </p:spPr>
      </p:pic>
      <p:sp>
        <p:nvSpPr>
          <p:cNvPr id="5" name="Cloud 4">
            <a:extLst>
              <a:ext uri="{FF2B5EF4-FFF2-40B4-BE49-F238E27FC236}">
                <a16:creationId xmlns="" xmlns:a16="http://schemas.microsoft.com/office/drawing/2014/main" id="{B2229AD4-6C04-495B-92F0-3D31AA181278}"/>
              </a:ext>
            </a:extLst>
          </p:cNvPr>
          <p:cNvSpPr/>
          <p:nvPr/>
        </p:nvSpPr>
        <p:spPr>
          <a:xfrm>
            <a:off x="5347855" y="2530763"/>
            <a:ext cx="6105236" cy="310341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spcBef>
                <a:spcPct val="0"/>
              </a:spcBef>
              <a:buFontTx/>
              <a:buNone/>
            </a:pPr>
            <a:endParaRPr lang="en-US" altLang="en-US" sz="1400" b="1" dirty="0">
              <a:solidFill>
                <a:srgbClr val="0000CC"/>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3200" b="1" dirty="0">
                <a:solidFill>
                  <a:srgbClr val="0000CC"/>
                </a:solidFill>
                <a:latin typeface="Times New Roman" panose="02020603050405020304" pitchFamily="18" charset="0"/>
                <a:cs typeface="Times New Roman" panose="02020603050405020304" pitchFamily="18" charset="0"/>
              </a:rPr>
              <a:t>Quan </a:t>
            </a:r>
            <a:r>
              <a:rPr lang="en-US" altLang="en-US" sz="3200" b="1" dirty="0" err="1">
                <a:solidFill>
                  <a:srgbClr val="0000CC"/>
                </a:solidFill>
                <a:latin typeface="Times New Roman" panose="02020603050405020304" pitchFamily="18" charset="0"/>
                <a:cs typeface="Times New Roman" panose="02020603050405020304" pitchFamily="18" charset="0"/>
              </a:rPr>
              <a:t>sát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những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hình</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ảnh</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sau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và</a:t>
            </a:r>
            <a:r>
              <a:rPr lang="en-US" altLang="en-US" sz="3200" b="1" dirty="0">
                <a:solidFill>
                  <a:srgbClr val="0000CC"/>
                </a:solidFill>
                <a:latin typeface="Times New Roman" panose="02020603050405020304" pitchFamily="18" charset="0"/>
                <a:cs typeface="Times New Roman" panose="02020603050405020304" pitchFamily="18" charset="0"/>
              </a:rPr>
              <a:t> chi </a:t>
            </a:r>
            <a:r>
              <a:rPr lang="en-US" altLang="en-US" sz="3200" b="1" dirty="0" err="1">
                <a:solidFill>
                  <a:srgbClr val="0000CC"/>
                </a:solidFill>
                <a:latin typeface="Times New Roman" panose="02020603050405020304" pitchFamily="18" charset="0"/>
                <a:cs typeface="Times New Roman" panose="02020603050405020304" pitchFamily="18" charset="0"/>
              </a:rPr>
              <a:t>biết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Thuốc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lá</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có</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tác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hại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như</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thế</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nào</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đối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với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cá</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nhân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người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hút</a:t>
            </a:r>
            <a:r>
              <a:rPr lang="en-US" altLang="en-US" sz="32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106576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 xmlns:a16="http://schemas.microsoft.com/office/drawing/2014/main" id="{CAA60815-4F99-4563-95BB-1D4236A0174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25306" y="328757"/>
            <a:ext cx="566189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1" name="Picture 3">
            <a:extLst>
              <a:ext uri="{FF2B5EF4-FFF2-40B4-BE49-F238E27FC236}">
                <a16:creationId xmlns="" xmlns:a16="http://schemas.microsoft.com/office/drawing/2014/main" id="{A790753F-B2B8-4EC8-923F-864404F39338}"/>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8615" y="328757"/>
            <a:ext cx="5661891"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 xmlns:a16="http://schemas.microsoft.com/office/drawing/2014/main" id="{29239C51-D076-4AA0-B9FB-686D593E6DE2}"/>
              </a:ext>
            </a:extLst>
          </p:cNvPr>
          <p:cNvSpPr txBox="1">
            <a:spLocks noChangeArrowheads="1"/>
          </p:cNvSpPr>
          <p:nvPr/>
        </p:nvSpPr>
        <p:spPr bwMode="auto">
          <a:xfrm>
            <a:off x="235526" y="5970300"/>
            <a:ext cx="596669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dirty="0" err="1"/>
              <a:t>Phổi</a:t>
            </a:r>
            <a:r>
              <a:rPr lang="en-US" altLang="en-US" sz="3200" dirty="0"/>
              <a:t> </a:t>
            </a:r>
            <a:r>
              <a:rPr lang="en-US" altLang="en-US" sz="3200" dirty="0" err="1"/>
              <a:t>của</a:t>
            </a:r>
            <a:r>
              <a:rPr lang="en-US" altLang="en-US" sz="3200" dirty="0"/>
              <a:t> </a:t>
            </a:r>
            <a:r>
              <a:rPr lang="en-US" altLang="en-US" sz="3200" dirty="0" err="1"/>
              <a:t>người</a:t>
            </a:r>
            <a:r>
              <a:rPr lang="en-US" altLang="en-US" sz="3200" dirty="0"/>
              <a:t> </a:t>
            </a:r>
            <a:r>
              <a:rPr lang="en-US" altLang="en-US" sz="3200" dirty="0" err="1"/>
              <a:t>không</a:t>
            </a:r>
            <a:r>
              <a:rPr lang="en-US" altLang="en-US" sz="3200" dirty="0"/>
              <a:t> </a:t>
            </a:r>
            <a:r>
              <a:rPr lang="en-US" altLang="en-US" sz="3200" dirty="0" err="1"/>
              <a:t>hút</a:t>
            </a:r>
            <a:r>
              <a:rPr lang="en-US" altLang="en-US" sz="3200" dirty="0"/>
              <a:t> </a:t>
            </a:r>
            <a:r>
              <a:rPr lang="en-US" altLang="en-US" sz="3200" dirty="0" err="1"/>
              <a:t>thuốc</a:t>
            </a:r>
            <a:r>
              <a:rPr lang="en-US" altLang="en-US" sz="3200" dirty="0"/>
              <a:t> </a:t>
            </a:r>
            <a:r>
              <a:rPr lang="en-US" altLang="en-US" sz="3200" dirty="0" err="1"/>
              <a:t>lá</a:t>
            </a:r>
            <a:endParaRPr lang="en-US" altLang="en-US" sz="3200" dirty="0"/>
          </a:p>
        </p:txBody>
      </p:sp>
      <p:sp>
        <p:nvSpPr>
          <p:cNvPr id="99333" name="Text Box 5">
            <a:extLst>
              <a:ext uri="{FF2B5EF4-FFF2-40B4-BE49-F238E27FC236}">
                <a16:creationId xmlns="" xmlns:a16="http://schemas.microsoft.com/office/drawing/2014/main" id="{2325FB54-4173-45D6-935A-7649545B39D2}"/>
              </a:ext>
            </a:extLst>
          </p:cNvPr>
          <p:cNvSpPr txBox="1">
            <a:spLocks noChangeArrowheads="1"/>
          </p:cNvSpPr>
          <p:nvPr/>
        </p:nvSpPr>
        <p:spPr bwMode="auto">
          <a:xfrm>
            <a:off x="6243779" y="5969433"/>
            <a:ext cx="558800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200" dirty="0" err="1"/>
              <a:t>Phổi</a:t>
            </a:r>
            <a:r>
              <a:rPr lang="en-US" altLang="en-US" sz="3200" dirty="0"/>
              <a:t> </a:t>
            </a:r>
            <a:r>
              <a:rPr lang="en-US" altLang="en-US" sz="3200" dirty="0" err="1"/>
              <a:t>của</a:t>
            </a:r>
            <a:r>
              <a:rPr lang="en-US" altLang="en-US" sz="3200" dirty="0"/>
              <a:t> </a:t>
            </a:r>
            <a:r>
              <a:rPr lang="en-US" altLang="en-US" sz="3200" dirty="0" err="1"/>
              <a:t>người</a:t>
            </a:r>
            <a:r>
              <a:rPr lang="en-US" altLang="en-US" sz="3200" dirty="0"/>
              <a:t> </a:t>
            </a:r>
            <a:r>
              <a:rPr lang="en-US" altLang="en-US" sz="3200" dirty="0" err="1"/>
              <a:t>hút</a:t>
            </a:r>
            <a:r>
              <a:rPr lang="en-US" altLang="en-US" sz="3200" dirty="0"/>
              <a:t> </a:t>
            </a:r>
            <a:r>
              <a:rPr lang="en-US" altLang="en-US" sz="3200" dirty="0" err="1"/>
              <a:t>thuốc</a:t>
            </a:r>
            <a:r>
              <a:rPr lang="en-US" altLang="en-US" sz="3200" dirty="0"/>
              <a:t> </a:t>
            </a:r>
            <a:r>
              <a:rPr lang="en-US" altLang="en-US" sz="3200" dirty="0" err="1"/>
              <a:t>lá</a:t>
            </a:r>
            <a:endParaRPr lang="en-US"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circle(in)">
                                      <p:cBhvr>
                                        <p:cTn id="7" dur="2000"/>
                                        <p:tgtEl>
                                          <p:spTgt spid="99331"/>
                                        </p:tgtEl>
                                      </p:cBhvr>
                                    </p:animEffect>
                                  </p:childTnLst>
                                </p:cTn>
                              </p:par>
                            </p:childTnLst>
                          </p:cTn>
                        </p:par>
                        <p:par>
                          <p:cTn id="8" fill="hold" nodeType="afterGroup">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99332"/>
                                        </p:tgtEl>
                                        <p:attrNameLst>
                                          <p:attrName>style.visibility</p:attrName>
                                        </p:attrNameLst>
                                      </p:cBhvr>
                                      <p:to>
                                        <p:strVal val="visible"/>
                                      </p:to>
                                    </p:set>
                                    <p:animEffect transition="in" filter="checkerboard(across)">
                                      <p:cBhvr>
                                        <p:cTn id="11" dur="500"/>
                                        <p:tgtEl>
                                          <p:spTgt spid="993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99330"/>
                                        </p:tgtEl>
                                        <p:attrNameLst>
                                          <p:attrName>style.visibility</p:attrName>
                                        </p:attrNameLst>
                                      </p:cBhvr>
                                      <p:to>
                                        <p:strVal val="visible"/>
                                      </p:to>
                                    </p:set>
                                    <p:animEffect transition="in" filter="checkerboard(across)">
                                      <p:cBhvr>
                                        <p:cTn id="16" dur="500"/>
                                        <p:tgtEl>
                                          <p:spTgt spid="99330"/>
                                        </p:tgtEl>
                                      </p:cBhvr>
                                    </p:animEffect>
                                  </p:childTnLst>
                                </p:cTn>
                              </p:par>
                            </p:childTnLst>
                          </p:cTn>
                        </p:par>
                        <p:par>
                          <p:cTn id="17" fill="hold" nodeType="afterGroup">
                            <p:stCondLst>
                              <p:cond delay="500"/>
                            </p:stCondLst>
                            <p:childTnLst>
                              <p:par>
                                <p:cTn id="18" presetID="5" presetClass="entr" presetSubtype="10" fill="hold" grpId="0" nodeType="afterEffect">
                                  <p:stCondLst>
                                    <p:cond delay="0"/>
                                  </p:stCondLst>
                                  <p:childTnLst>
                                    <p:set>
                                      <p:cBhvr>
                                        <p:cTn id="19" dur="1" fill="hold">
                                          <p:stCondLst>
                                            <p:cond delay="0"/>
                                          </p:stCondLst>
                                        </p:cTn>
                                        <p:tgtEl>
                                          <p:spTgt spid="99333"/>
                                        </p:tgtEl>
                                        <p:attrNameLst>
                                          <p:attrName>style.visibility</p:attrName>
                                        </p:attrNameLst>
                                      </p:cBhvr>
                                      <p:to>
                                        <p:strVal val="visible"/>
                                      </p:to>
                                    </p:set>
                                    <p:animEffect transition="in" filter="checkerboard(across)">
                                      <p:cBhvr>
                                        <p:cTn id="20" dur="5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p:bldP spid="993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4" descr="Copy (2) of chatnhuathuocladonglaitrongphoi">
            <a:extLst>
              <a:ext uri="{FF2B5EF4-FFF2-40B4-BE49-F238E27FC236}">
                <a16:creationId xmlns="" xmlns:a16="http://schemas.microsoft.com/office/drawing/2014/main" id="{31B13C2A-5C4A-40D3-BD44-A09AC6F4C66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0199" y="304800"/>
            <a:ext cx="11593946" cy="632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5" name="Rectangle 5">
            <a:extLst>
              <a:ext uri="{FF2B5EF4-FFF2-40B4-BE49-F238E27FC236}">
                <a16:creationId xmlns="" xmlns:a16="http://schemas.microsoft.com/office/drawing/2014/main" id="{B962399A-67CF-4EF1-AD1B-160439C62B23}"/>
              </a:ext>
            </a:extLst>
          </p:cNvPr>
          <p:cNvSpPr>
            <a:spLocks noChangeArrowheads="1"/>
          </p:cNvSpPr>
          <p:nvPr/>
        </p:nvSpPr>
        <p:spPr bwMode="auto">
          <a:xfrm>
            <a:off x="3581400" y="5638800"/>
            <a:ext cx="4953000" cy="514350"/>
          </a:xfrm>
          <a:prstGeom prst="rect">
            <a:avLst/>
          </a:prstGeom>
          <a:solidFill>
            <a:schemeClr val="accent6">
              <a:lumMod val="75000"/>
            </a:schemeClr>
          </a:solidFill>
          <a:ln w="9525">
            <a:noFill/>
            <a:miter lim="800000"/>
            <a:headEnd/>
            <a:tailEnd/>
          </a:ln>
        </p:spPr>
        <p:txBody>
          <a:bodyPr wrap="none" anchor="ctr"/>
          <a:lstStyle/>
          <a:p>
            <a:pPr algn="ctr">
              <a:defRPr/>
            </a:pPr>
            <a:r>
              <a:rPr lang="en-US" sz="2400" b="1" dirty="0">
                <a:solidFill>
                  <a:srgbClr val="0000FF"/>
                </a:solidFill>
                <a:latin typeface="Arial" charset="0"/>
              </a:rPr>
              <a:t>Ch</a:t>
            </a:r>
            <a:r>
              <a:rPr lang="vi-VN" sz="2400" b="1" dirty="0">
                <a:solidFill>
                  <a:srgbClr val="0000FF"/>
                </a:solidFill>
                <a:latin typeface="Arial" charset="0"/>
              </a:rPr>
              <a:t>ất</a:t>
            </a:r>
            <a:r>
              <a:rPr lang="en-US" sz="2400" b="1" dirty="0">
                <a:solidFill>
                  <a:srgbClr val="0000FF"/>
                </a:solidFill>
                <a:latin typeface="Arial" charset="0"/>
              </a:rPr>
              <a:t> </a:t>
            </a:r>
            <a:r>
              <a:rPr lang="en-US" sz="2400" b="1" dirty="0" err="1">
                <a:solidFill>
                  <a:srgbClr val="0000FF"/>
                </a:solidFill>
                <a:latin typeface="Arial" charset="0"/>
              </a:rPr>
              <a:t>nic</a:t>
            </a:r>
            <a:r>
              <a:rPr lang="vi-VN" sz="2400" b="1" dirty="0">
                <a:solidFill>
                  <a:srgbClr val="0000FF"/>
                </a:solidFill>
                <a:latin typeface="Arial" charset="0"/>
              </a:rPr>
              <a:t>ô</a:t>
            </a:r>
            <a:r>
              <a:rPr lang="en-US" sz="2400" b="1" dirty="0">
                <a:solidFill>
                  <a:srgbClr val="0000FF"/>
                </a:solidFill>
                <a:latin typeface="Arial" charset="0"/>
              </a:rPr>
              <a:t>tin </a:t>
            </a:r>
            <a:r>
              <a:rPr lang="vi-VN" sz="2400" b="1" dirty="0">
                <a:solidFill>
                  <a:srgbClr val="0000FF"/>
                </a:solidFill>
                <a:latin typeface="Arial" charset="0"/>
              </a:rPr>
              <a:t>đóng</a:t>
            </a:r>
            <a:r>
              <a:rPr lang="en-US" sz="2400" b="1" dirty="0">
                <a:solidFill>
                  <a:srgbClr val="0000FF"/>
                </a:solidFill>
                <a:latin typeface="Arial" charset="0"/>
              </a:rPr>
              <a:t> l</a:t>
            </a:r>
            <a:r>
              <a:rPr lang="vi-VN" sz="2400" b="1" dirty="0">
                <a:solidFill>
                  <a:srgbClr val="0000FF"/>
                </a:solidFill>
                <a:latin typeface="Arial" charset="0"/>
              </a:rPr>
              <a:t>ại</a:t>
            </a:r>
            <a:r>
              <a:rPr lang="en-US" sz="2400" b="1" dirty="0">
                <a:solidFill>
                  <a:srgbClr val="0000FF"/>
                </a:solidFill>
                <a:latin typeface="Arial" charset="0"/>
              </a:rPr>
              <a:t> </a:t>
            </a:r>
            <a:r>
              <a:rPr lang="en-US" sz="2400" b="1" dirty="0" err="1">
                <a:solidFill>
                  <a:srgbClr val="0000FF"/>
                </a:solidFill>
                <a:latin typeface="Arial" charset="0"/>
              </a:rPr>
              <a:t>trong</a:t>
            </a:r>
            <a:r>
              <a:rPr lang="en-US" sz="2400" b="1" dirty="0">
                <a:solidFill>
                  <a:srgbClr val="0000FF"/>
                </a:solidFill>
                <a:latin typeface="Arial" charset="0"/>
              </a:rPr>
              <a:t> ph</a:t>
            </a:r>
            <a:r>
              <a:rPr lang="vi-VN" sz="2400" b="1" dirty="0">
                <a:solidFill>
                  <a:srgbClr val="0000FF"/>
                </a:solidFill>
                <a:latin typeface="Arial" charset="0"/>
              </a:rPr>
              <a:t>ổi</a:t>
            </a:r>
          </a:p>
        </p:txBody>
      </p:sp>
    </p:spTree>
  </p:cSld>
  <p:clrMapOvr>
    <a:masterClrMapping/>
  </p:clrMapOvr>
  <p:transition advTm="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a:extLst>
              <a:ext uri="{FF2B5EF4-FFF2-40B4-BE49-F238E27FC236}">
                <a16:creationId xmlns="" xmlns:a16="http://schemas.microsoft.com/office/drawing/2014/main" id="{92BB7DE7-C5E9-40C1-A41B-FF8E2B7B25B3}"/>
              </a:ext>
            </a:extLst>
          </p:cNvPr>
          <p:cNvSpPr txBox="1">
            <a:spLocks noChangeArrowheads="1"/>
          </p:cNvSpPr>
          <p:nvPr/>
        </p:nvSpPr>
        <p:spPr bwMode="auto">
          <a:xfrm>
            <a:off x="4672013" y="659765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64" name="Text Box 4">
            <a:extLst>
              <a:ext uri="{FF2B5EF4-FFF2-40B4-BE49-F238E27FC236}">
                <a16:creationId xmlns="" xmlns:a16="http://schemas.microsoft.com/office/drawing/2014/main" id="{C0954842-FBB3-4364-AC7D-C1B218A961F3}"/>
              </a:ext>
            </a:extLst>
          </p:cNvPr>
          <p:cNvSpPr txBox="1">
            <a:spLocks noChangeArrowheads="1"/>
          </p:cNvSpPr>
          <p:nvPr/>
        </p:nvSpPr>
        <p:spPr bwMode="auto">
          <a:xfrm>
            <a:off x="3319464" y="584201"/>
            <a:ext cx="62690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65" name="Text Box 5">
            <a:extLst>
              <a:ext uri="{FF2B5EF4-FFF2-40B4-BE49-F238E27FC236}">
                <a16:creationId xmlns="" xmlns:a16="http://schemas.microsoft.com/office/drawing/2014/main" id="{3A2A62ED-5AF4-455A-B01D-B076F52072CD}"/>
              </a:ext>
            </a:extLst>
          </p:cNvPr>
          <p:cNvSpPr txBox="1">
            <a:spLocks noChangeArrowheads="1"/>
          </p:cNvSpPr>
          <p:nvPr/>
        </p:nvSpPr>
        <p:spPr bwMode="auto">
          <a:xfrm>
            <a:off x="1524001" y="1676401"/>
            <a:ext cx="9236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66" name="Text Box 6">
            <a:extLst>
              <a:ext uri="{FF2B5EF4-FFF2-40B4-BE49-F238E27FC236}">
                <a16:creationId xmlns="" xmlns:a16="http://schemas.microsoft.com/office/drawing/2014/main" id="{44B2B0FD-7B2F-4560-A651-1117295C64B7}"/>
              </a:ext>
            </a:extLst>
          </p:cNvPr>
          <p:cNvSpPr txBox="1">
            <a:spLocks noChangeArrowheads="1"/>
          </p:cNvSpPr>
          <p:nvPr/>
        </p:nvSpPr>
        <p:spPr bwMode="auto">
          <a:xfrm>
            <a:off x="4672013" y="659130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67" name="Text Box 7">
            <a:extLst>
              <a:ext uri="{FF2B5EF4-FFF2-40B4-BE49-F238E27FC236}">
                <a16:creationId xmlns="" xmlns:a16="http://schemas.microsoft.com/office/drawing/2014/main" id="{495A5BF3-56AD-4220-B023-550E3FE72847}"/>
              </a:ext>
            </a:extLst>
          </p:cNvPr>
          <p:cNvSpPr txBox="1">
            <a:spLocks noChangeArrowheads="1"/>
          </p:cNvSpPr>
          <p:nvPr/>
        </p:nvSpPr>
        <p:spPr bwMode="auto">
          <a:xfrm>
            <a:off x="3319464" y="584201"/>
            <a:ext cx="62690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68" name="Text Box 8">
            <a:extLst>
              <a:ext uri="{FF2B5EF4-FFF2-40B4-BE49-F238E27FC236}">
                <a16:creationId xmlns="" xmlns:a16="http://schemas.microsoft.com/office/drawing/2014/main" id="{C2D59071-E5E9-47F0-9BE3-FE191CC73093}"/>
              </a:ext>
            </a:extLst>
          </p:cNvPr>
          <p:cNvSpPr txBox="1">
            <a:spLocks noChangeArrowheads="1"/>
          </p:cNvSpPr>
          <p:nvPr/>
        </p:nvSpPr>
        <p:spPr bwMode="auto">
          <a:xfrm>
            <a:off x="1647826" y="2773363"/>
            <a:ext cx="92360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369" name="Picture 9">
            <a:extLst>
              <a:ext uri="{FF2B5EF4-FFF2-40B4-BE49-F238E27FC236}">
                <a16:creationId xmlns="" xmlns:a16="http://schemas.microsoft.com/office/drawing/2014/main" id="{5A137DD2-B7BF-48F0-8F6B-049C8B3E437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32063" y="0"/>
            <a:ext cx="7308850" cy="548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70" name="Text Box 10">
            <a:extLst>
              <a:ext uri="{FF2B5EF4-FFF2-40B4-BE49-F238E27FC236}">
                <a16:creationId xmlns="" xmlns:a16="http://schemas.microsoft.com/office/drawing/2014/main" id="{B9B71800-64C0-46FE-AFAB-815A9B144D5D}"/>
              </a:ext>
            </a:extLst>
          </p:cNvPr>
          <p:cNvSpPr txBox="1">
            <a:spLocks noChangeArrowheads="1"/>
          </p:cNvSpPr>
          <p:nvPr/>
        </p:nvSpPr>
        <p:spPr bwMode="auto">
          <a:xfrm>
            <a:off x="1703624" y="5756276"/>
            <a:ext cx="9416577"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en-US" sz="2800" b="1" dirty="0" err="1">
                <a:cs typeface="Times New Roman" panose="02020603050405020304" pitchFamily="18" charset="0"/>
              </a:rPr>
              <a:t>Chất</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ni</a:t>
            </a:r>
            <a:r>
              <a:rPr lang="en-US" altLang="en-US" sz="2800" b="1" dirty="0">
                <a:cs typeface="Times New Roman" panose="02020603050405020304" pitchFamily="18" charset="0"/>
              </a:rPr>
              <a:t>-</a:t>
            </a:r>
            <a:r>
              <a:rPr lang="en-US" altLang="en-US" sz="2800" b="1" dirty="0" err="1">
                <a:cs typeface="Times New Roman" panose="02020603050405020304" pitchFamily="18" charset="0"/>
              </a:rPr>
              <a:t>cô</a:t>
            </a:r>
            <a:r>
              <a:rPr lang="en-US" altLang="en-US" sz="2800" b="1" dirty="0">
                <a:cs typeface="Times New Roman" panose="02020603050405020304" pitchFamily="18" charset="0"/>
              </a:rPr>
              <a:t>-tin </a:t>
            </a:r>
            <a:r>
              <a:rPr lang="en-US" altLang="en-US" sz="2800" b="1" dirty="0" err="1">
                <a:cs typeface="Times New Roman" panose="02020603050405020304" pitchFamily="18" charset="0"/>
              </a:rPr>
              <a:t>của</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thuốc</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lá</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làm</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các</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động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mạch</a:t>
            </a:r>
            <a:r>
              <a:rPr lang="en-US" altLang="en-US" sz="2800" b="1" dirty="0">
                <a:cs typeface="Times New Roman" panose="02020603050405020304" pitchFamily="18" charset="0"/>
              </a:rPr>
              <a:t> co </a:t>
            </a:r>
            <a:r>
              <a:rPr lang="en-US" altLang="en-US" sz="2800" b="1" dirty="0" err="1">
                <a:cs typeface="Times New Roman" panose="02020603050405020304" pitchFamily="18" charset="0"/>
              </a:rPr>
              <a:t>thắt</a:t>
            </a:r>
            <a:endParaRPr lang="en-US" altLang="en-US" sz="2800" b="1" dirty="0">
              <a:cs typeface="Times New Roman" panose="02020603050405020304" pitchFamily="18" charset="0"/>
            </a:endParaRPr>
          </a:p>
          <a:p>
            <a:pPr algn="just" eaLnBrk="1" hangingPunct="1"/>
            <a:r>
              <a:rPr lang="en-US" altLang="en-US" sz="2800" b="1" dirty="0" err="1">
                <a:cs typeface="Times New Roman" panose="02020603050405020304" pitchFamily="18" charset="0"/>
              </a:rPr>
              <a:t>gây</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huyết</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áp</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cao</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tắc</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động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mạch</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làm</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chảy</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máu</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não</a:t>
            </a:r>
            <a:endParaRPr lang="en-US" altLang="en-US" sz="2800" b="1" noProof="1">
              <a:cs typeface="Times New Roman" panose="02020603050405020304" pitchFamily="18" charset="0"/>
            </a:endParaRPr>
          </a:p>
        </p:txBody>
      </p:sp>
      <p:sp>
        <p:nvSpPr>
          <p:cNvPr id="15371" name="Line 11">
            <a:extLst>
              <a:ext uri="{FF2B5EF4-FFF2-40B4-BE49-F238E27FC236}">
                <a16:creationId xmlns="" xmlns:a16="http://schemas.microsoft.com/office/drawing/2014/main" id="{3B3E764A-0237-4354-845D-28E2FC03B451}"/>
              </a:ext>
            </a:extLst>
          </p:cNvPr>
          <p:cNvSpPr>
            <a:spLocks noChangeShapeType="1"/>
          </p:cNvSpPr>
          <p:nvPr/>
        </p:nvSpPr>
        <p:spPr bwMode="auto">
          <a:xfrm flipH="1">
            <a:off x="5483226" y="3213100"/>
            <a:ext cx="1908175" cy="2520950"/>
          </a:xfrm>
          <a:prstGeom prst="line">
            <a:avLst/>
          </a:prstGeom>
          <a:noFill/>
          <a:ln w="190500">
            <a:solidFill>
              <a:srgbClr val="00FF00"/>
            </a:solidFill>
            <a:round/>
            <a:headEnd type="triangle" w="med" len="med"/>
            <a:tailEnd/>
          </a:ln>
          <a:extLst>
            <a:ext uri="{909E8E84-426E-40DD-AFC4-6F175D3DCCD1}">
              <a14:hiddenFill xmlns="" xmlns:a14="http://schemas.microsoft.com/office/drawing/2010/main">
                <a:noFill/>
              </a14:hiddenFill>
            </a:ext>
          </a:extLst>
        </p:spPr>
        <p:txBody>
          <a:bodyPr/>
          <a:lstStyle/>
          <a:p>
            <a:endParaRPr lang="en-SG"/>
          </a:p>
        </p:txBody>
      </p:sp>
      <p:sp>
        <p:nvSpPr>
          <p:cNvPr id="15372" name="Text Box 12">
            <a:extLst>
              <a:ext uri="{FF2B5EF4-FFF2-40B4-BE49-F238E27FC236}">
                <a16:creationId xmlns="" xmlns:a16="http://schemas.microsoft.com/office/drawing/2014/main" id="{921C7333-2CB6-410A-8C4B-B5BF71CD4C6D}"/>
              </a:ext>
            </a:extLst>
          </p:cNvPr>
          <p:cNvSpPr txBox="1">
            <a:spLocks noChangeArrowheads="1"/>
          </p:cNvSpPr>
          <p:nvPr/>
        </p:nvSpPr>
        <p:spPr bwMode="auto">
          <a:xfrm>
            <a:off x="4745038" y="659130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73" name="Text Box 13">
            <a:extLst>
              <a:ext uri="{FF2B5EF4-FFF2-40B4-BE49-F238E27FC236}">
                <a16:creationId xmlns="" xmlns:a16="http://schemas.microsoft.com/office/drawing/2014/main" id="{60E99004-F920-481A-A303-D04E474566DC}"/>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74" name="Text Box 14">
            <a:extLst>
              <a:ext uri="{FF2B5EF4-FFF2-40B4-BE49-F238E27FC236}">
                <a16:creationId xmlns="" xmlns:a16="http://schemas.microsoft.com/office/drawing/2014/main" id="{8F285282-054A-4D44-A736-116A9E8E1726}"/>
              </a:ext>
            </a:extLst>
          </p:cNvPr>
          <p:cNvSpPr txBox="1">
            <a:spLocks noChangeArrowheads="1"/>
          </p:cNvSpPr>
          <p:nvPr/>
        </p:nvSpPr>
        <p:spPr bwMode="auto">
          <a:xfrm>
            <a:off x="1720851" y="2773363"/>
            <a:ext cx="92360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375" name="Picture 15">
            <a:extLst>
              <a:ext uri="{FF2B5EF4-FFF2-40B4-BE49-F238E27FC236}">
                <a16:creationId xmlns="" xmlns:a16="http://schemas.microsoft.com/office/drawing/2014/main" id="{569A4F09-5AB1-44BF-829B-176F04137AE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05088" y="0"/>
            <a:ext cx="7308850" cy="548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76" name="Line 16">
            <a:extLst>
              <a:ext uri="{FF2B5EF4-FFF2-40B4-BE49-F238E27FC236}">
                <a16:creationId xmlns="" xmlns:a16="http://schemas.microsoft.com/office/drawing/2014/main" id="{52BB49B4-D8FA-40CC-BAB7-5B7AE774EA90}"/>
              </a:ext>
            </a:extLst>
          </p:cNvPr>
          <p:cNvSpPr>
            <a:spLocks noChangeShapeType="1"/>
          </p:cNvSpPr>
          <p:nvPr/>
        </p:nvSpPr>
        <p:spPr bwMode="auto">
          <a:xfrm flipH="1">
            <a:off x="5556251" y="3213100"/>
            <a:ext cx="1908175" cy="2520950"/>
          </a:xfrm>
          <a:prstGeom prst="line">
            <a:avLst/>
          </a:prstGeom>
          <a:noFill/>
          <a:ln w="190500">
            <a:solidFill>
              <a:srgbClr val="00FF00"/>
            </a:solidFill>
            <a:round/>
            <a:headEnd type="triangle" w="med" len="med"/>
            <a:tailEnd/>
          </a:ln>
          <a:extLst>
            <a:ext uri="{909E8E84-426E-40DD-AFC4-6F175D3DCCD1}">
              <a14:hiddenFill xmlns="" xmlns:a14="http://schemas.microsoft.com/office/drawing/2010/main">
                <a:noFill/>
              </a14:hiddenFill>
            </a:ext>
          </a:extLst>
        </p:spPr>
        <p:txBody>
          <a:bodyPr/>
          <a:lstStyle/>
          <a:p>
            <a:endParaRPr lang="en-SG"/>
          </a:p>
        </p:txBody>
      </p:sp>
      <p:sp>
        <p:nvSpPr>
          <p:cNvPr id="15377" name="Rectangle 17">
            <a:extLst>
              <a:ext uri="{FF2B5EF4-FFF2-40B4-BE49-F238E27FC236}">
                <a16:creationId xmlns="" xmlns:a16="http://schemas.microsoft.com/office/drawing/2014/main" id="{D4262043-DD4A-4D9D-9969-D4A06B541BD4}"/>
              </a:ext>
            </a:extLst>
          </p:cNvPr>
          <p:cNvSpPr>
            <a:spLocks noChangeArrowheads="1"/>
          </p:cNvSpPr>
          <p:nvPr/>
        </p:nvSpPr>
        <p:spPr bwMode="auto">
          <a:xfrm>
            <a:off x="2054225"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4400">
              <a:solidFill>
                <a:schemeClr val="tx2"/>
              </a:solidFill>
              <a:latin typeface="Arial" panose="020B0604020202020204" pitchFamily="34" charset="0"/>
            </a:endParaRPr>
          </a:p>
        </p:txBody>
      </p:sp>
      <p:sp>
        <p:nvSpPr>
          <p:cNvPr id="15378" name="Text Box 18">
            <a:extLst>
              <a:ext uri="{FF2B5EF4-FFF2-40B4-BE49-F238E27FC236}">
                <a16:creationId xmlns="" xmlns:a16="http://schemas.microsoft.com/office/drawing/2014/main" id="{36B8E681-31E2-4FA6-A401-D85B2DA9202D}"/>
              </a:ext>
            </a:extLst>
          </p:cNvPr>
          <p:cNvSpPr txBox="1">
            <a:spLocks noChangeArrowheads="1"/>
          </p:cNvSpPr>
          <p:nvPr/>
        </p:nvSpPr>
        <p:spPr bwMode="auto">
          <a:xfrm>
            <a:off x="4745038" y="659765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79" name="Text Box 19">
            <a:extLst>
              <a:ext uri="{FF2B5EF4-FFF2-40B4-BE49-F238E27FC236}">
                <a16:creationId xmlns="" xmlns:a16="http://schemas.microsoft.com/office/drawing/2014/main" id="{79D880C4-4444-4BAC-8AE6-ADC75C620A51}"/>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80" name="Text Box 20">
            <a:extLst>
              <a:ext uri="{FF2B5EF4-FFF2-40B4-BE49-F238E27FC236}">
                <a16:creationId xmlns="" xmlns:a16="http://schemas.microsoft.com/office/drawing/2014/main" id="{F255EE27-1328-49A9-9E00-A8786EDFF2F0}"/>
              </a:ext>
            </a:extLst>
          </p:cNvPr>
          <p:cNvSpPr txBox="1">
            <a:spLocks noChangeArrowheads="1"/>
          </p:cNvSpPr>
          <p:nvPr/>
        </p:nvSpPr>
        <p:spPr bwMode="auto">
          <a:xfrm>
            <a:off x="1597026" y="1676401"/>
            <a:ext cx="9236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81" name="Text Box 21">
            <a:extLst>
              <a:ext uri="{FF2B5EF4-FFF2-40B4-BE49-F238E27FC236}">
                <a16:creationId xmlns="" xmlns:a16="http://schemas.microsoft.com/office/drawing/2014/main" id="{1CEE0899-3D76-457D-94FC-D6641B0B0C09}"/>
              </a:ext>
            </a:extLst>
          </p:cNvPr>
          <p:cNvSpPr txBox="1">
            <a:spLocks noChangeArrowheads="1"/>
          </p:cNvSpPr>
          <p:nvPr/>
        </p:nvSpPr>
        <p:spPr bwMode="auto">
          <a:xfrm>
            <a:off x="4745038" y="659130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82" name="Text Box 22">
            <a:extLst>
              <a:ext uri="{FF2B5EF4-FFF2-40B4-BE49-F238E27FC236}">
                <a16:creationId xmlns="" xmlns:a16="http://schemas.microsoft.com/office/drawing/2014/main" id="{CFFAA1C4-3FF2-4474-B744-0122152B0076}"/>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83" name="Text Box 23">
            <a:extLst>
              <a:ext uri="{FF2B5EF4-FFF2-40B4-BE49-F238E27FC236}">
                <a16:creationId xmlns="" xmlns:a16="http://schemas.microsoft.com/office/drawing/2014/main" id="{B2983BC4-E465-4DF3-83E3-38F55330694E}"/>
              </a:ext>
            </a:extLst>
          </p:cNvPr>
          <p:cNvSpPr txBox="1">
            <a:spLocks noChangeArrowheads="1"/>
          </p:cNvSpPr>
          <p:nvPr/>
        </p:nvSpPr>
        <p:spPr bwMode="auto">
          <a:xfrm>
            <a:off x="1720851" y="2773363"/>
            <a:ext cx="92360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384" name="Picture 24">
            <a:extLst>
              <a:ext uri="{FF2B5EF4-FFF2-40B4-BE49-F238E27FC236}">
                <a16:creationId xmlns="" xmlns:a16="http://schemas.microsoft.com/office/drawing/2014/main" id="{BE6AB094-6489-4624-87A0-538FACE01CB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05088" y="0"/>
            <a:ext cx="7308850" cy="548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85" name="Line 25">
            <a:extLst>
              <a:ext uri="{FF2B5EF4-FFF2-40B4-BE49-F238E27FC236}">
                <a16:creationId xmlns="" xmlns:a16="http://schemas.microsoft.com/office/drawing/2014/main" id="{48B3312E-EE37-48FD-8FB8-398249CD1AA2}"/>
              </a:ext>
            </a:extLst>
          </p:cNvPr>
          <p:cNvSpPr>
            <a:spLocks noChangeShapeType="1"/>
          </p:cNvSpPr>
          <p:nvPr/>
        </p:nvSpPr>
        <p:spPr bwMode="auto">
          <a:xfrm flipH="1">
            <a:off x="5556251" y="3213100"/>
            <a:ext cx="1908175" cy="2520950"/>
          </a:xfrm>
          <a:prstGeom prst="line">
            <a:avLst/>
          </a:prstGeom>
          <a:noFill/>
          <a:ln w="190500">
            <a:solidFill>
              <a:srgbClr val="00FF00"/>
            </a:solidFill>
            <a:round/>
            <a:headEnd type="triangle" w="med" len="med"/>
            <a:tailEnd/>
          </a:ln>
          <a:extLst>
            <a:ext uri="{909E8E84-426E-40DD-AFC4-6F175D3DCCD1}">
              <a14:hiddenFill xmlns="" xmlns:a14="http://schemas.microsoft.com/office/drawing/2010/main">
                <a:noFill/>
              </a14:hiddenFill>
            </a:ext>
          </a:extLst>
        </p:spPr>
        <p:txBody>
          <a:bodyPr/>
          <a:lstStyle/>
          <a:p>
            <a:endParaRPr lang="en-SG"/>
          </a:p>
        </p:txBody>
      </p:sp>
      <p:sp>
        <p:nvSpPr>
          <p:cNvPr id="15386" name="Text Box 26">
            <a:extLst>
              <a:ext uri="{FF2B5EF4-FFF2-40B4-BE49-F238E27FC236}">
                <a16:creationId xmlns="" xmlns:a16="http://schemas.microsoft.com/office/drawing/2014/main" id="{F1153CFF-2DA0-414A-B539-8EB26F303908}"/>
              </a:ext>
            </a:extLst>
          </p:cNvPr>
          <p:cNvSpPr txBox="1">
            <a:spLocks noChangeArrowheads="1"/>
          </p:cNvSpPr>
          <p:nvPr/>
        </p:nvSpPr>
        <p:spPr bwMode="auto">
          <a:xfrm>
            <a:off x="4818063" y="659130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87" name="Text Box 27">
            <a:extLst>
              <a:ext uri="{FF2B5EF4-FFF2-40B4-BE49-F238E27FC236}">
                <a16:creationId xmlns="" xmlns:a16="http://schemas.microsoft.com/office/drawing/2014/main" id="{1AD7AD12-96FC-489F-98EF-3EDBE2364737}"/>
              </a:ext>
            </a:extLst>
          </p:cNvPr>
          <p:cNvSpPr txBox="1">
            <a:spLocks noChangeArrowheads="1"/>
          </p:cNvSpPr>
          <p:nvPr/>
        </p:nvSpPr>
        <p:spPr bwMode="auto">
          <a:xfrm>
            <a:off x="3465514" y="584201"/>
            <a:ext cx="62690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88" name="Text Box 28">
            <a:extLst>
              <a:ext uri="{FF2B5EF4-FFF2-40B4-BE49-F238E27FC236}">
                <a16:creationId xmlns="" xmlns:a16="http://schemas.microsoft.com/office/drawing/2014/main" id="{34496330-5362-46CB-A28D-42604B358B44}"/>
              </a:ext>
            </a:extLst>
          </p:cNvPr>
          <p:cNvSpPr txBox="1">
            <a:spLocks noChangeArrowheads="1"/>
          </p:cNvSpPr>
          <p:nvPr/>
        </p:nvSpPr>
        <p:spPr bwMode="auto">
          <a:xfrm>
            <a:off x="1793876" y="2773363"/>
            <a:ext cx="92360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389" name="Picture 29">
            <a:extLst>
              <a:ext uri="{FF2B5EF4-FFF2-40B4-BE49-F238E27FC236}">
                <a16:creationId xmlns="" xmlns:a16="http://schemas.microsoft.com/office/drawing/2014/main" id="{405FE9F8-8109-498B-960D-F1B8E659A76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67000" y="0"/>
            <a:ext cx="7308850" cy="548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90" name="Line 30">
            <a:extLst>
              <a:ext uri="{FF2B5EF4-FFF2-40B4-BE49-F238E27FC236}">
                <a16:creationId xmlns="" xmlns:a16="http://schemas.microsoft.com/office/drawing/2014/main" id="{6C57015A-ECEF-4063-9506-9F3A082E17AC}"/>
              </a:ext>
            </a:extLst>
          </p:cNvPr>
          <p:cNvSpPr>
            <a:spLocks noChangeShapeType="1"/>
          </p:cNvSpPr>
          <p:nvPr/>
        </p:nvSpPr>
        <p:spPr bwMode="auto">
          <a:xfrm flipH="1">
            <a:off x="5629276" y="3213100"/>
            <a:ext cx="1908175" cy="2520950"/>
          </a:xfrm>
          <a:prstGeom prst="line">
            <a:avLst/>
          </a:prstGeom>
          <a:noFill/>
          <a:ln w="190500">
            <a:solidFill>
              <a:srgbClr val="00FF00"/>
            </a:solidFill>
            <a:round/>
            <a:headEnd type="triangle" w="med" len="med"/>
            <a:tailEnd/>
          </a:ln>
          <a:extLst>
            <a:ext uri="{909E8E84-426E-40DD-AFC4-6F175D3DCCD1}">
              <a14:hiddenFill xmlns="" xmlns:a14="http://schemas.microsoft.com/office/drawing/2010/main">
                <a:noFill/>
              </a14:hiddenFill>
            </a:ext>
          </a:extLst>
        </p:spPr>
        <p:txBody>
          <a:bodyPr/>
          <a:lstStyle/>
          <a:p>
            <a:endParaRPr lang="en-SG"/>
          </a:p>
        </p:txBody>
      </p:sp>
      <p:sp>
        <p:nvSpPr>
          <p:cNvPr id="15391" name="Rectangle 31">
            <a:extLst>
              <a:ext uri="{FF2B5EF4-FFF2-40B4-BE49-F238E27FC236}">
                <a16:creationId xmlns="" xmlns:a16="http://schemas.microsoft.com/office/drawing/2014/main" id="{E99EC8AB-CAC1-46B8-ABC1-0FA20A611E3B}"/>
              </a:ext>
            </a:extLst>
          </p:cNvPr>
          <p:cNvSpPr>
            <a:spLocks noChangeArrowheads="1"/>
          </p:cNvSpPr>
          <p:nvPr/>
        </p:nvSpPr>
        <p:spPr bwMode="auto">
          <a:xfrm>
            <a:off x="2054225"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4400">
              <a:solidFill>
                <a:schemeClr val="tx2"/>
              </a:solidFill>
              <a:latin typeface="Arial" panose="020B0604020202020204" pitchFamily="34" charset="0"/>
            </a:endParaRPr>
          </a:p>
        </p:txBody>
      </p:sp>
      <p:sp>
        <p:nvSpPr>
          <p:cNvPr id="15392" name="Text Box 32">
            <a:extLst>
              <a:ext uri="{FF2B5EF4-FFF2-40B4-BE49-F238E27FC236}">
                <a16:creationId xmlns="" xmlns:a16="http://schemas.microsoft.com/office/drawing/2014/main" id="{0FCADD85-16B9-4091-8953-F83CF3857CB5}"/>
              </a:ext>
            </a:extLst>
          </p:cNvPr>
          <p:cNvSpPr txBox="1">
            <a:spLocks noChangeArrowheads="1"/>
          </p:cNvSpPr>
          <p:nvPr/>
        </p:nvSpPr>
        <p:spPr bwMode="auto">
          <a:xfrm>
            <a:off x="4745038" y="659765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93" name="Text Box 33">
            <a:extLst>
              <a:ext uri="{FF2B5EF4-FFF2-40B4-BE49-F238E27FC236}">
                <a16:creationId xmlns="" xmlns:a16="http://schemas.microsoft.com/office/drawing/2014/main" id="{8E7BD2E9-0933-49C6-A389-88EEA0D8FB89}"/>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94" name="Text Box 34">
            <a:extLst>
              <a:ext uri="{FF2B5EF4-FFF2-40B4-BE49-F238E27FC236}">
                <a16:creationId xmlns="" xmlns:a16="http://schemas.microsoft.com/office/drawing/2014/main" id="{288435AD-41D1-44FE-B48C-5AFB2770D6A5}"/>
              </a:ext>
            </a:extLst>
          </p:cNvPr>
          <p:cNvSpPr txBox="1">
            <a:spLocks noChangeArrowheads="1"/>
          </p:cNvSpPr>
          <p:nvPr/>
        </p:nvSpPr>
        <p:spPr bwMode="auto">
          <a:xfrm>
            <a:off x="1597026" y="1676401"/>
            <a:ext cx="9236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95" name="Text Box 35">
            <a:extLst>
              <a:ext uri="{FF2B5EF4-FFF2-40B4-BE49-F238E27FC236}">
                <a16:creationId xmlns="" xmlns:a16="http://schemas.microsoft.com/office/drawing/2014/main" id="{8CCCA0AA-E2F4-4900-882F-E893EA4CA983}"/>
              </a:ext>
            </a:extLst>
          </p:cNvPr>
          <p:cNvSpPr txBox="1">
            <a:spLocks noChangeArrowheads="1"/>
          </p:cNvSpPr>
          <p:nvPr/>
        </p:nvSpPr>
        <p:spPr bwMode="auto">
          <a:xfrm>
            <a:off x="4745038" y="659130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96" name="Text Box 36">
            <a:extLst>
              <a:ext uri="{FF2B5EF4-FFF2-40B4-BE49-F238E27FC236}">
                <a16:creationId xmlns="" xmlns:a16="http://schemas.microsoft.com/office/drawing/2014/main" id="{052EC405-50D9-454E-9C98-AFBAE7FA1D08}"/>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97" name="Text Box 37">
            <a:extLst>
              <a:ext uri="{FF2B5EF4-FFF2-40B4-BE49-F238E27FC236}">
                <a16:creationId xmlns="" xmlns:a16="http://schemas.microsoft.com/office/drawing/2014/main" id="{7C093C41-7158-42AD-8475-A6D557A0F1B6}"/>
              </a:ext>
            </a:extLst>
          </p:cNvPr>
          <p:cNvSpPr txBox="1">
            <a:spLocks noChangeArrowheads="1"/>
          </p:cNvSpPr>
          <p:nvPr/>
        </p:nvSpPr>
        <p:spPr bwMode="auto">
          <a:xfrm>
            <a:off x="1720851" y="2773363"/>
            <a:ext cx="92360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398" name="Picture 38">
            <a:extLst>
              <a:ext uri="{FF2B5EF4-FFF2-40B4-BE49-F238E27FC236}">
                <a16:creationId xmlns="" xmlns:a16="http://schemas.microsoft.com/office/drawing/2014/main" id="{26C63123-49E4-4926-AD15-9FD3B2521E0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05088" y="0"/>
            <a:ext cx="7308850" cy="548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99" name="Line 40">
            <a:extLst>
              <a:ext uri="{FF2B5EF4-FFF2-40B4-BE49-F238E27FC236}">
                <a16:creationId xmlns="" xmlns:a16="http://schemas.microsoft.com/office/drawing/2014/main" id="{D5EA5713-B3D4-42EB-A002-739777E6A27B}"/>
              </a:ext>
            </a:extLst>
          </p:cNvPr>
          <p:cNvSpPr>
            <a:spLocks noChangeShapeType="1"/>
          </p:cNvSpPr>
          <p:nvPr/>
        </p:nvSpPr>
        <p:spPr bwMode="auto">
          <a:xfrm flipH="1">
            <a:off x="5556251" y="3213100"/>
            <a:ext cx="1908175" cy="2520950"/>
          </a:xfrm>
          <a:prstGeom prst="line">
            <a:avLst/>
          </a:prstGeom>
          <a:noFill/>
          <a:ln w="190500">
            <a:solidFill>
              <a:srgbClr val="00FF00"/>
            </a:solidFill>
            <a:round/>
            <a:headEnd type="triangle" w="med" len="med"/>
            <a:tailEnd/>
          </a:ln>
          <a:extLst>
            <a:ext uri="{909E8E84-426E-40DD-AFC4-6F175D3DCCD1}">
              <a14:hiddenFill xmlns="" xmlns:a14="http://schemas.microsoft.com/office/drawing/2010/main">
                <a:noFill/>
              </a14:hiddenFill>
            </a:ext>
          </a:extLst>
        </p:spPr>
        <p:txBody>
          <a:bodyPr/>
          <a:lstStyle/>
          <a:p>
            <a:endParaRPr lang="en-SG"/>
          </a:p>
        </p:txBody>
      </p:sp>
      <p:sp>
        <p:nvSpPr>
          <p:cNvPr id="15400" name="Text Box 41">
            <a:extLst>
              <a:ext uri="{FF2B5EF4-FFF2-40B4-BE49-F238E27FC236}">
                <a16:creationId xmlns="" xmlns:a16="http://schemas.microsoft.com/office/drawing/2014/main" id="{06B840A6-3B2D-4881-BB82-73083D3DED70}"/>
              </a:ext>
            </a:extLst>
          </p:cNvPr>
          <p:cNvSpPr txBox="1">
            <a:spLocks noChangeArrowheads="1"/>
          </p:cNvSpPr>
          <p:nvPr/>
        </p:nvSpPr>
        <p:spPr bwMode="auto">
          <a:xfrm>
            <a:off x="4818063" y="659130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401" name="Text Box 42">
            <a:extLst>
              <a:ext uri="{FF2B5EF4-FFF2-40B4-BE49-F238E27FC236}">
                <a16:creationId xmlns="" xmlns:a16="http://schemas.microsoft.com/office/drawing/2014/main" id="{5B76755D-F12A-45A7-9707-22E50AC43C6C}"/>
              </a:ext>
            </a:extLst>
          </p:cNvPr>
          <p:cNvSpPr txBox="1">
            <a:spLocks noChangeArrowheads="1"/>
          </p:cNvSpPr>
          <p:nvPr/>
        </p:nvSpPr>
        <p:spPr bwMode="auto">
          <a:xfrm>
            <a:off x="3465514" y="584201"/>
            <a:ext cx="62690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402" name="Text Box 43">
            <a:extLst>
              <a:ext uri="{FF2B5EF4-FFF2-40B4-BE49-F238E27FC236}">
                <a16:creationId xmlns="" xmlns:a16="http://schemas.microsoft.com/office/drawing/2014/main" id="{0508C7BA-F149-4B85-AD3F-983D546BD23D}"/>
              </a:ext>
            </a:extLst>
          </p:cNvPr>
          <p:cNvSpPr txBox="1">
            <a:spLocks noChangeArrowheads="1"/>
          </p:cNvSpPr>
          <p:nvPr/>
        </p:nvSpPr>
        <p:spPr bwMode="auto">
          <a:xfrm>
            <a:off x="1793876" y="2773363"/>
            <a:ext cx="92360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403" name="Picture 44">
            <a:extLst>
              <a:ext uri="{FF2B5EF4-FFF2-40B4-BE49-F238E27FC236}">
                <a16:creationId xmlns="" xmlns:a16="http://schemas.microsoft.com/office/drawing/2014/main" id="{7FDFF927-77C7-4691-AB58-B9DD20F8CE7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78113" y="0"/>
            <a:ext cx="7308850" cy="548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04" name="Line 45">
            <a:extLst>
              <a:ext uri="{FF2B5EF4-FFF2-40B4-BE49-F238E27FC236}">
                <a16:creationId xmlns="" xmlns:a16="http://schemas.microsoft.com/office/drawing/2014/main" id="{BDA5D6B2-F45E-417E-9E98-0FAE6B283DCB}"/>
              </a:ext>
            </a:extLst>
          </p:cNvPr>
          <p:cNvSpPr>
            <a:spLocks noChangeShapeType="1"/>
          </p:cNvSpPr>
          <p:nvPr/>
        </p:nvSpPr>
        <p:spPr bwMode="auto">
          <a:xfrm flipH="1">
            <a:off x="5629276" y="3213100"/>
            <a:ext cx="1908175" cy="2520950"/>
          </a:xfrm>
          <a:prstGeom prst="line">
            <a:avLst/>
          </a:prstGeom>
          <a:noFill/>
          <a:ln w="190500">
            <a:solidFill>
              <a:srgbClr val="00FF00"/>
            </a:solidFill>
            <a:round/>
            <a:headEnd type="triangle" w="med" len="med"/>
            <a:tailEnd/>
          </a:ln>
          <a:extLst>
            <a:ext uri="{909E8E84-426E-40DD-AFC4-6F175D3DCCD1}">
              <a14:hiddenFill xmlns="" xmlns:a14="http://schemas.microsoft.com/office/drawing/2010/main">
                <a:noFill/>
              </a14:hiddenFill>
            </a:ext>
          </a:extLst>
        </p:spPr>
        <p:txBody>
          <a:bodyPr/>
          <a:lstStyle/>
          <a:p>
            <a:endParaRPr lang="en-SG"/>
          </a:p>
        </p:txBody>
      </p:sp>
      <p:sp>
        <p:nvSpPr>
          <p:cNvPr id="15405" name="Rectangle 46">
            <a:extLst>
              <a:ext uri="{FF2B5EF4-FFF2-40B4-BE49-F238E27FC236}">
                <a16:creationId xmlns="" xmlns:a16="http://schemas.microsoft.com/office/drawing/2014/main" id="{71AFFE9C-DD09-4288-97CC-380798F4646D}"/>
              </a:ext>
            </a:extLst>
          </p:cNvPr>
          <p:cNvSpPr>
            <a:spLocks noChangeArrowheads="1"/>
          </p:cNvSpPr>
          <p:nvPr/>
        </p:nvSpPr>
        <p:spPr bwMode="auto">
          <a:xfrm>
            <a:off x="212725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4400">
              <a:solidFill>
                <a:schemeClr val="tx2"/>
              </a:solidFill>
              <a:latin typeface="Arial" panose="020B0604020202020204" pitchFamily="34" charset="0"/>
            </a:endParaRPr>
          </a:p>
        </p:txBody>
      </p:sp>
      <p:sp>
        <p:nvSpPr>
          <p:cNvPr id="15406" name="Text Box 47">
            <a:extLst>
              <a:ext uri="{FF2B5EF4-FFF2-40B4-BE49-F238E27FC236}">
                <a16:creationId xmlns="" xmlns:a16="http://schemas.microsoft.com/office/drawing/2014/main" id="{41A6DDCA-61D9-4F86-9C97-7941E29472F1}"/>
              </a:ext>
            </a:extLst>
          </p:cNvPr>
          <p:cNvSpPr txBox="1">
            <a:spLocks noChangeArrowheads="1"/>
          </p:cNvSpPr>
          <p:nvPr/>
        </p:nvSpPr>
        <p:spPr bwMode="auto">
          <a:xfrm>
            <a:off x="4818063" y="659765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407" name="Text Box 48">
            <a:extLst>
              <a:ext uri="{FF2B5EF4-FFF2-40B4-BE49-F238E27FC236}">
                <a16:creationId xmlns="" xmlns:a16="http://schemas.microsoft.com/office/drawing/2014/main" id="{E60FAF93-8313-4E8F-B924-88093E5D29B7}"/>
              </a:ext>
            </a:extLst>
          </p:cNvPr>
          <p:cNvSpPr txBox="1">
            <a:spLocks noChangeArrowheads="1"/>
          </p:cNvSpPr>
          <p:nvPr/>
        </p:nvSpPr>
        <p:spPr bwMode="auto">
          <a:xfrm>
            <a:off x="3465514" y="584201"/>
            <a:ext cx="62690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409" name="Text Box 50">
            <a:extLst>
              <a:ext uri="{FF2B5EF4-FFF2-40B4-BE49-F238E27FC236}">
                <a16:creationId xmlns="" xmlns:a16="http://schemas.microsoft.com/office/drawing/2014/main" id="{C9FD1FB5-BFB6-47C0-86ED-B48FC2880958}"/>
              </a:ext>
            </a:extLst>
          </p:cNvPr>
          <p:cNvSpPr txBox="1">
            <a:spLocks noChangeArrowheads="1"/>
          </p:cNvSpPr>
          <p:nvPr/>
        </p:nvSpPr>
        <p:spPr bwMode="auto">
          <a:xfrm>
            <a:off x="4818063" y="659130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410" name="Text Box 51">
            <a:extLst>
              <a:ext uri="{FF2B5EF4-FFF2-40B4-BE49-F238E27FC236}">
                <a16:creationId xmlns="" xmlns:a16="http://schemas.microsoft.com/office/drawing/2014/main" id="{B30443C5-5DE8-4845-A1DA-AB0A6301DDDC}"/>
              </a:ext>
            </a:extLst>
          </p:cNvPr>
          <p:cNvSpPr txBox="1">
            <a:spLocks noChangeArrowheads="1"/>
          </p:cNvSpPr>
          <p:nvPr/>
        </p:nvSpPr>
        <p:spPr bwMode="auto">
          <a:xfrm>
            <a:off x="3465514" y="584201"/>
            <a:ext cx="62690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411" name="Text Box 52">
            <a:extLst>
              <a:ext uri="{FF2B5EF4-FFF2-40B4-BE49-F238E27FC236}">
                <a16:creationId xmlns="" xmlns:a16="http://schemas.microsoft.com/office/drawing/2014/main" id="{C36FF3C5-B01A-4CCB-A4F4-41E3AE27F77D}"/>
              </a:ext>
            </a:extLst>
          </p:cNvPr>
          <p:cNvSpPr txBox="1">
            <a:spLocks noChangeArrowheads="1"/>
          </p:cNvSpPr>
          <p:nvPr/>
        </p:nvSpPr>
        <p:spPr bwMode="auto">
          <a:xfrm>
            <a:off x="1793876" y="2773363"/>
            <a:ext cx="92360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412" name="Picture 53">
            <a:extLst>
              <a:ext uri="{FF2B5EF4-FFF2-40B4-BE49-F238E27FC236}">
                <a16:creationId xmlns="" xmlns:a16="http://schemas.microsoft.com/office/drawing/2014/main" id="{C836306D-561E-4452-999B-0F93C98DF04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78113" y="0"/>
            <a:ext cx="7308850" cy="548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13" name="Line 54">
            <a:extLst>
              <a:ext uri="{FF2B5EF4-FFF2-40B4-BE49-F238E27FC236}">
                <a16:creationId xmlns="" xmlns:a16="http://schemas.microsoft.com/office/drawing/2014/main" id="{1441ED52-A842-4B7C-921C-EF7C86E9512A}"/>
              </a:ext>
            </a:extLst>
          </p:cNvPr>
          <p:cNvSpPr>
            <a:spLocks noChangeShapeType="1"/>
          </p:cNvSpPr>
          <p:nvPr/>
        </p:nvSpPr>
        <p:spPr bwMode="auto">
          <a:xfrm flipH="1">
            <a:off x="5629276" y="3213100"/>
            <a:ext cx="1908175" cy="2520950"/>
          </a:xfrm>
          <a:prstGeom prst="line">
            <a:avLst/>
          </a:prstGeom>
          <a:noFill/>
          <a:ln w="190500">
            <a:solidFill>
              <a:srgbClr val="00FF00"/>
            </a:solidFill>
            <a:round/>
            <a:headEnd type="triangle" w="med" len="med"/>
            <a:tailEnd/>
          </a:ln>
          <a:extLst>
            <a:ext uri="{909E8E84-426E-40DD-AFC4-6F175D3DCCD1}">
              <a14:hiddenFill xmlns="" xmlns:a14="http://schemas.microsoft.com/office/drawing/2010/main">
                <a:noFill/>
              </a14:hiddenFill>
            </a:ext>
          </a:extLst>
        </p:spPr>
        <p:txBody>
          <a:bodyPr/>
          <a:lstStyle/>
          <a:p>
            <a:endParaRPr lang="en-SG"/>
          </a:p>
        </p:txBody>
      </p:sp>
      <p:sp>
        <p:nvSpPr>
          <p:cNvPr id="15414" name="Text Box 55">
            <a:extLst>
              <a:ext uri="{FF2B5EF4-FFF2-40B4-BE49-F238E27FC236}">
                <a16:creationId xmlns="" xmlns:a16="http://schemas.microsoft.com/office/drawing/2014/main" id="{94FA7645-83F4-4C7E-9A43-6E5BE1562F45}"/>
              </a:ext>
            </a:extLst>
          </p:cNvPr>
          <p:cNvSpPr txBox="1">
            <a:spLocks noChangeArrowheads="1"/>
          </p:cNvSpPr>
          <p:nvPr/>
        </p:nvSpPr>
        <p:spPr bwMode="auto">
          <a:xfrm>
            <a:off x="4891088" y="659130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415" name="Text Box 56">
            <a:extLst>
              <a:ext uri="{FF2B5EF4-FFF2-40B4-BE49-F238E27FC236}">
                <a16:creationId xmlns="" xmlns:a16="http://schemas.microsoft.com/office/drawing/2014/main" id="{8EDEF239-1964-4A53-BEED-B9EB6172D890}"/>
              </a:ext>
            </a:extLst>
          </p:cNvPr>
          <p:cNvSpPr txBox="1">
            <a:spLocks noChangeArrowheads="1"/>
          </p:cNvSpPr>
          <p:nvPr/>
        </p:nvSpPr>
        <p:spPr bwMode="auto">
          <a:xfrm>
            <a:off x="3538539" y="584201"/>
            <a:ext cx="62690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416" name="Text Box 57">
            <a:extLst>
              <a:ext uri="{FF2B5EF4-FFF2-40B4-BE49-F238E27FC236}">
                <a16:creationId xmlns="" xmlns:a16="http://schemas.microsoft.com/office/drawing/2014/main" id="{4E77773E-1CF5-46A8-938F-D035DF21CCC7}"/>
              </a:ext>
            </a:extLst>
          </p:cNvPr>
          <p:cNvSpPr txBox="1">
            <a:spLocks noChangeArrowheads="1"/>
          </p:cNvSpPr>
          <p:nvPr/>
        </p:nvSpPr>
        <p:spPr bwMode="auto">
          <a:xfrm>
            <a:off x="1866901" y="2773363"/>
            <a:ext cx="92360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417" name="Picture 58">
            <a:extLst>
              <a:ext uri="{FF2B5EF4-FFF2-40B4-BE49-F238E27FC236}">
                <a16:creationId xmlns="" xmlns:a16="http://schemas.microsoft.com/office/drawing/2014/main" id="{C4DF6BC7-F99A-4AC4-BC4C-14ED3FAD8C3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40025" y="0"/>
            <a:ext cx="7308850" cy="548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18" name="Line 59">
            <a:extLst>
              <a:ext uri="{FF2B5EF4-FFF2-40B4-BE49-F238E27FC236}">
                <a16:creationId xmlns="" xmlns:a16="http://schemas.microsoft.com/office/drawing/2014/main" id="{A8E4E4E7-E3BE-4307-8DBC-6D187D9BAF55}"/>
              </a:ext>
            </a:extLst>
          </p:cNvPr>
          <p:cNvSpPr>
            <a:spLocks noChangeShapeType="1"/>
          </p:cNvSpPr>
          <p:nvPr/>
        </p:nvSpPr>
        <p:spPr bwMode="auto">
          <a:xfrm flipH="1">
            <a:off x="5702301" y="3213100"/>
            <a:ext cx="1908175" cy="2520950"/>
          </a:xfrm>
          <a:prstGeom prst="line">
            <a:avLst/>
          </a:prstGeom>
          <a:noFill/>
          <a:ln w="190500">
            <a:solidFill>
              <a:srgbClr val="00FF00"/>
            </a:solidFill>
            <a:round/>
            <a:headEnd type="triangle" w="med" len="med"/>
            <a:tailEnd/>
          </a:ln>
          <a:extLst>
            <a:ext uri="{909E8E84-426E-40DD-AFC4-6F175D3DCCD1}">
              <a14:hiddenFill xmlns="" xmlns:a14="http://schemas.microsoft.com/office/drawing/2010/main">
                <a:noFill/>
              </a14:hiddenFill>
            </a:ext>
          </a:extLst>
        </p:spPr>
        <p:txBody>
          <a:bodyPr/>
          <a:lstStyle/>
          <a:p>
            <a:endParaRPr lang="en-SG"/>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0" name="Picture 12" descr="https://encrypted-tbn0.gstatic.com/images?q=tbn:ANd9GcRsNIYdcLdhKO5eGUwdvMS-vj7UQlWwKG6vcV3gkTAS2E14hlO8">
            <a:extLst>
              <a:ext uri="{FF2B5EF4-FFF2-40B4-BE49-F238E27FC236}">
                <a16:creationId xmlns="" xmlns:a16="http://schemas.microsoft.com/office/drawing/2014/main" id="{06EE5DAA-749C-4136-9542-9DBE93C98F80}"/>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3238" b="6108"/>
          <a:stretch/>
        </p:blipFill>
        <p:spPr bwMode="auto">
          <a:xfrm>
            <a:off x="311726" y="2339617"/>
            <a:ext cx="3571007" cy="3670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
        <p:nvSpPr>
          <p:cNvPr id="4" name="Oval 3">
            <a:extLst>
              <a:ext uri="{FF2B5EF4-FFF2-40B4-BE49-F238E27FC236}">
                <a16:creationId xmlns="" xmlns:a16="http://schemas.microsoft.com/office/drawing/2014/main" id="{D10D55C2-FFDD-45DF-BDB3-84E344F82000}"/>
              </a:ext>
            </a:extLst>
          </p:cNvPr>
          <p:cNvSpPr/>
          <p:nvPr/>
        </p:nvSpPr>
        <p:spPr>
          <a:xfrm>
            <a:off x="4384962" y="2339617"/>
            <a:ext cx="3532909" cy="367089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00CC"/>
                </a:solidFill>
                <a:latin typeface="Times New Roman" panose="02020603050405020304" pitchFamily="18" charset="0"/>
                <a:cs typeface="Times New Roman" panose="02020603050405020304" pitchFamily="18" charset="0"/>
              </a:rPr>
              <a:t>Giáo</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sư</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bác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sĩ</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Nguyễn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Khắc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Viện</a:t>
            </a:r>
            <a:r>
              <a:rPr lang="en-US" altLang="en-US" sz="3200" b="1" dirty="0">
                <a:solidFill>
                  <a:srgbClr val="0000CC"/>
                </a:solidFill>
                <a:latin typeface="Times New Roman" panose="02020603050405020304" pitchFamily="18" charset="0"/>
                <a:cs typeface="Times New Roman" panose="02020603050405020304" pitchFamily="18" charset="0"/>
              </a:rPr>
              <a:t> (1913 - 1997)</a:t>
            </a:r>
            <a:endParaRPr lang="en-SG" sz="3200" b="1"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 xmlns:a16="http://schemas.microsoft.com/office/drawing/2014/main" id="{5D1ED34A-48B0-488E-8CC2-A15727C1FFE2}"/>
              </a:ext>
            </a:extLst>
          </p:cNvPr>
          <p:cNvSpPr/>
          <p:nvPr/>
        </p:nvSpPr>
        <p:spPr>
          <a:xfrm>
            <a:off x="8366630" y="2339617"/>
            <a:ext cx="3532909" cy="36708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00CC"/>
                </a:solidFill>
                <a:latin typeface="Times New Roman" panose="02020603050405020304" pitchFamily="18" charset="0"/>
                <a:cs typeface="Times New Roman" panose="02020603050405020304" pitchFamily="18" charset="0"/>
              </a:rPr>
              <a:t>Là</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tấm</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gương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tiêu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biểu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trong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việc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bảo</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vệ</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chăm</a:t>
            </a:r>
            <a:r>
              <a:rPr lang="en-US" altLang="en-US" sz="3200" b="1" dirty="0">
                <a:solidFill>
                  <a:srgbClr val="0000CC"/>
                </a:solidFill>
                <a:latin typeface="Times New Roman" panose="02020603050405020304" pitchFamily="18" charset="0"/>
                <a:cs typeface="Times New Roman" panose="02020603050405020304" pitchFamily="18" charset="0"/>
              </a:rPr>
              <a:t> lo </a:t>
            </a:r>
            <a:r>
              <a:rPr lang="en-US" altLang="en-US" sz="3200" b="1" dirty="0" err="1">
                <a:solidFill>
                  <a:srgbClr val="0000CC"/>
                </a:solidFill>
                <a:latin typeface="Times New Roman" panose="02020603050405020304" pitchFamily="18" charset="0"/>
                <a:cs typeface="Times New Roman" panose="02020603050405020304" pitchFamily="18" charset="0"/>
              </a:rPr>
              <a:t>sức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khoẻ</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cho</a:t>
            </a:r>
            <a:r>
              <a:rPr lang="en-US" altLang="en-US" sz="3200" b="1" dirty="0">
                <a:solidFill>
                  <a:srgbClr val="0000CC"/>
                </a:solidFill>
                <a:latin typeface="Times New Roman" panose="02020603050405020304" pitchFamily="18" charset="0"/>
                <a:cs typeface="Times New Roman" panose="02020603050405020304" pitchFamily="18" charset="0"/>
              </a:rPr>
              <a:t> con </a:t>
            </a:r>
            <a:r>
              <a:rPr lang="en-US" altLang="en-US" sz="3200" b="1" dirty="0" err="1">
                <a:solidFill>
                  <a:srgbClr val="0000CC"/>
                </a:solidFill>
                <a:latin typeface="Times New Roman" panose="02020603050405020304" pitchFamily="18" charset="0"/>
                <a:cs typeface="Times New Roman" panose="02020603050405020304" pitchFamily="18" charset="0"/>
              </a:rPr>
              <a:t>người</a:t>
            </a:r>
            <a:r>
              <a:rPr lang="en-US" altLang="en-US" sz="3200" b="1" dirty="0">
                <a:solidFill>
                  <a:srgbClr val="0000CC"/>
                </a:solidFill>
                <a:latin typeface="Times New Roman" panose="02020603050405020304" pitchFamily="18" charset="0"/>
                <a:cs typeface="Times New Roman" panose="02020603050405020304" pitchFamily="18" charset="0"/>
              </a:rPr>
              <a:t>.</a:t>
            </a:r>
            <a:endParaRPr lang="en-SG" sz="3200" b="1"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Picture3"/>
          <p:cNvPicPr>
            <a:picLocks noChangeAspect="1" noChangeArrowheads="1"/>
          </p:cNvPicPr>
          <p:nvPr/>
        </p:nvPicPr>
        <p:blipFill>
          <a:blip r:embed="rId3" cstate="print">
            <a:lum bright="18000" contrast="-12000"/>
          </a:blip>
          <a:srcRect/>
          <a:stretch>
            <a:fillRect/>
          </a:stretch>
        </p:blipFill>
        <p:spPr bwMode="auto">
          <a:xfrm>
            <a:off x="218211" y="0"/>
            <a:ext cx="3759200" cy="2743200"/>
          </a:xfrm>
          <a:prstGeom prst="rect">
            <a:avLst/>
          </a:prstGeom>
          <a:noFill/>
          <a:ln w="9525">
            <a:noFill/>
            <a:miter lim="800000"/>
            <a:headEnd/>
            <a:tailEnd/>
          </a:ln>
        </p:spPr>
      </p:pic>
      <p:sp>
        <p:nvSpPr>
          <p:cNvPr id="111620" name="Text Box 4"/>
          <p:cNvSpPr txBox="1">
            <a:spLocks noChangeArrowheads="1"/>
          </p:cNvSpPr>
          <p:nvPr/>
        </p:nvSpPr>
        <p:spPr bwMode="auto">
          <a:xfrm>
            <a:off x="315192" y="2842005"/>
            <a:ext cx="3759200" cy="584775"/>
          </a:xfrm>
          <a:prstGeom prst="rect">
            <a:avLst/>
          </a:prstGeom>
          <a:noFill/>
          <a:ln w="9525">
            <a:noFill/>
            <a:miter lim="800000"/>
            <a:headEnd/>
            <a:tailEnd/>
          </a:ln>
        </p:spPr>
        <p:txBody>
          <a:bodyPr wrap="square">
            <a:spAutoFit/>
          </a:bodyPr>
          <a:lstStyle/>
          <a:p>
            <a:pPr>
              <a:spcBef>
                <a:spcPct val="50000"/>
              </a:spcBef>
            </a:pPr>
            <a:r>
              <a:rPr lang="en-US" sz="3200" b="1" dirty="0">
                <a:solidFill>
                  <a:prstClr val="black"/>
                </a:solidFill>
                <a:latin typeface="Times New Roman" pitchFamily="18" charset="0"/>
              </a:rPr>
              <a:t>Ung thư vòm họng</a:t>
            </a:r>
          </a:p>
        </p:txBody>
      </p:sp>
      <p:pic>
        <p:nvPicPr>
          <p:cNvPr id="5" name="Picture 16" descr="bihoaitu"/>
          <p:cNvPicPr>
            <a:picLocks noChangeAspect="1" noChangeArrowheads="1"/>
          </p:cNvPicPr>
          <p:nvPr/>
        </p:nvPicPr>
        <p:blipFill>
          <a:blip r:embed="rId4" cstate="print"/>
          <a:srcRect/>
          <a:stretch>
            <a:fillRect/>
          </a:stretch>
        </p:blipFill>
        <p:spPr bwMode="auto">
          <a:xfrm>
            <a:off x="4180611" y="0"/>
            <a:ext cx="3789784" cy="2743200"/>
          </a:xfrm>
          <a:prstGeom prst="rect">
            <a:avLst/>
          </a:prstGeom>
          <a:noFill/>
          <a:ln w="9525">
            <a:noFill/>
            <a:miter lim="800000"/>
            <a:headEnd/>
            <a:tailEnd/>
          </a:ln>
        </p:spPr>
      </p:pic>
      <p:sp>
        <p:nvSpPr>
          <p:cNvPr id="6" name="Rectangle 5"/>
          <p:cNvSpPr/>
          <p:nvPr/>
        </p:nvSpPr>
        <p:spPr>
          <a:xfrm>
            <a:off x="4420756" y="2842006"/>
            <a:ext cx="3655168" cy="584775"/>
          </a:xfrm>
          <a:prstGeom prst="rect">
            <a:avLst/>
          </a:prstGeom>
        </p:spPr>
        <p:txBody>
          <a:bodyPr wrap="none">
            <a:spAutoFit/>
          </a:bodyPr>
          <a:lstStyle/>
          <a:p>
            <a:r>
              <a:rPr lang="en-US" sz="3200" b="1" dirty="0">
                <a:solidFill>
                  <a:prstClr val="black"/>
                </a:solidFill>
                <a:latin typeface="Times New Roman" pitchFamily="18" charset="0"/>
              </a:rPr>
              <a:t>Ngón tay bị hoại tử </a:t>
            </a:r>
            <a:endParaRPr lang="en-US" sz="3200" dirty="0">
              <a:solidFill>
                <a:prstClr val="black"/>
              </a:solidFill>
            </a:endParaRPr>
          </a:p>
        </p:txBody>
      </p:sp>
      <p:pic>
        <p:nvPicPr>
          <p:cNvPr id="7" name="Picture 9" descr="Tac hai cua thuoc la "/>
          <p:cNvPicPr>
            <a:picLocks noChangeAspect="1" noChangeArrowheads="1"/>
          </p:cNvPicPr>
          <p:nvPr/>
        </p:nvPicPr>
        <p:blipFill>
          <a:blip r:embed="rId5" cstate="print"/>
          <a:srcRect/>
          <a:stretch>
            <a:fillRect/>
          </a:stretch>
        </p:blipFill>
        <p:spPr bwMode="auto">
          <a:xfrm>
            <a:off x="0" y="3525587"/>
            <a:ext cx="4275282" cy="2795337"/>
          </a:xfrm>
          <a:prstGeom prst="rect">
            <a:avLst/>
          </a:prstGeom>
          <a:noFill/>
          <a:ln w="9525">
            <a:noFill/>
            <a:miter lim="800000"/>
            <a:headEnd/>
            <a:tailEnd/>
          </a:ln>
        </p:spPr>
      </p:pic>
      <p:sp>
        <p:nvSpPr>
          <p:cNvPr id="8" name="Text Box 12"/>
          <p:cNvSpPr txBox="1">
            <a:spLocks noChangeArrowheads="1"/>
          </p:cNvSpPr>
          <p:nvPr/>
        </p:nvSpPr>
        <p:spPr bwMode="auto">
          <a:xfrm>
            <a:off x="968401" y="6264565"/>
            <a:ext cx="2624436" cy="584775"/>
          </a:xfrm>
          <a:prstGeom prst="rect">
            <a:avLst/>
          </a:prstGeom>
          <a:noFill/>
          <a:ln w="9525">
            <a:noFill/>
            <a:miter lim="800000"/>
            <a:headEnd/>
            <a:tailEnd/>
          </a:ln>
        </p:spPr>
        <p:txBody>
          <a:bodyPr wrap="none">
            <a:spAutoFit/>
          </a:bodyPr>
          <a:lstStyle/>
          <a:p>
            <a:r>
              <a:rPr lang="en-US" sz="3200" b="1" dirty="0">
                <a:solidFill>
                  <a:prstClr val="black"/>
                </a:solidFill>
                <a:latin typeface="VNI-Times" pitchFamily="2" charset="0"/>
              </a:rPr>
              <a:t>Ung thö phoåi </a:t>
            </a:r>
          </a:p>
        </p:txBody>
      </p:sp>
      <p:pic>
        <p:nvPicPr>
          <p:cNvPr id="9" name="Picture 5" descr="thai1">
            <a:hlinkClick r:id="" action="ppaction://noaction"/>
          </p:cNvPr>
          <p:cNvPicPr>
            <a:picLocks noChangeAspect="1" noChangeArrowheads="1"/>
          </p:cNvPicPr>
          <p:nvPr/>
        </p:nvPicPr>
        <p:blipFill>
          <a:blip r:embed="rId6" cstate="print"/>
          <a:srcRect/>
          <a:stretch>
            <a:fillRect/>
          </a:stretch>
        </p:blipFill>
        <p:spPr bwMode="auto">
          <a:xfrm>
            <a:off x="4459150" y="3525587"/>
            <a:ext cx="3789784" cy="2800351"/>
          </a:xfrm>
          <a:prstGeom prst="rect">
            <a:avLst/>
          </a:prstGeom>
          <a:noFill/>
          <a:ln w="9525">
            <a:noFill/>
            <a:miter lim="800000"/>
            <a:headEnd/>
            <a:tailEnd/>
          </a:ln>
        </p:spPr>
      </p:pic>
      <p:sp>
        <p:nvSpPr>
          <p:cNvPr id="10" name="Text Box 11"/>
          <p:cNvSpPr txBox="1">
            <a:spLocks noChangeArrowheads="1"/>
          </p:cNvSpPr>
          <p:nvPr/>
        </p:nvSpPr>
        <p:spPr bwMode="auto">
          <a:xfrm>
            <a:off x="5522724" y="6274956"/>
            <a:ext cx="1662635" cy="584775"/>
          </a:xfrm>
          <a:prstGeom prst="rect">
            <a:avLst/>
          </a:prstGeom>
          <a:noFill/>
          <a:ln w="9525">
            <a:noFill/>
            <a:miter lim="800000"/>
            <a:headEnd/>
            <a:tailEnd/>
          </a:ln>
        </p:spPr>
        <p:txBody>
          <a:bodyPr wrap="none">
            <a:spAutoFit/>
          </a:bodyPr>
          <a:lstStyle/>
          <a:p>
            <a:r>
              <a:rPr lang="en-US" sz="3200" b="1" dirty="0">
                <a:solidFill>
                  <a:prstClr val="black"/>
                </a:solidFill>
                <a:latin typeface="VNI-Times" pitchFamily="2" charset="0"/>
              </a:rPr>
              <a:t>Saâûy thai</a:t>
            </a:r>
          </a:p>
        </p:txBody>
      </p:sp>
      <p:pic>
        <p:nvPicPr>
          <p:cNvPr id="11" name="Content Placeholder 3" descr="tl9.jpg"/>
          <p:cNvPicPr>
            <a:picLocks noGrp="1" noChangeAspect="1"/>
          </p:cNvPicPr>
          <p:nvPr>
            <p:ph idx="1"/>
          </p:nvPr>
        </p:nvPicPr>
        <p:blipFill>
          <a:blip r:embed="rId7" cstate="print"/>
          <a:stretch>
            <a:fillRect/>
          </a:stretch>
        </p:blipFill>
        <p:spPr>
          <a:xfrm>
            <a:off x="8101036" y="0"/>
            <a:ext cx="3872753" cy="2743200"/>
          </a:xfrm>
        </p:spPr>
      </p:pic>
      <p:pic>
        <p:nvPicPr>
          <p:cNvPr id="12" name="Text Placeholder 9" descr="images (17).jpg">
            <a:extLst>
              <a:ext uri="{FF2B5EF4-FFF2-40B4-BE49-F238E27FC236}">
                <a16:creationId xmlns="" xmlns:a16="http://schemas.microsoft.com/office/drawing/2014/main" id="{B2389391-5513-4BC1-8842-51A4B6A72514}"/>
              </a:ext>
            </a:extLst>
          </p:cNvPr>
          <p:cNvPicPr>
            <a:picLocks noChangeAspect="1"/>
          </p:cNvPicPr>
          <p:nvPr/>
        </p:nvPicPr>
        <p:blipFill>
          <a:blip r:embed="rId8" cstate="print">
            <a:extLst>
              <a:ext uri="{28A0092B-C50C-407E-A947-70E740481C1C}">
                <a14:useLocalDpi xmlns="" xmlns:a14="http://schemas.microsoft.com/office/drawing/2010/main" val="0"/>
              </a:ext>
            </a:extLst>
          </a:blip>
          <a:srcRect/>
          <a:stretch>
            <a:fillRect/>
          </a:stretch>
        </p:blipFill>
        <p:spPr>
          <a:xfrm>
            <a:off x="8525456" y="3376043"/>
            <a:ext cx="3589140" cy="3094424"/>
          </a:xfrm>
          <a:prstGeom prst="rect">
            <a:avLst/>
          </a:prstGeom>
          <a:noFill/>
          <a:ln>
            <a:solidFill>
              <a:srgbClr val="7030A0"/>
            </a:solidFill>
            <a:miter lim="800000"/>
            <a:headEnd/>
            <a:tailEnd/>
          </a:ln>
        </p:spPr>
      </p:pic>
    </p:spTree>
    <p:extLst>
      <p:ext uri="{BB962C8B-B14F-4D97-AF65-F5344CB8AC3E}">
        <p14:creationId xmlns="" xmlns:p14="http://schemas.microsoft.com/office/powerpoint/2010/main" val="57994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box(in)">
                                      <p:cBhvr>
                                        <p:cTn id="7" dur="500"/>
                                        <p:tgtEl>
                                          <p:spTgt spid="1116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1620"/>
                                        </p:tgtEl>
                                        <p:attrNameLst>
                                          <p:attrName>style.visibility</p:attrName>
                                        </p:attrNameLst>
                                      </p:cBhvr>
                                      <p:to>
                                        <p:strVal val="visible"/>
                                      </p:to>
                                    </p:set>
                                    <p:animEffect transition="in" filter="box(in)">
                                      <p:cBhvr>
                                        <p:cTn id="10" dur="500"/>
                                        <p:tgtEl>
                                          <p:spTgt spid="11162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5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heckerboard(across)">
                                      <p:cBhvr>
                                        <p:cTn id="36" dur="500"/>
                                        <p:tgtEl>
                                          <p:spTgt spid="9"/>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heckerboard(across)">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P spid="6" grpId="0"/>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s1324856_benhnhanthuocla">
            <a:extLst>
              <a:ext uri="{FF2B5EF4-FFF2-40B4-BE49-F238E27FC236}">
                <a16:creationId xmlns="" xmlns:a16="http://schemas.microsoft.com/office/drawing/2014/main" id="{DE39EB6D-F0DC-4DED-BE56-F14FE4292B1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69785" y="1070483"/>
            <a:ext cx="7558979" cy="5091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 xmlns:a16="http://schemas.microsoft.com/office/drawing/2014/main" id="{6EAAC539-4F47-412C-88A4-EC73D678BB1B}"/>
              </a:ext>
            </a:extLst>
          </p:cNvPr>
          <p:cNvSpPr>
            <a:spLocks noChangeArrowheads="1"/>
          </p:cNvSpPr>
          <p:nvPr/>
        </p:nvSpPr>
        <p:spPr bwMode="auto">
          <a:xfrm>
            <a:off x="145473" y="800101"/>
            <a:ext cx="3954149"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vi-VN" altLang="en-US" sz="3600" dirty="0">
                <a:latin typeface="Times New Roman" panose="02020603050405020304" pitchFamily="18" charset="0"/>
                <a:cs typeface="Times New Roman" panose="02020603050405020304" pitchFamily="18" charset="0"/>
              </a:rPr>
              <a:t>90% bệnh nhân mắc bệnh phổi tắc nghẽn mãn tính đều có tiền căn hút thuốc lá...  </a:t>
            </a:r>
            <a:r>
              <a:rPr lang="vi-VN" altLang="en-US" sz="3600" i="1" dirty="0">
                <a:latin typeface="Times New Roman" panose="02020603050405020304" pitchFamily="18" charset="0"/>
                <a:cs typeface="Times New Roman" panose="02020603050405020304" pitchFamily="18" charset="0"/>
              </a:rPr>
              <a:t>Trong ảnh: Bệnh nhân mắc bệnh nói trên đang được điều trị tại Khoa hô hấp - Bệnh viện Chợ Rẫy. </a:t>
            </a:r>
            <a:endParaRPr lang="en-US" alt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par>
                                <p:cTn id="8" presetID="18" presetClass="entr" presetSubtype="1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a:extLst>
              <a:ext uri="{FF2B5EF4-FFF2-40B4-BE49-F238E27FC236}">
                <a16:creationId xmlns="" xmlns:a16="http://schemas.microsoft.com/office/drawing/2014/main" id="{DEDEE836-FB5F-493C-A5A3-5C232CA654C4}"/>
              </a:ext>
            </a:extLst>
          </p:cNvPr>
          <p:cNvSpPr>
            <a:spLocks noChangeArrowheads="1"/>
          </p:cNvSpPr>
          <p:nvPr/>
        </p:nvSpPr>
        <p:spPr bwMode="auto">
          <a:xfrm>
            <a:off x="258617" y="2939472"/>
            <a:ext cx="1902691"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50000"/>
              </a:lnSpc>
            </a:pPr>
            <a:r>
              <a:rPr lang="en-US" altLang="en-US" sz="3600" b="1" dirty="0"/>
              <a:t>TỔNG QUAN BỆNH TẬT DO THUỐC LÁ</a:t>
            </a:r>
          </a:p>
        </p:txBody>
      </p:sp>
      <p:pic>
        <p:nvPicPr>
          <p:cNvPr id="19461" name="Picture 5">
            <a:extLst>
              <a:ext uri="{FF2B5EF4-FFF2-40B4-BE49-F238E27FC236}">
                <a16:creationId xmlns="" xmlns:a16="http://schemas.microsoft.com/office/drawing/2014/main" id="{451F4DE9-5687-4735-8B06-9BF6C53E5495}"/>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89541" y="0"/>
            <a:ext cx="9802459" cy="6857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randombar(horizontal)">
                                      <p:cBhvr>
                                        <p:cTn id="7" dur="500"/>
                                        <p:tgtEl>
                                          <p:spTgt spid="19460"/>
                                        </p:tgtEl>
                                      </p:cBhvr>
                                    </p:animEffect>
                                  </p:childTnLst>
                                </p:cTn>
                              </p:par>
                              <p:par>
                                <p:cTn id="8" presetID="14" presetClass="entr" presetSubtype="10" fill="hold" nodeType="withEffect">
                                  <p:stCondLst>
                                    <p:cond delay="0"/>
                                  </p:stCondLst>
                                  <p:childTnLst>
                                    <p:set>
                                      <p:cBhvr>
                                        <p:cTn id="9" dur="1" fill="hold">
                                          <p:stCondLst>
                                            <p:cond delay="0"/>
                                          </p:stCondLst>
                                        </p:cTn>
                                        <p:tgtEl>
                                          <p:spTgt spid="19461"/>
                                        </p:tgtEl>
                                        <p:attrNameLst>
                                          <p:attrName>style.visibility</p:attrName>
                                        </p:attrNameLst>
                                      </p:cBhvr>
                                      <p:to>
                                        <p:strVal val="visible"/>
                                      </p:to>
                                    </p:set>
                                    <p:animEffect transition="in" filter="randombar(horizontal)">
                                      <p:cBhvr>
                                        <p:cTn id="10"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5" descr="51_71">
            <a:extLst>
              <a:ext uri="{FF2B5EF4-FFF2-40B4-BE49-F238E27FC236}">
                <a16:creationId xmlns="" xmlns:a16="http://schemas.microsoft.com/office/drawing/2014/main" id="{28F6DD37-BBEC-48C2-84F1-1E63CEE0F2D4}"/>
              </a:ext>
            </a:extLst>
          </p:cNvPr>
          <p:cNvSpPr>
            <a:spLocks noChangeAspect="1" noChangeArrowheads="1"/>
          </p:cNvSpPr>
          <p:nvPr/>
        </p:nvSpPr>
        <p:spPr bwMode="auto">
          <a:xfrm>
            <a:off x="1679575" y="46038"/>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4000">
              <a:latin typeface="Tahoma" panose="020B0604030504040204" pitchFamily="34" charset="0"/>
            </a:endParaRPr>
          </a:p>
        </p:txBody>
      </p:sp>
      <p:pic>
        <p:nvPicPr>
          <p:cNvPr id="24581" name="Picture 6" descr="51_71">
            <a:extLst>
              <a:ext uri="{FF2B5EF4-FFF2-40B4-BE49-F238E27FC236}">
                <a16:creationId xmlns="" xmlns:a16="http://schemas.microsoft.com/office/drawing/2014/main" id="{0BD4F443-A796-4EDB-9BD6-D83E9158C7F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0"/>
            <a:ext cx="9144000" cy="6858000"/>
          </a:xfrm>
          <a:prstGeom prst="rect">
            <a:avLst/>
          </a:prstGeom>
          <a:noFill/>
          <a:ln w="9525">
            <a:solidFill>
              <a:srgbClr val="FF9900"/>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images1502551_smokingcancersCMS2">
            <a:extLst>
              <a:ext uri="{FF2B5EF4-FFF2-40B4-BE49-F238E27FC236}">
                <a16:creationId xmlns="" xmlns:a16="http://schemas.microsoft.com/office/drawing/2014/main" id="{4BF48FFA-67A2-4900-8669-4E3D11A7BA8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D59DA308-79E3-46A7-9890-EA04191EA767}"/>
              </a:ext>
            </a:extLst>
          </p:cNvPr>
          <p:cNvSpPr txBox="1"/>
          <p:nvPr/>
        </p:nvSpPr>
        <p:spPr>
          <a:xfrm>
            <a:off x="768927" y="3066281"/>
            <a:ext cx="6307282" cy="2308324"/>
          </a:xfrm>
          <a:prstGeom prst="rect">
            <a:avLst/>
          </a:prstGeom>
          <a:noFill/>
        </p:spPr>
        <p:txBody>
          <a:bodyPr wrap="square">
            <a:spAutoFit/>
          </a:bodyPr>
          <a:lstStyle/>
          <a:p>
            <a:pPr algn="just">
              <a:defRPr/>
            </a:pPr>
            <a:r>
              <a:rPr lang="vi-VN" sz="3600" dirty="0">
                <a:solidFill>
                  <a:schemeClr val="tx1">
                    <a:lumMod val="95000"/>
                    <a:lumOff val="5000"/>
                  </a:schemeClr>
                </a:solidFill>
                <a:latin typeface="+mj-lt"/>
              </a:rPr>
              <a:t>Thuốc lá chứa nhiều chất</a:t>
            </a:r>
            <a:r>
              <a:rPr lang="en-US" sz="3600" dirty="0">
                <a:solidFill>
                  <a:schemeClr val="tx1">
                    <a:lumMod val="95000"/>
                    <a:lumOff val="5000"/>
                  </a:schemeClr>
                </a:solidFill>
                <a:latin typeface="+mj-lt"/>
              </a:rPr>
              <a:t> </a:t>
            </a:r>
            <a:r>
              <a:rPr lang="vi-VN" sz="3600" dirty="0">
                <a:solidFill>
                  <a:schemeClr val="tx1">
                    <a:lumMod val="95000"/>
                    <a:lumOff val="5000"/>
                  </a:schemeClr>
                </a:solidFill>
                <a:latin typeface="+mj-lt"/>
              </a:rPr>
              <a:t>độc thấm vào cơ thể người hút, hủy hoại nghiêm trọng đến sức khỏe con người</a:t>
            </a:r>
            <a:endParaRPr lang="en-US" sz="3600" dirty="0">
              <a:latin typeface="+mj-lt"/>
            </a:endParaRPr>
          </a:p>
        </p:txBody>
      </p:sp>
      <p:pic>
        <p:nvPicPr>
          <p:cNvPr id="8" name="Picture 7" descr="1306654879_cai-loi-cua-hut-thuoc-la-2.jpg">
            <a:extLst>
              <a:ext uri="{FF2B5EF4-FFF2-40B4-BE49-F238E27FC236}">
                <a16:creationId xmlns="" xmlns:a16="http://schemas.microsoft.com/office/drawing/2014/main" id="{69002B34-70F5-4086-A605-FF632832EB20}"/>
              </a:ext>
            </a:extLst>
          </p:cNvPr>
          <p:cNvPicPr>
            <a:picLocks noChangeAspect="1"/>
          </p:cNvPicPr>
          <p:nvPr/>
        </p:nvPicPr>
        <p:blipFill>
          <a:blip r:embed="rId3" cstate="print"/>
          <a:stretch>
            <a:fillRect/>
          </a:stretch>
        </p:blipFill>
        <p:spPr>
          <a:xfrm>
            <a:off x="7731750" y="2119745"/>
            <a:ext cx="3944168" cy="4201396"/>
          </a:xfrm>
          <a:prstGeom prst="rect">
            <a:avLst/>
          </a:prstGeom>
          <a:ln w="127000" cap="rnd">
            <a:solidFill>
              <a:srgbClr val="92D05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Rounded Corners 9">
            <a:extLst>
              <a:ext uri="{FF2B5EF4-FFF2-40B4-BE49-F238E27FC236}">
                <a16:creationId xmlns="" xmlns:a16="http://schemas.microsoft.com/office/drawing/2014/main" id="{65B2815B-2577-4C6D-A60C-4E336DA320D7}"/>
              </a:ext>
            </a:extLst>
          </p:cNvPr>
          <p:cNvSpPr/>
          <p:nvPr/>
        </p:nvSpPr>
        <p:spPr>
          <a:xfrm>
            <a:off x="1396421" y="360214"/>
            <a:ext cx="9399157"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rgbClr val="FF0000"/>
                </a:solidFill>
                <a:latin typeface="Times New Roman" panose="02020603050405020304" pitchFamily="18" charset="0"/>
                <a:cs typeface="Times New Roman" panose="02020603050405020304" pitchFamily="18" charset="0"/>
              </a:rPr>
              <a:t>Tác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hại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của</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thuốc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lá</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đối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với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sức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khỏe</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người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hút</a:t>
            </a:r>
            <a:endParaRPr lang="en-SG"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Horizontal)">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 xmlns:a16="http://schemas.microsoft.com/office/drawing/2014/main" id="{6044F928-57CB-423D-9799-61334F8AC5B8}"/>
              </a:ext>
            </a:extLst>
          </p:cNvPr>
          <p:cNvSpPr>
            <a:spLocks noGrp="1" noChangeArrowheads="1"/>
          </p:cNvSpPr>
          <p:nvPr>
            <p:ph type="title"/>
          </p:nvPr>
        </p:nvSpPr>
        <p:spPr/>
        <p:txBody>
          <a:bodyPr>
            <a:normAutofit/>
          </a:bodyPr>
          <a:lstStyle/>
          <a:p>
            <a:pPr algn="ctr" eaLnBrk="1" hangingPunct="1"/>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Sự</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kiện</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và</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con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số</a:t>
            </a:r>
            <a:endParaRPr lang="en-US"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37891" name="Rectangle 3">
            <a:extLst>
              <a:ext uri="{FF2B5EF4-FFF2-40B4-BE49-F238E27FC236}">
                <a16:creationId xmlns="" xmlns:a16="http://schemas.microsoft.com/office/drawing/2014/main" id="{A22D5FC5-9B4C-487E-9469-A1BB7C2EDA28}"/>
              </a:ext>
            </a:extLst>
          </p:cNvPr>
          <p:cNvSpPr>
            <a:spLocks noGrp="1" noChangeArrowheads="1"/>
          </p:cNvSpPr>
          <p:nvPr>
            <p:ph idx="1"/>
          </p:nvPr>
        </p:nvSpPr>
        <p:spPr>
          <a:xfrm>
            <a:off x="579120" y="2141537"/>
            <a:ext cx="11049000" cy="4351338"/>
          </a:xfrm>
        </p:spPr>
        <p:txBody>
          <a:bodyPr>
            <a:normAutofit/>
          </a:bodyPr>
          <a:lstStyle/>
          <a:p>
            <a:pPr eaLnBrk="1" hangingPunct="1">
              <a:buFontTx/>
              <a:buChar char="-"/>
            </a:pP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Khoảng</a:t>
            </a:r>
            <a:r>
              <a:rPr lang="en-US" altLang="en-US" sz="4400" dirty="0">
                <a:latin typeface="Times New Roman" panose="02020603050405020304" pitchFamily="18" charset="0"/>
                <a:cs typeface="Times New Roman" panose="02020603050405020304" pitchFamily="18" charset="0"/>
              </a:rPr>
              <a:t> 13 </a:t>
            </a:r>
            <a:r>
              <a:rPr lang="en-US" altLang="en-US" sz="4400" dirty="0" err="1">
                <a:latin typeface="Times New Roman" panose="02020603050405020304" pitchFamily="18" charset="0"/>
                <a:cs typeface="Times New Roman" panose="02020603050405020304" pitchFamily="18" charset="0"/>
              </a:rPr>
              <a:t>triệu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lớn</a:t>
            </a:r>
            <a:r>
              <a:rPr lang="en-US" altLang="en-US" sz="4400" dirty="0">
                <a:latin typeface="Times New Roman" panose="02020603050405020304" pitchFamily="18" charset="0"/>
                <a:cs typeface="Times New Roman" panose="02020603050405020304" pitchFamily="18" charset="0"/>
              </a:rPr>
              <a:t> ở </a:t>
            </a:r>
            <a:r>
              <a:rPr lang="en-US" altLang="en-US" sz="4400" dirty="0" err="1">
                <a:latin typeface="Times New Roman" panose="02020603050405020304" pitchFamily="18" charset="0"/>
                <a:cs typeface="Times New Roman" panose="02020603050405020304" pitchFamily="18" charset="0"/>
              </a:rPr>
              <a:t>vương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quốc</a:t>
            </a:r>
            <a:r>
              <a:rPr lang="en-US" altLang="en-US" sz="4400" dirty="0">
                <a:latin typeface="Times New Roman" panose="02020603050405020304" pitchFamily="18" charset="0"/>
                <a:cs typeface="Times New Roman" panose="02020603050405020304" pitchFamily="18" charset="0"/>
              </a:rPr>
              <a:t> Anh </a:t>
            </a:r>
            <a:r>
              <a:rPr lang="en-US" altLang="en-US" sz="4400" dirty="0" err="1">
                <a:latin typeface="Times New Roman" panose="02020603050405020304" pitchFamily="18" charset="0"/>
                <a:cs typeface="Times New Roman" panose="02020603050405020304" pitchFamily="18" charset="0"/>
              </a:rPr>
              <a:t>hút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thuốc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lá</a:t>
            </a:r>
            <a:r>
              <a:rPr lang="en-US" altLang="en-US" sz="4400" dirty="0">
                <a:latin typeface="Times New Roman" panose="02020603050405020304" pitchFamily="18" charset="0"/>
                <a:cs typeface="Times New Roman" panose="02020603050405020304" pitchFamily="18" charset="0"/>
              </a:rPr>
              <a:t>. Nam </a:t>
            </a:r>
            <a:r>
              <a:rPr lang="en-US" altLang="en-US" sz="4400" dirty="0" err="1">
                <a:latin typeface="Times New Roman" panose="02020603050405020304" pitchFamily="18" charset="0"/>
                <a:cs typeface="Times New Roman" panose="02020603050405020304" pitchFamily="18" charset="0"/>
              </a:rPr>
              <a:t>giới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chiếm</a:t>
            </a:r>
            <a:r>
              <a:rPr lang="en-US" altLang="en-US" sz="4400" dirty="0">
                <a:latin typeface="Times New Roman" panose="02020603050405020304" pitchFamily="18" charset="0"/>
                <a:cs typeface="Times New Roman" panose="02020603050405020304" pitchFamily="18" charset="0"/>
              </a:rPr>
              <a:t> 29%, </a:t>
            </a:r>
            <a:r>
              <a:rPr lang="en-US" altLang="en-US" sz="4400" dirty="0" err="1">
                <a:latin typeface="Times New Roman" panose="02020603050405020304" pitchFamily="18" charset="0"/>
                <a:cs typeface="Times New Roman" panose="02020603050405020304" pitchFamily="18" charset="0"/>
              </a:rPr>
              <a:t>nữ</a:t>
            </a:r>
            <a:r>
              <a:rPr lang="en-US" altLang="en-US" sz="4400" dirty="0">
                <a:latin typeface="Times New Roman" panose="02020603050405020304" pitchFamily="18" charset="0"/>
                <a:cs typeface="Times New Roman" panose="02020603050405020304" pitchFamily="18" charset="0"/>
              </a:rPr>
              <a:t> 28%</a:t>
            </a:r>
          </a:p>
          <a:p>
            <a:pPr marL="0" indent="0" eaLnBrk="1" hangingPunct="1">
              <a:buNone/>
            </a:pPr>
            <a:endParaRPr lang="en-US" altLang="en-US" sz="4400" dirty="0">
              <a:latin typeface="Times New Roman" panose="02020603050405020304" pitchFamily="18" charset="0"/>
              <a:cs typeface="Times New Roman" panose="02020603050405020304" pitchFamily="18" charset="0"/>
            </a:endParaRPr>
          </a:p>
          <a:p>
            <a:pPr eaLnBrk="1" hangingPunct="1">
              <a:buFontTx/>
              <a:buNone/>
            </a:pP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Hiện</a:t>
            </a:r>
            <a:r>
              <a:rPr lang="en-US" altLang="en-US" sz="4400" dirty="0">
                <a:latin typeface="Times New Roman" panose="02020603050405020304" pitchFamily="18" charset="0"/>
                <a:cs typeface="Times New Roman" panose="02020603050405020304" pitchFamily="18" charset="0"/>
              </a:rPr>
              <a:t> nay </a:t>
            </a:r>
            <a:r>
              <a:rPr lang="en-US" altLang="en-US" sz="4400" dirty="0" err="1">
                <a:latin typeface="Times New Roman" panose="02020603050405020304" pitchFamily="18" charset="0"/>
                <a:cs typeface="Times New Roman" panose="02020603050405020304" pitchFamily="18" charset="0"/>
              </a:rPr>
              <a:t>gần</a:t>
            </a:r>
            <a:r>
              <a:rPr lang="en-US" altLang="en-US" sz="4400" dirty="0">
                <a:latin typeface="Times New Roman" panose="02020603050405020304" pitchFamily="18" charset="0"/>
                <a:cs typeface="Times New Roman" panose="02020603050405020304" pitchFamily="18" charset="0"/>
              </a:rPr>
              <a:t> 1/3 </a:t>
            </a:r>
            <a:r>
              <a:rPr lang="en-US" altLang="en-US" sz="4400" dirty="0" err="1">
                <a:latin typeface="Times New Roman" panose="02020603050405020304" pitchFamily="18" charset="0"/>
                <a:cs typeface="Times New Roman" panose="02020603050405020304" pitchFamily="18" charset="0"/>
              </a:rPr>
              <a:t>dân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số</a:t>
            </a:r>
            <a:r>
              <a:rPr lang="en-US" altLang="en-US" sz="4400" dirty="0">
                <a:latin typeface="Times New Roman" panose="02020603050405020304" pitchFamily="18" charset="0"/>
                <a:cs typeface="Times New Roman" panose="02020603050405020304" pitchFamily="18" charset="0"/>
              </a:rPr>
              <a:t> Anh </a:t>
            </a:r>
            <a:r>
              <a:rPr lang="en-US" altLang="en-US" sz="4400" dirty="0" err="1">
                <a:latin typeface="Times New Roman" panose="02020603050405020304" pitchFamily="18" charset="0"/>
                <a:cs typeface="Times New Roman" panose="02020603050405020304" pitchFamily="18" charset="0"/>
              </a:rPr>
              <a:t>hút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thuốc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Năm</a:t>
            </a:r>
            <a:r>
              <a:rPr lang="en-US" altLang="en-US" sz="4400" dirty="0">
                <a:latin typeface="Times New Roman" panose="02020603050405020304" pitchFamily="18" charset="0"/>
                <a:cs typeface="Times New Roman" panose="02020603050405020304" pitchFamily="18" charset="0"/>
              </a:rPr>
              <a:t> 1995 ở Anh </a:t>
            </a:r>
            <a:r>
              <a:rPr lang="en-US" altLang="en-US" sz="4400" dirty="0" err="1">
                <a:latin typeface="Times New Roman" panose="02020603050405020304" pitchFamily="18" charset="0"/>
                <a:cs typeface="Times New Roman" panose="02020603050405020304" pitchFamily="18" charset="0"/>
              </a:rPr>
              <a:t>cứ</a:t>
            </a:r>
            <a:r>
              <a:rPr lang="en-US" altLang="en-US" sz="4400" dirty="0">
                <a:latin typeface="Times New Roman" panose="02020603050405020304" pitchFamily="18" charset="0"/>
                <a:cs typeface="Times New Roman" panose="02020603050405020304" pitchFamily="18" charset="0"/>
              </a:rPr>
              <a:t> 5 </a:t>
            </a:r>
            <a:r>
              <a:rPr lang="en-US" altLang="en-US" sz="4400" dirty="0" err="1">
                <a:latin typeface="Times New Roman" panose="02020603050405020304" pitchFamily="18" charset="0"/>
                <a:cs typeface="Times New Roman" panose="02020603050405020304" pitchFamily="18" charset="0"/>
              </a:rPr>
              <a:t>người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chết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thì</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1 </a:t>
            </a:r>
            <a:r>
              <a:rPr lang="en-US" altLang="en-US" sz="4400" dirty="0" err="1">
                <a:latin typeface="Times New Roman" panose="02020603050405020304" pitchFamily="18" charset="0"/>
                <a:cs typeface="Times New Roman" panose="02020603050405020304" pitchFamily="18" charset="0"/>
              </a:rPr>
              <a:t>người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chết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vì</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thuốc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lá</a:t>
            </a:r>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63286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barn(inVertical)">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891">
                                            <p:txEl>
                                              <p:pRg st="2" end="2"/>
                                            </p:txEl>
                                          </p:spTgt>
                                        </p:tgtEl>
                                        <p:attrNameLst>
                                          <p:attrName>style.visibility</p:attrName>
                                        </p:attrNameLst>
                                      </p:cBhvr>
                                      <p:to>
                                        <p:strVal val="visible"/>
                                      </p:to>
                                    </p:set>
                                    <p:animEffect transition="in" filter="barn(inVertical)">
                                      <p:cBhvr>
                                        <p:cTn id="12" dur="500"/>
                                        <p:tgtEl>
                                          <p:spTgt spid="378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2A1707D-DDD2-48AE-A005-86C0DD00263B}"/>
              </a:ext>
            </a:extLst>
          </p:cNvPr>
          <p:cNvSpPr/>
          <p:nvPr/>
        </p:nvSpPr>
        <p:spPr>
          <a:xfrm>
            <a:off x="1150792" y="415633"/>
            <a:ext cx="9890415"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rgbClr val="FF0000"/>
                </a:solidFill>
                <a:latin typeface="Times New Roman" panose="02020603050405020304" pitchFamily="18" charset="0"/>
                <a:cs typeface="Times New Roman" panose="02020603050405020304" pitchFamily="18" charset="0"/>
              </a:rPr>
              <a:t>Tác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hại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của</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thuốc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lá</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với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sức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khỏe</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người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xung</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quanh</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9A175AC1-2A5E-46D7-8EC2-389A0260702C}"/>
              </a:ext>
            </a:extLst>
          </p:cNvPr>
          <p:cNvSpPr txBox="1">
            <a:spLocks noChangeArrowheads="1"/>
          </p:cNvSpPr>
          <p:nvPr/>
        </p:nvSpPr>
        <p:spPr bwMode="auto">
          <a:xfrm>
            <a:off x="4025209" y="2783609"/>
            <a:ext cx="3841179" cy="902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ct val="20000"/>
              </a:spcBef>
              <a:buFont typeface="Wingdings" panose="05000000000000000000" pitchFamily="2" charset="2"/>
              <a:buNone/>
            </a:pPr>
            <a:r>
              <a:rPr lang="vi-VN" altLang="en-US" sz="3600" dirty="0">
                <a:solidFill>
                  <a:srgbClr val="0000FF"/>
                </a:solidFill>
                <a:latin typeface="+mj-lt"/>
              </a:rPr>
              <a:t>+</a:t>
            </a:r>
            <a:r>
              <a:rPr lang="en-SG" altLang="en-US" sz="3600" dirty="0">
                <a:solidFill>
                  <a:srgbClr val="0000FF"/>
                </a:solidFill>
                <a:latin typeface="+mj-lt"/>
              </a:rPr>
              <a:t> </a:t>
            </a:r>
            <a:r>
              <a:rPr lang="en-SG" altLang="en-US" sz="3600" dirty="0" err="1">
                <a:solidFill>
                  <a:srgbClr val="0000FF"/>
                </a:solidFill>
                <a:latin typeface="Times New Roman" panose="02020603050405020304" pitchFamily="18" charset="0"/>
                <a:cs typeface="Times New Roman" panose="02020603050405020304" pitchFamily="18" charset="0"/>
              </a:rPr>
              <a:t>Mắc</a:t>
            </a:r>
            <a:r>
              <a:rPr lang="en-SG" altLang="en-US" sz="3600" dirty="0">
                <a:solidFill>
                  <a:srgbClr val="0000FF"/>
                </a:solidFill>
                <a:latin typeface="Times New Roman" panose="02020603050405020304" pitchFamily="18" charset="0"/>
                <a:cs typeface="Times New Roman" panose="02020603050405020304" pitchFamily="18" charset="0"/>
              </a:rPr>
              <a:t> </a:t>
            </a:r>
            <a:r>
              <a:rPr lang="en-SG" altLang="en-US" sz="3600" dirty="0" err="1">
                <a:solidFill>
                  <a:srgbClr val="0000FF"/>
                </a:solidFill>
                <a:latin typeface="Times New Roman" panose="02020603050405020304" pitchFamily="18" charset="0"/>
                <a:cs typeface="Times New Roman" panose="02020603050405020304" pitchFamily="18" charset="0"/>
              </a:rPr>
              <a:t>bệnh</a:t>
            </a:r>
            <a:r>
              <a:rPr lang="en-SG" altLang="en-US" sz="3600" dirty="0">
                <a:solidFill>
                  <a:srgbClr val="0000FF"/>
                </a:solidFill>
                <a:latin typeface="Times New Roman" panose="02020603050405020304" pitchFamily="18" charset="0"/>
                <a:cs typeface="Times New Roman" panose="02020603050405020304" pitchFamily="18" charset="0"/>
              </a:rPr>
              <a:t> </a:t>
            </a:r>
            <a:r>
              <a:rPr lang="en-SG" altLang="en-US" sz="3600" dirty="0" err="1">
                <a:solidFill>
                  <a:srgbClr val="0000FF"/>
                </a:solidFill>
                <a:latin typeface="Times New Roman" panose="02020603050405020304" pitchFamily="18" charset="0"/>
                <a:cs typeface="Times New Roman" panose="02020603050405020304" pitchFamily="18" charset="0"/>
              </a:rPr>
              <a:t>như</a:t>
            </a:r>
            <a:r>
              <a:rPr lang="en-SG" altLang="en-US" sz="3600" dirty="0">
                <a:solidFill>
                  <a:srgbClr val="0000FF"/>
                </a:solidFill>
                <a:latin typeface="Times New Roman" panose="02020603050405020304" pitchFamily="18" charset="0"/>
                <a:cs typeface="Times New Roman" panose="02020603050405020304" pitchFamily="18" charset="0"/>
              </a:rPr>
              <a:t> </a:t>
            </a:r>
            <a:r>
              <a:rPr lang="en-SG" altLang="en-US" sz="3600" dirty="0" err="1">
                <a:solidFill>
                  <a:srgbClr val="0000FF"/>
                </a:solidFill>
                <a:latin typeface="Times New Roman" panose="02020603050405020304" pitchFamily="18" charset="0"/>
                <a:cs typeface="Times New Roman" panose="02020603050405020304" pitchFamily="18" charset="0"/>
              </a:rPr>
              <a:t>người</a:t>
            </a:r>
            <a:r>
              <a:rPr lang="en-SG" altLang="en-US" sz="3600" dirty="0">
                <a:solidFill>
                  <a:srgbClr val="0000FF"/>
                </a:solidFill>
                <a:latin typeface="Times New Roman" panose="02020603050405020304" pitchFamily="18" charset="0"/>
                <a:cs typeface="Times New Roman" panose="02020603050405020304" pitchFamily="18" charset="0"/>
              </a:rPr>
              <a:t> </a:t>
            </a:r>
            <a:r>
              <a:rPr lang="en-SG" altLang="en-US" sz="3600" dirty="0" err="1">
                <a:solidFill>
                  <a:srgbClr val="0000FF"/>
                </a:solidFill>
                <a:latin typeface="Times New Roman" panose="02020603050405020304" pitchFamily="18" charset="0"/>
                <a:cs typeface="Times New Roman" panose="02020603050405020304" pitchFamily="18" charset="0"/>
              </a:rPr>
              <a:t>hút</a:t>
            </a:r>
            <a:endParaRPr lang="vi-VN" altLang="en-US" sz="3600" dirty="0">
              <a:solidFill>
                <a:srgbClr val="0000FF"/>
              </a:solidFill>
              <a:latin typeface="Times New Roman" panose="02020603050405020304" pitchFamily="18" charset="0"/>
              <a:cs typeface="Times New Roman" panose="02020603050405020304" pitchFamily="18" charset="0"/>
            </a:endParaRPr>
          </a:p>
        </p:txBody>
      </p:sp>
      <p:grpSp>
        <p:nvGrpSpPr>
          <p:cNvPr id="5" name="그룹 53">
            <a:extLst>
              <a:ext uri="{FF2B5EF4-FFF2-40B4-BE49-F238E27FC236}">
                <a16:creationId xmlns="" xmlns:a16="http://schemas.microsoft.com/office/drawing/2014/main" id="{1518F486-5F6C-4E1D-9B59-B4DF1EC943ED}"/>
              </a:ext>
            </a:extLst>
          </p:cNvPr>
          <p:cNvGrpSpPr/>
          <p:nvPr/>
        </p:nvGrpSpPr>
        <p:grpSpPr>
          <a:xfrm>
            <a:off x="-533649" y="2243051"/>
            <a:ext cx="3843212" cy="3745346"/>
            <a:chOff x="735328" y="1762623"/>
            <a:chExt cx="4250497" cy="4250497"/>
          </a:xfrm>
          <a:effectLst>
            <a:outerShdw blurRad="50800" dist="38100" dir="5400000" algn="t" rotWithShape="0">
              <a:prstClr val="black">
                <a:alpha val="40000"/>
              </a:prstClr>
            </a:outerShdw>
          </a:effectLst>
        </p:grpSpPr>
        <p:sp>
          <p:nvSpPr>
            <p:cNvPr id="6" name="Block Arc 5">
              <a:extLst>
                <a:ext uri="{FF2B5EF4-FFF2-40B4-BE49-F238E27FC236}">
                  <a16:creationId xmlns="" xmlns:a16="http://schemas.microsoft.com/office/drawing/2014/main" id="{4075786C-79F6-4736-8A76-A41E05FE84E1}"/>
                </a:ext>
              </a:extLst>
            </p:cNvPr>
            <p:cNvSpPr/>
            <p:nvPr/>
          </p:nvSpPr>
          <p:spPr>
            <a:xfrm>
              <a:off x="735328" y="1762623"/>
              <a:ext cx="4250497" cy="4250497"/>
            </a:xfrm>
            <a:prstGeom prst="blockArc">
              <a:avLst>
                <a:gd name="adj1" fmla="val 4228396"/>
                <a:gd name="adj2" fmla="val 7060926"/>
                <a:gd name="adj3" fmla="val 52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solidFill>
                  <a:schemeClr val="tx1"/>
                </a:solidFill>
              </a:endParaRPr>
            </a:p>
          </p:txBody>
        </p:sp>
        <p:sp>
          <p:nvSpPr>
            <p:cNvPr id="7" name="Block Arc 6">
              <a:extLst>
                <a:ext uri="{FF2B5EF4-FFF2-40B4-BE49-F238E27FC236}">
                  <a16:creationId xmlns="" xmlns:a16="http://schemas.microsoft.com/office/drawing/2014/main" id="{CB29D639-1F80-4AAA-A028-2CD82D967BBD}"/>
                </a:ext>
              </a:extLst>
            </p:cNvPr>
            <p:cNvSpPr/>
            <p:nvPr/>
          </p:nvSpPr>
          <p:spPr>
            <a:xfrm>
              <a:off x="735328" y="1762623"/>
              <a:ext cx="4250497" cy="4250497"/>
            </a:xfrm>
            <a:prstGeom prst="blockArc">
              <a:avLst>
                <a:gd name="adj1" fmla="val 1492588"/>
                <a:gd name="adj2" fmla="val 4237585"/>
                <a:gd name="adj3" fmla="val 52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solidFill>
                  <a:schemeClr val="tx1"/>
                </a:solidFill>
              </a:endParaRPr>
            </a:p>
          </p:txBody>
        </p:sp>
        <p:sp>
          <p:nvSpPr>
            <p:cNvPr id="8" name="Block Arc 7">
              <a:extLst>
                <a:ext uri="{FF2B5EF4-FFF2-40B4-BE49-F238E27FC236}">
                  <a16:creationId xmlns="" xmlns:a16="http://schemas.microsoft.com/office/drawing/2014/main" id="{A8919B3E-818B-4596-9D74-728408ED7E58}"/>
                </a:ext>
              </a:extLst>
            </p:cNvPr>
            <p:cNvSpPr/>
            <p:nvPr/>
          </p:nvSpPr>
          <p:spPr>
            <a:xfrm>
              <a:off x="735328" y="1762623"/>
              <a:ext cx="4250497" cy="4250497"/>
            </a:xfrm>
            <a:prstGeom prst="blockArc">
              <a:avLst>
                <a:gd name="adj1" fmla="val 20334074"/>
                <a:gd name="adj2" fmla="val 1503961"/>
                <a:gd name="adj3" fmla="val 52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solidFill>
                  <a:schemeClr val="tx1"/>
                </a:solidFill>
              </a:endParaRPr>
            </a:p>
          </p:txBody>
        </p:sp>
        <p:sp>
          <p:nvSpPr>
            <p:cNvPr id="9" name="Block Arc 8">
              <a:extLst>
                <a:ext uri="{FF2B5EF4-FFF2-40B4-BE49-F238E27FC236}">
                  <a16:creationId xmlns="" xmlns:a16="http://schemas.microsoft.com/office/drawing/2014/main" id="{195F0ADC-A8BD-405C-91DC-695718369AB4}"/>
                </a:ext>
              </a:extLst>
            </p:cNvPr>
            <p:cNvSpPr/>
            <p:nvPr/>
          </p:nvSpPr>
          <p:spPr>
            <a:xfrm>
              <a:off x="735328" y="1762623"/>
              <a:ext cx="4250497" cy="4250497"/>
            </a:xfrm>
            <a:prstGeom prst="blockArc">
              <a:avLst>
                <a:gd name="adj1" fmla="val 17549958"/>
                <a:gd name="adj2" fmla="val 20340767"/>
                <a:gd name="adj3" fmla="val 52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solidFill>
                  <a:schemeClr val="tx1"/>
                </a:solidFill>
              </a:endParaRPr>
            </a:p>
          </p:txBody>
        </p:sp>
        <p:sp>
          <p:nvSpPr>
            <p:cNvPr id="10" name="Block Arc 9">
              <a:extLst>
                <a:ext uri="{FF2B5EF4-FFF2-40B4-BE49-F238E27FC236}">
                  <a16:creationId xmlns="" xmlns:a16="http://schemas.microsoft.com/office/drawing/2014/main" id="{61CD51C5-CE1D-4DFE-9CFD-C4D2FA88570F}"/>
                </a:ext>
              </a:extLst>
            </p:cNvPr>
            <p:cNvSpPr/>
            <p:nvPr/>
          </p:nvSpPr>
          <p:spPr>
            <a:xfrm>
              <a:off x="735328" y="1762623"/>
              <a:ext cx="4250497" cy="4250497"/>
            </a:xfrm>
            <a:prstGeom prst="blockArc">
              <a:avLst>
                <a:gd name="adj1" fmla="val 14520241"/>
                <a:gd name="adj2" fmla="val 17553267"/>
                <a:gd name="adj3" fmla="val 524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sp>
        <p:nvSpPr>
          <p:cNvPr id="11" name="Rectangle 2">
            <a:extLst>
              <a:ext uri="{FF2B5EF4-FFF2-40B4-BE49-F238E27FC236}">
                <a16:creationId xmlns="" xmlns:a16="http://schemas.microsoft.com/office/drawing/2014/main" id="{B8D0507A-DE68-4B3D-A42E-26BD6F201133}"/>
              </a:ext>
            </a:extLst>
          </p:cNvPr>
          <p:cNvSpPr txBox="1">
            <a:spLocks noChangeArrowheads="1"/>
          </p:cNvSpPr>
          <p:nvPr/>
        </p:nvSpPr>
        <p:spPr>
          <a:xfrm>
            <a:off x="-193040" y="3372197"/>
            <a:ext cx="2992582" cy="1216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altLang="en-US" sz="3400" dirty="0">
                <a:solidFill>
                  <a:srgbClr val="FF0000"/>
                </a:solidFill>
              </a:rPr>
              <a:t>Khói thuốc lá đầu độc những người xung quanh:</a:t>
            </a:r>
          </a:p>
        </p:txBody>
      </p:sp>
      <p:sp>
        <p:nvSpPr>
          <p:cNvPr id="12" name="Rectangle 3">
            <a:extLst>
              <a:ext uri="{FF2B5EF4-FFF2-40B4-BE49-F238E27FC236}">
                <a16:creationId xmlns="" xmlns:a16="http://schemas.microsoft.com/office/drawing/2014/main" id="{BFC4C523-5E90-457A-A1EB-6258942A6A8F}"/>
              </a:ext>
            </a:extLst>
          </p:cNvPr>
          <p:cNvSpPr txBox="1">
            <a:spLocks noChangeArrowheads="1"/>
          </p:cNvSpPr>
          <p:nvPr/>
        </p:nvSpPr>
        <p:spPr bwMode="auto">
          <a:xfrm>
            <a:off x="4025209" y="4611547"/>
            <a:ext cx="3841179" cy="902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ct val="20000"/>
              </a:spcBef>
              <a:buFont typeface="Wingdings" panose="05000000000000000000" pitchFamily="2" charset="2"/>
              <a:buNone/>
            </a:pPr>
            <a:r>
              <a:rPr lang="vi-VN" altLang="en-US" sz="3600" dirty="0">
                <a:solidFill>
                  <a:srgbClr val="0000FF"/>
                </a:solidFill>
                <a:latin typeface="+mj-lt"/>
              </a:rPr>
              <a:t>+ Mẹ mang thai đẻ non, thai nhi yếu.</a:t>
            </a:r>
          </a:p>
        </p:txBody>
      </p:sp>
      <p:pic>
        <p:nvPicPr>
          <p:cNvPr id="13" name="Picture 12" descr="hutthuocthudong1811_e106a.jpg">
            <a:extLst>
              <a:ext uri="{FF2B5EF4-FFF2-40B4-BE49-F238E27FC236}">
                <a16:creationId xmlns="" xmlns:a16="http://schemas.microsoft.com/office/drawing/2014/main" id="{DFAC3D6A-BA64-4622-BA9B-B6399FB2EE06}"/>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48534" y="2632191"/>
            <a:ext cx="3637742" cy="3637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9266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 calcmode="lin" valueType="num">
                                      <p:cBhvr>
                                        <p:cTn id="2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2">
                                            <p:txEl>
                                              <p:pRg st="0" end="0"/>
                                            </p:txEl>
                                          </p:spTgt>
                                        </p:tgtEl>
                                      </p:cBhvr>
                                    </p:animEffect>
                                  </p:childTnLst>
                                </p:cTn>
                              </p:par>
                              <p:par>
                                <p:cTn id="30" presetID="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P spid="11" grpId="0"/>
      <p:bldP spid="1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ºt thuá»c lÃ¡ thá»¥ Äá»ng">
            <a:extLst>
              <a:ext uri="{FF2B5EF4-FFF2-40B4-BE49-F238E27FC236}">
                <a16:creationId xmlns="" xmlns:a16="http://schemas.microsoft.com/office/drawing/2014/main" id="{A1074A1F-AE54-4825-AD32-FD546563A23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0999" y="880110"/>
            <a:ext cx="7184571" cy="41910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7" descr="ANd9GcS566B2L3aWOjk6wqz8IMKAlcrpHIA6MKh9lD-afINMnOtIUeCe">
            <a:extLst>
              <a:ext uri="{FF2B5EF4-FFF2-40B4-BE49-F238E27FC236}">
                <a16:creationId xmlns="" xmlns:a16="http://schemas.microsoft.com/office/drawing/2014/main" id="{C4C88AC6-BE3B-4E21-BF3A-CD0A35DED45F}"/>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858124" y="880110"/>
            <a:ext cx="3886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 xmlns:a16="http://schemas.microsoft.com/office/drawing/2014/main" id="{994436F2-CD36-45E9-ACAB-57A17545A3B9}"/>
              </a:ext>
            </a:extLst>
          </p:cNvPr>
          <p:cNvSpPr txBox="1">
            <a:spLocks noChangeArrowheads="1"/>
          </p:cNvSpPr>
          <p:nvPr/>
        </p:nvSpPr>
        <p:spPr bwMode="auto">
          <a:xfrm>
            <a:off x="7858124" y="5650230"/>
            <a:ext cx="388619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dirty="0">
                <a:cs typeface="Times New Roman" panose="02020603050405020304" pitchFamily="18" charset="0"/>
              </a:rPr>
              <a:t>Thai </a:t>
            </a:r>
            <a:r>
              <a:rPr lang="en-US" altLang="en-US" sz="3200" dirty="0" err="1">
                <a:cs typeface="Times New Roman" panose="02020603050405020304" pitchFamily="18" charset="0"/>
              </a:rPr>
              <a:t>nhi</a:t>
            </a:r>
            <a:r>
              <a:rPr lang="en-US" altLang="en-US" sz="3200" dirty="0">
                <a:cs typeface="Times New Roman" panose="02020603050405020304" pitchFamily="18" charset="0"/>
              </a:rPr>
              <a:t> </a:t>
            </a:r>
            <a:r>
              <a:rPr lang="en-US" altLang="en-US" sz="3200" dirty="0" err="1">
                <a:cs typeface="Times New Roman" panose="02020603050405020304" pitchFamily="18" charset="0"/>
              </a:rPr>
              <a:t>bị</a:t>
            </a:r>
            <a:r>
              <a:rPr lang="en-US" altLang="en-US" sz="3200" dirty="0">
                <a:cs typeface="Times New Roman" panose="02020603050405020304" pitchFamily="18" charset="0"/>
              </a:rPr>
              <a:t> </a:t>
            </a:r>
            <a:r>
              <a:rPr lang="en-US" altLang="en-US" sz="3200" dirty="0" err="1">
                <a:cs typeface="Times New Roman" panose="02020603050405020304" pitchFamily="18" charset="0"/>
              </a:rPr>
              <a:t>nhiễm</a:t>
            </a:r>
            <a:r>
              <a:rPr lang="en-US" altLang="en-US" sz="3200" dirty="0">
                <a:cs typeface="Times New Roman" panose="02020603050405020304" pitchFamily="18" charset="0"/>
              </a:rPr>
              <a:t> </a:t>
            </a:r>
            <a:r>
              <a:rPr lang="en-US" altLang="en-US" sz="3200" dirty="0" err="1">
                <a:cs typeface="Times New Roman" panose="02020603050405020304" pitchFamily="18" charset="0"/>
              </a:rPr>
              <a:t>độc</a:t>
            </a:r>
            <a:endParaRPr lang="en-US" altLang="en-US" sz="3200" dirty="0">
              <a:cs typeface="Times New Roman" panose="02020603050405020304" pitchFamily="18" charset="0"/>
            </a:endParaRPr>
          </a:p>
        </p:txBody>
      </p:sp>
      <p:sp>
        <p:nvSpPr>
          <p:cNvPr id="9" name="Text Box 8">
            <a:extLst>
              <a:ext uri="{FF2B5EF4-FFF2-40B4-BE49-F238E27FC236}">
                <a16:creationId xmlns="" xmlns:a16="http://schemas.microsoft.com/office/drawing/2014/main" id="{213DC59C-0802-418B-9AA4-C15CEF2A88CA}"/>
              </a:ext>
            </a:extLst>
          </p:cNvPr>
          <p:cNvSpPr txBox="1">
            <a:spLocks noChangeArrowheads="1"/>
          </p:cNvSpPr>
          <p:nvPr/>
        </p:nvSpPr>
        <p:spPr bwMode="auto">
          <a:xfrm>
            <a:off x="447677" y="5650229"/>
            <a:ext cx="711789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200" dirty="0" err="1">
                <a:cs typeface="Times New Roman" panose="02020603050405020304" pitchFamily="18" charset="0"/>
              </a:rPr>
              <a:t>Khói</a:t>
            </a:r>
            <a:r>
              <a:rPr lang="en-US" altLang="en-US" sz="3200" dirty="0">
                <a:cs typeface="Times New Roman" panose="02020603050405020304" pitchFamily="18" charset="0"/>
              </a:rPr>
              <a:t> </a:t>
            </a:r>
            <a:r>
              <a:rPr lang="en-US" altLang="en-US" sz="3200" dirty="0" err="1">
                <a:cs typeface="Times New Roman" panose="02020603050405020304" pitchFamily="18" charset="0"/>
              </a:rPr>
              <a:t>thuốc</a:t>
            </a:r>
            <a:r>
              <a:rPr lang="en-US" altLang="en-US" sz="3200" dirty="0">
                <a:cs typeface="Times New Roman" panose="02020603050405020304" pitchFamily="18" charset="0"/>
              </a:rPr>
              <a:t> </a:t>
            </a:r>
            <a:r>
              <a:rPr lang="en-US" altLang="en-US" sz="3200" dirty="0" err="1">
                <a:cs typeface="Times New Roman" panose="02020603050405020304" pitchFamily="18" charset="0"/>
              </a:rPr>
              <a:t>ảnh</a:t>
            </a:r>
            <a:r>
              <a:rPr lang="en-US" altLang="en-US" sz="3200" dirty="0">
                <a:cs typeface="Times New Roman" panose="02020603050405020304" pitchFamily="18" charset="0"/>
              </a:rPr>
              <a:t> h</a:t>
            </a:r>
            <a:r>
              <a:rPr lang="vi-VN" altLang="en-US" sz="3200" dirty="0">
                <a:cs typeface="Times New Roman" panose="02020603050405020304" pitchFamily="18" charset="0"/>
              </a:rPr>
              <a:t>ư</a:t>
            </a:r>
            <a:r>
              <a:rPr lang="en-SG" altLang="en-US" sz="3200" dirty="0" err="1">
                <a:cs typeface="Times New Roman" panose="02020603050405020304" pitchFamily="18" charset="0"/>
              </a:rPr>
              <a:t>ởng</a:t>
            </a:r>
            <a:r>
              <a:rPr lang="en-SG" altLang="en-US" sz="3200" dirty="0">
                <a:cs typeface="Times New Roman" panose="02020603050405020304" pitchFamily="18" charset="0"/>
              </a:rPr>
              <a:t> </a:t>
            </a:r>
            <a:r>
              <a:rPr lang="en-SG" altLang="en-US" sz="3200" dirty="0" err="1">
                <a:cs typeface="Times New Roman" panose="02020603050405020304" pitchFamily="18" charset="0"/>
              </a:rPr>
              <a:t>đến</a:t>
            </a:r>
            <a:r>
              <a:rPr lang="en-SG" altLang="en-US" sz="3200" dirty="0">
                <a:cs typeface="Times New Roman" panose="02020603050405020304" pitchFamily="18" charset="0"/>
              </a:rPr>
              <a:t> </a:t>
            </a:r>
            <a:r>
              <a:rPr lang="en-SG" altLang="en-US" sz="3200" dirty="0" err="1">
                <a:cs typeface="Times New Roman" panose="02020603050405020304" pitchFamily="18" charset="0"/>
              </a:rPr>
              <a:t>trẻ</a:t>
            </a:r>
            <a:r>
              <a:rPr lang="en-SG" altLang="en-US" sz="3200" dirty="0">
                <a:cs typeface="Times New Roman" panose="02020603050405020304" pitchFamily="18" charset="0"/>
              </a:rPr>
              <a:t> </a:t>
            </a:r>
            <a:r>
              <a:rPr lang="en-SG" altLang="en-US" sz="3200" dirty="0" err="1">
                <a:cs typeface="Times New Roman" panose="02020603050405020304" pitchFamily="18" charset="0"/>
              </a:rPr>
              <a:t>em</a:t>
            </a:r>
            <a:r>
              <a:rPr lang="en-SG" altLang="en-US" sz="3200" dirty="0">
                <a:cs typeface="Times New Roman" panose="02020603050405020304" pitchFamily="18" charset="0"/>
              </a:rPr>
              <a:t> </a:t>
            </a:r>
            <a:endParaRPr lang="en-US" altLang="en-US" sz="3200"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8" name="Picture 4" descr="ANd9GcQE1ydYtfeujaoYNs-I8mr-k6gRFNs1lt5pXwu2Yr3fe1YtWSuz"/>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0" y="0"/>
            <a:ext cx="60960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30" name="Picture 6" descr="Hut mot dieu thuoc co hai bang mot lan chup X-quang - Anh 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60960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32" name="Picture 8" descr="http://yeutre.vn/medias/uploads/25/25476-hut-thuoc-la-trong-thai-ky-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96000" y="3048000"/>
            <a:ext cx="60960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0" y="5638800"/>
            <a:ext cx="12192000" cy="124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3733" i="1" dirty="0">
                <a:solidFill>
                  <a:srgbClr val="FF0066"/>
                </a:solidFill>
                <a:latin typeface="Times New Roman" pitchFamily="18" charset="0"/>
              </a:rPr>
              <a:t>    </a:t>
            </a:r>
            <a:r>
              <a:rPr lang="vi-VN" altLang="en-US" sz="3733" dirty="0">
                <a:solidFill>
                  <a:srgbClr val="0000FF"/>
                </a:solidFill>
                <a:latin typeface="Times New Roman" pitchFamily="18" charset="0"/>
              </a:rPr>
              <a:t>Không có một cái kết tốt đẹp cho những em bé chào đời khi trong thai kỳ mẹ luôn hút thuốc lá</a:t>
            </a:r>
            <a:r>
              <a:rPr lang="en-US" altLang="en-US" sz="3733" dirty="0">
                <a:solidFill>
                  <a:srgbClr val="0000FF"/>
                </a:solidFill>
                <a:latin typeface="Times New Roman" pitchFamily="18" charset="0"/>
              </a:rPr>
              <a:t> </a:t>
            </a:r>
            <a:r>
              <a:rPr lang="en-US" altLang="en-US" sz="3733" dirty="0" err="1">
                <a:solidFill>
                  <a:srgbClr val="0000FF"/>
                </a:solidFill>
                <a:latin typeface="Times New Roman" pitchFamily="18" charset="0"/>
              </a:rPr>
              <a:t>và</a:t>
            </a:r>
            <a:r>
              <a:rPr lang="en-US" altLang="en-US" sz="3733" dirty="0">
                <a:solidFill>
                  <a:srgbClr val="0000FF"/>
                </a:solidFill>
                <a:latin typeface="Times New Roman" pitchFamily="18" charset="0"/>
              </a:rPr>
              <a:t> </a:t>
            </a:r>
            <a:r>
              <a:rPr lang="en-US" altLang="en-US" sz="3733" dirty="0" err="1">
                <a:solidFill>
                  <a:srgbClr val="0000FF"/>
                </a:solidFill>
                <a:latin typeface="Times New Roman" pitchFamily="18" charset="0"/>
              </a:rPr>
              <a:t>hít</a:t>
            </a:r>
            <a:r>
              <a:rPr lang="en-US" altLang="en-US" sz="3733" dirty="0">
                <a:solidFill>
                  <a:srgbClr val="0000FF"/>
                </a:solidFill>
                <a:latin typeface="Times New Roman" pitchFamily="18" charset="0"/>
              </a:rPr>
              <a:t> </a:t>
            </a:r>
            <a:r>
              <a:rPr lang="en-US" altLang="en-US" sz="3733" dirty="0" err="1">
                <a:solidFill>
                  <a:srgbClr val="0000FF"/>
                </a:solidFill>
                <a:latin typeface="Times New Roman" pitchFamily="18" charset="0"/>
              </a:rPr>
              <a:t>phải</a:t>
            </a:r>
            <a:r>
              <a:rPr lang="en-US" altLang="en-US" sz="3733" dirty="0">
                <a:solidFill>
                  <a:srgbClr val="0000FF"/>
                </a:solidFill>
                <a:latin typeface="Times New Roman" pitchFamily="18" charset="0"/>
              </a:rPr>
              <a:t> </a:t>
            </a:r>
            <a:r>
              <a:rPr lang="en-US" altLang="en-US" sz="3733" dirty="0" err="1">
                <a:solidFill>
                  <a:srgbClr val="0000FF"/>
                </a:solidFill>
                <a:latin typeface="Times New Roman" pitchFamily="18" charset="0"/>
              </a:rPr>
              <a:t>khói</a:t>
            </a:r>
            <a:r>
              <a:rPr lang="en-US" altLang="en-US" sz="3733" dirty="0">
                <a:solidFill>
                  <a:srgbClr val="0000FF"/>
                </a:solidFill>
                <a:latin typeface="Times New Roman" pitchFamily="18" charset="0"/>
              </a:rPr>
              <a:t> </a:t>
            </a:r>
            <a:r>
              <a:rPr lang="en-US" altLang="en-US" sz="3733" dirty="0" err="1">
                <a:solidFill>
                  <a:srgbClr val="0000FF"/>
                </a:solidFill>
                <a:latin typeface="Times New Roman" pitchFamily="18" charset="0"/>
              </a:rPr>
              <a:t>thuốc</a:t>
            </a:r>
            <a:r>
              <a:rPr lang="en-US" altLang="en-US" sz="3733" dirty="0">
                <a:solidFill>
                  <a:srgbClr val="0000FF"/>
                </a:solidFill>
                <a:latin typeface="Times New Roman" pitchFamily="18" charset="0"/>
              </a:rPr>
              <a:t> </a:t>
            </a:r>
            <a:r>
              <a:rPr lang="en-US" altLang="en-US" sz="3733" dirty="0" err="1">
                <a:solidFill>
                  <a:srgbClr val="0000FF"/>
                </a:solidFill>
                <a:latin typeface="Times New Roman" pitchFamily="18" charset="0"/>
              </a:rPr>
              <a:t>lá</a:t>
            </a:r>
            <a:r>
              <a:rPr lang="vi-VN" altLang="en-US" sz="3733" dirty="0">
                <a:solidFill>
                  <a:srgbClr val="0000FF"/>
                </a:solidFill>
                <a:latin typeface="Times New Roman" pitchFamily="18" charset="0"/>
              </a:rPr>
              <a:t>.</a:t>
            </a:r>
            <a:endParaRPr lang="en-US" altLang="en-US" sz="3733" dirty="0">
              <a:solidFill>
                <a:srgbClr val="0000FF"/>
              </a:solidFill>
              <a:latin typeface="Times New Roman" pitchFamily="18" charset="0"/>
            </a:endParaRPr>
          </a:p>
        </p:txBody>
      </p:sp>
    </p:spTree>
    <p:extLst>
      <p:ext uri="{BB962C8B-B14F-4D97-AF65-F5344CB8AC3E}">
        <p14:creationId xmlns="" xmlns:p14="http://schemas.microsoft.com/office/powerpoint/2010/main" val="1320197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circle(in)">
                                      <p:cBhvr>
                                        <p:cTn id="7" dur="500"/>
                                        <p:tgtEl>
                                          <p:spTgt spid="26630"/>
                                        </p:tgtEl>
                                      </p:cBhvr>
                                    </p:animEffect>
                                  </p:childTnLst>
                                </p:cTn>
                              </p:par>
                              <p:par>
                                <p:cTn id="8" presetID="6" presetClass="entr" presetSubtype="16" fill="hold" nodeType="withEffect">
                                  <p:stCondLst>
                                    <p:cond delay="0"/>
                                  </p:stCondLst>
                                  <p:childTnLst>
                                    <p:set>
                                      <p:cBhvr>
                                        <p:cTn id="9" dur="1" fill="hold">
                                          <p:stCondLst>
                                            <p:cond delay="0"/>
                                          </p:stCondLst>
                                        </p:cTn>
                                        <p:tgtEl>
                                          <p:spTgt spid="359428"/>
                                        </p:tgtEl>
                                        <p:attrNameLst>
                                          <p:attrName>style.visibility</p:attrName>
                                        </p:attrNameLst>
                                      </p:cBhvr>
                                      <p:to>
                                        <p:strVal val="visible"/>
                                      </p:to>
                                    </p:set>
                                    <p:animEffect transition="in" filter="circle(in)">
                                      <p:cBhvr>
                                        <p:cTn id="10" dur="500"/>
                                        <p:tgtEl>
                                          <p:spTgt spid="359428"/>
                                        </p:tgtEl>
                                      </p:cBhvr>
                                    </p:animEffect>
                                  </p:childTnLst>
                                </p:cTn>
                              </p:par>
                              <p:par>
                                <p:cTn id="11" presetID="6" presetClass="entr" presetSubtype="16" fill="hold" nodeType="withEffect">
                                  <p:stCondLst>
                                    <p:cond delay="0"/>
                                  </p:stCondLst>
                                  <p:childTnLst>
                                    <p:set>
                                      <p:cBhvr>
                                        <p:cTn id="12" dur="1" fill="hold">
                                          <p:stCondLst>
                                            <p:cond delay="0"/>
                                          </p:stCondLst>
                                        </p:cTn>
                                        <p:tgtEl>
                                          <p:spTgt spid="26632"/>
                                        </p:tgtEl>
                                        <p:attrNameLst>
                                          <p:attrName>style.visibility</p:attrName>
                                        </p:attrNameLst>
                                      </p:cBhvr>
                                      <p:to>
                                        <p:strVal val="visible"/>
                                      </p:to>
                                    </p:set>
                                    <p:animEffect transition="in" filter="circle(in)">
                                      <p:cBhvr>
                                        <p:cTn id="13" dur="500"/>
                                        <p:tgtEl>
                                          <p:spTgt spid="2663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8710" y="238124"/>
            <a:ext cx="2375617" cy="3122563"/>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2168" y="3642062"/>
            <a:ext cx="4497419" cy="2962275"/>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64163" y="253661"/>
            <a:ext cx="2375617" cy="3121720"/>
          </a:xfrm>
          <a:prstGeom prst="rect">
            <a:avLst/>
          </a:prstGeom>
        </p:spPr>
      </p:pic>
      <p:pic>
        <p:nvPicPr>
          <p:cNvPr id="8" name="Picture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962104" y="3642063"/>
            <a:ext cx="2286000" cy="2962275"/>
          </a:xfrm>
          <a:prstGeom prst="rect">
            <a:avLst/>
          </a:prstGeom>
        </p:spPr>
      </p:pic>
      <p:pic>
        <p:nvPicPr>
          <p:cNvPr id="9" name="Picture 8"/>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309616" y="253661"/>
            <a:ext cx="2539038" cy="3095582"/>
          </a:xfrm>
          <a:prstGeom prst="rect">
            <a:avLst/>
          </a:prstGeom>
        </p:spPr>
      </p:pic>
      <p:pic>
        <p:nvPicPr>
          <p:cNvPr id="10" name="Picture 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9421462" y="238124"/>
            <a:ext cx="2341289" cy="3121720"/>
          </a:xfrm>
          <a:prstGeom prst="rect">
            <a:avLst/>
          </a:prstGeom>
        </p:spPr>
      </p:pic>
      <p:pic>
        <p:nvPicPr>
          <p:cNvPr id="11" name="Picture 10"/>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847736" y="3642063"/>
            <a:ext cx="2437929" cy="2962275"/>
          </a:xfrm>
          <a:prstGeom prst="rect">
            <a:avLst/>
          </a:prstGeom>
        </p:spPr>
      </p:pic>
    </p:spTree>
    <p:extLst>
      <p:ext uri="{BB962C8B-B14F-4D97-AF65-F5344CB8AC3E}">
        <p14:creationId xmlns="" xmlns:p14="http://schemas.microsoft.com/office/powerpoint/2010/main" val="11746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2A1707D-DDD2-48AE-A005-86C0DD00263B}"/>
              </a:ext>
            </a:extLst>
          </p:cNvPr>
          <p:cNvSpPr/>
          <p:nvPr/>
        </p:nvSpPr>
        <p:spPr>
          <a:xfrm>
            <a:off x="2699759" y="341742"/>
            <a:ext cx="6792481"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rgbClr val="FF0000"/>
                </a:solidFill>
                <a:latin typeface="Times New Roman" panose="02020603050405020304" pitchFamily="18" charset="0"/>
                <a:cs typeface="Times New Roman" panose="02020603050405020304" pitchFamily="18" charset="0"/>
              </a:rPr>
              <a:t>Tác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hại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của</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thuốc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lá</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với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kinh</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tế</a:t>
            </a:r>
            <a:endParaRPr lang="en-SG" sz="3600" dirty="0">
              <a:solidFill>
                <a:srgbClr val="FF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 xmlns:a16="http://schemas.microsoft.com/office/drawing/2014/main" id="{5C19967F-4B5A-4B35-B99D-B344A3F2BF85}"/>
              </a:ext>
            </a:extLst>
          </p:cNvPr>
          <p:cNvGrpSpPr/>
          <p:nvPr/>
        </p:nvGrpSpPr>
        <p:grpSpPr>
          <a:xfrm>
            <a:off x="751162" y="2498340"/>
            <a:ext cx="4832636" cy="2413825"/>
            <a:chOff x="269301" y="2515754"/>
            <a:chExt cx="4832636" cy="2413825"/>
          </a:xfrm>
        </p:grpSpPr>
        <p:sp>
          <p:nvSpPr>
            <p:cNvPr id="3" name="Rectangle 2">
              <a:extLst>
                <a:ext uri="{FF2B5EF4-FFF2-40B4-BE49-F238E27FC236}">
                  <a16:creationId xmlns="" xmlns:a16="http://schemas.microsoft.com/office/drawing/2014/main" id="{57E8D0CB-340F-408B-9467-8658034182D8}"/>
                </a:ext>
              </a:extLst>
            </p:cNvPr>
            <p:cNvSpPr/>
            <p:nvPr/>
          </p:nvSpPr>
          <p:spPr>
            <a:xfrm>
              <a:off x="862446" y="2845954"/>
              <a:ext cx="4239491" cy="2015837"/>
            </a:xfrm>
            <a:prstGeom prst="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7" name="Rectangle 6">
              <a:extLst>
                <a:ext uri="{FF2B5EF4-FFF2-40B4-BE49-F238E27FC236}">
                  <a16:creationId xmlns="" xmlns:a16="http://schemas.microsoft.com/office/drawing/2014/main" id="{15A0CD58-EBE3-490D-8E7F-3223F5ABA978}"/>
                </a:ext>
              </a:extLst>
            </p:cNvPr>
            <p:cNvSpPr/>
            <p:nvPr/>
          </p:nvSpPr>
          <p:spPr>
            <a:xfrm>
              <a:off x="685800" y="2778165"/>
              <a:ext cx="342900" cy="2083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8" name="그룹 3">
              <a:extLst>
                <a:ext uri="{FF2B5EF4-FFF2-40B4-BE49-F238E27FC236}">
                  <a16:creationId xmlns="" xmlns:a16="http://schemas.microsoft.com/office/drawing/2014/main" id="{985D60DB-816D-4D37-B4F8-0AD356DFFEC5}"/>
                </a:ext>
              </a:extLst>
            </p:cNvPr>
            <p:cNvGrpSpPr/>
            <p:nvPr/>
          </p:nvGrpSpPr>
          <p:grpSpPr>
            <a:xfrm>
              <a:off x="269301" y="2515754"/>
              <a:ext cx="1255257" cy="2413825"/>
              <a:chOff x="-4735911" y="805240"/>
              <a:chExt cx="1284892" cy="2772545"/>
            </a:xfrm>
          </p:grpSpPr>
          <p:pic>
            <p:nvPicPr>
              <p:cNvPr id="9" name="Picture 8">
                <a:extLst>
                  <a:ext uri="{FF2B5EF4-FFF2-40B4-BE49-F238E27FC236}">
                    <a16:creationId xmlns="" xmlns:a16="http://schemas.microsoft.com/office/drawing/2014/main" id="{8A1AFA95-EFE1-4DD4-85E9-E41868794CC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29961" y="805240"/>
                <a:ext cx="1078942" cy="1212012"/>
              </a:xfrm>
              <a:prstGeom prst="rect">
                <a:avLst/>
              </a:prstGeom>
            </p:spPr>
          </p:pic>
          <p:pic>
            <p:nvPicPr>
              <p:cNvPr id="10" name="Picture 9">
                <a:extLst>
                  <a:ext uri="{FF2B5EF4-FFF2-40B4-BE49-F238E27FC236}">
                    <a16:creationId xmlns="" xmlns:a16="http://schemas.microsoft.com/office/drawing/2014/main" id="{C67DAC05-9FCE-401A-B9CA-4F023D7BA77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35911" y="1422926"/>
                <a:ext cx="971403" cy="2154859"/>
              </a:xfrm>
              <a:prstGeom prst="rect">
                <a:avLst/>
              </a:prstGeom>
            </p:spPr>
          </p:pic>
        </p:grpSp>
      </p:grpSp>
      <p:grpSp>
        <p:nvGrpSpPr>
          <p:cNvPr id="12" name="Group 11">
            <a:extLst>
              <a:ext uri="{FF2B5EF4-FFF2-40B4-BE49-F238E27FC236}">
                <a16:creationId xmlns="" xmlns:a16="http://schemas.microsoft.com/office/drawing/2014/main" id="{9D37747D-9EE5-4B31-90FE-5A499544A753}"/>
              </a:ext>
            </a:extLst>
          </p:cNvPr>
          <p:cNvGrpSpPr/>
          <p:nvPr/>
        </p:nvGrpSpPr>
        <p:grpSpPr>
          <a:xfrm>
            <a:off x="6531559" y="2515754"/>
            <a:ext cx="4832636" cy="2413825"/>
            <a:chOff x="269301" y="2515754"/>
            <a:chExt cx="4832636" cy="2413825"/>
          </a:xfrm>
        </p:grpSpPr>
        <p:sp>
          <p:nvSpPr>
            <p:cNvPr id="13" name="Rectangle 12">
              <a:extLst>
                <a:ext uri="{FF2B5EF4-FFF2-40B4-BE49-F238E27FC236}">
                  <a16:creationId xmlns="" xmlns:a16="http://schemas.microsoft.com/office/drawing/2014/main" id="{9A16D38D-54A1-4AB2-A98B-DD5BD42E8E58}"/>
                </a:ext>
              </a:extLst>
            </p:cNvPr>
            <p:cNvSpPr/>
            <p:nvPr/>
          </p:nvSpPr>
          <p:spPr>
            <a:xfrm>
              <a:off x="862446" y="2845954"/>
              <a:ext cx="4239491" cy="2015837"/>
            </a:xfrm>
            <a:prstGeom prst="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a:extLst>
                <a:ext uri="{FF2B5EF4-FFF2-40B4-BE49-F238E27FC236}">
                  <a16:creationId xmlns="" xmlns:a16="http://schemas.microsoft.com/office/drawing/2014/main" id="{949BDC80-B4E2-495D-954F-564419EBB1F2}"/>
                </a:ext>
              </a:extLst>
            </p:cNvPr>
            <p:cNvSpPr/>
            <p:nvPr/>
          </p:nvSpPr>
          <p:spPr>
            <a:xfrm>
              <a:off x="685800" y="2778165"/>
              <a:ext cx="342900" cy="2083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15" name="그룹 3">
              <a:extLst>
                <a:ext uri="{FF2B5EF4-FFF2-40B4-BE49-F238E27FC236}">
                  <a16:creationId xmlns="" xmlns:a16="http://schemas.microsoft.com/office/drawing/2014/main" id="{08E04B72-2226-488F-8DE9-E64D9416600F}"/>
                </a:ext>
              </a:extLst>
            </p:cNvPr>
            <p:cNvGrpSpPr/>
            <p:nvPr/>
          </p:nvGrpSpPr>
          <p:grpSpPr>
            <a:xfrm>
              <a:off x="269301" y="2515754"/>
              <a:ext cx="1255257" cy="2413825"/>
              <a:chOff x="-4735911" y="805240"/>
              <a:chExt cx="1284892" cy="2772545"/>
            </a:xfrm>
          </p:grpSpPr>
          <p:pic>
            <p:nvPicPr>
              <p:cNvPr id="16" name="Picture 15">
                <a:extLst>
                  <a:ext uri="{FF2B5EF4-FFF2-40B4-BE49-F238E27FC236}">
                    <a16:creationId xmlns="" xmlns:a16="http://schemas.microsoft.com/office/drawing/2014/main" id="{AF5B4C48-D618-42B4-8AF3-83683AF1FC9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29961" y="805240"/>
                <a:ext cx="1078942" cy="1212012"/>
              </a:xfrm>
              <a:prstGeom prst="rect">
                <a:avLst/>
              </a:prstGeom>
            </p:spPr>
          </p:pic>
          <p:pic>
            <p:nvPicPr>
              <p:cNvPr id="17" name="Picture 16">
                <a:extLst>
                  <a:ext uri="{FF2B5EF4-FFF2-40B4-BE49-F238E27FC236}">
                    <a16:creationId xmlns="" xmlns:a16="http://schemas.microsoft.com/office/drawing/2014/main" id="{C4BF45E9-F1CB-4312-9B8B-72B7679265D5}"/>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35911" y="1422926"/>
                <a:ext cx="971403" cy="2154859"/>
              </a:xfrm>
              <a:prstGeom prst="rect">
                <a:avLst/>
              </a:prstGeom>
            </p:spPr>
          </p:pic>
        </p:grpSp>
      </p:grpSp>
      <p:sp>
        <p:nvSpPr>
          <p:cNvPr id="18" name="TextBox 17">
            <a:extLst>
              <a:ext uri="{FF2B5EF4-FFF2-40B4-BE49-F238E27FC236}">
                <a16:creationId xmlns="" xmlns:a16="http://schemas.microsoft.com/office/drawing/2014/main" id="{BC0C6259-5399-4F68-9352-340240123641}"/>
              </a:ext>
            </a:extLst>
          </p:cNvPr>
          <p:cNvSpPr txBox="1">
            <a:spLocks noChangeArrowheads="1"/>
          </p:cNvSpPr>
          <p:nvPr/>
        </p:nvSpPr>
        <p:spPr bwMode="auto">
          <a:xfrm>
            <a:off x="2046105" y="3152000"/>
            <a:ext cx="338182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altLang="en-US" sz="3600" b="1" dirty="0" err="1">
                <a:solidFill>
                  <a:srgbClr val="0000CC"/>
                </a:solidFill>
                <a:latin typeface="Times New Roman" panose="02020603050405020304" pitchFamily="18" charset="0"/>
                <a:cs typeface="Times New Roman" panose="02020603050405020304" pitchFamily="18" charset="0"/>
              </a:rPr>
              <a:t>Mất</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ngày</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công</a:t>
            </a:r>
            <a:r>
              <a:rPr lang="en-US" altLang="en-US" sz="3600" b="1" dirty="0">
                <a:solidFill>
                  <a:srgbClr val="0000CC"/>
                </a:solidFill>
                <a:latin typeface="Times New Roman" panose="02020603050405020304" pitchFamily="18" charset="0"/>
                <a:cs typeface="Times New Roman" panose="02020603050405020304" pitchFamily="18" charset="0"/>
              </a:rPr>
              <a:t> lao </a:t>
            </a:r>
            <a:r>
              <a:rPr lang="en-US" altLang="en-US" sz="3600" b="1" dirty="0" err="1">
                <a:solidFill>
                  <a:srgbClr val="0000CC"/>
                </a:solidFill>
                <a:latin typeface="Times New Roman" panose="02020603050405020304" pitchFamily="18" charset="0"/>
                <a:cs typeface="Times New Roman" panose="02020603050405020304" pitchFamily="18" charset="0"/>
              </a:rPr>
              <a:t>động</a:t>
            </a:r>
            <a:r>
              <a:rPr lang="en-US" altLang="en-US" sz="3600" b="1" dirty="0">
                <a:solidFill>
                  <a:srgbClr val="0000CC"/>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 xmlns:a16="http://schemas.microsoft.com/office/drawing/2014/main" id="{9F516C75-B8BB-4F40-8AC0-E3641EF54F65}"/>
              </a:ext>
            </a:extLst>
          </p:cNvPr>
          <p:cNvSpPr txBox="1">
            <a:spLocks noChangeArrowheads="1"/>
          </p:cNvSpPr>
          <p:nvPr/>
        </p:nvSpPr>
        <p:spPr bwMode="auto">
          <a:xfrm>
            <a:off x="7801327" y="3429000"/>
            <a:ext cx="33818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altLang="en-US" sz="3600" b="1" dirty="0" err="1">
                <a:solidFill>
                  <a:srgbClr val="0000CC"/>
                </a:solidFill>
                <a:latin typeface="Times New Roman" panose="02020603050405020304" pitchFamily="18" charset="0"/>
                <a:cs typeface="Times New Roman" panose="02020603050405020304" pitchFamily="18" charset="0"/>
              </a:rPr>
              <a:t>Tốn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kém</a:t>
            </a:r>
            <a:r>
              <a:rPr lang="en-US" altLang="en-US" sz="3600" b="1" dirty="0">
                <a:solidFill>
                  <a:srgbClr val="0000CC"/>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 xmlns:a16="http://schemas.microsoft.com/office/drawing/2014/main" id="{D1ABE5F7-E924-4A47-880A-22C197BD0861}"/>
              </a:ext>
            </a:extLst>
          </p:cNvPr>
          <p:cNvSpPr txBox="1">
            <a:spLocks noChangeArrowheads="1"/>
          </p:cNvSpPr>
          <p:nvPr/>
        </p:nvSpPr>
        <p:spPr bwMode="auto">
          <a:xfrm>
            <a:off x="955071" y="5512625"/>
            <a:ext cx="1040912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Gánh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nặng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kinh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tế</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đình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và</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xã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hội</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289186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checkerboard(across)">
                                      <p:cBhvr>
                                        <p:cTn id="28"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5">
            <a:extLst>
              <a:ext uri="{FF2B5EF4-FFF2-40B4-BE49-F238E27FC236}">
                <a16:creationId xmlns="" xmlns:a16="http://schemas.microsoft.com/office/drawing/2014/main" id="{A15CEEB9-2F3C-462F-B29E-C77DA1D093E1}"/>
              </a:ext>
            </a:extLst>
          </p:cNvPr>
          <p:cNvSpPr txBox="1">
            <a:spLocks noChangeArrowheads="1"/>
          </p:cNvSpPr>
          <p:nvPr/>
        </p:nvSpPr>
        <p:spPr bwMode="auto">
          <a:xfrm>
            <a:off x="344632" y="5270069"/>
            <a:ext cx="11502736"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Chi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phí</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này</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cao</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gấp</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khoảng</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4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phí</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tổn</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học</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gấp</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2,5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chi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quần</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áo</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gấp</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2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chi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khám</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bệnh</a:t>
            </a:r>
            <a:endParaRPr lang="en-US" altLang="en-US" sz="3600" b="1" i="1"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5155EA89-C699-4921-8B78-B1C03D2F47A0}"/>
              </a:ext>
            </a:extLst>
          </p:cNvPr>
          <p:cNvPicPr>
            <a:picLocks noChangeAspect="1"/>
          </p:cNvPicPr>
          <p:nvPr/>
        </p:nvPicPr>
        <p:blipFill rotWithShape="1">
          <a:blip r:embed="rId3" cstate="print"/>
          <a:srcRect l="682" t="31515" r="51249" b="37338"/>
          <a:stretch/>
        </p:blipFill>
        <p:spPr>
          <a:xfrm>
            <a:off x="0" y="0"/>
            <a:ext cx="12173123" cy="4935682"/>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2A1707D-DDD2-48AE-A005-86C0DD00263B}"/>
              </a:ext>
            </a:extLst>
          </p:cNvPr>
          <p:cNvSpPr/>
          <p:nvPr/>
        </p:nvSpPr>
        <p:spPr>
          <a:xfrm>
            <a:off x="2699759" y="341742"/>
            <a:ext cx="6792481"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rgbClr val="FF0000"/>
                </a:solidFill>
                <a:latin typeface="Times New Roman" panose="02020603050405020304" pitchFamily="18" charset="0"/>
                <a:cs typeface="Times New Roman" panose="02020603050405020304" pitchFamily="18" charset="0"/>
              </a:rPr>
              <a:t>Tác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hại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của</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thuốc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lá</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với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đạo</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đức</a:t>
            </a:r>
            <a:endParaRPr lang="en-SG" sz="3600" dirty="0">
              <a:solidFill>
                <a:srgbClr val="FF0000"/>
              </a:solidFill>
              <a:latin typeface="Times New Roman" panose="02020603050405020304" pitchFamily="18" charset="0"/>
              <a:cs typeface="Times New Roman" panose="02020603050405020304" pitchFamily="18" charset="0"/>
            </a:endParaRPr>
          </a:p>
        </p:txBody>
      </p:sp>
      <p:pic>
        <p:nvPicPr>
          <p:cNvPr id="3" name="Picture 11" descr="imagesd">
            <a:extLst>
              <a:ext uri="{FF2B5EF4-FFF2-40B4-BE49-F238E27FC236}">
                <a16:creationId xmlns="" xmlns:a16="http://schemas.microsoft.com/office/drawing/2014/main" id="{0D17D0BB-B2F4-4091-B9A9-71A1D0DF459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91884" y="1746849"/>
            <a:ext cx="2459312" cy="208660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17" descr="9102">
            <a:extLst>
              <a:ext uri="{FF2B5EF4-FFF2-40B4-BE49-F238E27FC236}">
                <a16:creationId xmlns="" xmlns:a16="http://schemas.microsoft.com/office/drawing/2014/main" id="{C002D2C8-7068-4173-AB78-CF63CCD38BA4}"/>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824936" y="1746849"/>
            <a:ext cx="3316404" cy="208660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0">
            <a:extLst>
              <a:ext uri="{FF2B5EF4-FFF2-40B4-BE49-F238E27FC236}">
                <a16:creationId xmlns="" xmlns:a16="http://schemas.microsoft.com/office/drawing/2014/main" id="{74787BD1-099B-4E5B-BCE4-D37A20B56FCF}"/>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840601" y="4578169"/>
            <a:ext cx="3303277" cy="201190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Box 24">
            <a:extLst>
              <a:ext uri="{FF2B5EF4-FFF2-40B4-BE49-F238E27FC236}">
                <a16:creationId xmlns="" xmlns:a16="http://schemas.microsoft.com/office/drawing/2014/main" id="{BF715CBE-1BFD-4CFE-A9F9-8B666269B06B}"/>
              </a:ext>
            </a:extLst>
          </p:cNvPr>
          <p:cNvSpPr txBox="1">
            <a:spLocks noChangeArrowheads="1"/>
          </p:cNvSpPr>
          <p:nvPr/>
        </p:nvSpPr>
        <p:spPr bwMode="auto">
          <a:xfrm>
            <a:off x="9483138" y="3954427"/>
            <a:ext cx="2911115" cy="502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sz="2667" dirty="0" err="1">
                <a:latin typeface="Times New Roman" pitchFamily="18" charset="0"/>
                <a:cs typeface="Times New Roman" pitchFamily="18" charset="0"/>
              </a:rPr>
              <a:t>Tiêm</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chích</a:t>
            </a:r>
            <a:r>
              <a:rPr lang="en-US" sz="2667" dirty="0">
                <a:latin typeface="Times New Roman" pitchFamily="18" charset="0"/>
                <a:cs typeface="Times New Roman" pitchFamily="18" charset="0"/>
              </a:rPr>
              <a:t> ma </a:t>
            </a:r>
            <a:r>
              <a:rPr lang="en-US" sz="2667" dirty="0" err="1">
                <a:latin typeface="Times New Roman" pitchFamily="18" charset="0"/>
                <a:cs typeface="Times New Roman" pitchFamily="18" charset="0"/>
              </a:rPr>
              <a:t>tuý</a:t>
            </a:r>
            <a:endParaRPr lang="en-US" sz="2667" dirty="0">
              <a:latin typeface="Times New Roman" pitchFamily="18" charset="0"/>
              <a:cs typeface="Times New Roman" pitchFamily="18" charset="0"/>
            </a:endParaRPr>
          </a:p>
        </p:txBody>
      </p:sp>
      <p:sp>
        <p:nvSpPr>
          <p:cNvPr id="7" name="Text Box 25">
            <a:extLst>
              <a:ext uri="{FF2B5EF4-FFF2-40B4-BE49-F238E27FC236}">
                <a16:creationId xmlns="" xmlns:a16="http://schemas.microsoft.com/office/drawing/2014/main" id="{2EA7356B-AC30-467F-9A9D-AA41515864F7}"/>
              </a:ext>
            </a:extLst>
          </p:cNvPr>
          <p:cNvSpPr txBox="1">
            <a:spLocks noChangeArrowheads="1"/>
          </p:cNvSpPr>
          <p:nvPr/>
        </p:nvSpPr>
        <p:spPr bwMode="auto">
          <a:xfrm>
            <a:off x="4094732" y="5029201"/>
            <a:ext cx="3138955" cy="502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sz="2667" dirty="0" err="1">
                <a:latin typeface="Times New Roman" pitchFamily="18" charset="0"/>
                <a:cs typeface="Times New Roman" pitchFamily="18" charset="0"/>
              </a:rPr>
              <a:t>Phạm</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pháp</a:t>
            </a:r>
            <a:r>
              <a:rPr lang="en-US" sz="2667" dirty="0">
                <a:latin typeface="Times New Roman" pitchFamily="18" charset="0"/>
                <a:cs typeface="Times New Roman" pitchFamily="18" charset="0"/>
              </a:rPr>
              <a:t> </a:t>
            </a:r>
            <a:r>
              <a:rPr lang="en-US" sz="2667" dirty="0">
                <a:latin typeface="Times New Roman" pitchFamily="18" charset="0"/>
                <a:cs typeface="Times New Roman" pitchFamily="18" charset="0"/>
                <a:sym typeface="Wingdings" panose="05000000000000000000" pitchFamily="2" charset="2"/>
              </a:rPr>
              <a:t></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tù</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tội</a:t>
            </a:r>
            <a:endParaRPr lang="en-US" sz="2667" dirty="0">
              <a:latin typeface="Times New Roman" pitchFamily="18" charset="0"/>
              <a:cs typeface="Times New Roman" pitchFamily="18" charset="0"/>
            </a:endParaRPr>
          </a:p>
        </p:txBody>
      </p:sp>
      <p:cxnSp>
        <p:nvCxnSpPr>
          <p:cNvPr id="8" name="Straight Arrow Connector 7">
            <a:extLst>
              <a:ext uri="{FF2B5EF4-FFF2-40B4-BE49-F238E27FC236}">
                <a16:creationId xmlns="" xmlns:a16="http://schemas.microsoft.com/office/drawing/2014/main" id="{0F4C8036-44F2-43B8-9753-490E2FAE8928}"/>
              </a:ext>
            </a:extLst>
          </p:cNvPr>
          <p:cNvCxnSpPr>
            <a:cxnSpLocks/>
            <a:stCxn id="4" idx="2"/>
            <a:endCxn id="5" idx="0"/>
          </p:cNvCxnSpPr>
          <p:nvPr/>
        </p:nvCxnSpPr>
        <p:spPr>
          <a:xfrm>
            <a:off x="9483138" y="3833451"/>
            <a:ext cx="9102" cy="74471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 xmlns:a16="http://schemas.microsoft.com/office/drawing/2014/main" id="{1A560B10-E9F2-480C-9EC6-6E4ACD2CB043}"/>
              </a:ext>
            </a:extLst>
          </p:cNvPr>
          <p:cNvCxnSpPr>
            <a:cxnSpLocks/>
            <a:stCxn id="5" idx="1"/>
            <a:endCxn id="13" idx="3"/>
          </p:cNvCxnSpPr>
          <p:nvPr/>
        </p:nvCxnSpPr>
        <p:spPr>
          <a:xfrm flipH="1">
            <a:off x="3451195" y="5584123"/>
            <a:ext cx="438940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 Box 19">
            <a:extLst>
              <a:ext uri="{FF2B5EF4-FFF2-40B4-BE49-F238E27FC236}">
                <a16:creationId xmlns="" xmlns:a16="http://schemas.microsoft.com/office/drawing/2014/main" id="{87CB5CA9-239D-4723-91FA-72780CE0BA1B}"/>
              </a:ext>
            </a:extLst>
          </p:cNvPr>
          <p:cNvSpPr txBox="1">
            <a:spLocks noChangeArrowheads="1"/>
          </p:cNvSpPr>
          <p:nvPr/>
        </p:nvSpPr>
        <p:spPr bwMode="auto">
          <a:xfrm>
            <a:off x="4352479" y="2287898"/>
            <a:ext cx="2540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chước</a:t>
            </a:r>
            <a:endParaRPr lang="en-US" sz="2400" dirty="0">
              <a:latin typeface="Times New Roman" pitchFamily="18" charset="0"/>
              <a:cs typeface="Times New Roman" pitchFamily="18" charset="0"/>
            </a:endParaRPr>
          </a:p>
        </p:txBody>
      </p:sp>
      <p:sp>
        <p:nvSpPr>
          <p:cNvPr id="11" name="Text Box 25">
            <a:extLst>
              <a:ext uri="{FF2B5EF4-FFF2-40B4-BE49-F238E27FC236}">
                <a16:creationId xmlns="" xmlns:a16="http://schemas.microsoft.com/office/drawing/2014/main" id="{A968AF49-1856-4F1A-A0AF-5D101FB59A8F}"/>
              </a:ext>
            </a:extLst>
          </p:cNvPr>
          <p:cNvSpPr txBox="1">
            <a:spLocks noChangeArrowheads="1"/>
          </p:cNvSpPr>
          <p:nvPr/>
        </p:nvSpPr>
        <p:spPr bwMode="auto">
          <a:xfrm>
            <a:off x="991884" y="3908145"/>
            <a:ext cx="2603660" cy="502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sz="2667" dirty="0" err="1">
                <a:latin typeface="Times New Roman" pitchFamily="18" charset="0"/>
                <a:cs typeface="Times New Roman" pitchFamily="18" charset="0"/>
              </a:rPr>
              <a:t>Nêu</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gương</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xấu</a:t>
            </a:r>
            <a:endParaRPr lang="en-US" sz="2667" dirty="0">
              <a:latin typeface="Times New Roman" pitchFamily="18" charset="0"/>
              <a:cs typeface="Times New Roman" pitchFamily="18" charset="0"/>
            </a:endParaRPr>
          </a:p>
        </p:txBody>
      </p:sp>
      <p:cxnSp>
        <p:nvCxnSpPr>
          <p:cNvPr id="12" name="Straight Arrow Connector 11">
            <a:extLst>
              <a:ext uri="{FF2B5EF4-FFF2-40B4-BE49-F238E27FC236}">
                <a16:creationId xmlns="" xmlns:a16="http://schemas.microsoft.com/office/drawing/2014/main" id="{A2FA55A4-2A4F-4515-94C8-D26B33E17752}"/>
              </a:ext>
            </a:extLst>
          </p:cNvPr>
          <p:cNvCxnSpPr>
            <a:stCxn id="3" idx="3"/>
            <a:endCxn id="4" idx="1"/>
          </p:cNvCxnSpPr>
          <p:nvPr/>
        </p:nvCxnSpPr>
        <p:spPr>
          <a:xfrm>
            <a:off x="3451196" y="2790150"/>
            <a:ext cx="4373740"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pic>
        <p:nvPicPr>
          <p:cNvPr id="13" name="Picture 6" descr="D:\GIAO AN\on dich thuoc la\thuoc la\phapphap.jpeg">
            <a:extLst>
              <a:ext uri="{FF2B5EF4-FFF2-40B4-BE49-F238E27FC236}">
                <a16:creationId xmlns="" xmlns:a16="http://schemas.microsoft.com/office/drawing/2014/main" id="{5B26F845-0285-4DA6-BB31-9F169C7F886B}"/>
              </a:ext>
            </a:extLst>
          </p:cNvPr>
          <p:cNvPicPr>
            <a:picLocks noChangeAspect="1" noChangeArrowheads="1"/>
          </p:cNvPicPr>
          <p:nvPr/>
        </p:nvPicPr>
        <p:blipFill>
          <a:blip r:embed="rId6" cstate="print"/>
          <a:srcRect/>
          <a:stretch>
            <a:fillRect/>
          </a:stretch>
        </p:blipFill>
        <p:spPr bwMode="auto">
          <a:xfrm>
            <a:off x="991882" y="4578169"/>
            <a:ext cx="2459313" cy="2011907"/>
          </a:xfrm>
          <a:prstGeom prst="rect">
            <a:avLst/>
          </a:prstGeom>
          <a:noFill/>
        </p:spPr>
      </p:pic>
    </p:spTree>
    <p:extLst>
      <p:ext uri="{BB962C8B-B14F-4D97-AF65-F5344CB8AC3E}">
        <p14:creationId xmlns="" xmlns:p14="http://schemas.microsoft.com/office/powerpoint/2010/main" val="142154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ox(in)">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867FC78-7973-460E-BDDA-78BB03BD671C}"/>
              </a:ext>
            </a:extLst>
          </p:cNvPr>
          <p:cNvSpPr/>
          <p:nvPr/>
        </p:nvSpPr>
        <p:spPr>
          <a:xfrm>
            <a:off x="454026" y="1386610"/>
            <a:ext cx="6830001" cy="5262979"/>
          </a:xfrm>
          <a:prstGeom prst="rect">
            <a:avLst/>
          </a:prstGeom>
        </p:spPr>
        <p:txBody>
          <a:bodyPr wrap="square">
            <a:spAutoFit/>
          </a:bodyPr>
          <a:lstStyle/>
          <a:p>
            <a:pPr algn="just">
              <a:defRPr/>
            </a:pPr>
            <a:r>
              <a:rPr lang="en-US" sz="2800" dirty="0">
                <a:solidFill>
                  <a:srgbClr val="0000CC"/>
                </a:solidFill>
                <a:latin typeface="Times New Roman" panose="02020603050405020304" pitchFamily="18" charset="0"/>
                <a:cs typeface="Times New Roman" panose="02020603050405020304" pitchFamily="18" charset="0"/>
              </a:rPr>
              <a:t>- Theo thống kê của Bộ y tế, </a:t>
            </a:r>
            <a:r>
              <a:rPr lang="en-US" sz="2800" dirty="0">
                <a:solidFill>
                  <a:srgbClr val="FF0000"/>
                </a:solidFill>
                <a:latin typeface="Times New Roman" panose="02020603050405020304" pitchFamily="18" charset="0"/>
                <a:cs typeface="Times New Roman" panose="02020603050405020304" pitchFamily="18" charset="0"/>
              </a:rPr>
              <a:t>năm 2013 có 17% HS hút thuốc trước 10 tuổi.</a:t>
            </a:r>
          </a:p>
          <a:p>
            <a:pPr algn="just">
              <a:defRPr/>
            </a:pPr>
            <a:r>
              <a:rPr lang="en-US" sz="2800" dirty="0">
                <a:solidFill>
                  <a:srgbClr val="0000CC"/>
                </a:solidFill>
                <a:latin typeface="Times New Roman" panose="02020603050405020304" pitchFamily="18" charset="0"/>
                <a:cs typeface="Times New Roman" panose="02020603050405020304" pitchFamily="18" charset="0"/>
              </a:rPr>
              <a:t>- Đối với không ít bạn học sinh, hút thuốc không  chỉ là hành vi bắt chước mà còn để thể hiện đẳng cấp, sành điệu. </a:t>
            </a:r>
          </a:p>
          <a:p>
            <a:pPr algn="just">
              <a:defRPr/>
            </a:pPr>
            <a:r>
              <a:rPr lang="en-US" sz="2800" dirty="0">
                <a:solidFill>
                  <a:srgbClr val="0000CC"/>
                </a:solidFill>
                <a:latin typeface="Times New Roman" panose="02020603050405020304" pitchFamily="18" charset="0"/>
                <a:cs typeface="Times New Roman" panose="02020603050405020304" pitchFamily="18" charset="0"/>
              </a:rPr>
              <a:t>- Nhưng các bạn cần nhớ rằng, thuốc lá không chỉ </a:t>
            </a:r>
            <a:r>
              <a:rPr lang="en-US" sz="2800" dirty="0">
                <a:solidFill>
                  <a:srgbClr val="FF0000"/>
                </a:solidFill>
                <a:latin typeface="Times New Roman" panose="02020603050405020304" pitchFamily="18" charset="0"/>
                <a:cs typeface="Times New Roman" panose="02020603050405020304" pitchFamily="18" charset="0"/>
              </a:rPr>
              <a:t>gây hại về sức khỏe </a:t>
            </a:r>
            <a:r>
              <a:rPr lang="en-US" sz="2800" dirty="0">
                <a:solidFill>
                  <a:srgbClr val="0000CC"/>
                </a:solidFill>
                <a:latin typeface="Times New Roman" panose="02020603050405020304" pitchFamily="18" charset="0"/>
                <a:cs typeface="Times New Roman" panose="02020603050405020304" pitchFamily="18" charset="0"/>
              </a:rPr>
              <a:t>mà còn là con đường gần nhất đưa các bạn đến với những </a:t>
            </a:r>
            <a:r>
              <a:rPr lang="en-US" sz="2800" dirty="0">
                <a:solidFill>
                  <a:srgbClr val="FF0000"/>
                </a:solidFill>
                <a:latin typeface="Times New Roman" panose="02020603050405020304" pitchFamily="18" charset="0"/>
                <a:cs typeface="Times New Roman" panose="02020603050405020304" pitchFamily="18" charset="0"/>
              </a:rPr>
              <a:t>tệ nạn xã hội như ma túy, trộm cướp. </a:t>
            </a:r>
            <a:r>
              <a:rPr lang="en-US" sz="2800" dirty="0">
                <a:solidFill>
                  <a:srgbClr val="0000CC"/>
                </a:solidFill>
                <a:latin typeface="Times New Roman" panose="02020603050405020304" pitchFamily="18" charset="0"/>
                <a:cs typeface="Times New Roman" panose="02020603050405020304" pitchFamily="18" charset="0"/>
              </a:rPr>
              <a:t>Các bạn có thể </a:t>
            </a:r>
            <a:r>
              <a:rPr lang="en-US" sz="2800" dirty="0">
                <a:solidFill>
                  <a:srgbClr val="FF0000"/>
                </a:solidFill>
                <a:latin typeface="Times New Roman" panose="02020603050405020304" pitchFamily="18" charset="0"/>
                <a:cs typeface="Times New Roman" panose="02020603050405020304" pitchFamily="18" charset="0"/>
              </a:rPr>
              <a:t>phạm pháp</a:t>
            </a:r>
            <a:r>
              <a:rPr lang="en-US" sz="2800" dirty="0">
                <a:solidFill>
                  <a:srgbClr val="0000CC"/>
                </a:solidFill>
                <a:latin typeface="Times New Roman" panose="02020603050405020304" pitchFamily="18" charset="0"/>
                <a:cs typeface="Times New Roman" panose="02020603050405020304" pitchFamily="18" charset="0"/>
              </a:rPr>
              <a:t>, có thể </a:t>
            </a:r>
            <a:r>
              <a:rPr lang="en-US" sz="2800" dirty="0">
                <a:solidFill>
                  <a:srgbClr val="FF0000"/>
                </a:solidFill>
                <a:latin typeface="Times New Roman" panose="02020603050405020304" pitchFamily="18" charset="0"/>
                <a:cs typeface="Times New Roman" panose="02020603050405020304" pitchFamily="18" charset="0"/>
              </a:rPr>
              <a:t>vào tù</a:t>
            </a:r>
            <a:r>
              <a:rPr lang="en-US" sz="2800" dirty="0">
                <a:solidFill>
                  <a:srgbClr val="0000CC"/>
                </a:solidFill>
                <a:latin typeface="Times New Roman" panose="02020603050405020304" pitchFamily="18" charset="0"/>
                <a:cs typeface="Times New Roman" panose="02020603050405020304" pitchFamily="18" charset="0"/>
              </a:rPr>
              <a:t>, và quan trọng hơn là </a:t>
            </a:r>
            <a:r>
              <a:rPr lang="en-US" sz="2800" dirty="0">
                <a:solidFill>
                  <a:srgbClr val="FF0000"/>
                </a:solidFill>
                <a:latin typeface="Times New Roman" panose="02020603050405020304" pitchFamily="18" charset="0"/>
                <a:cs typeface="Times New Roman" panose="02020603050405020304" pitchFamily="18" charset="0"/>
              </a:rPr>
              <a:t>mất đi tương lai tươi sáng</a:t>
            </a:r>
            <a:r>
              <a:rPr lang="en-US" sz="2800" dirty="0">
                <a:solidFill>
                  <a:srgbClr val="0000CC"/>
                </a:solidFill>
                <a:latin typeface="Times New Roman" panose="02020603050405020304" pitchFamily="18" charset="0"/>
                <a:cs typeface="Times New Roman" panose="02020603050405020304" pitchFamily="18" charset="0"/>
              </a:rPr>
              <a:t> và làm </a:t>
            </a:r>
            <a:r>
              <a:rPr lang="en-US" sz="2800" dirty="0">
                <a:solidFill>
                  <a:srgbClr val="FF0000"/>
                </a:solidFill>
                <a:latin typeface="Times New Roman" panose="02020603050405020304" pitchFamily="18" charset="0"/>
                <a:cs typeface="Times New Roman" panose="02020603050405020304" pitchFamily="18" charset="0"/>
              </a:rPr>
              <a:t>tan nát gia đình.</a:t>
            </a:r>
          </a:p>
        </p:txBody>
      </p:sp>
      <p:pic>
        <p:nvPicPr>
          <p:cNvPr id="6" name="Picture 5">
            <a:extLst>
              <a:ext uri="{FF2B5EF4-FFF2-40B4-BE49-F238E27FC236}">
                <a16:creationId xmlns="" xmlns:a16="http://schemas.microsoft.com/office/drawing/2014/main" id="{06EDE3DB-9B5D-4043-9A23-9A5D1DF0A0A5}"/>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710055" y="1450418"/>
            <a:ext cx="4027919" cy="4945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8ED5D0B2-A5BF-41B5-8D73-7705A1680089}"/>
              </a:ext>
            </a:extLst>
          </p:cNvPr>
          <p:cNvSpPr txBox="1"/>
          <p:nvPr/>
        </p:nvSpPr>
        <p:spPr>
          <a:xfrm>
            <a:off x="1823821" y="389264"/>
            <a:ext cx="8544357" cy="584775"/>
          </a:xfrm>
          <a:prstGeom prst="rect">
            <a:avLst/>
          </a:prstGeom>
          <a:noFill/>
        </p:spPr>
        <p:txBody>
          <a:bodyPr wrap="square">
            <a:spAutoFit/>
          </a:bodyPr>
          <a:lstStyle/>
          <a:p>
            <a:pPr algn="ctr">
              <a:defRPr/>
            </a:pPr>
            <a:r>
              <a:rPr lang="en-US" sz="3200" dirty="0">
                <a:solidFill>
                  <a:srgbClr val="FF0000"/>
                </a:solidFill>
                <a:latin typeface="Times New Roman" panose="02020603050405020304" pitchFamily="18" charset="0"/>
                <a:cs typeface="Times New Roman" panose="02020603050405020304" pitchFamily="18" charset="0"/>
              </a:rPr>
              <a:t>TÁC HẠI CỦA THUỐC LÁ ĐỐI VỚI GIỚI TRẺ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3" name="AutoShape 23">
            <a:extLst>
              <a:ext uri="{FF2B5EF4-FFF2-40B4-BE49-F238E27FC236}">
                <a16:creationId xmlns="" xmlns:a16="http://schemas.microsoft.com/office/drawing/2014/main" id="{91C54BE4-6387-4ABC-B7C0-11A65D69ADAD}"/>
              </a:ext>
            </a:extLst>
          </p:cNvPr>
          <p:cNvSpPr>
            <a:spLocks noChangeArrowheads="1"/>
          </p:cNvSpPr>
          <p:nvPr/>
        </p:nvSpPr>
        <p:spPr bwMode="auto">
          <a:xfrm rot="10800000">
            <a:off x="5791200" y="1752600"/>
            <a:ext cx="381000" cy="4191000"/>
          </a:xfrm>
          <a:prstGeom prst="upArrow">
            <a:avLst>
              <a:gd name="adj1" fmla="val 50000"/>
              <a:gd name="adj2" fmla="val 172130"/>
            </a:avLst>
          </a:prstGeom>
          <a:gradFill rotWithShape="1">
            <a:gsLst>
              <a:gs pos="0">
                <a:schemeClr val="bg1"/>
              </a:gs>
              <a:gs pos="100000">
                <a:srgbClr val="006666">
                  <a:alpha val="70000"/>
                </a:srgbClr>
              </a:gs>
            </a:gsLst>
            <a:path path="rect">
              <a:fillToRect l="50000" t="50000" r="50000" b="50000"/>
            </a:path>
          </a:gradFill>
          <a:ln w="9525">
            <a:solidFill>
              <a:srgbClr val="CCECFF"/>
            </a:solidFill>
            <a:miter lim="800000"/>
            <a:headEnd/>
            <a:tailEnd/>
          </a:ln>
        </p:spPr>
        <p:txBody>
          <a:bodyPr rot="10800000" wrap="none" anchor="ct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grpSp>
        <p:nvGrpSpPr>
          <p:cNvPr id="2" name="Group 2">
            <a:extLst>
              <a:ext uri="{FF2B5EF4-FFF2-40B4-BE49-F238E27FC236}">
                <a16:creationId xmlns="" xmlns:a16="http://schemas.microsoft.com/office/drawing/2014/main" id="{28327A5D-07E5-4B5F-BD36-D51B47881EB3}"/>
              </a:ext>
            </a:extLst>
          </p:cNvPr>
          <p:cNvGrpSpPr>
            <a:grpSpLocks/>
          </p:cNvGrpSpPr>
          <p:nvPr/>
        </p:nvGrpSpPr>
        <p:grpSpPr bwMode="auto">
          <a:xfrm>
            <a:off x="2971800" y="124691"/>
            <a:ext cx="6172200" cy="3124200"/>
            <a:chOff x="982" y="231"/>
            <a:chExt cx="3888" cy="1785"/>
          </a:xfrm>
        </p:grpSpPr>
        <p:sp>
          <p:nvSpPr>
            <p:cNvPr id="31767" name="AutoShape 3">
              <a:extLst>
                <a:ext uri="{FF2B5EF4-FFF2-40B4-BE49-F238E27FC236}">
                  <a16:creationId xmlns="" xmlns:a16="http://schemas.microsoft.com/office/drawing/2014/main" id="{E5C045BF-5F82-42EC-B7DA-A19CCFA615E1}"/>
                </a:ext>
              </a:extLst>
            </p:cNvPr>
            <p:cNvSpPr>
              <a:spLocks noChangeArrowheads="1"/>
            </p:cNvSpPr>
            <p:nvPr/>
          </p:nvSpPr>
          <p:spPr bwMode="auto">
            <a:xfrm>
              <a:off x="982" y="231"/>
              <a:ext cx="3888" cy="261"/>
            </a:xfrm>
            <a:prstGeom prst="roundRect">
              <a:avLst>
                <a:gd name="adj" fmla="val 16667"/>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spcBef>
                  <a:spcPct val="20000"/>
                </a:spcBef>
                <a:defRPr/>
              </a:pPr>
              <a:r>
                <a:rPr lang="en-US" sz="2400" b="1" dirty="0">
                  <a:solidFill>
                    <a:srgbClr val="FFFF00"/>
                  </a:solidFill>
                  <a:latin typeface="Times New Roman" panose="02020603050405020304" pitchFamily="18" charset="0"/>
                  <a:cs typeface="Times New Roman" panose="02020603050405020304" pitchFamily="18" charset="0"/>
                </a:rPr>
                <a:t> THÔNG BÁO VỀ NẠN DỊCH THUỐC LÁ  </a:t>
              </a:r>
            </a:p>
          </p:txBody>
        </p:sp>
        <p:sp>
          <p:nvSpPr>
            <p:cNvPr id="45078" name="AutoShape 4">
              <a:extLst>
                <a:ext uri="{FF2B5EF4-FFF2-40B4-BE49-F238E27FC236}">
                  <a16:creationId xmlns="" xmlns:a16="http://schemas.microsoft.com/office/drawing/2014/main" id="{8A07DDA9-DF9D-4B63-A2CA-ECF28D039FAE}"/>
                </a:ext>
              </a:extLst>
            </p:cNvPr>
            <p:cNvSpPr>
              <a:spLocks noChangeArrowheads="1"/>
            </p:cNvSpPr>
            <p:nvPr/>
          </p:nvSpPr>
          <p:spPr bwMode="auto">
            <a:xfrm>
              <a:off x="2784" y="428"/>
              <a:ext cx="196" cy="1588"/>
            </a:xfrm>
            <a:prstGeom prst="upArrow">
              <a:avLst>
                <a:gd name="adj1" fmla="val 50000"/>
                <a:gd name="adj2" fmla="val 202551"/>
              </a:avLst>
            </a:prstGeom>
            <a:gradFill rotWithShape="1">
              <a:gsLst>
                <a:gs pos="0">
                  <a:schemeClr val="bg1"/>
                </a:gs>
                <a:gs pos="100000">
                  <a:srgbClr val="006666">
                    <a:alpha val="60001"/>
                  </a:srgbClr>
                </a:gs>
              </a:gsLst>
              <a:path path="rect">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800">
                <a:latin typeface="Times New Roman" panose="02020603050405020304" pitchFamily="18" charset="0"/>
                <a:cs typeface="Times New Roman" panose="02020603050405020304" pitchFamily="18" charset="0"/>
              </a:endParaRPr>
            </a:p>
          </p:txBody>
        </p:sp>
      </p:grpSp>
      <p:pic>
        <p:nvPicPr>
          <p:cNvPr id="358409" name="Picture 9" descr="155X5VCAX8Z">
            <a:extLst>
              <a:ext uri="{FF2B5EF4-FFF2-40B4-BE49-F238E27FC236}">
                <a16:creationId xmlns="" xmlns:a16="http://schemas.microsoft.com/office/drawing/2014/main" id="{B0305090-936C-4441-980B-CE065EC9FA0D}"/>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0" y="914400"/>
            <a:ext cx="3048000" cy="914400"/>
          </a:xfrm>
          <a:prstGeom prst="rect">
            <a:avLst/>
          </a:prstGeom>
          <a:noFill/>
          <a:ln w="127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pic>
      <p:sp>
        <p:nvSpPr>
          <p:cNvPr id="358410" name="AutoShape 10">
            <a:extLst>
              <a:ext uri="{FF2B5EF4-FFF2-40B4-BE49-F238E27FC236}">
                <a16:creationId xmlns="" xmlns:a16="http://schemas.microsoft.com/office/drawing/2014/main" id="{76644D8A-8970-4BCD-A31E-F0C43AE19787}"/>
              </a:ext>
            </a:extLst>
          </p:cNvPr>
          <p:cNvSpPr>
            <a:spLocks noChangeArrowheads="1"/>
          </p:cNvSpPr>
          <p:nvPr/>
        </p:nvSpPr>
        <p:spPr bwMode="auto">
          <a:xfrm>
            <a:off x="4114800" y="1905000"/>
            <a:ext cx="3886200" cy="457200"/>
          </a:xfrm>
          <a:prstGeom prst="roundRect">
            <a:avLst>
              <a:gd name="adj" fmla="val 16667"/>
            </a:avLst>
          </a:prstGeom>
          <a:gradFill rotWithShape="1">
            <a:gsLst>
              <a:gs pos="0">
                <a:srgbClr val="FFCCFF">
                  <a:alpha val="10001"/>
                </a:srgbClr>
              </a:gs>
              <a:gs pos="50000">
                <a:schemeClr val="bg1"/>
              </a:gs>
              <a:gs pos="100000">
                <a:srgbClr val="FFCCFF">
                  <a:alpha val="10001"/>
                </a:srgbClr>
              </a:gs>
            </a:gsLst>
            <a:lin ang="5400000" scaled="1"/>
          </a:gradFill>
          <a:ln w="19050">
            <a:solidFill>
              <a:srgbClr val="0000CC"/>
            </a:solidFill>
            <a:miter lim="800000"/>
            <a:headEnd/>
            <a:tailEnd/>
          </a:ln>
          <a:effectLst/>
        </p:spPr>
        <p:txBody>
          <a:bodyPr wrap="none" anchor="ctr"/>
          <a:lstStyle/>
          <a:p>
            <a:pPr>
              <a:spcBef>
                <a:spcPct val="20000"/>
              </a:spcBef>
              <a:defRPr/>
            </a:pPr>
            <a:r>
              <a:rPr lang="en-US" sz="2400" b="1">
                <a:solidFill>
                  <a:srgbClr val="FF0000"/>
                </a:solidFill>
                <a:latin typeface="Times New Roman" panose="02020603050405020304" pitchFamily="18" charset="0"/>
                <a:cs typeface="Times New Roman" panose="02020603050405020304" pitchFamily="18" charset="0"/>
              </a:rPr>
              <a:t> TÁC HẠI CỦA THUỐC LÁ  </a:t>
            </a:r>
          </a:p>
        </p:txBody>
      </p:sp>
      <p:grpSp>
        <p:nvGrpSpPr>
          <p:cNvPr id="3" name="Group 15">
            <a:extLst>
              <a:ext uri="{FF2B5EF4-FFF2-40B4-BE49-F238E27FC236}">
                <a16:creationId xmlns="" xmlns:a16="http://schemas.microsoft.com/office/drawing/2014/main" id="{201967F9-6437-45DA-8C2F-F908733DA910}"/>
              </a:ext>
            </a:extLst>
          </p:cNvPr>
          <p:cNvGrpSpPr>
            <a:grpSpLocks/>
          </p:cNvGrpSpPr>
          <p:nvPr/>
        </p:nvGrpSpPr>
        <p:grpSpPr bwMode="auto">
          <a:xfrm>
            <a:off x="1676400" y="2438400"/>
            <a:ext cx="2971800" cy="755650"/>
            <a:chOff x="153" y="1466"/>
            <a:chExt cx="1623" cy="476"/>
          </a:xfrm>
        </p:grpSpPr>
        <p:sp>
          <p:nvSpPr>
            <p:cNvPr id="31765" name="AutoShape 16" descr="2">
              <a:extLst>
                <a:ext uri="{FF2B5EF4-FFF2-40B4-BE49-F238E27FC236}">
                  <a16:creationId xmlns="" xmlns:a16="http://schemas.microsoft.com/office/drawing/2014/main" id="{426D5019-ED12-41A3-A3E8-56AFDBFC71EF}"/>
                </a:ext>
              </a:extLst>
            </p:cNvPr>
            <p:cNvSpPr>
              <a:spLocks noChangeArrowheads="1"/>
            </p:cNvSpPr>
            <p:nvPr/>
          </p:nvSpPr>
          <p:spPr bwMode="auto">
            <a:xfrm>
              <a:off x="153" y="1654"/>
              <a:ext cx="1597" cy="288"/>
            </a:xfrm>
            <a:prstGeom prst="roundRect">
              <a:avLst>
                <a:gd name="adj" fmla="val 16667"/>
              </a:avLst>
            </a:prstGeom>
            <a:ln w="38100">
              <a:solidFill>
                <a:srgbClr val="FF0000"/>
              </a:solidFill>
              <a:prstDash val="sysDot"/>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spcBef>
                  <a:spcPct val="20000"/>
                </a:spcBef>
                <a:defRPr/>
              </a:pPr>
              <a:r>
                <a:rPr lang="vi-VN" b="1" dirty="0">
                  <a:solidFill>
                    <a:srgbClr val="7030A0"/>
                  </a:solidFill>
                  <a:latin typeface="Times New Roman" panose="02020603050405020304" pitchFamily="18" charset="0"/>
                  <a:cs typeface="Times New Roman" panose="02020603050405020304" pitchFamily="18" charset="0"/>
                </a:rPr>
                <a:t> </a:t>
              </a:r>
              <a:r>
                <a:rPr lang="vi-VN" sz="2200" b="1" dirty="0">
                  <a:solidFill>
                    <a:srgbClr val="7030A0"/>
                  </a:solidFill>
                  <a:latin typeface="Times New Roman" panose="02020603050405020304" pitchFamily="18" charset="0"/>
                  <a:cs typeface="Times New Roman" panose="02020603050405020304" pitchFamily="18" charset="0"/>
                </a:rPr>
                <a:t>VỚI </a:t>
              </a:r>
              <a:r>
                <a:rPr lang="en-US" sz="2200" b="1" dirty="0">
                  <a:solidFill>
                    <a:srgbClr val="7030A0"/>
                  </a:solidFill>
                  <a:latin typeface="Times New Roman" panose="02020603050405020304" pitchFamily="18" charset="0"/>
                  <a:cs typeface="Times New Roman" panose="02020603050405020304" pitchFamily="18" charset="0"/>
                </a:rPr>
                <a:t>CÁ NHÂN</a:t>
              </a:r>
            </a:p>
          </p:txBody>
        </p:sp>
        <p:sp>
          <p:nvSpPr>
            <p:cNvPr id="45076" name="AutoShape 17">
              <a:extLst>
                <a:ext uri="{FF2B5EF4-FFF2-40B4-BE49-F238E27FC236}">
                  <a16:creationId xmlns="" xmlns:a16="http://schemas.microsoft.com/office/drawing/2014/main" id="{B5BC8493-E903-46CD-83C7-5E1CDA5C90DB}"/>
                </a:ext>
              </a:extLst>
            </p:cNvPr>
            <p:cNvSpPr>
              <a:spLocks noChangeArrowheads="1"/>
            </p:cNvSpPr>
            <p:nvPr/>
          </p:nvSpPr>
          <p:spPr bwMode="auto">
            <a:xfrm rot="5400000">
              <a:off x="1243" y="1113"/>
              <a:ext cx="179" cy="886"/>
            </a:xfrm>
            <a:prstGeom prst="curvedRightArrow">
              <a:avLst>
                <a:gd name="adj1" fmla="val 5866"/>
                <a:gd name="adj2" fmla="val 197989"/>
                <a:gd name="adj3" fmla="val 33333"/>
              </a:avLst>
            </a:prstGeom>
            <a:solidFill>
              <a:schemeClr val="accent2"/>
            </a:solidFill>
            <a:ln w="9525">
              <a:solidFill>
                <a:schemeClr val="accent2"/>
              </a:solidFill>
              <a:miter lim="800000"/>
              <a:headEnd/>
              <a:tailEnd/>
            </a:ln>
          </p:spPr>
          <p:txBody>
            <a:bodyPr wrap="none" anchor="ct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800">
                <a:latin typeface="Times New Roman" panose="02020603050405020304" pitchFamily="18" charset="0"/>
                <a:cs typeface="Times New Roman" panose="02020603050405020304" pitchFamily="18" charset="0"/>
              </a:endParaRPr>
            </a:p>
          </p:txBody>
        </p:sp>
      </p:grpSp>
      <p:grpSp>
        <p:nvGrpSpPr>
          <p:cNvPr id="4" name="Group 18">
            <a:extLst>
              <a:ext uri="{FF2B5EF4-FFF2-40B4-BE49-F238E27FC236}">
                <a16:creationId xmlns="" xmlns:a16="http://schemas.microsoft.com/office/drawing/2014/main" id="{9D6E6250-61ED-4FBE-A702-C44A5D6F8114}"/>
              </a:ext>
            </a:extLst>
          </p:cNvPr>
          <p:cNvGrpSpPr>
            <a:grpSpLocks/>
          </p:cNvGrpSpPr>
          <p:nvPr/>
        </p:nvGrpSpPr>
        <p:grpSpPr bwMode="auto">
          <a:xfrm>
            <a:off x="6858000" y="2438401"/>
            <a:ext cx="3581400" cy="644525"/>
            <a:chOff x="3984" y="1479"/>
            <a:chExt cx="1717" cy="463"/>
          </a:xfrm>
        </p:grpSpPr>
        <p:sp>
          <p:nvSpPr>
            <p:cNvPr id="31763" name="AutoShape 19" descr="2">
              <a:extLst>
                <a:ext uri="{FF2B5EF4-FFF2-40B4-BE49-F238E27FC236}">
                  <a16:creationId xmlns="" xmlns:a16="http://schemas.microsoft.com/office/drawing/2014/main" id="{AA7E7360-BB28-4AB0-ACC6-B5D94A7D55EF}"/>
                </a:ext>
              </a:extLst>
            </p:cNvPr>
            <p:cNvSpPr>
              <a:spLocks noChangeArrowheads="1"/>
            </p:cNvSpPr>
            <p:nvPr/>
          </p:nvSpPr>
          <p:spPr bwMode="auto">
            <a:xfrm>
              <a:off x="4255" y="1653"/>
              <a:ext cx="1446" cy="289"/>
            </a:xfrm>
            <a:prstGeom prst="roundRect">
              <a:avLst>
                <a:gd name="adj" fmla="val 16667"/>
              </a:avLst>
            </a:prstGeom>
            <a:ln w="38100">
              <a:solidFill>
                <a:srgbClr val="FF0000"/>
              </a:solidFill>
              <a:prstDash val="sysDot"/>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spcBef>
                  <a:spcPct val="20000"/>
                </a:spcBef>
                <a:defRPr/>
              </a:pPr>
              <a:r>
                <a:rPr lang="vi-VN" b="1" dirty="0">
                  <a:solidFill>
                    <a:srgbClr val="7030A0"/>
                  </a:solidFill>
                  <a:latin typeface="Times New Roman" panose="02020603050405020304" pitchFamily="18" charset="0"/>
                  <a:cs typeface="Times New Roman" panose="02020603050405020304" pitchFamily="18" charset="0"/>
                </a:rPr>
                <a:t> </a:t>
              </a:r>
              <a:r>
                <a:rPr lang="vi-VN" sz="2200" b="1" dirty="0">
                  <a:solidFill>
                    <a:srgbClr val="7030A0"/>
                  </a:solidFill>
                  <a:latin typeface="Times New Roman" panose="02020603050405020304" pitchFamily="18" charset="0"/>
                  <a:cs typeface="Times New Roman" panose="02020603050405020304" pitchFamily="18" charset="0"/>
                </a:rPr>
                <a:t>VỚI </a:t>
              </a:r>
              <a:r>
                <a:rPr lang="en-US" sz="2200" b="1" dirty="0">
                  <a:solidFill>
                    <a:srgbClr val="7030A0"/>
                  </a:solidFill>
                  <a:latin typeface="Times New Roman" panose="02020603050405020304" pitchFamily="18" charset="0"/>
                  <a:cs typeface="Times New Roman" panose="02020603050405020304" pitchFamily="18" charset="0"/>
                </a:rPr>
                <a:t>CỘNG ĐỒNG</a:t>
              </a:r>
            </a:p>
          </p:txBody>
        </p:sp>
        <p:sp>
          <p:nvSpPr>
            <p:cNvPr id="45074" name="AutoShape 20">
              <a:extLst>
                <a:ext uri="{FF2B5EF4-FFF2-40B4-BE49-F238E27FC236}">
                  <a16:creationId xmlns="" xmlns:a16="http://schemas.microsoft.com/office/drawing/2014/main" id="{BEFE8552-BA7E-4114-93B6-6074F6B12728}"/>
                </a:ext>
              </a:extLst>
            </p:cNvPr>
            <p:cNvSpPr>
              <a:spLocks noChangeArrowheads="1"/>
            </p:cNvSpPr>
            <p:nvPr/>
          </p:nvSpPr>
          <p:spPr bwMode="auto">
            <a:xfrm rot="16200000" flipH="1">
              <a:off x="4405" y="1058"/>
              <a:ext cx="144" cy="986"/>
            </a:xfrm>
            <a:prstGeom prst="curvedRightArrow">
              <a:avLst>
                <a:gd name="adj1" fmla="val 8115"/>
                <a:gd name="adj2" fmla="val 273889"/>
                <a:gd name="adj3" fmla="val 33333"/>
              </a:avLst>
            </a:prstGeom>
            <a:solidFill>
              <a:schemeClr val="accent2"/>
            </a:solidFill>
            <a:ln w="9525">
              <a:solidFill>
                <a:schemeClr val="accent2"/>
              </a:solidFill>
              <a:miter lim="800000"/>
              <a:headEnd/>
              <a:tailEnd/>
            </a:ln>
          </p:spPr>
          <p:txBody>
            <a:bodyPr wrap="none" anchor="ct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800">
                <a:latin typeface="Times New Roman" panose="02020603050405020304" pitchFamily="18" charset="0"/>
                <a:cs typeface="Times New Roman" panose="02020603050405020304" pitchFamily="18" charset="0"/>
              </a:endParaRPr>
            </a:p>
          </p:txBody>
        </p:sp>
      </p:grpSp>
      <p:pic>
        <p:nvPicPr>
          <p:cNvPr id="358424" name="Picture 24">
            <a:extLst>
              <a:ext uri="{FF2B5EF4-FFF2-40B4-BE49-F238E27FC236}">
                <a16:creationId xmlns="" xmlns:a16="http://schemas.microsoft.com/office/drawing/2014/main" id="{6A4646D6-9285-426B-A966-F7F3897F9188}"/>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387975" y="2486025"/>
            <a:ext cx="1187450" cy="1187450"/>
          </a:xfrm>
          <a:prstGeom prst="rect">
            <a:avLst/>
          </a:prstGeom>
          <a:solidFill>
            <a:srgbClr val="FFFFFF"/>
          </a:solidFill>
          <a:ln w="57150">
            <a:solidFill>
              <a:srgbClr val="FF9900"/>
            </a:solidFill>
            <a:miter lim="800000"/>
            <a:headEnd/>
            <a:tailEnd/>
          </a:ln>
        </p:spPr>
      </p:pic>
      <p:sp>
        <p:nvSpPr>
          <p:cNvPr id="358432" name="AutoShape 32">
            <a:extLst>
              <a:ext uri="{FF2B5EF4-FFF2-40B4-BE49-F238E27FC236}">
                <a16:creationId xmlns="" xmlns:a16="http://schemas.microsoft.com/office/drawing/2014/main" id="{EABFBDCD-F499-4B97-9BE7-2D9A279EA97C}"/>
              </a:ext>
            </a:extLst>
          </p:cNvPr>
          <p:cNvSpPr>
            <a:spLocks noChangeArrowheads="1"/>
          </p:cNvSpPr>
          <p:nvPr/>
        </p:nvSpPr>
        <p:spPr bwMode="auto">
          <a:xfrm>
            <a:off x="3200400" y="6019800"/>
            <a:ext cx="6096000" cy="533400"/>
          </a:xfrm>
          <a:prstGeom prst="roundRect">
            <a:avLst>
              <a:gd name="adj" fmla="val 16667"/>
            </a:avLst>
          </a:prstGeom>
          <a:solidFill>
            <a:srgbClr val="00FFFF"/>
          </a:solidFill>
          <a:ln w="19050">
            <a:solidFill>
              <a:srgbClr val="FF0000"/>
            </a:solidFill>
            <a:miter lim="800000"/>
            <a:headEnd/>
            <a:tailEnd/>
          </a:ln>
          <a:effectLst/>
        </p:spPr>
        <p:txBody>
          <a:bodyPr wrap="none" anchor="ctr"/>
          <a:lstStyle/>
          <a:p>
            <a:pPr algn="ctr">
              <a:spcBef>
                <a:spcPct val="20000"/>
              </a:spcBef>
              <a:defRPr/>
            </a:pPr>
            <a:r>
              <a:rPr lang="en-US" sz="2400" b="1" dirty="0">
                <a:latin typeface="Times New Roman" panose="02020603050405020304" pitchFamily="18" charset="0"/>
                <a:cs typeface="Times New Roman" panose="02020603050405020304" pitchFamily="18" charset="0"/>
              </a:rPr>
              <a:t> LỜI KIẾN NGHỊ CHỐNG THUỐC LÁ  </a:t>
            </a:r>
          </a:p>
        </p:txBody>
      </p:sp>
      <p:sp>
        <p:nvSpPr>
          <p:cNvPr id="45" name="Down Arrow 44">
            <a:extLst>
              <a:ext uri="{FF2B5EF4-FFF2-40B4-BE49-F238E27FC236}">
                <a16:creationId xmlns="" xmlns:a16="http://schemas.microsoft.com/office/drawing/2014/main" id="{DEDC40C8-9318-4E43-9A76-D8122A878E99}"/>
              </a:ext>
            </a:extLst>
          </p:cNvPr>
          <p:cNvSpPr/>
          <p:nvPr/>
        </p:nvSpPr>
        <p:spPr>
          <a:xfrm>
            <a:off x="3048000" y="3276600"/>
            <a:ext cx="152400" cy="6096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atin typeface="Times New Roman" panose="02020603050405020304" pitchFamily="18" charset="0"/>
              <a:cs typeface="Times New Roman" panose="02020603050405020304" pitchFamily="18" charset="0"/>
            </a:endParaRPr>
          </a:p>
        </p:txBody>
      </p:sp>
      <p:sp>
        <p:nvSpPr>
          <p:cNvPr id="46" name="Rounded Rectangle 45">
            <a:extLst>
              <a:ext uri="{FF2B5EF4-FFF2-40B4-BE49-F238E27FC236}">
                <a16:creationId xmlns="" xmlns:a16="http://schemas.microsoft.com/office/drawing/2014/main" id="{CCE02AC0-E946-41A9-BABF-F3E422704186}"/>
              </a:ext>
            </a:extLst>
          </p:cNvPr>
          <p:cNvSpPr/>
          <p:nvPr/>
        </p:nvSpPr>
        <p:spPr>
          <a:xfrm>
            <a:off x="1237676" y="3962400"/>
            <a:ext cx="3810000" cy="1676400"/>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50000"/>
              </a:lnSpc>
              <a:defRPr/>
            </a:pPr>
            <a:r>
              <a:rPr lang="en-US" sz="2000" b="1" dirty="0">
                <a:solidFill>
                  <a:srgbClr val="FFFF00"/>
                </a:solidFill>
                <a:latin typeface="Times New Roman" panose="02020603050405020304" pitchFamily="18" charset="0"/>
                <a:cs typeface="Times New Roman" panose="02020603050405020304" pitchFamily="18" charset="0"/>
              </a:rPr>
              <a:t>- Ảnh hưởng tới sức khỏe.</a:t>
            </a:r>
          </a:p>
          <a:p>
            <a:pPr algn="just">
              <a:lnSpc>
                <a:spcPct val="150000"/>
              </a:lnSpc>
              <a:buFontTx/>
              <a:buChar char="-"/>
              <a:defRPr/>
            </a:pPr>
            <a:r>
              <a:rPr lang="en-US" sz="2000" b="1" dirty="0">
                <a:solidFill>
                  <a:srgbClr val="FFFF00"/>
                </a:solidFill>
                <a:latin typeface="Times New Roman" panose="02020603050405020304" pitchFamily="18" charset="0"/>
                <a:cs typeface="Times New Roman" panose="02020603050405020304" pitchFamily="18" charset="0"/>
              </a:rPr>
              <a:t> Ảnh hưởng tới kinh tế</a:t>
            </a:r>
            <a:r>
              <a:rPr lang="en-US" sz="2000" dirty="0">
                <a:solidFill>
                  <a:srgbClr val="FFFF00"/>
                </a:solidFill>
                <a:latin typeface="Times New Roman" panose="02020603050405020304" pitchFamily="18" charset="0"/>
                <a:cs typeface="Times New Roman" panose="02020603050405020304" pitchFamily="18" charset="0"/>
              </a:rPr>
              <a:t>.</a:t>
            </a:r>
          </a:p>
          <a:p>
            <a:pPr algn="just">
              <a:lnSpc>
                <a:spcPct val="150000"/>
              </a:lnSpc>
              <a:buFontTx/>
              <a:buChar char="-"/>
              <a:defRPr/>
            </a:pPr>
            <a:r>
              <a:rPr lang="en-US" sz="2000" b="1" dirty="0">
                <a:solidFill>
                  <a:srgbClr val="FFFF00"/>
                </a:solidFill>
                <a:latin typeface="Times New Roman" panose="02020603050405020304" pitchFamily="18" charset="0"/>
                <a:cs typeface="Times New Roman" panose="02020603050405020304" pitchFamily="18" charset="0"/>
              </a:rPr>
              <a:t> Ảnh hướng tới đạo đức</a:t>
            </a:r>
          </a:p>
        </p:txBody>
      </p:sp>
      <p:sp>
        <p:nvSpPr>
          <p:cNvPr id="47" name="Down Arrow 46">
            <a:extLst>
              <a:ext uri="{FF2B5EF4-FFF2-40B4-BE49-F238E27FC236}">
                <a16:creationId xmlns="" xmlns:a16="http://schemas.microsoft.com/office/drawing/2014/main" id="{89F57853-559C-4659-9A5B-61E7C7296FFD}"/>
              </a:ext>
            </a:extLst>
          </p:cNvPr>
          <p:cNvSpPr/>
          <p:nvPr/>
        </p:nvSpPr>
        <p:spPr>
          <a:xfrm>
            <a:off x="8763000" y="3124200"/>
            <a:ext cx="1524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atin typeface="Times New Roman" panose="02020603050405020304" pitchFamily="18" charset="0"/>
              <a:cs typeface="Times New Roman" panose="02020603050405020304" pitchFamily="18" charset="0"/>
            </a:endParaRPr>
          </a:p>
        </p:txBody>
      </p:sp>
      <p:sp>
        <p:nvSpPr>
          <p:cNvPr id="48" name="Rounded Rectangle 47">
            <a:extLst>
              <a:ext uri="{FF2B5EF4-FFF2-40B4-BE49-F238E27FC236}">
                <a16:creationId xmlns="" xmlns:a16="http://schemas.microsoft.com/office/drawing/2014/main" id="{9355BAE1-C1E8-41A0-BCF6-EF2B192AC671}"/>
              </a:ext>
            </a:extLst>
          </p:cNvPr>
          <p:cNvSpPr/>
          <p:nvPr/>
        </p:nvSpPr>
        <p:spPr>
          <a:xfrm>
            <a:off x="6920344" y="3810000"/>
            <a:ext cx="3886200" cy="1828800"/>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ts val="2800"/>
              </a:lnSpc>
              <a:buFontTx/>
              <a:buChar char="-"/>
              <a:defRPr/>
            </a:pPr>
            <a:r>
              <a:rPr lang="en-US" sz="2000" b="1" dirty="0">
                <a:solidFill>
                  <a:srgbClr val="FFFF00"/>
                </a:solidFill>
                <a:latin typeface="Times New Roman" panose="02020603050405020304" pitchFamily="18" charset="0"/>
                <a:cs typeface="Times New Roman" panose="02020603050405020304" pitchFamily="18" charset="0"/>
              </a:rPr>
              <a:t> Ảnh hưởng tới sức khỏe</a:t>
            </a:r>
          </a:p>
          <a:p>
            <a:pPr algn="just">
              <a:lnSpc>
                <a:spcPts val="2800"/>
              </a:lnSpc>
              <a:buFontTx/>
              <a:buChar char="-"/>
              <a:defRPr/>
            </a:pPr>
            <a:r>
              <a:rPr lang="en-US" sz="2000" b="1" dirty="0">
                <a:solidFill>
                  <a:srgbClr val="FFFF00"/>
                </a:solidFill>
                <a:latin typeface="Times New Roman" panose="02020603050405020304" pitchFamily="18" charset="0"/>
                <a:cs typeface="Times New Roman" panose="02020603050405020304" pitchFamily="18" charset="0"/>
              </a:rPr>
              <a:t> Giảm sút kinh tế.</a:t>
            </a:r>
          </a:p>
          <a:p>
            <a:pPr algn="just">
              <a:lnSpc>
                <a:spcPts val="2800"/>
              </a:lnSpc>
              <a:defRPr/>
            </a:pPr>
            <a:r>
              <a:rPr lang="en-US" sz="2000" b="1" dirty="0">
                <a:solidFill>
                  <a:srgbClr val="FFFF00"/>
                </a:solidFill>
                <a:latin typeface="Times New Roman" panose="02020603050405020304" pitchFamily="18" charset="0"/>
                <a:cs typeface="Times New Roman" panose="02020603050405020304" pitchFamily="18" charset="0"/>
              </a:rPr>
              <a:t>- Nêu gương xấu, dẫn đến các tệ nạn xã hội</a:t>
            </a:r>
          </a:p>
        </p:txBody>
      </p:sp>
      <p:sp>
        <p:nvSpPr>
          <p:cNvPr id="20" name="Left-Right Arrow 19">
            <a:extLst>
              <a:ext uri="{FF2B5EF4-FFF2-40B4-BE49-F238E27FC236}">
                <a16:creationId xmlns="" xmlns:a16="http://schemas.microsoft.com/office/drawing/2014/main" id="{DE287F27-B96A-4EE7-9B72-6A046B481896}"/>
              </a:ext>
            </a:extLst>
          </p:cNvPr>
          <p:cNvSpPr/>
          <p:nvPr/>
        </p:nvSpPr>
        <p:spPr>
          <a:xfrm>
            <a:off x="5223166" y="4572000"/>
            <a:ext cx="1447800" cy="304800"/>
          </a:xfrm>
          <a:prstGeom prst="leftRigh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med" advClick="0"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58409"/>
                                        </p:tgtEl>
                                        <p:attrNameLst>
                                          <p:attrName>style.visibility</p:attrName>
                                        </p:attrNameLst>
                                      </p:cBhvr>
                                      <p:to>
                                        <p:strVal val="visible"/>
                                      </p:to>
                                    </p:set>
                                    <p:anim calcmode="lin" valueType="num">
                                      <p:cBhvr>
                                        <p:cTn id="12" dur="1000" fill="hold"/>
                                        <p:tgtEl>
                                          <p:spTgt spid="358409"/>
                                        </p:tgtEl>
                                        <p:attrNameLst>
                                          <p:attrName>ppt_w</p:attrName>
                                        </p:attrNameLst>
                                      </p:cBhvr>
                                      <p:tavLst>
                                        <p:tav tm="0">
                                          <p:val>
                                            <p:strVal val="#ppt_w+.3"/>
                                          </p:val>
                                        </p:tav>
                                        <p:tav tm="100000">
                                          <p:val>
                                            <p:strVal val="#ppt_w"/>
                                          </p:val>
                                        </p:tav>
                                      </p:tavLst>
                                    </p:anim>
                                    <p:anim calcmode="lin" valueType="num">
                                      <p:cBhvr>
                                        <p:cTn id="13" dur="1000" fill="hold"/>
                                        <p:tgtEl>
                                          <p:spTgt spid="358409"/>
                                        </p:tgtEl>
                                        <p:attrNameLst>
                                          <p:attrName>ppt_h</p:attrName>
                                        </p:attrNameLst>
                                      </p:cBhvr>
                                      <p:tavLst>
                                        <p:tav tm="0">
                                          <p:val>
                                            <p:strVal val="#ppt_h"/>
                                          </p:val>
                                        </p:tav>
                                        <p:tav tm="100000">
                                          <p:val>
                                            <p:strVal val="#ppt_h"/>
                                          </p:val>
                                        </p:tav>
                                      </p:tavLst>
                                    </p:anim>
                                    <p:animEffect transition="in" filter="fade">
                                      <p:cBhvr>
                                        <p:cTn id="14" dur="1000"/>
                                        <p:tgtEl>
                                          <p:spTgt spid="358409"/>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58410"/>
                                        </p:tgtEl>
                                        <p:attrNameLst>
                                          <p:attrName>style.visibility</p:attrName>
                                        </p:attrNameLst>
                                      </p:cBhvr>
                                      <p:to>
                                        <p:strVal val="visible"/>
                                      </p:to>
                                    </p:set>
                                    <p:anim calcmode="lin" valueType="num">
                                      <p:cBhvr>
                                        <p:cTn id="17" dur="1000" fill="hold"/>
                                        <p:tgtEl>
                                          <p:spTgt spid="358410"/>
                                        </p:tgtEl>
                                        <p:attrNameLst>
                                          <p:attrName>ppt_w</p:attrName>
                                        </p:attrNameLst>
                                      </p:cBhvr>
                                      <p:tavLst>
                                        <p:tav tm="0">
                                          <p:val>
                                            <p:strVal val="#ppt_w+.3"/>
                                          </p:val>
                                        </p:tav>
                                        <p:tav tm="100000">
                                          <p:val>
                                            <p:strVal val="#ppt_w"/>
                                          </p:val>
                                        </p:tav>
                                      </p:tavLst>
                                    </p:anim>
                                    <p:anim calcmode="lin" valueType="num">
                                      <p:cBhvr>
                                        <p:cTn id="18" dur="1000" fill="hold"/>
                                        <p:tgtEl>
                                          <p:spTgt spid="358410"/>
                                        </p:tgtEl>
                                        <p:attrNameLst>
                                          <p:attrName>ppt_h</p:attrName>
                                        </p:attrNameLst>
                                      </p:cBhvr>
                                      <p:tavLst>
                                        <p:tav tm="0">
                                          <p:val>
                                            <p:strVal val="#ppt_h"/>
                                          </p:val>
                                        </p:tav>
                                        <p:tav tm="100000">
                                          <p:val>
                                            <p:strVal val="#ppt_h"/>
                                          </p:val>
                                        </p:tav>
                                      </p:tavLst>
                                    </p:anim>
                                    <p:animEffect transition="in" filter="fade">
                                      <p:cBhvr>
                                        <p:cTn id="19" dur="1000"/>
                                        <p:tgtEl>
                                          <p:spTgt spid="358410"/>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3"/>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3"/>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358423"/>
                                        </p:tgtEl>
                                        <p:attrNameLst>
                                          <p:attrName>style.visibility</p:attrName>
                                        </p:attrNameLst>
                                      </p:cBhvr>
                                      <p:to>
                                        <p:strVal val="visible"/>
                                      </p:to>
                                    </p:set>
                                    <p:anim calcmode="lin" valueType="num">
                                      <p:cBhvr>
                                        <p:cTn id="32" dur="1000" fill="hold"/>
                                        <p:tgtEl>
                                          <p:spTgt spid="358423"/>
                                        </p:tgtEl>
                                        <p:attrNameLst>
                                          <p:attrName>ppt_w</p:attrName>
                                        </p:attrNameLst>
                                      </p:cBhvr>
                                      <p:tavLst>
                                        <p:tav tm="0">
                                          <p:val>
                                            <p:strVal val="#ppt_w+.3"/>
                                          </p:val>
                                        </p:tav>
                                        <p:tav tm="100000">
                                          <p:val>
                                            <p:strVal val="#ppt_w"/>
                                          </p:val>
                                        </p:tav>
                                      </p:tavLst>
                                    </p:anim>
                                    <p:anim calcmode="lin" valueType="num">
                                      <p:cBhvr>
                                        <p:cTn id="33" dur="1000" fill="hold"/>
                                        <p:tgtEl>
                                          <p:spTgt spid="358423"/>
                                        </p:tgtEl>
                                        <p:attrNameLst>
                                          <p:attrName>ppt_h</p:attrName>
                                        </p:attrNameLst>
                                      </p:cBhvr>
                                      <p:tavLst>
                                        <p:tav tm="0">
                                          <p:val>
                                            <p:strVal val="#ppt_h"/>
                                          </p:val>
                                        </p:tav>
                                        <p:tav tm="100000">
                                          <p:val>
                                            <p:strVal val="#ppt_h"/>
                                          </p:val>
                                        </p:tav>
                                      </p:tavLst>
                                    </p:anim>
                                    <p:animEffect transition="in" filter="fade">
                                      <p:cBhvr>
                                        <p:cTn id="34" dur="1000"/>
                                        <p:tgtEl>
                                          <p:spTgt spid="358423"/>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58424"/>
                                        </p:tgtEl>
                                        <p:attrNameLst>
                                          <p:attrName>style.visibility</p:attrName>
                                        </p:attrNameLst>
                                      </p:cBhvr>
                                      <p:to>
                                        <p:strVal val="visible"/>
                                      </p:to>
                                    </p:set>
                                    <p:anim calcmode="lin" valueType="num">
                                      <p:cBhvr>
                                        <p:cTn id="37" dur="1000" fill="hold"/>
                                        <p:tgtEl>
                                          <p:spTgt spid="358424"/>
                                        </p:tgtEl>
                                        <p:attrNameLst>
                                          <p:attrName>ppt_w</p:attrName>
                                        </p:attrNameLst>
                                      </p:cBhvr>
                                      <p:tavLst>
                                        <p:tav tm="0">
                                          <p:val>
                                            <p:strVal val="#ppt_w+.3"/>
                                          </p:val>
                                        </p:tav>
                                        <p:tav tm="100000">
                                          <p:val>
                                            <p:strVal val="#ppt_w"/>
                                          </p:val>
                                        </p:tav>
                                      </p:tavLst>
                                    </p:anim>
                                    <p:anim calcmode="lin" valueType="num">
                                      <p:cBhvr>
                                        <p:cTn id="38" dur="1000" fill="hold"/>
                                        <p:tgtEl>
                                          <p:spTgt spid="358424"/>
                                        </p:tgtEl>
                                        <p:attrNameLst>
                                          <p:attrName>ppt_h</p:attrName>
                                        </p:attrNameLst>
                                      </p:cBhvr>
                                      <p:tavLst>
                                        <p:tav tm="0">
                                          <p:val>
                                            <p:strVal val="#ppt_h"/>
                                          </p:val>
                                        </p:tav>
                                        <p:tav tm="100000">
                                          <p:val>
                                            <p:strVal val="#ppt_h"/>
                                          </p:val>
                                        </p:tav>
                                      </p:tavLst>
                                    </p:anim>
                                    <p:animEffect transition="in" filter="fade">
                                      <p:cBhvr>
                                        <p:cTn id="39" dur="1000"/>
                                        <p:tgtEl>
                                          <p:spTgt spid="35842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358432"/>
                                        </p:tgtEl>
                                        <p:attrNameLst>
                                          <p:attrName>style.visibility</p:attrName>
                                        </p:attrNameLst>
                                      </p:cBhvr>
                                      <p:to>
                                        <p:strVal val="visible"/>
                                      </p:to>
                                    </p:set>
                                    <p:anim calcmode="lin" valueType="num">
                                      <p:cBhvr>
                                        <p:cTn id="42" dur="1000" fill="hold"/>
                                        <p:tgtEl>
                                          <p:spTgt spid="358432"/>
                                        </p:tgtEl>
                                        <p:attrNameLst>
                                          <p:attrName>ppt_w</p:attrName>
                                        </p:attrNameLst>
                                      </p:cBhvr>
                                      <p:tavLst>
                                        <p:tav tm="0">
                                          <p:val>
                                            <p:strVal val="#ppt_w+.3"/>
                                          </p:val>
                                        </p:tav>
                                        <p:tav tm="100000">
                                          <p:val>
                                            <p:strVal val="#ppt_w"/>
                                          </p:val>
                                        </p:tav>
                                      </p:tavLst>
                                    </p:anim>
                                    <p:anim calcmode="lin" valueType="num">
                                      <p:cBhvr>
                                        <p:cTn id="43" dur="1000" fill="hold"/>
                                        <p:tgtEl>
                                          <p:spTgt spid="358432"/>
                                        </p:tgtEl>
                                        <p:attrNameLst>
                                          <p:attrName>ppt_h</p:attrName>
                                        </p:attrNameLst>
                                      </p:cBhvr>
                                      <p:tavLst>
                                        <p:tav tm="0">
                                          <p:val>
                                            <p:strVal val="#ppt_h"/>
                                          </p:val>
                                        </p:tav>
                                        <p:tav tm="100000">
                                          <p:val>
                                            <p:strVal val="#ppt_h"/>
                                          </p:val>
                                        </p:tav>
                                      </p:tavLst>
                                    </p:anim>
                                    <p:animEffect transition="in" filter="fade">
                                      <p:cBhvr>
                                        <p:cTn id="44" dur="1000"/>
                                        <p:tgtEl>
                                          <p:spTgt spid="358432"/>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1000" fill="hold"/>
                                        <p:tgtEl>
                                          <p:spTgt spid="45"/>
                                        </p:tgtEl>
                                        <p:attrNameLst>
                                          <p:attrName>ppt_w</p:attrName>
                                        </p:attrNameLst>
                                      </p:cBhvr>
                                      <p:tavLst>
                                        <p:tav tm="0">
                                          <p:val>
                                            <p:strVal val="#ppt_w+.3"/>
                                          </p:val>
                                        </p:tav>
                                        <p:tav tm="100000">
                                          <p:val>
                                            <p:strVal val="#ppt_w"/>
                                          </p:val>
                                        </p:tav>
                                      </p:tavLst>
                                    </p:anim>
                                    <p:anim calcmode="lin" valueType="num">
                                      <p:cBhvr>
                                        <p:cTn id="48" dur="1000" fill="hold"/>
                                        <p:tgtEl>
                                          <p:spTgt spid="45"/>
                                        </p:tgtEl>
                                        <p:attrNameLst>
                                          <p:attrName>ppt_h</p:attrName>
                                        </p:attrNameLst>
                                      </p:cBhvr>
                                      <p:tavLst>
                                        <p:tav tm="0">
                                          <p:val>
                                            <p:strVal val="#ppt_h"/>
                                          </p:val>
                                        </p:tav>
                                        <p:tav tm="100000">
                                          <p:val>
                                            <p:strVal val="#ppt_h"/>
                                          </p:val>
                                        </p:tav>
                                      </p:tavLst>
                                    </p:anim>
                                    <p:animEffect transition="in" filter="fade">
                                      <p:cBhvr>
                                        <p:cTn id="49" dur="1000"/>
                                        <p:tgtEl>
                                          <p:spTgt spid="4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1000" fill="hold"/>
                                        <p:tgtEl>
                                          <p:spTgt spid="47"/>
                                        </p:tgtEl>
                                        <p:attrNameLst>
                                          <p:attrName>ppt_w</p:attrName>
                                        </p:attrNameLst>
                                      </p:cBhvr>
                                      <p:tavLst>
                                        <p:tav tm="0">
                                          <p:val>
                                            <p:strVal val="#ppt_w+.3"/>
                                          </p:val>
                                        </p:tav>
                                        <p:tav tm="100000">
                                          <p:val>
                                            <p:strVal val="#ppt_w"/>
                                          </p:val>
                                        </p:tav>
                                      </p:tavLst>
                                    </p:anim>
                                    <p:anim calcmode="lin" valueType="num">
                                      <p:cBhvr>
                                        <p:cTn id="58" dur="1000" fill="hold"/>
                                        <p:tgtEl>
                                          <p:spTgt spid="47"/>
                                        </p:tgtEl>
                                        <p:attrNameLst>
                                          <p:attrName>ppt_h</p:attrName>
                                        </p:attrNameLst>
                                      </p:cBhvr>
                                      <p:tavLst>
                                        <p:tav tm="0">
                                          <p:val>
                                            <p:strVal val="#ppt_h"/>
                                          </p:val>
                                        </p:tav>
                                        <p:tav tm="100000">
                                          <p:val>
                                            <p:strVal val="#ppt_h"/>
                                          </p:val>
                                        </p:tav>
                                      </p:tavLst>
                                    </p:anim>
                                    <p:animEffect transition="in" filter="fade">
                                      <p:cBhvr>
                                        <p:cTn id="59" dur="1000"/>
                                        <p:tgtEl>
                                          <p:spTgt spid="4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 calcmode="lin" valueType="num">
                                      <p:cBhvr>
                                        <p:cTn id="62" dur="1000" fill="hold"/>
                                        <p:tgtEl>
                                          <p:spTgt spid="48"/>
                                        </p:tgtEl>
                                        <p:attrNameLst>
                                          <p:attrName>ppt_w</p:attrName>
                                        </p:attrNameLst>
                                      </p:cBhvr>
                                      <p:tavLst>
                                        <p:tav tm="0">
                                          <p:val>
                                            <p:strVal val="#ppt_w+.3"/>
                                          </p:val>
                                        </p:tav>
                                        <p:tav tm="100000">
                                          <p:val>
                                            <p:strVal val="#ppt_w"/>
                                          </p:val>
                                        </p:tav>
                                      </p:tavLst>
                                    </p:anim>
                                    <p:anim calcmode="lin" valueType="num">
                                      <p:cBhvr>
                                        <p:cTn id="63" dur="1000" fill="hold"/>
                                        <p:tgtEl>
                                          <p:spTgt spid="48"/>
                                        </p:tgtEl>
                                        <p:attrNameLst>
                                          <p:attrName>ppt_h</p:attrName>
                                        </p:attrNameLst>
                                      </p:cBhvr>
                                      <p:tavLst>
                                        <p:tav tm="0">
                                          <p:val>
                                            <p:strVal val="#ppt_h"/>
                                          </p:val>
                                        </p:tav>
                                        <p:tav tm="100000">
                                          <p:val>
                                            <p:strVal val="#ppt_h"/>
                                          </p:val>
                                        </p:tav>
                                      </p:tavLst>
                                    </p:anim>
                                    <p:animEffect transition="in" filter="fade">
                                      <p:cBhvr>
                                        <p:cTn id="64"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3" grpId="0" animBg="1"/>
      <p:bldP spid="45" grpId="0" animBg="1"/>
      <p:bldP spid="46" grpId="0" animBg="1"/>
      <p:bldP spid="47" grpId="0" animBg="1"/>
      <p:bldP spid="4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27BE1A0-D66A-4D23-8D43-98A5D2FE751B}"/>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99970" y="0"/>
            <a:ext cx="8875059" cy="6858000"/>
          </a:xfrm>
          <a:prstGeom prst="rect">
            <a:avLst/>
          </a:prstGeom>
        </p:spPr>
      </p:pic>
      <p:sp>
        <p:nvSpPr>
          <p:cNvPr id="4" name="Rectangle 3">
            <a:extLst>
              <a:ext uri="{FF2B5EF4-FFF2-40B4-BE49-F238E27FC236}">
                <a16:creationId xmlns="" xmlns:a16="http://schemas.microsoft.com/office/drawing/2014/main" id="{BAD07280-9A09-442C-9D52-F4AB60BA2132}"/>
              </a:ext>
            </a:extLst>
          </p:cNvPr>
          <p:cNvSpPr/>
          <p:nvPr/>
        </p:nvSpPr>
        <p:spPr>
          <a:xfrm>
            <a:off x="7345680" y="911275"/>
            <a:ext cx="3901440" cy="5262979"/>
          </a:xfrm>
          <a:prstGeom prst="rect">
            <a:avLst/>
          </a:prstGeom>
        </p:spPr>
        <p:txBody>
          <a:bodyPr wrap="square">
            <a:spAutoFit/>
          </a:bodyPr>
          <a:lstStyle/>
          <a:p>
            <a:pPr algn="ctr"/>
            <a:r>
              <a:rPr lang="en-US" altLang="en-US" sz="4800" b="1" dirty="0">
                <a:latin typeface="Times New Roman" panose="02020603050405020304" pitchFamily="18" charset="0"/>
                <a:cs typeface="Times New Roman" panose="02020603050405020304" pitchFamily="18" charset="0"/>
              </a:rPr>
              <a:t>Theo </a:t>
            </a:r>
            <a:r>
              <a:rPr lang="en-US" altLang="en-US" sz="4800" b="1" dirty="0" err="1">
                <a:latin typeface="Times New Roman" panose="02020603050405020304" pitchFamily="18" charset="0"/>
                <a:cs typeface="Times New Roman" panose="02020603050405020304" pitchFamily="18" charset="0"/>
              </a:rPr>
              <a:t>em</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tại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sao</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hút</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thuốc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có</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hại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nh</a:t>
            </a:r>
            <a:r>
              <a:rPr lang="vi-VN" altLang="en-US" sz="4800" b="1" dirty="0">
                <a:latin typeface="Times New Roman" panose="02020603050405020304" pitchFamily="18" charset="0"/>
                <a:cs typeface="Times New Roman" panose="02020603050405020304" pitchFamily="18" charset="0"/>
              </a:rPr>
              <a:t>ư</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vậy</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nh</a:t>
            </a:r>
            <a:r>
              <a:rPr lang="vi-VN" altLang="en-US" sz="4800" b="1" dirty="0">
                <a:latin typeface="Times New Roman" panose="02020603050405020304" pitchFamily="18" charset="0"/>
                <a:cs typeface="Times New Roman" panose="02020603050405020304" pitchFamily="18" charset="0"/>
              </a:rPr>
              <a:t>ư</a:t>
            </a:r>
            <a:r>
              <a:rPr lang="en-SG" altLang="en-US" sz="4800" b="1" dirty="0">
                <a:latin typeface="Times New Roman" panose="02020603050405020304" pitchFamily="18" charset="0"/>
                <a:cs typeface="Times New Roman" panose="02020603050405020304" pitchFamily="18" charset="0"/>
              </a:rPr>
              <a:t>ng </a:t>
            </a:r>
            <a:r>
              <a:rPr lang="en-SG" altLang="en-US" sz="4800" b="1" dirty="0" err="1">
                <a:latin typeface="Times New Roman" panose="02020603050405020304" pitchFamily="18" charset="0"/>
                <a:cs typeface="Times New Roman" panose="02020603050405020304" pitchFamily="18" charset="0"/>
              </a:rPr>
              <a:t>vẫn</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có</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rất</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nhiều</a:t>
            </a:r>
            <a:r>
              <a:rPr lang="en-SG" altLang="en-US" sz="4800" b="1" dirty="0">
                <a:latin typeface="Times New Roman" panose="02020603050405020304" pitchFamily="18" charset="0"/>
                <a:cs typeface="Times New Roman" panose="02020603050405020304" pitchFamily="18" charset="0"/>
              </a:rPr>
              <a:t> ng</a:t>
            </a:r>
            <a:r>
              <a:rPr lang="vi-VN" altLang="en-US" sz="4800" b="1" dirty="0">
                <a:latin typeface="Times New Roman" panose="02020603050405020304" pitchFamily="18" charset="0"/>
                <a:cs typeface="Times New Roman" panose="02020603050405020304" pitchFamily="18" charset="0"/>
              </a:rPr>
              <a:t>ư</a:t>
            </a:r>
            <a:r>
              <a:rPr lang="en-SG" altLang="en-US" sz="4800" b="1" dirty="0" err="1">
                <a:latin typeface="Times New Roman" panose="02020603050405020304" pitchFamily="18" charset="0"/>
                <a:cs typeface="Times New Roman" panose="02020603050405020304" pitchFamily="18" charset="0"/>
              </a:rPr>
              <a:t>ời</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hút</a:t>
            </a:r>
            <a:r>
              <a:rPr lang="en-SG" altLang="en-US" sz="4800" b="1" dirty="0">
                <a:latin typeface="Times New Roman" panose="02020603050405020304" pitchFamily="18" charset="0"/>
                <a:cs typeface="Times New Roman" panose="02020603050405020304" pitchFamily="18" charset="0"/>
              </a:rPr>
              <a:t>?</a:t>
            </a:r>
            <a:endParaRPr lang="en-US" alt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05250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37"/>
          <p:cNvSpPr txBox="1">
            <a:spLocks noGrp="1"/>
          </p:cNvSpPr>
          <p:nvPr>
            <p:ph type="ctrTitle"/>
          </p:nvPr>
        </p:nvSpPr>
        <p:spPr>
          <a:xfrm>
            <a:off x="2682012" y="370046"/>
            <a:ext cx="6827976" cy="787968"/>
          </a:xfrm>
          <a:prstGeom prst="rect">
            <a:avLst/>
          </a:prstGeom>
        </p:spPr>
        <p:txBody>
          <a:bodyPr spcFirstLastPara="1" vert="horz" wrap="square" lIns="121900" tIns="121900" rIns="121900" bIns="121900" rtlCol="0" anchor="ctr" anchorCtr="0">
            <a:noAutofit/>
          </a:bodyPr>
          <a:lstStyle/>
          <a:p>
            <a:pPr algn="ctr"/>
            <a:r>
              <a:rPr lang="en-SG" sz="3600" dirty="0">
                <a:solidFill>
                  <a:srgbClr val="FF0000"/>
                </a:solidFill>
                <a:latin typeface="#9Slide03 Arima Madurai Black" panose="00000A00000000000000" pitchFamily="2" charset="0"/>
                <a:cs typeface="#9Slide03 Arima Madurai Black" panose="00000A00000000000000" pitchFamily="2" charset="0"/>
              </a:rPr>
              <a:t>NGUYÊN NHÂN HÚT THUỐC</a:t>
            </a:r>
            <a:endParaRPr sz="36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681" name="Google Shape;681;p37"/>
          <p:cNvGrpSpPr/>
          <p:nvPr/>
        </p:nvGrpSpPr>
        <p:grpSpPr>
          <a:xfrm rot="5400000">
            <a:off x="4144189" y="1745407"/>
            <a:ext cx="3903628" cy="4339221"/>
            <a:chOff x="1453550" y="238125"/>
            <a:chExt cx="4712250" cy="5238075"/>
          </a:xfrm>
        </p:grpSpPr>
        <p:sp>
          <p:nvSpPr>
            <p:cNvPr id="682" name="Google Shape;682;p37"/>
            <p:cNvSpPr/>
            <p:nvPr/>
          </p:nvSpPr>
          <p:spPr>
            <a:xfrm>
              <a:off x="1453550" y="238125"/>
              <a:ext cx="1597000" cy="2251175"/>
            </a:xfrm>
            <a:custGeom>
              <a:avLst/>
              <a:gdLst/>
              <a:ahLst/>
              <a:cxnLst/>
              <a:rect l="l" t="t" r="r" b="b"/>
              <a:pathLst>
                <a:path w="63880" h="90047" extrusionOk="0">
                  <a:moveTo>
                    <a:pt x="23759" y="0"/>
                  </a:moveTo>
                  <a:cubicBezTo>
                    <a:pt x="19954" y="0"/>
                    <a:pt x="16870" y="3084"/>
                    <a:pt x="16870" y="6888"/>
                  </a:cubicBezTo>
                  <a:cubicBezTo>
                    <a:pt x="16870" y="10525"/>
                    <a:pt x="19690" y="13496"/>
                    <a:pt x="23261" y="13752"/>
                  </a:cubicBezTo>
                  <a:lnTo>
                    <a:pt x="23261" y="16612"/>
                  </a:lnTo>
                  <a:cubicBezTo>
                    <a:pt x="10369" y="16887"/>
                    <a:pt x="0" y="27415"/>
                    <a:pt x="0" y="40374"/>
                  </a:cubicBezTo>
                  <a:cubicBezTo>
                    <a:pt x="0" y="53042"/>
                    <a:pt x="9910" y="63394"/>
                    <a:pt x="22401" y="64106"/>
                  </a:cubicBezTo>
                  <a:lnTo>
                    <a:pt x="22401" y="71426"/>
                  </a:lnTo>
                  <a:cubicBezTo>
                    <a:pt x="22352" y="71915"/>
                    <a:pt x="22048" y="75684"/>
                    <a:pt x="23946" y="77824"/>
                  </a:cubicBezTo>
                  <a:cubicBezTo>
                    <a:pt x="24795" y="78783"/>
                    <a:pt x="25938" y="79273"/>
                    <a:pt x="27346" y="79284"/>
                  </a:cubicBezTo>
                  <a:lnTo>
                    <a:pt x="59022" y="79283"/>
                  </a:lnTo>
                  <a:cubicBezTo>
                    <a:pt x="59125" y="79289"/>
                    <a:pt x="61535" y="79451"/>
                    <a:pt x="62011" y="81888"/>
                  </a:cubicBezTo>
                  <a:lnTo>
                    <a:pt x="62296" y="89292"/>
                  </a:lnTo>
                  <a:cubicBezTo>
                    <a:pt x="62312" y="89713"/>
                    <a:pt x="62658" y="90047"/>
                    <a:pt x="63079" y="90047"/>
                  </a:cubicBezTo>
                  <a:lnTo>
                    <a:pt x="63109" y="90047"/>
                  </a:lnTo>
                  <a:cubicBezTo>
                    <a:pt x="63543" y="90030"/>
                    <a:pt x="63880" y="89666"/>
                    <a:pt x="63863" y="89232"/>
                  </a:cubicBezTo>
                  <a:lnTo>
                    <a:pt x="63577" y="81769"/>
                  </a:lnTo>
                  <a:cubicBezTo>
                    <a:pt x="63575" y="81733"/>
                    <a:pt x="63571" y="81696"/>
                    <a:pt x="63564" y="81660"/>
                  </a:cubicBezTo>
                  <a:cubicBezTo>
                    <a:pt x="63022" y="78676"/>
                    <a:pt x="60404" y="77775"/>
                    <a:pt x="59061" y="77715"/>
                  </a:cubicBezTo>
                  <a:lnTo>
                    <a:pt x="27352" y="77715"/>
                  </a:lnTo>
                  <a:cubicBezTo>
                    <a:pt x="26401" y="77707"/>
                    <a:pt x="25671" y="77404"/>
                    <a:pt x="25122" y="76786"/>
                  </a:cubicBezTo>
                  <a:cubicBezTo>
                    <a:pt x="23596" y="75069"/>
                    <a:pt x="23960" y="71589"/>
                    <a:pt x="23964" y="71555"/>
                  </a:cubicBezTo>
                  <a:cubicBezTo>
                    <a:pt x="23968" y="71526"/>
                    <a:pt x="23969" y="71496"/>
                    <a:pt x="23969" y="71467"/>
                  </a:cubicBezTo>
                  <a:lnTo>
                    <a:pt x="23969" y="64143"/>
                  </a:lnTo>
                  <a:cubicBezTo>
                    <a:pt x="37010" y="64038"/>
                    <a:pt x="47549" y="53439"/>
                    <a:pt x="47549" y="40374"/>
                  </a:cubicBezTo>
                  <a:cubicBezTo>
                    <a:pt x="47549" y="27597"/>
                    <a:pt x="37470" y="17179"/>
                    <a:pt x="24830" y="16626"/>
                  </a:cubicBezTo>
                  <a:lnTo>
                    <a:pt x="24830" y="13685"/>
                  </a:lnTo>
                  <a:cubicBezTo>
                    <a:pt x="28124" y="13169"/>
                    <a:pt x="30647" y="10327"/>
                    <a:pt x="30647" y="6888"/>
                  </a:cubicBezTo>
                  <a:cubicBezTo>
                    <a:pt x="30647" y="3084"/>
                    <a:pt x="27563" y="0"/>
                    <a:pt x="23759" y="0"/>
                  </a:cubicBezTo>
                  <a:close/>
                </a:path>
              </a:pathLst>
            </a:custGeom>
            <a:solidFill>
              <a:srgbClr val="F8DB03"/>
            </a:solidFill>
            <a:ln>
              <a:noFill/>
            </a:ln>
          </p:spPr>
          <p:txBody>
            <a:bodyPr spcFirstLastPara="1" wrap="square" lIns="121900" tIns="121900" rIns="121900" bIns="121900" anchor="ctr" anchorCtr="0">
              <a:noAutofit/>
            </a:bodyPr>
            <a:lstStyle/>
            <a:p>
              <a:endParaRPr sz="2400" dirty="0"/>
            </a:p>
          </p:txBody>
        </p:sp>
        <p:sp>
          <p:nvSpPr>
            <p:cNvPr id="683" name="Google Shape;683;p37"/>
            <p:cNvSpPr/>
            <p:nvPr/>
          </p:nvSpPr>
          <p:spPr>
            <a:xfrm>
              <a:off x="4583725" y="238125"/>
              <a:ext cx="1582075" cy="2251150"/>
            </a:xfrm>
            <a:custGeom>
              <a:avLst/>
              <a:gdLst/>
              <a:ahLst/>
              <a:cxnLst/>
              <a:rect l="l" t="t" r="r" b="b"/>
              <a:pathLst>
                <a:path w="63283" h="90046" extrusionOk="0">
                  <a:moveTo>
                    <a:pt x="39476" y="0"/>
                  </a:moveTo>
                  <a:cubicBezTo>
                    <a:pt x="35672" y="0"/>
                    <a:pt x="32587" y="3084"/>
                    <a:pt x="32587" y="6888"/>
                  </a:cubicBezTo>
                  <a:cubicBezTo>
                    <a:pt x="32587" y="10525"/>
                    <a:pt x="35407" y="13496"/>
                    <a:pt x="38979" y="13752"/>
                  </a:cubicBezTo>
                  <a:lnTo>
                    <a:pt x="38979" y="16612"/>
                  </a:lnTo>
                  <a:cubicBezTo>
                    <a:pt x="26093" y="16895"/>
                    <a:pt x="15733" y="27421"/>
                    <a:pt x="15733" y="40374"/>
                  </a:cubicBezTo>
                  <a:cubicBezTo>
                    <a:pt x="15733" y="53504"/>
                    <a:pt x="26377" y="64148"/>
                    <a:pt x="39508" y="64148"/>
                  </a:cubicBezTo>
                  <a:cubicBezTo>
                    <a:pt x="39644" y="64148"/>
                    <a:pt x="39777" y="64140"/>
                    <a:pt x="39913" y="64137"/>
                  </a:cubicBezTo>
                  <a:lnTo>
                    <a:pt x="39913" y="71467"/>
                  </a:lnTo>
                  <a:cubicBezTo>
                    <a:pt x="39913" y="71496"/>
                    <a:pt x="39914" y="71526"/>
                    <a:pt x="39917" y="71555"/>
                  </a:cubicBezTo>
                  <a:cubicBezTo>
                    <a:pt x="39922" y="71589"/>
                    <a:pt x="40286" y="75069"/>
                    <a:pt x="38760" y="76785"/>
                  </a:cubicBezTo>
                  <a:cubicBezTo>
                    <a:pt x="38211" y="77404"/>
                    <a:pt x="37480" y="77707"/>
                    <a:pt x="36536" y="77715"/>
                  </a:cubicBezTo>
                  <a:lnTo>
                    <a:pt x="4785" y="77715"/>
                  </a:lnTo>
                  <a:cubicBezTo>
                    <a:pt x="3476" y="77774"/>
                    <a:pt x="860" y="78676"/>
                    <a:pt x="318" y="81659"/>
                  </a:cubicBezTo>
                  <a:cubicBezTo>
                    <a:pt x="312" y="81695"/>
                    <a:pt x="307" y="81733"/>
                    <a:pt x="305" y="81769"/>
                  </a:cubicBezTo>
                  <a:lnTo>
                    <a:pt x="18" y="89231"/>
                  </a:lnTo>
                  <a:cubicBezTo>
                    <a:pt x="1" y="89664"/>
                    <a:pt x="338" y="90030"/>
                    <a:pt x="771" y="90046"/>
                  </a:cubicBezTo>
                  <a:lnTo>
                    <a:pt x="802" y="90046"/>
                  </a:lnTo>
                  <a:cubicBezTo>
                    <a:pt x="1223" y="90046"/>
                    <a:pt x="1569" y="89713"/>
                    <a:pt x="1585" y="89292"/>
                  </a:cubicBezTo>
                  <a:lnTo>
                    <a:pt x="1870" y="81887"/>
                  </a:lnTo>
                  <a:cubicBezTo>
                    <a:pt x="2347" y="79451"/>
                    <a:pt x="4756" y="79287"/>
                    <a:pt x="4820" y="79283"/>
                  </a:cubicBezTo>
                  <a:lnTo>
                    <a:pt x="36540" y="79283"/>
                  </a:lnTo>
                  <a:cubicBezTo>
                    <a:pt x="37942" y="79273"/>
                    <a:pt x="39086" y="78781"/>
                    <a:pt x="39935" y="77824"/>
                  </a:cubicBezTo>
                  <a:cubicBezTo>
                    <a:pt x="41833" y="75683"/>
                    <a:pt x="41530" y="71915"/>
                    <a:pt x="41480" y="71426"/>
                  </a:cubicBezTo>
                  <a:lnTo>
                    <a:pt x="41480" y="64061"/>
                  </a:lnTo>
                  <a:cubicBezTo>
                    <a:pt x="53687" y="63056"/>
                    <a:pt x="63283" y="52839"/>
                    <a:pt x="63283" y="40374"/>
                  </a:cubicBezTo>
                  <a:cubicBezTo>
                    <a:pt x="63283" y="27593"/>
                    <a:pt x="53194" y="17169"/>
                    <a:pt x="40547" y="16626"/>
                  </a:cubicBezTo>
                  <a:lnTo>
                    <a:pt x="40547" y="13685"/>
                  </a:lnTo>
                  <a:cubicBezTo>
                    <a:pt x="43841" y="13169"/>
                    <a:pt x="46364" y="10327"/>
                    <a:pt x="46364" y="6888"/>
                  </a:cubicBezTo>
                  <a:cubicBezTo>
                    <a:pt x="46364" y="3084"/>
                    <a:pt x="43281" y="0"/>
                    <a:pt x="39476"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684" name="Google Shape;684;p37"/>
            <p:cNvSpPr/>
            <p:nvPr/>
          </p:nvSpPr>
          <p:spPr>
            <a:xfrm>
              <a:off x="3261400" y="238125"/>
              <a:ext cx="1188725" cy="2288975"/>
            </a:xfrm>
            <a:custGeom>
              <a:avLst/>
              <a:gdLst/>
              <a:ahLst/>
              <a:cxnLst/>
              <a:rect l="l" t="t" r="r" b="b"/>
              <a:pathLst>
                <a:path w="47549" h="91559" extrusionOk="0">
                  <a:moveTo>
                    <a:pt x="23198" y="0"/>
                  </a:moveTo>
                  <a:cubicBezTo>
                    <a:pt x="19394" y="0"/>
                    <a:pt x="16310" y="3084"/>
                    <a:pt x="16310" y="6888"/>
                  </a:cubicBezTo>
                  <a:cubicBezTo>
                    <a:pt x="16310" y="10525"/>
                    <a:pt x="19129" y="13496"/>
                    <a:pt x="22701" y="13752"/>
                  </a:cubicBezTo>
                  <a:lnTo>
                    <a:pt x="22701" y="16626"/>
                  </a:lnTo>
                  <a:cubicBezTo>
                    <a:pt x="10069" y="17188"/>
                    <a:pt x="0" y="27602"/>
                    <a:pt x="0" y="40374"/>
                  </a:cubicBezTo>
                  <a:cubicBezTo>
                    <a:pt x="0" y="53144"/>
                    <a:pt x="10069" y="63560"/>
                    <a:pt x="22701" y="64122"/>
                  </a:cubicBezTo>
                  <a:lnTo>
                    <a:pt x="22701" y="91559"/>
                  </a:lnTo>
                  <a:lnTo>
                    <a:pt x="24270" y="91559"/>
                  </a:lnTo>
                  <a:lnTo>
                    <a:pt x="24270" y="64136"/>
                  </a:lnTo>
                  <a:cubicBezTo>
                    <a:pt x="37170" y="63870"/>
                    <a:pt x="47548" y="53338"/>
                    <a:pt x="47548" y="40374"/>
                  </a:cubicBezTo>
                  <a:cubicBezTo>
                    <a:pt x="47548" y="27409"/>
                    <a:pt x="37170" y="16877"/>
                    <a:pt x="24270" y="16612"/>
                  </a:cubicBezTo>
                  <a:lnTo>
                    <a:pt x="24270" y="13685"/>
                  </a:lnTo>
                  <a:cubicBezTo>
                    <a:pt x="27563" y="13169"/>
                    <a:pt x="30086" y="10327"/>
                    <a:pt x="30086" y="6888"/>
                  </a:cubicBezTo>
                  <a:cubicBezTo>
                    <a:pt x="30086" y="3084"/>
                    <a:pt x="27003" y="0"/>
                    <a:pt x="23198"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685" name="Google Shape;685;p37"/>
            <p:cNvSpPr/>
            <p:nvPr/>
          </p:nvSpPr>
          <p:spPr>
            <a:xfrm>
              <a:off x="1453550" y="3118575"/>
              <a:ext cx="1596850" cy="2357625"/>
            </a:xfrm>
            <a:custGeom>
              <a:avLst/>
              <a:gdLst/>
              <a:ahLst/>
              <a:cxnLst/>
              <a:rect l="l" t="t" r="r" b="b"/>
              <a:pathLst>
                <a:path w="63874" h="94305" extrusionOk="0">
                  <a:moveTo>
                    <a:pt x="63094" y="0"/>
                  </a:moveTo>
                  <a:cubicBezTo>
                    <a:pt x="62671" y="0"/>
                    <a:pt x="62306" y="333"/>
                    <a:pt x="62295" y="766"/>
                  </a:cubicBezTo>
                  <a:lnTo>
                    <a:pt x="62010" y="12565"/>
                  </a:lnTo>
                  <a:cubicBezTo>
                    <a:pt x="61531" y="14996"/>
                    <a:pt x="59124" y="15159"/>
                    <a:pt x="59061" y="15165"/>
                  </a:cubicBezTo>
                  <a:lnTo>
                    <a:pt x="27341" y="15165"/>
                  </a:lnTo>
                  <a:cubicBezTo>
                    <a:pt x="25938" y="15174"/>
                    <a:pt x="24795" y="15665"/>
                    <a:pt x="23946" y="16623"/>
                  </a:cubicBezTo>
                  <a:cubicBezTo>
                    <a:pt x="22048" y="18763"/>
                    <a:pt x="22352" y="22532"/>
                    <a:pt x="22400" y="23021"/>
                  </a:cubicBezTo>
                  <a:lnTo>
                    <a:pt x="22400" y="29720"/>
                  </a:lnTo>
                  <a:cubicBezTo>
                    <a:pt x="9910" y="30432"/>
                    <a:pt x="0" y="40783"/>
                    <a:pt x="0" y="53452"/>
                  </a:cubicBezTo>
                  <a:cubicBezTo>
                    <a:pt x="0" y="66409"/>
                    <a:pt x="10369" y="76939"/>
                    <a:pt x="23261" y="77214"/>
                  </a:cubicBezTo>
                  <a:lnTo>
                    <a:pt x="23261" y="80552"/>
                  </a:lnTo>
                  <a:cubicBezTo>
                    <a:pt x="19690" y="80808"/>
                    <a:pt x="16871" y="83779"/>
                    <a:pt x="16871" y="87415"/>
                  </a:cubicBezTo>
                  <a:cubicBezTo>
                    <a:pt x="16871" y="91219"/>
                    <a:pt x="19954" y="94304"/>
                    <a:pt x="23759" y="94304"/>
                  </a:cubicBezTo>
                  <a:cubicBezTo>
                    <a:pt x="27563" y="94304"/>
                    <a:pt x="30647" y="91219"/>
                    <a:pt x="30647" y="87415"/>
                  </a:cubicBezTo>
                  <a:cubicBezTo>
                    <a:pt x="30647" y="83977"/>
                    <a:pt x="28124" y="81135"/>
                    <a:pt x="24830" y="80619"/>
                  </a:cubicBezTo>
                  <a:lnTo>
                    <a:pt x="24830" y="77199"/>
                  </a:lnTo>
                  <a:cubicBezTo>
                    <a:pt x="37470" y="76647"/>
                    <a:pt x="47549" y="66229"/>
                    <a:pt x="47549" y="53452"/>
                  </a:cubicBezTo>
                  <a:cubicBezTo>
                    <a:pt x="47549" y="40387"/>
                    <a:pt x="37010" y="29788"/>
                    <a:pt x="23969" y="29682"/>
                  </a:cubicBezTo>
                  <a:lnTo>
                    <a:pt x="23969" y="22980"/>
                  </a:lnTo>
                  <a:cubicBezTo>
                    <a:pt x="23969" y="22951"/>
                    <a:pt x="23968" y="22922"/>
                    <a:pt x="23964" y="22893"/>
                  </a:cubicBezTo>
                  <a:cubicBezTo>
                    <a:pt x="23960" y="22857"/>
                    <a:pt x="23596" y="19378"/>
                    <a:pt x="25122" y="17661"/>
                  </a:cubicBezTo>
                  <a:cubicBezTo>
                    <a:pt x="25671" y="17043"/>
                    <a:pt x="26401" y="16740"/>
                    <a:pt x="27346" y="16733"/>
                  </a:cubicBezTo>
                  <a:lnTo>
                    <a:pt x="59097" y="16731"/>
                  </a:lnTo>
                  <a:cubicBezTo>
                    <a:pt x="60406" y="16672"/>
                    <a:pt x="63022" y="15772"/>
                    <a:pt x="63564" y="12787"/>
                  </a:cubicBezTo>
                  <a:cubicBezTo>
                    <a:pt x="63572" y="12747"/>
                    <a:pt x="63575" y="12707"/>
                    <a:pt x="63577" y="12666"/>
                  </a:cubicBezTo>
                  <a:lnTo>
                    <a:pt x="63864" y="804"/>
                  </a:lnTo>
                  <a:cubicBezTo>
                    <a:pt x="63874" y="370"/>
                    <a:pt x="63532" y="11"/>
                    <a:pt x="63098" y="0"/>
                  </a:cubicBezTo>
                  <a:cubicBezTo>
                    <a:pt x="63097" y="0"/>
                    <a:pt x="63095" y="0"/>
                    <a:pt x="63094"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686" name="Google Shape;686;p37"/>
            <p:cNvSpPr/>
            <p:nvPr/>
          </p:nvSpPr>
          <p:spPr>
            <a:xfrm>
              <a:off x="4583875" y="3118575"/>
              <a:ext cx="1581925" cy="2357575"/>
            </a:xfrm>
            <a:custGeom>
              <a:avLst/>
              <a:gdLst/>
              <a:ahLst/>
              <a:cxnLst/>
              <a:rect l="l" t="t" r="r" b="b"/>
              <a:pathLst>
                <a:path w="63277" h="94303" extrusionOk="0">
                  <a:moveTo>
                    <a:pt x="778" y="0"/>
                  </a:moveTo>
                  <a:cubicBezTo>
                    <a:pt x="344" y="11"/>
                    <a:pt x="1" y="370"/>
                    <a:pt x="12" y="804"/>
                  </a:cubicBezTo>
                  <a:lnTo>
                    <a:pt x="299" y="12666"/>
                  </a:lnTo>
                  <a:cubicBezTo>
                    <a:pt x="301" y="12707"/>
                    <a:pt x="304" y="12747"/>
                    <a:pt x="312" y="12787"/>
                  </a:cubicBezTo>
                  <a:cubicBezTo>
                    <a:pt x="854" y="15772"/>
                    <a:pt x="3470" y="16672"/>
                    <a:pt x="4814" y="16731"/>
                  </a:cubicBezTo>
                  <a:lnTo>
                    <a:pt x="36524" y="16731"/>
                  </a:lnTo>
                  <a:cubicBezTo>
                    <a:pt x="37475" y="16739"/>
                    <a:pt x="38205" y="17042"/>
                    <a:pt x="38754" y="17661"/>
                  </a:cubicBezTo>
                  <a:cubicBezTo>
                    <a:pt x="40280" y="19377"/>
                    <a:pt x="39916" y="22857"/>
                    <a:pt x="39912" y="22893"/>
                  </a:cubicBezTo>
                  <a:cubicBezTo>
                    <a:pt x="39908" y="22921"/>
                    <a:pt x="39907" y="22950"/>
                    <a:pt x="39907" y="22979"/>
                  </a:cubicBezTo>
                  <a:lnTo>
                    <a:pt x="39907" y="29686"/>
                  </a:lnTo>
                  <a:cubicBezTo>
                    <a:pt x="39771" y="29685"/>
                    <a:pt x="39638" y="29676"/>
                    <a:pt x="39502" y="29676"/>
                  </a:cubicBezTo>
                  <a:cubicBezTo>
                    <a:pt x="26371" y="29676"/>
                    <a:pt x="15727" y="40320"/>
                    <a:pt x="15727" y="53451"/>
                  </a:cubicBezTo>
                  <a:cubicBezTo>
                    <a:pt x="15727" y="66403"/>
                    <a:pt x="26089" y="76930"/>
                    <a:pt x="38973" y="77212"/>
                  </a:cubicBezTo>
                  <a:lnTo>
                    <a:pt x="38973" y="80551"/>
                  </a:lnTo>
                  <a:cubicBezTo>
                    <a:pt x="35401" y="80807"/>
                    <a:pt x="32581" y="83778"/>
                    <a:pt x="32581" y="87415"/>
                  </a:cubicBezTo>
                  <a:cubicBezTo>
                    <a:pt x="32581" y="91219"/>
                    <a:pt x="35666" y="94303"/>
                    <a:pt x="39470" y="94303"/>
                  </a:cubicBezTo>
                  <a:cubicBezTo>
                    <a:pt x="43275" y="94303"/>
                    <a:pt x="46358" y="91219"/>
                    <a:pt x="46358" y="87415"/>
                  </a:cubicBezTo>
                  <a:cubicBezTo>
                    <a:pt x="46358" y="83976"/>
                    <a:pt x="43835" y="81133"/>
                    <a:pt x="40541" y="80618"/>
                  </a:cubicBezTo>
                  <a:lnTo>
                    <a:pt x="40541" y="77199"/>
                  </a:lnTo>
                  <a:cubicBezTo>
                    <a:pt x="53188" y="76655"/>
                    <a:pt x="63277" y="66233"/>
                    <a:pt x="63277" y="53452"/>
                  </a:cubicBezTo>
                  <a:cubicBezTo>
                    <a:pt x="63277" y="40987"/>
                    <a:pt x="53681" y="30770"/>
                    <a:pt x="41475" y="29765"/>
                  </a:cubicBezTo>
                  <a:lnTo>
                    <a:pt x="41475" y="23021"/>
                  </a:lnTo>
                  <a:cubicBezTo>
                    <a:pt x="41524" y="22532"/>
                    <a:pt x="41828" y="18763"/>
                    <a:pt x="39930" y="16623"/>
                  </a:cubicBezTo>
                  <a:cubicBezTo>
                    <a:pt x="39081" y="15665"/>
                    <a:pt x="37938" y="15174"/>
                    <a:pt x="36530" y="15164"/>
                  </a:cubicBezTo>
                  <a:lnTo>
                    <a:pt x="4850" y="15165"/>
                  </a:lnTo>
                  <a:cubicBezTo>
                    <a:pt x="4747" y="15160"/>
                    <a:pt x="2349" y="15023"/>
                    <a:pt x="1866" y="12564"/>
                  </a:cubicBezTo>
                  <a:lnTo>
                    <a:pt x="1581" y="765"/>
                  </a:lnTo>
                  <a:cubicBezTo>
                    <a:pt x="1570" y="340"/>
                    <a:pt x="1222" y="0"/>
                    <a:pt x="797" y="0"/>
                  </a:cubicBezTo>
                  <a:close/>
                </a:path>
              </a:pathLst>
            </a:custGeom>
            <a:solidFill>
              <a:srgbClr val="F8DB03"/>
            </a:solidFill>
            <a:ln>
              <a:noFill/>
            </a:ln>
          </p:spPr>
          <p:txBody>
            <a:bodyPr spcFirstLastPara="1" wrap="square" lIns="121900" tIns="121900" rIns="121900" bIns="121900" anchor="ctr" anchorCtr="0">
              <a:noAutofit/>
            </a:bodyPr>
            <a:lstStyle/>
            <a:p>
              <a:endParaRPr sz="2400" dirty="0"/>
            </a:p>
          </p:txBody>
        </p:sp>
        <p:sp>
          <p:nvSpPr>
            <p:cNvPr id="687" name="Google Shape;687;p37"/>
            <p:cNvSpPr/>
            <p:nvPr/>
          </p:nvSpPr>
          <p:spPr>
            <a:xfrm>
              <a:off x="3261400" y="3135775"/>
              <a:ext cx="1188725" cy="2340375"/>
            </a:xfrm>
            <a:custGeom>
              <a:avLst/>
              <a:gdLst/>
              <a:ahLst/>
              <a:cxnLst/>
              <a:rect l="l" t="t" r="r" b="b"/>
              <a:pathLst>
                <a:path w="47549" h="93615" extrusionOk="0">
                  <a:moveTo>
                    <a:pt x="22701" y="0"/>
                  </a:moveTo>
                  <a:lnTo>
                    <a:pt x="22701" y="29016"/>
                  </a:lnTo>
                  <a:cubicBezTo>
                    <a:pt x="10069" y="29578"/>
                    <a:pt x="0" y="39993"/>
                    <a:pt x="0" y="52764"/>
                  </a:cubicBezTo>
                  <a:cubicBezTo>
                    <a:pt x="0" y="65535"/>
                    <a:pt x="10069" y="75949"/>
                    <a:pt x="22701" y="76511"/>
                  </a:cubicBezTo>
                  <a:lnTo>
                    <a:pt x="22701" y="79864"/>
                  </a:lnTo>
                  <a:cubicBezTo>
                    <a:pt x="19129" y="80119"/>
                    <a:pt x="16310" y="83091"/>
                    <a:pt x="16310" y="86727"/>
                  </a:cubicBezTo>
                  <a:cubicBezTo>
                    <a:pt x="16310" y="90531"/>
                    <a:pt x="19394" y="93615"/>
                    <a:pt x="23198" y="93615"/>
                  </a:cubicBezTo>
                  <a:cubicBezTo>
                    <a:pt x="27003" y="93615"/>
                    <a:pt x="30086" y="90531"/>
                    <a:pt x="30086" y="86727"/>
                  </a:cubicBezTo>
                  <a:cubicBezTo>
                    <a:pt x="30086" y="83288"/>
                    <a:pt x="27563" y="80445"/>
                    <a:pt x="24270" y="79930"/>
                  </a:cubicBezTo>
                  <a:lnTo>
                    <a:pt x="24270" y="76526"/>
                  </a:lnTo>
                  <a:cubicBezTo>
                    <a:pt x="37170" y="76261"/>
                    <a:pt x="47548" y="65727"/>
                    <a:pt x="47548" y="52764"/>
                  </a:cubicBezTo>
                  <a:cubicBezTo>
                    <a:pt x="47548" y="39800"/>
                    <a:pt x="37170" y="29266"/>
                    <a:pt x="24270" y="29002"/>
                  </a:cubicBezTo>
                  <a:lnTo>
                    <a:pt x="24270"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688" name="Google Shape;688;p37"/>
            <p:cNvSpPr/>
            <p:nvPr/>
          </p:nvSpPr>
          <p:spPr>
            <a:xfrm>
              <a:off x="2204750" y="2387725"/>
              <a:ext cx="3304300" cy="828800"/>
            </a:xfrm>
            <a:custGeom>
              <a:avLst/>
              <a:gdLst/>
              <a:ahLst/>
              <a:cxnLst/>
              <a:rect l="l" t="t" r="r" b="b"/>
              <a:pathLst>
                <a:path w="132172" h="33152" extrusionOk="0">
                  <a:moveTo>
                    <a:pt x="458" y="1"/>
                  </a:moveTo>
                  <a:cubicBezTo>
                    <a:pt x="205" y="1"/>
                    <a:pt x="1" y="205"/>
                    <a:pt x="1" y="458"/>
                  </a:cubicBezTo>
                  <a:lnTo>
                    <a:pt x="1" y="32694"/>
                  </a:lnTo>
                  <a:cubicBezTo>
                    <a:pt x="1" y="32948"/>
                    <a:pt x="205" y="33152"/>
                    <a:pt x="458" y="33152"/>
                  </a:cubicBezTo>
                  <a:lnTo>
                    <a:pt x="131714" y="33152"/>
                  </a:lnTo>
                  <a:cubicBezTo>
                    <a:pt x="131968" y="33152"/>
                    <a:pt x="132172" y="32948"/>
                    <a:pt x="132172" y="32694"/>
                  </a:cubicBezTo>
                  <a:lnTo>
                    <a:pt x="132172" y="458"/>
                  </a:lnTo>
                  <a:cubicBezTo>
                    <a:pt x="132172" y="205"/>
                    <a:pt x="131968" y="1"/>
                    <a:pt x="13171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97" name="Rectangle 3">
            <a:extLst>
              <a:ext uri="{FF2B5EF4-FFF2-40B4-BE49-F238E27FC236}">
                <a16:creationId xmlns="" xmlns:a16="http://schemas.microsoft.com/office/drawing/2014/main" id="{5D126B94-42EA-442A-9EF7-CCB6EE602E0E}"/>
              </a:ext>
            </a:extLst>
          </p:cNvPr>
          <p:cNvSpPr txBox="1">
            <a:spLocks noChangeArrowheads="1"/>
          </p:cNvSpPr>
          <p:nvPr/>
        </p:nvSpPr>
        <p:spPr>
          <a:xfrm>
            <a:off x="333325" y="1980657"/>
            <a:ext cx="3291840" cy="1322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n-US" sz="3200" b="1" dirty="0">
                <a:latin typeface="Times New Roman" panose="02020603050405020304" pitchFamily="18" charset="0"/>
                <a:cs typeface="Times New Roman" panose="02020603050405020304" pitchFamily="18" charset="0"/>
              </a:rPr>
              <a:t>Do </a:t>
            </a:r>
            <a:r>
              <a:rPr lang="en-US" altLang="en-US" sz="3200" b="1" dirty="0" err="1">
                <a:latin typeface="Times New Roman" panose="02020603050405020304" pitchFamily="18" charset="0"/>
                <a:cs typeface="Times New Roman" panose="02020603050405020304" pitchFamily="18" charset="0"/>
              </a:rPr>
              <a:t>tò</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mò</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muốn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bắt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chước</a:t>
            </a:r>
            <a:endParaRPr lang="en-US" altLang="en-US" sz="3200" b="1" dirty="0">
              <a:latin typeface="Times New Roman" panose="02020603050405020304" pitchFamily="18" charset="0"/>
              <a:cs typeface="Times New Roman" panose="02020603050405020304" pitchFamily="18" charset="0"/>
            </a:endParaRPr>
          </a:p>
        </p:txBody>
      </p:sp>
      <p:sp>
        <p:nvSpPr>
          <p:cNvPr id="98" name="Rectangle 3">
            <a:extLst>
              <a:ext uri="{FF2B5EF4-FFF2-40B4-BE49-F238E27FC236}">
                <a16:creationId xmlns="" xmlns:a16="http://schemas.microsoft.com/office/drawing/2014/main" id="{D86C8C42-76E4-4ACA-B173-970BAD77AB4B}"/>
              </a:ext>
            </a:extLst>
          </p:cNvPr>
          <p:cNvSpPr txBox="1">
            <a:spLocks noChangeArrowheads="1"/>
          </p:cNvSpPr>
          <p:nvPr/>
        </p:nvSpPr>
        <p:spPr>
          <a:xfrm>
            <a:off x="706263" y="3554511"/>
            <a:ext cx="2878879" cy="8037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giải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trí</a:t>
            </a:r>
            <a:endParaRPr lang="en-US" altLang="en-US" sz="3200" b="1" dirty="0">
              <a:latin typeface="Times New Roman" panose="02020603050405020304" pitchFamily="18" charset="0"/>
              <a:cs typeface="Times New Roman" panose="02020603050405020304" pitchFamily="18" charset="0"/>
            </a:endParaRPr>
          </a:p>
        </p:txBody>
      </p:sp>
      <p:sp>
        <p:nvSpPr>
          <p:cNvPr id="99" name="Rectangle 3">
            <a:extLst>
              <a:ext uri="{FF2B5EF4-FFF2-40B4-BE49-F238E27FC236}">
                <a16:creationId xmlns="" xmlns:a16="http://schemas.microsoft.com/office/drawing/2014/main" id="{A3D4F4DF-9F8C-43E0-982E-27AF579C4874}"/>
              </a:ext>
            </a:extLst>
          </p:cNvPr>
          <p:cNvSpPr txBox="1">
            <a:spLocks noChangeArrowheads="1"/>
          </p:cNvSpPr>
          <p:nvPr/>
        </p:nvSpPr>
        <p:spPr>
          <a:xfrm>
            <a:off x="333325" y="5098123"/>
            <a:ext cx="3291840" cy="803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n-US" sz="3200" b="1" dirty="0" err="1">
                <a:latin typeface="Times New Roman" panose="02020603050405020304" pitchFamily="18" charset="0"/>
                <a:cs typeface="Times New Roman" panose="02020603050405020304" pitchFamily="18" charset="0"/>
              </a:rPr>
              <a:t>Vì</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lịch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sự</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giao</a:t>
            </a:r>
            <a:endParaRPr lang="en-US" altLang="en-US" sz="3200" b="1" dirty="0">
              <a:latin typeface="Times New Roman" panose="02020603050405020304" pitchFamily="18" charset="0"/>
              <a:cs typeface="Times New Roman" panose="02020603050405020304" pitchFamily="18" charset="0"/>
            </a:endParaRPr>
          </a:p>
        </p:txBody>
      </p:sp>
      <p:sp>
        <p:nvSpPr>
          <p:cNvPr id="100" name="Rectangle 3">
            <a:extLst>
              <a:ext uri="{FF2B5EF4-FFF2-40B4-BE49-F238E27FC236}">
                <a16:creationId xmlns="" xmlns:a16="http://schemas.microsoft.com/office/drawing/2014/main" id="{A2233F79-540C-4EDB-929D-7503008E1B94}"/>
              </a:ext>
            </a:extLst>
          </p:cNvPr>
          <p:cNvSpPr txBox="1">
            <a:spLocks noChangeArrowheads="1"/>
          </p:cNvSpPr>
          <p:nvPr/>
        </p:nvSpPr>
        <p:spPr>
          <a:xfrm>
            <a:off x="8710932" y="2069158"/>
            <a:ext cx="3161519" cy="787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en-US" sz="3200" b="1" dirty="0">
                <a:latin typeface="Times New Roman" panose="02020603050405020304" pitchFamily="18" charset="0"/>
                <a:cs typeface="Times New Roman" panose="02020603050405020304" pitchFamily="18" charset="0"/>
              </a:rPr>
              <a:t>Do </a:t>
            </a:r>
            <a:r>
              <a:rPr lang="en-US" altLang="en-US" sz="3200" b="1" dirty="0" err="1">
                <a:latin typeface="Times New Roman" panose="02020603050405020304" pitchFamily="18" charset="0"/>
                <a:cs typeface="Times New Roman" panose="02020603050405020304" pitchFamily="18" charset="0"/>
              </a:rPr>
              <a:t>vui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bạn</a:t>
            </a:r>
            <a:endParaRPr lang="en-US" altLang="en-US" sz="3200" b="1" dirty="0">
              <a:latin typeface="Times New Roman" panose="02020603050405020304" pitchFamily="18" charset="0"/>
              <a:cs typeface="Times New Roman" panose="02020603050405020304" pitchFamily="18" charset="0"/>
            </a:endParaRPr>
          </a:p>
        </p:txBody>
      </p:sp>
      <p:sp>
        <p:nvSpPr>
          <p:cNvPr id="101" name="Rectangle 3">
            <a:extLst>
              <a:ext uri="{FF2B5EF4-FFF2-40B4-BE49-F238E27FC236}">
                <a16:creationId xmlns="" xmlns:a16="http://schemas.microsoft.com/office/drawing/2014/main" id="{95B4E229-EC93-43E4-BF7F-091C0573CA91}"/>
              </a:ext>
            </a:extLst>
          </p:cNvPr>
          <p:cNvSpPr txBox="1">
            <a:spLocks noChangeArrowheads="1"/>
          </p:cNvSpPr>
          <p:nvPr/>
        </p:nvSpPr>
        <p:spPr>
          <a:xfrm>
            <a:off x="8649972" y="3123657"/>
            <a:ext cx="3481068" cy="16007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en-US" sz="3200" b="1" dirty="0">
                <a:latin typeface="Times New Roman" panose="02020603050405020304" pitchFamily="18" charset="0"/>
                <a:cs typeface="Times New Roman" panose="02020603050405020304" pitchFamily="18" charset="0"/>
              </a:rPr>
              <a:t>Do </a:t>
            </a:r>
            <a:r>
              <a:rPr lang="en-US" altLang="en-US" sz="3200" b="1" dirty="0" err="1">
                <a:latin typeface="Times New Roman" panose="02020603050405020304" pitchFamily="18" charset="0"/>
                <a:cs typeface="Times New Roman" panose="02020603050405020304" pitchFamily="18" charset="0"/>
              </a:rPr>
              <a:t>không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có</a:t>
            </a:r>
            <a:r>
              <a:rPr lang="en-US" altLang="en-US" sz="3200" b="1" dirty="0">
                <a:latin typeface="Times New Roman" panose="02020603050405020304" pitchFamily="18" charset="0"/>
                <a:cs typeface="Times New Roman" panose="02020603050405020304" pitchFamily="18" charset="0"/>
              </a:rPr>
              <a:t> ý </a:t>
            </a:r>
            <a:r>
              <a:rPr lang="en-US" altLang="en-US" sz="3200" b="1" dirty="0" err="1">
                <a:latin typeface="Times New Roman" panose="02020603050405020304" pitchFamily="18" charset="0"/>
                <a:cs typeface="Times New Roman" panose="02020603050405020304" pitchFamily="18" charset="0"/>
              </a:rPr>
              <a:t>thức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ta </a:t>
            </a:r>
            <a:r>
              <a:rPr lang="en-US" altLang="en-US" sz="3200" b="1" dirty="0" err="1">
                <a:latin typeface="Times New Roman" panose="02020603050405020304" pitchFamily="18" charset="0"/>
                <a:cs typeface="Times New Roman" panose="02020603050405020304" pitchFamily="18" charset="0"/>
              </a:rPr>
              <a:t>hút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mình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cũng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hút</a:t>
            </a:r>
            <a:endParaRPr lang="en-US" altLang="en-US" sz="3200" b="1" dirty="0">
              <a:latin typeface="Times New Roman" panose="02020603050405020304" pitchFamily="18" charset="0"/>
              <a:cs typeface="Times New Roman" panose="02020603050405020304" pitchFamily="18" charset="0"/>
            </a:endParaRPr>
          </a:p>
        </p:txBody>
      </p:sp>
      <p:sp>
        <p:nvSpPr>
          <p:cNvPr id="102" name="Rectangle 3">
            <a:extLst>
              <a:ext uri="{FF2B5EF4-FFF2-40B4-BE49-F238E27FC236}">
                <a16:creationId xmlns="" xmlns:a16="http://schemas.microsoft.com/office/drawing/2014/main" id="{1DA92A01-66B4-4124-866A-A4B2D6A5102C}"/>
              </a:ext>
            </a:extLst>
          </p:cNvPr>
          <p:cNvSpPr txBox="1">
            <a:spLocks noChangeArrowheads="1"/>
          </p:cNvSpPr>
          <p:nvPr/>
        </p:nvSpPr>
        <p:spPr>
          <a:xfrm>
            <a:off x="8658027" y="5078863"/>
            <a:ext cx="3161519" cy="787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en-US" sz="32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0"/>
                                        </p:tgtEl>
                                        <p:attrNameLst>
                                          <p:attrName>style.visibility</p:attrName>
                                        </p:attrNameLst>
                                      </p:cBhvr>
                                      <p:to>
                                        <p:strVal val="visible"/>
                                      </p:to>
                                    </p:set>
                                    <p:animEffect transition="in" filter="barn(inVertical)">
                                      <p:cBhvr>
                                        <p:cTn id="7" dur="500"/>
                                        <p:tgtEl>
                                          <p:spTgt spid="68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81"/>
                                        </p:tgtEl>
                                        <p:attrNameLst>
                                          <p:attrName>style.visibility</p:attrName>
                                        </p:attrNameLst>
                                      </p:cBhvr>
                                      <p:to>
                                        <p:strVal val="visible"/>
                                      </p:to>
                                    </p:set>
                                    <p:animEffect transition="in" filter="randombar(horizontal)">
                                      <p:cBhvr>
                                        <p:cTn id="12" dur="500"/>
                                        <p:tgtEl>
                                          <p:spTgt spid="68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barn(inVertical)">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arn(inVertical)">
                                      <p:cBhvr>
                                        <p:cTn id="22" dur="500"/>
                                        <p:tgtEl>
                                          <p:spTgt spid="9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barn(inVertical)">
                                      <p:cBhvr>
                                        <p:cTn id="27" dur="500"/>
                                        <p:tgtEl>
                                          <p:spTgt spid="9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barn(inVertical)">
                                      <p:cBhvr>
                                        <p:cTn id="32" dur="5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barn(inVertical)">
                                      <p:cBhvr>
                                        <p:cTn id="37" dur="5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barn(inVertical)">
                                      <p:cBhvr>
                                        <p:cTn id="4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 grpId="0"/>
      <p:bldP spid="97" grpId="0"/>
      <p:bldP spid="98" grpId="0"/>
      <p:bldP spid="99" grpId="0"/>
      <p:bldP spid="100" grpId="0"/>
      <p:bldP spid="101" grpId="0"/>
      <p:bldP spid="10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T THE CRAVINGS. : Quitting smoking: 1... - Quit Support">
            <a:extLst>
              <a:ext uri="{FF2B5EF4-FFF2-40B4-BE49-F238E27FC236}">
                <a16:creationId xmlns="" xmlns:a16="http://schemas.microsoft.com/office/drawing/2014/main" id="{5903C524-97CA-4359-9F5B-4D67463A26EA}"/>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0"/>
            <a:ext cx="12192001" cy="602672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Box 6">
            <a:extLst>
              <a:ext uri="{FF2B5EF4-FFF2-40B4-BE49-F238E27FC236}">
                <a16:creationId xmlns="" xmlns:a16="http://schemas.microsoft.com/office/drawing/2014/main" id="{B63846DB-B550-4D52-9A7E-5A15C557CE2E}"/>
              </a:ext>
            </a:extLst>
          </p:cNvPr>
          <p:cNvSpPr txBox="1">
            <a:spLocks noChangeArrowheads="1"/>
          </p:cNvSpPr>
          <p:nvPr/>
        </p:nvSpPr>
        <p:spPr bwMode="auto">
          <a:xfrm>
            <a:off x="0" y="5934670"/>
            <a:ext cx="12192000" cy="92333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defRPr/>
            </a:pP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Lời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kiến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nghị</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13665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 xmlns:a16="http://schemas.microsoft.com/office/drawing/2014/main" id="{74BE7985-4AA7-4BE6-9C3D-6624FA10720E}"/>
              </a:ext>
            </a:extLst>
          </p:cNvPr>
          <p:cNvGraphicFramePr>
            <a:graphicFrameLocks noGrp="1"/>
          </p:cNvGraphicFramePr>
          <p:nvPr>
            <p:ph idx="1"/>
            <p:extLst>
              <p:ext uri="{D42A27DB-BD31-4B8C-83A1-F6EECF244321}">
                <p14:modId xmlns="" xmlns:p14="http://schemas.microsoft.com/office/powerpoint/2010/main" val="2261748425"/>
              </p:ext>
            </p:extLst>
          </p:nvPr>
        </p:nvGraphicFramePr>
        <p:xfrm>
          <a:off x="0" y="1096466"/>
          <a:ext cx="12192000" cy="5753750"/>
        </p:xfrm>
        <a:graphic>
          <a:graphicData uri="http://schemas.openxmlformats.org/drawingml/2006/table">
            <a:tbl>
              <a:tblPr firstRow="1" bandRow="1">
                <a:tableStyleId>{D7AC3CCA-C797-4891-BE02-D94E43425B78}</a:tableStyleId>
              </a:tblPr>
              <a:tblGrid>
                <a:gridCol w="4064000">
                  <a:extLst>
                    <a:ext uri="{9D8B030D-6E8A-4147-A177-3AD203B41FA5}">
                      <a16:colId xmlns="" xmlns:a16="http://schemas.microsoft.com/office/drawing/2014/main" val="20000"/>
                    </a:ext>
                  </a:extLst>
                </a:gridCol>
                <a:gridCol w="4064000">
                  <a:extLst>
                    <a:ext uri="{9D8B030D-6E8A-4147-A177-3AD203B41FA5}">
                      <a16:colId xmlns="" xmlns:a16="http://schemas.microsoft.com/office/drawing/2014/main" val="20001"/>
                    </a:ext>
                  </a:extLst>
                </a:gridCol>
                <a:gridCol w="4064000">
                  <a:extLst>
                    <a:ext uri="{9D8B030D-6E8A-4147-A177-3AD203B41FA5}">
                      <a16:colId xmlns="" xmlns:a16="http://schemas.microsoft.com/office/drawing/2014/main" val="20002"/>
                    </a:ext>
                  </a:extLst>
                </a:gridCol>
              </a:tblGrid>
              <a:tr h="831273">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baseline="0" dirty="0">
                          <a:solidFill>
                            <a:srgbClr val="0000FF"/>
                          </a:solidFill>
                          <a:latin typeface="Times New Roman" panose="02020603050405020304" pitchFamily="18" charset="0"/>
                          <a:cs typeface="Times New Roman" panose="02020603050405020304" pitchFamily="18" charset="0"/>
                        </a:rPr>
                        <a:t> dung</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Các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nước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Âu</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Mĩ</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Việt</a:t>
                      </a:r>
                      <a:r>
                        <a:rPr lang="en-US" sz="3200" b="1" baseline="0" dirty="0">
                          <a:solidFill>
                            <a:srgbClr val="0000FF"/>
                          </a:solidFill>
                          <a:latin typeface="Times New Roman" panose="02020603050405020304" pitchFamily="18" charset="0"/>
                          <a:cs typeface="Times New Roman" panose="02020603050405020304" pitchFamily="18" charset="0"/>
                        </a:rPr>
                        <a:t> Nam</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 xmlns:a16="http://schemas.microsoft.com/office/drawing/2014/main" val="10000"/>
                  </a:ext>
                </a:extLst>
              </a:tr>
              <a:tr h="1079890">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Kinh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tế</a:t>
                      </a:r>
                      <a:endParaRPr lang="en-US" sz="3200" b="1" baseline="0"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 xmlns:a16="http://schemas.microsoft.com/office/drawing/2014/main" val="10001"/>
                  </a:ext>
                </a:extLst>
              </a:tr>
              <a:tr h="1330801">
                <a:tc>
                  <a:txBody>
                    <a:bodyPr/>
                    <a:lstStyle/>
                    <a:p>
                      <a:pPr algn="ctr"/>
                      <a:r>
                        <a:rPr lang="en-US" sz="3200" b="1" dirty="0">
                          <a:solidFill>
                            <a:srgbClr val="0000FF"/>
                          </a:solidFill>
                          <a:latin typeface="Times New Roman" panose="02020603050405020304" pitchFamily="18" charset="0"/>
                          <a:cs typeface="Times New Roman" panose="02020603050405020304" pitchFamily="18" charset="0"/>
                        </a:rPr>
                        <a:t>Chi</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phí</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cho</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việc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hút</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thuốc</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 xmlns:a16="http://schemas.microsoft.com/office/drawing/2014/main" val="10002"/>
                  </a:ext>
                </a:extLst>
              </a:tr>
              <a:tr h="1246909">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Chính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sách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chống</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thuốc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lá</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 xmlns:a16="http://schemas.microsoft.com/office/drawing/2014/main" val="10003"/>
                  </a:ext>
                </a:extLst>
              </a:tr>
              <a:tr h="1264877">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dịch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bệnh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khác</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 xmlns:a16="http://schemas.microsoft.com/office/drawing/2014/main" val="10004"/>
                  </a:ext>
                </a:extLst>
              </a:tr>
            </a:tbl>
          </a:graphicData>
        </a:graphic>
      </p:graphicFrame>
      <p:sp>
        <p:nvSpPr>
          <p:cNvPr id="21533" name="TextBox 5">
            <a:extLst>
              <a:ext uri="{FF2B5EF4-FFF2-40B4-BE49-F238E27FC236}">
                <a16:creationId xmlns="" xmlns:a16="http://schemas.microsoft.com/office/drawing/2014/main" id="{E26F5A66-0244-454B-8C6F-4748633B412F}"/>
              </a:ext>
            </a:extLst>
          </p:cNvPr>
          <p:cNvSpPr txBox="1">
            <a:spLocks noChangeArrowheads="1"/>
          </p:cNvSpPr>
          <p:nvPr/>
        </p:nvSpPr>
        <p:spPr bwMode="auto">
          <a:xfrm>
            <a:off x="5161086" y="2144070"/>
            <a:ext cx="163217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latin typeface="Times New Roman" panose="02020603050405020304" pitchFamily="18" charset="0"/>
              </a:rPr>
              <a:t>Giàu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hơn</a:t>
            </a:r>
            <a:endParaRPr lang="en-US" altLang="en-US" sz="2800" b="1" dirty="0">
              <a:latin typeface="Times New Roman" panose="02020603050405020304" pitchFamily="18" charset="0"/>
            </a:endParaRPr>
          </a:p>
        </p:txBody>
      </p:sp>
      <p:sp>
        <p:nvSpPr>
          <p:cNvPr id="21534" name="TextBox 6">
            <a:extLst>
              <a:ext uri="{FF2B5EF4-FFF2-40B4-BE49-F238E27FC236}">
                <a16:creationId xmlns="" xmlns:a16="http://schemas.microsoft.com/office/drawing/2014/main" id="{417B322F-7320-4C68-9CD6-C96056EB617E}"/>
              </a:ext>
            </a:extLst>
          </p:cNvPr>
          <p:cNvSpPr txBox="1">
            <a:spLocks noChangeArrowheads="1"/>
          </p:cNvSpPr>
          <p:nvPr/>
        </p:nvSpPr>
        <p:spPr bwMode="auto">
          <a:xfrm>
            <a:off x="5565043" y="3329054"/>
            <a:ext cx="82426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latin typeface="Times New Roman" panose="02020603050405020304" pitchFamily="18" charset="0"/>
              </a:rPr>
              <a:t>Nhỏ</a:t>
            </a:r>
            <a:endParaRPr lang="en-US" altLang="en-US" sz="2800" b="1" dirty="0">
              <a:latin typeface="Times New Roman" panose="02020603050405020304" pitchFamily="18" charset="0"/>
            </a:endParaRPr>
          </a:p>
        </p:txBody>
      </p:sp>
      <p:sp>
        <p:nvSpPr>
          <p:cNvPr id="21535" name="TextBox 7">
            <a:extLst>
              <a:ext uri="{FF2B5EF4-FFF2-40B4-BE49-F238E27FC236}">
                <a16:creationId xmlns="" xmlns:a16="http://schemas.microsoft.com/office/drawing/2014/main" id="{2EA99D7A-5678-4612-B0F0-D5D2A46104FB}"/>
              </a:ext>
            </a:extLst>
          </p:cNvPr>
          <p:cNvSpPr txBox="1">
            <a:spLocks noChangeArrowheads="1"/>
          </p:cNvSpPr>
          <p:nvPr/>
        </p:nvSpPr>
        <p:spPr bwMode="auto">
          <a:xfrm>
            <a:off x="4272703" y="4638191"/>
            <a:ext cx="364659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latin typeface="Times New Roman" panose="02020603050405020304" pitchFamily="18" charset="0"/>
              </a:rPr>
              <a:t>Hạn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chế</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rõ</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ràng</a:t>
            </a:r>
            <a:endParaRPr lang="en-US" altLang="en-US" sz="2800" b="1" dirty="0">
              <a:latin typeface="Times New Roman" panose="02020603050405020304" pitchFamily="18" charset="0"/>
            </a:endParaRPr>
          </a:p>
        </p:txBody>
      </p:sp>
      <p:sp>
        <p:nvSpPr>
          <p:cNvPr id="21536" name="TextBox 8">
            <a:extLst>
              <a:ext uri="{FF2B5EF4-FFF2-40B4-BE49-F238E27FC236}">
                <a16:creationId xmlns="" xmlns:a16="http://schemas.microsoft.com/office/drawing/2014/main" id="{E69C5D9C-C2C0-45C7-8AA7-CF866309327A}"/>
              </a:ext>
            </a:extLst>
          </p:cNvPr>
          <p:cNvSpPr txBox="1">
            <a:spLocks noChangeArrowheads="1"/>
          </p:cNvSpPr>
          <p:nvPr/>
        </p:nvSpPr>
        <p:spPr bwMode="auto">
          <a:xfrm>
            <a:off x="9137828" y="2144070"/>
            <a:ext cx="194155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solidFill>
                  <a:srgbClr val="FF0000"/>
                </a:solidFill>
                <a:latin typeface="Times New Roman" panose="02020603050405020304" pitchFamily="18" charset="0"/>
              </a:rPr>
              <a:t>Nghèo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hơn</a:t>
            </a:r>
            <a:endParaRPr lang="en-US" altLang="en-US" sz="2800" b="1" dirty="0">
              <a:solidFill>
                <a:srgbClr val="FF0000"/>
              </a:solidFill>
              <a:latin typeface="Times New Roman" panose="02020603050405020304" pitchFamily="18" charset="0"/>
            </a:endParaRPr>
          </a:p>
        </p:txBody>
      </p:sp>
      <p:sp>
        <p:nvSpPr>
          <p:cNvPr id="21537" name="TextBox 9">
            <a:extLst>
              <a:ext uri="{FF2B5EF4-FFF2-40B4-BE49-F238E27FC236}">
                <a16:creationId xmlns="" xmlns:a16="http://schemas.microsoft.com/office/drawing/2014/main" id="{6B32719A-B696-4678-845E-4A5094C97513}"/>
              </a:ext>
            </a:extLst>
          </p:cNvPr>
          <p:cNvSpPr txBox="1">
            <a:spLocks noChangeArrowheads="1"/>
          </p:cNvSpPr>
          <p:nvPr/>
        </p:nvSpPr>
        <p:spPr bwMode="auto">
          <a:xfrm>
            <a:off x="9767784" y="3365008"/>
            <a:ext cx="82266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solidFill>
                  <a:srgbClr val="FF0000"/>
                </a:solidFill>
                <a:latin typeface="Times New Roman" panose="02020603050405020304" pitchFamily="18" charset="0"/>
              </a:rPr>
              <a:t>Lớn</a:t>
            </a:r>
            <a:endParaRPr lang="en-US" altLang="en-US" sz="2800" b="1" dirty="0">
              <a:solidFill>
                <a:srgbClr val="FF0000"/>
              </a:solidFill>
              <a:latin typeface="Times New Roman" panose="02020603050405020304" pitchFamily="18" charset="0"/>
            </a:endParaRPr>
          </a:p>
        </p:txBody>
      </p:sp>
      <p:sp>
        <p:nvSpPr>
          <p:cNvPr id="21538" name="TextBox 10">
            <a:extLst>
              <a:ext uri="{FF2B5EF4-FFF2-40B4-BE49-F238E27FC236}">
                <a16:creationId xmlns="" xmlns:a16="http://schemas.microsoft.com/office/drawing/2014/main" id="{89F2BC23-BAA5-4BB5-A431-115D06DA8809}"/>
              </a:ext>
            </a:extLst>
          </p:cNvPr>
          <p:cNvSpPr txBox="1">
            <a:spLocks noChangeArrowheads="1"/>
          </p:cNvSpPr>
          <p:nvPr/>
        </p:nvSpPr>
        <p:spPr bwMode="auto">
          <a:xfrm>
            <a:off x="9110874" y="4658682"/>
            <a:ext cx="22463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solidFill>
                  <a:srgbClr val="FF0000"/>
                </a:solidFill>
                <a:latin typeface="Times New Roman" panose="02020603050405020304" pitchFamily="18" charset="0"/>
              </a:rPr>
              <a:t>Chưa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triệt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để</a:t>
            </a:r>
            <a:endParaRPr lang="en-US" altLang="en-US" sz="2800" b="1" dirty="0">
              <a:solidFill>
                <a:srgbClr val="FF0000"/>
              </a:solidFill>
              <a:latin typeface="Times New Roman" panose="02020603050405020304" pitchFamily="18" charset="0"/>
            </a:endParaRPr>
          </a:p>
        </p:txBody>
      </p:sp>
      <p:sp>
        <p:nvSpPr>
          <p:cNvPr id="21539" name="TextBox 11">
            <a:extLst>
              <a:ext uri="{FF2B5EF4-FFF2-40B4-BE49-F238E27FC236}">
                <a16:creationId xmlns="" xmlns:a16="http://schemas.microsoft.com/office/drawing/2014/main" id="{583160F9-BEBC-4B8D-8DF5-8D2CD42C6538}"/>
              </a:ext>
            </a:extLst>
          </p:cNvPr>
          <p:cNvSpPr txBox="1">
            <a:spLocks noChangeArrowheads="1"/>
          </p:cNvSpPr>
          <p:nvPr/>
        </p:nvSpPr>
        <p:spPr bwMode="auto">
          <a:xfrm>
            <a:off x="8315167" y="5728946"/>
            <a:ext cx="3727897"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Chưa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được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đẩy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lùi</a:t>
            </a:r>
            <a:endParaRPr lang="en-US" altLang="en-US" sz="2800" b="1" dirty="0">
              <a:solidFill>
                <a:srgbClr val="FF0000"/>
              </a:solidFill>
              <a:latin typeface="Times New Roman" panose="02020603050405020304" pitchFamily="18" charset="0"/>
            </a:endParaRPr>
          </a:p>
          <a:p>
            <a:pPr algn="just">
              <a:spcBef>
                <a:spcPct val="0"/>
              </a:spcBef>
              <a:buFontTx/>
              <a:buNone/>
            </a:pP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Tệ</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nghiện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thuốc</a:t>
            </a:r>
            <a:endParaRPr lang="en-US" altLang="en-US" sz="2800" b="1" dirty="0">
              <a:solidFill>
                <a:srgbClr val="FF0000"/>
              </a:solidFill>
              <a:latin typeface="Times New Roman" panose="02020603050405020304" pitchFamily="18" charset="0"/>
            </a:endParaRPr>
          </a:p>
        </p:txBody>
      </p:sp>
      <p:sp>
        <p:nvSpPr>
          <p:cNvPr id="21540" name="TextBox 12">
            <a:extLst>
              <a:ext uri="{FF2B5EF4-FFF2-40B4-BE49-F238E27FC236}">
                <a16:creationId xmlns="" xmlns:a16="http://schemas.microsoft.com/office/drawing/2014/main" id="{20B831B6-A66A-489F-A1C0-6D1A3FCEDDE0}"/>
              </a:ext>
            </a:extLst>
          </p:cNvPr>
          <p:cNvSpPr txBox="1">
            <a:spLocks noChangeArrowheads="1"/>
          </p:cNvSpPr>
          <p:nvPr/>
        </p:nvSpPr>
        <p:spPr bwMode="auto">
          <a:xfrm>
            <a:off x="4783781" y="5947328"/>
            <a:ext cx="262443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latin typeface="Times New Roman" panose="02020603050405020304" pitchFamily="18" charset="0"/>
              </a:rPr>
              <a:t>Đã</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được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đẩy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lùi</a:t>
            </a:r>
            <a:endParaRPr lang="en-US" altLang="en-US" sz="2800" b="1" dirty="0">
              <a:latin typeface="Times New Roman" panose="02020603050405020304" pitchFamily="18" charset="0"/>
            </a:endParaRPr>
          </a:p>
        </p:txBody>
      </p:sp>
      <p:sp>
        <p:nvSpPr>
          <p:cNvPr id="2" name="TextBox 1">
            <a:extLst>
              <a:ext uri="{FF2B5EF4-FFF2-40B4-BE49-F238E27FC236}">
                <a16:creationId xmlns="" xmlns:a16="http://schemas.microsoft.com/office/drawing/2014/main" id="{85C102BA-15A2-4852-921A-FC77D372ED40}"/>
              </a:ext>
            </a:extLst>
          </p:cNvPr>
          <p:cNvSpPr txBox="1"/>
          <p:nvPr/>
        </p:nvSpPr>
        <p:spPr>
          <a:xfrm>
            <a:off x="5073121" y="249499"/>
            <a:ext cx="2045753" cy="646331"/>
          </a:xfrm>
          <a:prstGeom prst="rect">
            <a:avLst/>
          </a:prstGeom>
          <a:noFill/>
        </p:spPr>
        <p:txBody>
          <a:bodyPr wrap="non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SO SÁNH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33"/>
                                        </p:tgtEl>
                                        <p:attrNameLst>
                                          <p:attrName>style.visibility</p:attrName>
                                        </p:attrNameLst>
                                      </p:cBhvr>
                                      <p:to>
                                        <p:strVal val="visible"/>
                                      </p:to>
                                    </p:set>
                                    <p:animEffect transition="in" filter="box(in)">
                                      <p:cBhvr>
                                        <p:cTn id="7" dur="500"/>
                                        <p:tgtEl>
                                          <p:spTgt spid="21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536"/>
                                        </p:tgtEl>
                                        <p:attrNameLst>
                                          <p:attrName>style.visibility</p:attrName>
                                        </p:attrNameLst>
                                      </p:cBhvr>
                                      <p:to>
                                        <p:strVal val="visible"/>
                                      </p:to>
                                    </p:set>
                                    <p:animEffect transition="in" filter="diamond(in)">
                                      <p:cBhvr>
                                        <p:cTn id="12" dur="2000"/>
                                        <p:tgtEl>
                                          <p:spTgt spid="215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1534">
                                            <p:txEl>
                                              <p:pRg st="0" end="0"/>
                                            </p:txEl>
                                          </p:spTgt>
                                        </p:tgtEl>
                                        <p:attrNameLst>
                                          <p:attrName>style.visibility</p:attrName>
                                        </p:attrNameLst>
                                      </p:cBhvr>
                                      <p:to>
                                        <p:strVal val="visible"/>
                                      </p:to>
                                    </p:set>
                                    <p:anim calcmode="lin" valueType="num">
                                      <p:cBhvr additive="base">
                                        <p:cTn id="17" dur="500" fill="hold"/>
                                        <p:tgtEl>
                                          <p:spTgt spid="2153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5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537"/>
                                        </p:tgtEl>
                                        <p:attrNameLst>
                                          <p:attrName>style.visibility</p:attrName>
                                        </p:attrNameLst>
                                      </p:cBhvr>
                                      <p:to>
                                        <p:strVal val="visible"/>
                                      </p:to>
                                    </p:set>
                                    <p:animEffect transition="in" filter="diamond(in)">
                                      <p:cBhvr>
                                        <p:cTn id="23" dur="2000"/>
                                        <p:tgtEl>
                                          <p:spTgt spid="215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535"/>
                                        </p:tgtEl>
                                        <p:attrNameLst>
                                          <p:attrName>style.visibility</p:attrName>
                                        </p:attrNameLst>
                                      </p:cBhvr>
                                      <p:to>
                                        <p:strVal val="visible"/>
                                      </p:to>
                                    </p:set>
                                    <p:anim calcmode="lin" valueType="num">
                                      <p:cBhvr additive="base">
                                        <p:cTn id="28" dur="500" fill="hold"/>
                                        <p:tgtEl>
                                          <p:spTgt spid="21535"/>
                                        </p:tgtEl>
                                        <p:attrNameLst>
                                          <p:attrName>ppt_x</p:attrName>
                                        </p:attrNameLst>
                                      </p:cBhvr>
                                      <p:tavLst>
                                        <p:tav tm="0">
                                          <p:val>
                                            <p:strVal val="#ppt_x"/>
                                          </p:val>
                                        </p:tav>
                                        <p:tav tm="100000">
                                          <p:val>
                                            <p:strVal val="#ppt_x"/>
                                          </p:val>
                                        </p:tav>
                                      </p:tavLst>
                                    </p:anim>
                                    <p:anim calcmode="lin" valueType="num">
                                      <p:cBhvr additive="base">
                                        <p:cTn id="29" dur="500" fill="hold"/>
                                        <p:tgtEl>
                                          <p:spTgt spid="21535"/>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1538"/>
                                        </p:tgtEl>
                                        <p:attrNameLst>
                                          <p:attrName>style.visibility</p:attrName>
                                        </p:attrNameLst>
                                      </p:cBhvr>
                                      <p:to>
                                        <p:strVal val="visible"/>
                                      </p:to>
                                    </p:set>
                                    <p:animEffect transition="in" filter="randombar(horizontal)">
                                      <p:cBhvr>
                                        <p:cTn id="34" dur="500"/>
                                        <p:tgtEl>
                                          <p:spTgt spid="2153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1540"/>
                                        </p:tgtEl>
                                        <p:attrNameLst>
                                          <p:attrName>style.visibility</p:attrName>
                                        </p:attrNameLst>
                                      </p:cBhvr>
                                      <p:to>
                                        <p:strVal val="visible"/>
                                      </p:to>
                                    </p:set>
                                    <p:animEffect transition="in" filter="randombar(horizontal)">
                                      <p:cBhvr>
                                        <p:cTn id="39" dur="500"/>
                                        <p:tgtEl>
                                          <p:spTgt spid="215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21539"/>
                                        </p:tgtEl>
                                        <p:attrNameLst>
                                          <p:attrName>style.visibility</p:attrName>
                                        </p:attrNameLst>
                                      </p:cBhvr>
                                      <p:to>
                                        <p:strVal val="visible"/>
                                      </p:to>
                                    </p:set>
                                    <p:animEffect transition="in" filter="strips(downLeft)">
                                      <p:cBhvr>
                                        <p:cTn id="44" dur="500"/>
                                        <p:tgtEl>
                                          <p:spTgt spid="21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3" grpId="0"/>
      <p:bldP spid="21535" grpId="0"/>
      <p:bldP spid="21536" grpId="0"/>
      <p:bldP spid="21537" grpId="0"/>
      <p:bldP spid="21538" grpId="0"/>
      <p:bldP spid="21539" grpId="0"/>
      <p:bldP spid="2154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BC21C77-25FA-48C3-8BAF-BAA06F86F69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9066" y="789712"/>
            <a:ext cx="7284046" cy="6183669"/>
          </a:xfrm>
          <a:prstGeom prst="rect">
            <a:avLst/>
          </a:prstGeom>
        </p:spPr>
      </p:pic>
      <p:sp>
        <p:nvSpPr>
          <p:cNvPr id="4" name="Thought Bubble: Cloud 3">
            <a:extLst>
              <a:ext uri="{FF2B5EF4-FFF2-40B4-BE49-F238E27FC236}">
                <a16:creationId xmlns="" xmlns:a16="http://schemas.microsoft.com/office/drawing/2014/main" id="{34A93A8C-85C1-4486-9F18-2265A775419F}"/>
              </a:ext>
            </a:extLst>
          </p:cNvPr>
          <p:cNvSpPr/>
          <p:nvPr/>
        </p:nvSpPr>
        <p:spPr>
          <a:xfrm>
            <a:off x="6465454" y="497175"/>
            <a:ext cx="5070764" cy="3391333"/>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dirty="0"/>
          </a:p>
        </p:txBody>
      </p:sp>
      <p:sp>
        <p:nvSpPr>
          <p:cNvPr id="8" name="Text Box 6">
            <a:extLst>
              <a:ext uri="{FF2B5EF4-FFF2-40B4-BE49-F238E27FC236}">
                <a16:creationId xmlns="" xmlns:a16="http://schemas.microsoft.com/office/drawing/2014/main" id="{6E0E9169-73F2-4B57-8FBB-0A4072EA3239}"/>
              </a:ext>
            </a:extLst>
          </p:cNvPr>
          <p:cNvSpPr txBox="1">
            <a:spLocks noChangeArrowheads="1"/>
          </p:cNvSpPr>
          <p:nvPr/>
        </p:nvSpPr>
        <p:spPr bwMode="auto">
          <a:xfrm>
            <a:off x="6954980" y="1032740"/>
            <a:ext cx="3953163"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50000"/>
              </a:spcBef>
              <a:buFontTx/>
              <a:buNone/>
            </a:pPr>
            <a:r>
              <a:rPr lang="en-US" altLang="en-US" sz="4000" b="1" dirty="0" err="1">
                <a:latin typeface="Times New Roman" panose="02020603050405020304" pitchFamily="18" charset="0"/>
                <a:cs typeface="Times New Roman" panose="02020603050405020304" pitchFamily="18" charset="0"/>
              </a:rPr>
              <a:t>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hãy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thử</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các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biện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pháp</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phòng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chống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thuốc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lá</a:t>
            </a:r>
            <a:r>
              <a:rPr lang="en-US" altLang="en-US" sz="40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Box 9">
            <a:extLst>
              <a:ext uri="{FF2B5EF4-FFF2-40B4-BE49-F238E27FC236}">
                <a16:creationId xmlns="" xmlns:a16="http://schemas.microsoft.com/office/drawing/2014/main" id="{B5E8EE5E-5BFF-42A4-9DBA-B7D4415B835B}"/>
              </a:ext>
            </a:extLst>
          </p:cNvPr>
          <p:cNvSpPr txBox="1">
            <a:spLocks noChangeArrowheads="1"/>
          </p:cNvSpPr>
          <p:nvPr/>
        </p:nvSpPr>
        <p:spPr bwMode="auto">
          <a:xfrm>
            <a:off x="4062304" y="489733"/>
            <a:ext cx="4067392"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5400" b="1" dirty="0" smtClean="0">
                <a:solidFill>
                  <a:srgbClr val="FF0000"/>
                </a:solidFill>
                <a:latin typeface="#9Slide03 Arima Madurai Black" panose="00000A00000000000000" pitchFamily="2" charset="0"/>
                <a:cs typeface="#9Slide03 Arima Madurai Black" panose="00000A00000000000000" pitchFamily="2" charset="0"/>
              </a:rPr>
              <a:t> </a:t>
            </a:r>
            <a:r>
              <a:rPr lang="en-US" altLang="en-US" sz="5400" b="1" dirty="0" err="1">
                <a:solidFill>
                  <a:srgbClr val="FF0000"/>
                </a:solidFill>
                <a:latin typeface="#9Slide03 Arima Madurai Black" panose="00000A00000000000000" pitchFamily="2" charset="0"/>
                <a:cs typeface="#9Slide03 Arima Madurai Black" panose="00000A00000000000000" pitchFamily="2" charset="0"/>
              </a:rPr>
              <a:t>Tác</a:t>
            </a:r>
            <a:r>
              <a:rPr lang="en-US" altLang="en-US" sz="54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5400" b="1" dirty="0" err="1">
                <a:solidFill>
                  <a:srgbClr val="FF0000"/>
                </a:solidFill>
                <a:latin typeface="#9Slide03 Arima Madurai Black" panose="00000A00000000000000" pitchFamily="2" charset="0"/>
                <a:cs typeface="#9Slide03 Arima Madurai Black" panose="00000A00000000000000" pitchFamily="2" charset="0"/>
              </a:rPr>
              <a:t>phẩm</a:t>
            </a:r>
            <a:endParaRPr lang="en-US" altLang="en-US" sz="54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28" name="椭圆 27">
            <a:extLst>
              <a:ext uri="{FF2B5EF4-FFF2-40B4-BE49-F238E27FC236}">
                <a16:creationId xmlns="" xmlns:a16="http://schemas.microsoft.com/office/drawing/2014/main" id="{BD84728E-7865-4A3F-97EC-E0F5BACE52AE}"/>
              </a:ext>
            </a:extLst>
          </p:cNvPr>
          <p:cNvSpPr/>
          <p:nvPr/>
        </p:nvSpPr>
        <p:spPr>
          <a:xfrm>
            <a:off x="2582971" y="4770231"/>
            <a:ext cx="1646154" cy="1704687"/>
          </a:xfrm>
          <a:prstGeom prst="ellipse">
            <a:avLst/>
          </a:prstGeom>
          <a:noFill/>
          <a:ln w="127000" cap="flat" cmpd="thinThick" algn="ctr">
            <a:solidFill>
              <a:srgbClr val="FF9900"/>
            </a:solidFill>
            <a:prstDash val="solid"/>
            <a:miter lim="800000"/>
          </a:ln>
          <a:effectLst/>
        </p:spPr>
        <p:txBody>
          <a:bodyPr lIns="0" tIns="0" rIns="0" bIns="0"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algn="ctr">
              <a:defRPr/>
            </a:pPr>
            <a:r>
              <a:rPr lang="en-SG" altLang="zh-CN" sz="3200" b="0" kern="0" dirty="0" err="1">
                <a:latin typeface="Times New Roman" panose="02020603050405020304" pitchFamily="18" charset="0"/>
                <a:ea typeface="微软雅黑" panose="020B0503020204020204" pitchFamily="34" charset="-122"/>
                <a:cs typeface="Times New Roman" panose="02020603050405020304" pitchFamily="18" charset="0"/>
              </a:rPr>
              <a:t>Xuất</a:t>
            </a:r>
            <a:r>
              <a:rPr lang="en-SG" altLang="zh-CN" sz="3200" b="0" kern="0"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b="0" kern="0" dirty="0" err="1">
                <a:latin typeface="Times New Roman" panose="02020603050405020304" pitchFamily="18" charset="0"/>
                <a:ea typeface="微软雅黑" panose="020B0503020204020204" pitchFamily="34" charset="-122"/>
                <a:cs typeface="Times New Roman" panose="02020603050405020304" pitchFamily="18" charset="0"/>
              </a:rPr>
              <a:t>xứ</a:t>
            </a:r>
            <a:endParaRPr lang="zh-CN" altLang="en-US" sz="3200" b="0" kern="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KSO_GT2.1.1">
            <a:extLst>
              <a:ext uri="{FF2B5EF4-FFF2-40B4-BE49-F238E27FC236}">
                <a16:creationId xmlns="" xmlns:a16="http://schemas.microsoft.com/office/drawing/2014/main" id="{4DBD64F4-DBD6-451B-95A0-3620D29E9474}"/>
              </a:ext>
            </a:extLst>
          </p:cNvPr>
          <p:cNvSpPr txBox="1"/>
          <p:nvPr/>
        </p:nvSpPr>
        <p:spPr>
          <a:xfrm>
            <a:off x="6256348" y="4385373"/>
            <a:ext cx="5086106" cy="1430966"/>
          </a:xfrm>
          <a:prstGeom prst="rect">
            <a:avLst/>
          </a:prstGeom>
          <a:noFill/>
        </p:spPr>
        <p:txBody>
          <a:bodyPr lIns="100790" tIns="50396" rIns="100790" bIns="50396"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algn="just">
              <a:lnSpc>
                <a:spcPct val="130000"/>
              </a:lnSpc>
              <a:defRPr/>
            </a:pPr>
            <a:r>
              <a:rPr lang="en-US" sz="3200" dirty="0" err="1">
                <a:solidFill>
                  <a:schemeClr val="accent1">
                    <a:lumMod val="75000"/>
                  </a:schemeClr>
                </a:solidFill>
                <a:latin typeface="Times New Roman" panose="02020603050405020304" pitchFamily="18" charset="0"/>
                <a:cs typeface="Times New Roman" panose="02020603050405020304" pitchFamily="18" charset="0"/>
              </a:rPr>
              <a:t>Trích</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Từ</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thuốc</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lá</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đến</a:t>
            </a:r>
            <a:r>
              <a:rPr lang="en-US" sz="3200" dirty="0">
                <a:solidFill>
                  <a:schemeClr val="accent1">
                    <a:lumMod val="75000"/>
                  </a:schemeClr>
                </a:solidFill>
                <a:latin typeface="Times New Roman" panose="02020603050405020304" pitchFamily="18" charset="0"/>
                <a:cs typeface="Times New Roman" panose="02020603050405020304" pitchFamily="18" charset="0"/>
              </a:rPr>
              <a:t> ma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túy</a:t>
            </a:r>
            <a:r>
              <a:rPr lang="en-US" sz="3200" dirty="0">
                <a:solidFill>
                  <a:schemeClr val="accent1">
                    <a:lumMod val="75000"/>
                  </a:schemeClr>
                </a:solidFill>
                <a:latin typeface="Times New Roman" panose="02020603050405020304" pitchFamily="18" charset="0"/>
                <a:cs typeface="Times New Roman" panose="02020603050405020304" pitchFamily="18" charset="0"/>
              </a:rPr>
              <a:t> –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Bệnh</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nghiện</a:t>
            </a:r>
            <a:r>
              <a:rPr lang="en-US" sz="3200" dirty="0">
                <a:solidFill>
                  <a:schemeClr val="accent1">
                    <a:lumMod val="75000"/>
                  </a:schemeClr>
                </a:solidFill>
                <a:latin typeface="Times New Roman" panose="02020603050405020304" pitchFamily="18" charset="0"/>
                <a:cs typeface="Times New Roman" panose="02020603050405020304" pitchFamily="18" charset="0"/>
              </a:rPr>
              <a:t>.”</a:t>
            </a:r>
            <a:endParaRPr lang="zh-CN" altLang="en-US"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椭圆 29">
            <a:extLst>
              <a:ext uri="{FF2B5EF4-FFF2-40B4-BE49-F238E27FC236}">
                <a16:creationId xmlns="" xmlns:a16="http://schemas.microsoft.com/office/drawing/2014/main" id="{8319E1AD-1631-4B01-8D35-12950D1A9F61}"/>
              </a:ext>
            </a:extLst>
          </p:cNvPr>
          <p:cNvSpPr/>
          <p:nvPr/>
        </p:nvSpPr>
        <p:spPr>
          <a:xfrm>
            <a:off x="1236518" y="3387435"/>
            <a:ext cx="1992580" cy="2051951"/>
          </a:xfrm>
          <a:prstGeom prst="ellipse">
            <a:avLst/>
          </a:prstGeom>
          <a:noFill/>
          <a:ln w="127000" cap="flat" cmpd="thinThick" algn="ctr">
            <a:solidFill>
              <a:schemeClr val="bg2"/>
            </a:solidFill>
            <a:prstDash val="solid"/>
            <a:miter lim="800000"/>
          </a:ln>
          <a:effectLst/>
        </p:spPr>
        <p:txBody>
          <a:bodyPr lIns="0" tIns="0" rIns="0" bIns="0"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algn="ctr">
              <a:defRPr/>
            </a:pPr>
            <a:r>
              <a:rPr lang="en-SG" altLang="zh-CN" sz="3200" b="0" kern="0" dirty="0">
                <a:latin typeface="Times New Roman" panose="02020603050405020304" pitchFamily="18" charset="0"/>
                <a:ea typeface="微软雅黑" panose="020B0503020204020204" pitchFamily="34" charset="-122"/>
                <a:cs typeface="Times New Roman" panose="02020603050405020304" pitchFamily="18" charset="0"/>
              </a:rPr>
              <a:t>PTBĐ</a:t>
            </a:r>
            <a:endParaRPr lang="zh-CN" altLang="en-US" sz="3200" b="0" kern="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1" name="肘形连接符 27">
            <a:extLst>
              <a:ext uri="{FF2B5EF4-FFF2-40B4-BE49-F238E27FC236}">
                <a16:creationId xmlns="" xmlns:a16="http://schemas.microsoft.com/office/drawing/2014/main" id="{3C732322-04CA-4C82-9B33-60076546E8D4}"/>
              </a:ext>
            </a:extLst>
          </p:cNvPr>
          <p:cNvCxnSpPr>
            <a:cxnSpLocks noChangeShapeType="1"/>
          </p:cNvCxnSpPr>
          <p:nvPr/>
        </p:nvCxnSpPr>
        <p:spPr bwMode="auto">
          <a:xfrm flipV="1">
            <a:off x="3294797" y="3540679"/>
            <a:ext cx="1725967" cy="549017"/>
          </a:xfrm>
          <a:prstGeom prst="bentConnector3">
            <a:avLst>
              <a:gd name="adj1" fmla="val 29667"/>
            </a:avLst>
          </a:prstGeom>
          <a:noFill/>
          <a:ln w="38100" algn="ctr">
            <a:solidFill>
              <a:schemeClr val="bg2"/>
            </a:solidFill>
            <a:miter lim="800000"/>
            <a:headEnd type="oval" w="med" len="med"/>
            <a:tailEnd type="triangle" w="med" len="med"/>
          </a:ln>
          <a:extLst>
            <a:ext uri="{909E8E84-426E-40DD-AFC4-6F175D3DCCD1}">
              <a14:hiddenFill xmlns="" xmlns:a14="http://schemas.microsoft.com/office/drawing/2010/main">
                <a:noFill/>
              </a14:hiddenFill>
            </a:ext>
          </a:extLst>
        </p:spPr>
      </p:cxnSp>
      <p:sp>
        <p:nvSpPr>
          <p:cNvPr id="32" name="KSO_GT1.1.1">
            <a:extLst>
              <a:ext uri="{FF2B5EF4-FFF2-40B4-BE49-F238E27FC236}">
                <a16:creationId xmlns="" xmlns:a16="http://schemas.microsoft.com/office/drawing/2014/main" id="{01ECF743-2C33-4C19-9EA1-A319838CB2DB}"/>
              </a:ext>
            </a:extLst>
          </p:cNvPr>
          <p:cNvSpPr txBox="1"/>
          <p:nvPr/>
        </p:nvSpPr>
        <p:spPr>
          <a:xfrm>
            <a:off x="5184856" y="2667776"/>
            <a:ext cx="6877066" cy="1626805"/>
          </a:xfrm>
          <a:prstGeom prst="rect">
            <a:avLst/>
          </a:prstGeom>
          <a:noFill/>
        </p:spPr>
        <p:txBody>
          <a:bodyPr lIns="100790" tIns="50396" rIns="100790" bIns="50396"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algn="just">
              <a:lnSpc>
                <a:spcPct val="130000"/>
              </a:lnSpc>
              <a:defRPr/>
            </a:pPr>
            <a:r>
              <a:rPr lang="en-SG" altLang="zh-CN" sz="3200" kern="0" dirty="0" err="1" smtClean="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Nghị</a:t>
            </a:r>
            <a:r>
              <a:rPr lang="en-SG" altLang="zh-CN" sz="3200" kern="0" dirty="0" smtClean="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luận</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xã</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smtClean="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hội</a:t>
            </a:r>
            <a:r>
              <a:rPr lang="en-SG" altLang="zh-CN" sz="3200" kern="0" dirty="0" smtClean="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 </a:t>
            </a:r>
            <a:r>
              <a:rPr lang="en-SG" altLang="zh-CN" sz="3200" kern="0" dirty="0" err="1" smtClean="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thuyết</a:t>
            </a:r>
            <a:r>
              <a:rPr lang="en-SG" altLang="zh-CN" sz="3200" kern="0" dirty="0" smtClean="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minh</a:t>
            </a:r>
            <a:endParaRPr lang="zh-CN" altLang="en-US"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3" name="肘形连接符 8">
            <a:extLst>
              <a:ext uri="{FF2B5EF4-FFF2-40B4-BE49-F238E27FC236}">
                <a16:creationId xmlns="" xmlns:a16="http://schemas.microsoft.com/office/drawing/2014/main" id="{3202155A-DF05-47C1-8EE7-78055D006C76}"/>
              </a:ext>
            </a:extLst>
          </p:cNvPr>
          <p:cNvCxnSpPr>
            <a:cxnSpLocks noChangeShapeType="1"/>
          </p:cNvCxnSpPr>
          <p:nvPr/>
        </p:nvCxnSpPr>
        <p:spPr bwMode="auto">
          <a:xfrm flipV="1">
            <a:off x="4321873" y="5107301"/>
            <a:ext cx="1725966" cy="549017"/>
          </a:xfrm>
          <a:prstGeom prst="bentConnector3">
            <a:avLst>
              <a:gd name="adj1" fmla="val 29667"/>
            </a:avLst>
          </a:prstGeom>
          <a:noFill/>
          <a:ln w="38100" algn="ctr">
            <a:solidFill>
              <a:srgbClr val="FF9900"/>
            </a:solidFill>
            <a:miter lim="800000"/>
            <a:headEnd type="oval" w="med" len="med"/>
            <a:tailEnd type="triangle" w="med" len="med"/>
          </a:ln>
          <a:extLst>
            <a:ext uri="{909E8E84-426E-40DD-AFC4-6F175D3DCCD1}">
              <a14:hiddenFill xmlns="" xmlns:a14="http://schemas.microsoft.com/office/drawing/2010/main">
                <a:noFill/>
              </a14:hiddenFill>
            </a:ext>
          </a:extLst>
        </p:spPr>
      </p:cxnSp>
      <p:sp>
        <p:nvSpPr>
          <p:cNvPr id="34" name="椭圆 33">
            <a:extLst>
              <a:ext uri="{FF2B5EF4-FFF2-40B4-BE49-F238E27FC236}">
                <a16:creationId xmlns="" xmlns:a16="http://schemas.microsoft.com/office/drawing/2014/main" id="{C02D9CC2-C36A-4EC4-A149-CA1A3DC56025}"/>
              </a:ext>
            </a:extLst>
          </p:cNvPr>
          <p:cNvSpPr/>
          <p:nvPr/>
        </p:nvSpPr>
        <p:spPr>
          <a:xfrm>
            <a:off x="695862" y="1892655"/>
            <a:ext cx="1724415" cy="1818963"/>
          </a:xfrm>
          <a:prstGeom prst="ellipse">
            <a:avLst/>
          </a:prstGeom>
          <a:noFill/>
          <a:ln w="127000" cap="flat" cmpd="thinThick" algn="ctr">
            <a:solidFill>
              <a:srgbClr val="7030A0"/>
            </a:solidFill>
            <a:prstDash val="solid"/>
            <a:miter lim="800000"/>
          </a:ln>
          <a:effectLst/>
        </p:spPr>
        <p:txBody>
          <a:bodyPr lIns="0" tIns="0" rIns="0" bIns="0"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algn="ctr">
              <a:defRPr/>
            </a:pPr>
            <a:r>
              <a:rPr lang="en-SG" altLang="zh-CN" sz="3200" b="0" kern="0" dirty="0" err="1">
                <a:latin typeface="Times New Roman" panose="02020603050405020304" pitchFamily="18" charset="0"/>
                <a:ea typeface="微软雅黑" panose="020B0503020204020204" pitchFamily="34" charset="-122"/>
                <a:cs typeface="Times New Roman" panose="02020603050405020304" pitchFamily="18" charset="0"/>
              </a:rPr>
              <a:t>Kiểu</a:t>
            </a:r>
            <a:r>
              <a:rPr lang="en-SG" altLang="zh-CN" sz="3200" b="0" kern="0"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b="0" kern="0" dirty="0" err="1">
                <a:latin typeface="Times New Roman" panose="02020603050405020304" pitchFamily="18" charset="0"/>
                <a:ea typeface="微软雅黑" panose="020B0503020204020204" pitchFamily="34" charset="-122"/>
                <a:cs typeface="Times New Roman" panose="02020603050405020304" pitchFamily="18" charset="0"/>
              </a:rPr>
              <a:t>văn</a:t>
            </a:r>
            <a:r>
              <a:rPr lang="en-SG" altLang="zh-CN" sz="3200" b="0" kern="0"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b="0" kern="0" dirty="0" err="1">
                <a:latin typeface="Times New Roman" panose="02020603050405020304" pitchFamily="18" charset="0"/>
                <a:ea typeface="微软雅黑" panose="020B0503020204020204" pitchFamily="34" charset="-122"/>
                <a:cs typeface="Times New Roman" panose="02020603050405020304" pitchFamily="18" charset="0"/>
              </a:rPr>
              <a:t>bản</a:t>
            </a:r>
            <a:endParaRPr lang="zh-CN" altLang="en-US" sz="3200" b="0" kern="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KSO_GT2.1.1">
            <a:extLst>
              <a:ext uri="{FF2B5EF4-FFF2-40B4-BE49-F238E27FC236}">
                <a16:creationId xmlns="" xmlns:a16="http://schemas.microsoft.com/office/drawing/2014/main" id="{6D091A14-5988-4B58-AC74-1142C54E2C06}"/>
              </a:ext>
            </a:extLst>
          </p:cNvPr>
          <p:cNvSpPr txBox="1"/>
          <p:nvPr/>
        </p:nvSpPr>
        <p:spPr>
          <a:xfrm>
            <a:off x="4432185" y="1638225"/>
            <a:ext cx="7582919" cy="1163911"/>
          </a:xfrm>
          <a:prstGeom prst="rect">
            <a:avLst/>
          </a:prstGeom>
          <a:noFill/>
        </p:spPr>
        <p:txBody>
          <a:bodyPr lIns="100790" tIns="50396" rIns="100790" bIns="50396"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algn="just">
              <a:lnSpc>
                <a:spcPct val="130000"/>
              </a:lnSpc>
              <a:defRPr/>
            </a:pP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Văn</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bản</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nhật</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dụng</a:t>
            </a:r>
            <a:endParaRPr lang="zh-CN" altLang="en-US"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6" name="肘形连接符 11">
            <a:extLst>
              <a:ext uri="{FF2B5EF4-FFF2-40B4-BE49-F238E27FC236}">
                <a16:creationId xmlns="" xmlns:a16="http://schemas.microsoft.com/office/drawing/2014/main" id="{576D50FB-EBA1-4CF4-9436-0A240CD58597}"/>
              </a:ext>
            </a:extLst>
          </p:cNvPr>
          <p:cNvCxnSpPr>
            <a:cxnSpLocks noChangeShapeType="1"/>
          </p:cNvCxnSpPr>
          <p:nvPr/>
        </p:nvCxnSpPr>
        <p:spPr bwMode="auto">
          <a:xfrm flipV="1">
            <a:off x="2519257" y="2292655"/>
            <a:ext cx="1724416" cy="549017"/>
          </a:xfrm>
          <a:prstGeom prst="bentConnector3">
            <a:avLst>
              <a:gd name="adj1" fmla="val 29667"/>
            </a:avLst>
          </a:prstGeom>
          <a:noFill/>
          <a:ln w="38100" algn="ctr">
            <a:solidFill>
              <a:srgbClr val="7030A0"/>
            </a:solidFill>
            <a:miter lim="800000"/>
            <a:headEnd type="oval" w="med" len="med"/>
            <a:tailEnd type="triangle" w="med" len="med"/>
          </a:ln>
          <a:extLst>
            <a:ext uri="{909E8E84-426E-40DD-AFC4-6F175D3DCCD1}">
              <a14:hiddenFill xmlns="" xmlns:a14="http://schemas.microsoft.com/office/drawing/2010/main">
                <a:noFill/>
              </a14:hiddenFill>
            </a:ext>
          </a:extLst>
        </p:spPr>
      </p:cxnSp>
      <p:pic>
        <p:nvPicPr>
          <p:cNvPr id="3" name="Picture 2">
            <a:extLst>
              <a:ext uri="{FF2B5EF4-FFF2-40B4-BE49-F238E27FC236}">
                <a16:creationId xmlns="" xmlns:a16="http://schemas.microsoft.com/office/drawing/2014/main" id="{6DD9F556-6129-4778-9109-31BAFA25FE2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799401" y="363123"/>
            <a:ext cx="3092324" cy="2389523"/>
          </a:xfrm>
          <a:prstGeom prst="rect">
            <a:avLst/>
          </a:prstGeom>
        </p:spPr>
      </p:pic>
    </p:spTree>
    <p:custDataLst>
      <p:tags r:id="rId1"/>
    </p:custDataLst>
    <p:extLst>
      <p:ext uri="{BB962C8B-B14F-4D97-AF65-F5344CB8AC3E}">
        <p14:creationId xmlns="" xmlns:p14="http://schemas.microsoft.com/office/powerpoint/2010/main" val="309011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circle(in)">
                                      <p:cBhvr>
                                        <p:cTn id="7" dur="2000"/>
                                        <p:tgtEl>
                                          <p:spTgt spid="7178"/>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par>
                                <p:cTn id="29" presetID="14" presetClass="entr" presetSubtype="1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randombar(horizontal)">
                                      <p:cBhvr>
                                        <p:cTn id="41" dur="500"/>
                                        <p:tgtEl>
                                          <p:spTgt spid="28"/>
                                        </p:tgtEl>
                                      </p:cBhvr>
                                    </p:animEffect>
                                  </p:childTnLst>
                                </p:cTn>
                              </p:par>
                              <p:par>
                                <p:cTn id="42" presetID="14" presetClass="entr" presetSubtype="1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P spid="28" grpId="0" animBg="1"/>
      <p:bldP spid="29" grpId="0"/>
      <p:bldP spid="30" grpId="0" animBg="1"/>
      <p:bldP spid="32" grpId="0"/>
      <p:bldP spid="34" grpId="0" animBg="1"/>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IAO AN\on dich thuoc la\thuoc la\t414578.jpg">
            <a:extLst>
              <a:ext uri="{FF2B5EF4-FFF2-40B4-BE49-F238E27FC236}">
                <a16:creationId xmlns="" xmlns:a16="http://schemas.microsoft.com/office/drawing/2014/main" id="{C1C06385-B6BF-4AFF-8ECC-A35D86B3086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497" y="2291195"/>
            <a:ext cx="2917536"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Picture 3" descr="D:\GIAO AN\on dich thuoc la\thuoc la\hut-thuoc-la-a.jpg">
            <a:extLst>
              <a:ext uri="{FF2B5EF4-FFF2-40B4-BE49-F238E27FC236}">
                <a16:creationId xmlns="" xmlns:a16="http://schemas.microsoft.com/office/drawing/2014/main" id="{982B20BB-2671-42DC-BAA2-1D6A9529F67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77228" y="2291195"/>
            <a:ext cx="2917536" cy="360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2" name="Picture 4" descr="D:\GIAO AN\on dich thuoc la\thuoc la\20140314.jpg">
            <a:extLst>
              <a:ext uri="{FF2B5EF4-FFF2-40B4-BE49-F238E27FC236}">
                <a16:creationId xmlns="" xmlns:a16="http://schemas.microsoft.com/office/drawing/2014/main" id="{6F5597DF-82DB-45AF-86FE-45793DD56DE7}"/>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956712" y="2291194"/>
            <a:ext cx="3646632" cy="3613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 xmlns:a16="http://schemas.microsoft.com/office/drawing/2014/main" id="{EB0C2967-D382-46D7-BB3E-B1F4053D6336}"/>
              </a:ext>
            </a:extLst>
          </p:cNvPr>
          <p:cNvSpPr/>
          <p:nvPr/>
        </p:nvSpPr>
        <p:spPr>
          <a:xfrm>
            <a:off x="2699759" y="609596"/>
            <a:ext cx="6792481"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dirty="0">
                <a:solidFill>
                  <a:srgbClr val="FF0000"/>
                </a:solidFill>
                <a:latin typeface="Times New Roman" panose="02020603050405020304" pitchFamily="18" charset="0"/>
                <a:cs typeface="Times New Roman" panose="02020603050405020304" pitchFamily="18" charset="0"/>
              </a:rPr>
              <a:t>Cấm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hút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thuốc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nơi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cộng</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SG"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500"/>
                                        <p:tgtEl>
                                          <p:spTgt spid="20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additive="base">
                                        <p:cTn id="17" dur="500" fill="hold"/>
                                        <p:tgtEl>
                                          <p:spTgt spid="2051"/>
                                        </p:tgtEl>
                                        <p:attrNameLst>
                                          <p:attrName>ppt_x</p:attrName>
                                        </p:attrNameLst>
                                      </p:cBhvr>
                                      <p:tavLst>
                                        <p:tav tm="0">
                                          <p:val>
                                            <p:strVal val="#ppt_x"/>
                                          </p:val>
                                        </p:tav>
                                        <p:tav tm="100000">
                                          <p:val>
                                            <p:strVal val="#ppt_x"/>
                                          </p:val>
                                        </p:tav>
                                      </p:tavLst>
                                    </p:anim>
                                    <p:anim calcmode="lin" valueType="num">
                                      <p:cBhvr additive="base">
                                        <p:cTn id="1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slide(fromBottom)">
                                      <p:cBhvr>
                                        <p:cTn id="2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772C8FF-179D-4EBE-899D-F84A17F8757E}"/>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6031345" cy="3376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 xmlns:a16="http://schemas.microsoft.com/office/drawing/2014/main" id="{5B4D4EE7-8C98-436F-9A21-375047BADF88}"/>
              </a:ext>
            </a:extLst>
          </p:cNvPr>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60656" y="0"/>
            <a:ext cx="6031346" cy="3376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1CDC1427-928E-4B7E-B145-363271AE3FA3}"/>
              </a:ext>
            </a:extLst>
          </p:cNvPr>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3481340"/>
            <a:ext cx="6031345" cy="3376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BD938C14-0085-4452-998C-C7DEF447C750}"/>
              </a:ext>
            </a:extLst>
          </p:cNvPr>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60654" y="3475216"/>
            <a:ext cx="6031346" cy="3382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GIAO AN\on dich thuoc la\thuoc la\lm8 (1).jpg">
            <a:extLst>
              <a:ext uri="{FF2B5EF4-FFF2-40B4-BE49-F238E27FC236}">
                <a16:creationId xmlns="" xmlns:a16="http://schemas.microsoft.com/office/drawing/2014/main" id="{ED024D4F-76D7-41CD-A7DC-2905FF0A2314}"/>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9655"/>
          <a:stretch/>
        </p:blipFill>
        <p:spPr bwMode="auto">
          <a:xfrm>
            <a:off x="794325" y="1493700"/>
            <a:ext cx="3874655" cy="409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 xmlns:a16="http://schemas.microsoft.com/office/drawing/2014/main" id="{B1428484-A4F6-469C-93DB-3A37CF47FDEF}"/>
              </a:ext>
            </a:extLst>
          </p:cNvPr>
          <p:cNvSpPr/>
          <p:nvPr/>
        </p:nvSpPr>
        <p:spPr>
          <a:xfrm>
            <a:off x="1867116" y="249379"/>
            <a:ext cx="8457768"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Phạt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nặng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đối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với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những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người</a:t>
            </a:r>
            <a:r>
              <a:rPr lang="en-US" altLang="en-US" sz="3600" b="1" dirty="0">
                <a:solidFill>
                  <a:srgbClr val="FF0000"/>
                </a:solidFill>
                <a:latin typeface="Times New Roman" panose="02020603050405020304" pitchFamily="18" charset="0"/>
                <a:cs typeface="Times New Roman" panose="02020603050405020304" pitchFamily="18" charset="0"/>
              </a:rPr>
              <a:t> vi </a:t>
            </a:r>
            <a:r>
              <a:rPr lang="en-US" altLang="en-US" sz="3600" b="1" dirty="0" err="1">
                <a:solidFill>
                  <a:srgbClr val="FF0000"/>
                </a:solidFill>
                <a:latin typeface="Times New Roman" panose="02020603050405020304" pitchFamily="18" charset="0"/>
                <a:cs typeface="Times New Roman" panose="02020603050405020304" pitchFamily="18" charset="0"/>
              </a:rPr>
              <a:t>phạm</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SG" sz="3600" dirty="0">
              <a:solidFill>
                <a:srgbClr val="FF0000"/>
              </a:solidFill>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 xmlns:a16="http://schemas.microsoft.com/office/drawing/2014/main" id="{B5694BEA-C8C6-43BF-BD7C-4492827FFCCD}"/>
              </a:ext>
            </a:extLst>
          </p:cNvPr>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96190" y="1502938"/>
            <a:ext cx="6401485" cy="4078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 xmlns:a16="http://schemas.microsoft.com/office/drawing/2014/main" id="{82DB577D-C119-40B4-981A-BCEAFBB89E7A}"/>
              </a:ext>
            </a:extLst>
          </p:cNvPr>
          <p:cNvSpPr txBox="1">
            <a:spLocks noChangeArrowheads="1"/>
          </p:cNvSpPr>
          <p:nvPr/>
        </p:nvSpPr>
        <p:spPr>
          <a:xfrm>
            <a:off x="288639" y="5922821"/>
            <a:ext cx="11109035" cy="1371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b="1">
                <a:solidFill>
                  <a:srgbClr val="0000FF"/>
                </a:solidFill>
                <a:latin typeface="Times New Roman" panose="02020603050405020304" pitchFamily="18" charset="0"/>
                <a:cs typeface="Times New Roman" panose="02020603050405020304" pitchFamily="18" charset="0"/>
              </a:rPr>
              <a:t>Chỉ thị 12/2007/CT-TTG</a:t>
            </a:r>
            <a:r>
              <a:rPr lang="en-US" altLang="en-US">
                <a:solidFill>
                  <a:srgbClr val="0000FF"/>
                </a:solidFill>
                <a:latin typeface="Times New Roman" panose="02020603050405020304" pitchFamily="18" charset="0"/>
                <a:cs typeface="Times New Roman" panose="02020603050405020304" pitchFamily="18" charset="0"/>
              </a:rPr>
              <a:t>  </a:t>
            </a:r>
            <a:r>
              <a:rPr lang="en-US" altLang="en-US" b="1">
                <a:solidFill>
                  <a:srgbClr val="0000FF"/>
                </a:solidFill>
                <a:latin typeface="Times New Roman" panose="02020603050405020304" pitchFamily="18" charset="0"/>
                <a:cs typeface="Times New Roman" panose="02020603050405020304" pitchFamily="18" charset="0"/>
              </a:rPr>
              <a:t>ngày  10/5/2007 về  việc tăng cường các hoạt động phòng chống tác hại của thuốc lá</a:t>
            </a:r>
            <a:endParaRPr lang="en-US" altLang="en-US"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9367A8D-5E52-49D8-85EE-6DD4E164AB06}"/>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133461"/>
            <a:ext cx="9144000" cy="535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C5B43B8B-038B-4114-9581-A85F93B7AB42}"/>
              </a:ext>
            </a:extLst>
          </p:cNvPr>
          <p:cNvSpPr>
            <a:spLocks noChangeArrowheads="1"/>
          </p:cNvSpPr>
          <p:nvPr/>
        </p:nvSpPr>
        <p:spPr bwMode="auto">
          <a:xfrm>
            <a:off x="0" y="5524210"/>
            <a:ext cx="12192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r>
              <a:rPr lang="vi-VN" altLang="en-US" sz="2400" b="1" dirty="0">
                <a:solidFill>
                  <a:srgbClr val="FF0000"/>
                </a:solidFill>
                <a:latin typeface="Times New Roman" panose="02020603050405020304" pitchFamily="18" charset="0"/>
                <a:cs typeface="Times New Roman" panose="02020603050405020304" pitchFamily="18" charset="0"/>
              </a:rPr>
              <a:t>Để giảm thiểu tác hại của việc sử dụng các sản phẩm thuốc lá tới sức khỏe, kinh tế, xã hội và môi trường, Ngày 18 tháng 6 năm 2012, Quốc hội khóa XIII, kỳ họp thứ 3 đã thông qua Luật Phòng, chống tác hại của thuốc lá (Luật PCTH thuốc lá).</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B1428484-A4F6-469C-93DB-3A37CF47FDEF}"/>
              </a:ext>
            </a:extLst>
          </p:cNvPr>
          <p:cNvSpPr/>
          <p:nvPr/>
        </p:nvSpPr>
        <p:spPr>
          <a:xfrm>
            <a:off x="2790067" y="304800"/>
            <a:ext cx="6611866" cy="905164"/>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dirty="0">
                <a:solidFill>
                  <a:srgbClr val="FF0000"/>
                </a:solidFill>
                <a:latin typeface="+mj-lt"/>
              </a:rPr>
              <a:t>Cấm qu</a:t>
            </a:r>
            <a:r>
              <a:rPr lang="en-US" altLang="en-US" sz="3600" b="1" dirty="0">
                <a:solidFill>
                  <a:srgbClr val="FF0000"/>
                </a:solidFill>
                <a:latin typeface="Times New Roman" panose="02020603050405020304" pitchFamily="18" charset="0"/>
                <a:cs typeface="Times New Roman" panose="02020603050405020304" pitchFamily="18" charset="0"/>
              </a:rPr>
              <a:t>ả</a:t>
            </a:r>
            <a:r>
              <a:rPr lang="vi-VN" altLang="en-US" sz="3600" b="1" dirty="0">
                <a:solidFill>
                  <a:srgbClr val="FF0000"/>
                </a:solidFill>
                <a:latin typeface="+mj-lt"/>
              </a:rPr>
              <a:t>ng cáo thuốc lá</a:t>
            </a:r>
            <a:endParaRPr lang="en-SG" sz="3600" dirty="0">
              <a:solidFill>
                <a:srgbClr val="FF0000"/>
              </a:solidFill>
              <a:latin typeface="+mj-lt"/>
              <a:cs typeface="Times New Roman" panose="02020603050405020304" pitchFamily="18" charset="0"/>
            </a:endParaRPr>
          </a:p>
        </p:txBody>
      </p:sp>
      <p:pic>
        <p:nvPicPr>
          <p:cNvPr id="3" name="Picture 2">
            <a:extLst>
              <a:ext uri="{FF2B5EF4-FFF2-40B4-BE49-F238E27FC236}">
                <a16:creationId xmlns="" xmlns:a16="http://schemas.microsoft.com/office/drawing/2014/main" id="{6E27DEFA-AD3E-4640-9846-57AC40C2C0B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0917" y="1341578"/>
            <a:ext cx="5781967" cy="5781967"/>
          </a:xfrm>
          <a:prstGeom prst="rect">
            <a:avLst/>
          </a:prstGeom>
        </p:spPr>
      </p:pic>
      <p:sp>
        <p:nvSpPr>
          <p:cNvPr id="8" name="Text Box 6">
            <a:extLst>
              <a:ext uri="{FF2B5EF4-FFF2-40B4-BE49-F238E27FC236}">
                <a16:creationId xmlns="" xmlns:a16="http://schemas.microsoft.com/office/drawing/2014/main" id="{F4CB3830-8873-40D3-B8EF-663B87D5E972}"/>
              </a:ext>
            </a:extLst>
          </p:cNvPr>
          <p:cNvSpPr txBox="1">
            <a:spLocks noChangeArrowheads="1"/>
          </p:cNvSpPr>
          <p:nvPr/>
        </p:nvSpPr>
        <p:spPr bwMode="auto">
          <a:xfrm>
            <a:off x="5681050" y="2462846"/>
            <a:ext cx="5651968" cy="353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en-US" dirty="0">
                <a:latin typeface="+mj-lt"/>
              </a:rPr>
              <a:t>Theo Thông tư hướng dẫn thực hiện Pháp lệnh Quảng cáo và Nghị quyết của Chính phủ, các quảng cáo thuốc lá dưới mọi hình thức, kể cả việc sử dụng tên, nhãn hiệu và biểu tượng của các sản phẩm thuốc lá đều bị cấm. </a:t>
            </a:r>
          </a:p>
        </p:txBody>
      </p:sp>
    </p:spTree>
    <p:extLst>
      <p:ext uri="{BB962C8B-B14F-4D97-AF65-F5344CB8AC3E}">
        <p14:creationId xmlns="" xmlns:p14="http://schemas.microsoft.com/office/powerpoint/2010/main" val="27520889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B1428484-A4F6-469C-93DB-3A37CF47FDEF}"/>
              </a:ext>
            </a:extLst>
          </p:cNvPr>
          <p:cNvSpPr/>
          <p:nvPr/>
        </p:nvSpPr>
        <p:spPr>
          <a:xfrm>
            <a:off x="1431636" y="304799"/>
            <a:ext cx="9347200" cy="135774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Tuyên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truyền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kêu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gọi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mọi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người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kiên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quyết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chống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thuốc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lá</a:t>
            </a:r>
            <a:endParaRPr lang="en-SG" sz="3600" dirty="0">
              <a:solidFill>
                <a:srgbClr val="FF0000"/>
              </a:solidFill>
              <a:latin typeface="+mj-lt"/>
              <a:cs typeface="Times New Roman" panose="02020603050405020304" pitchFamily="18" charset="0"/>
            </a:endParaRPr>
          </a:p>
        </p:txBody>
      </p:sp>
      <p:pic>
        <p:nvPicPr>
          <p:cNvPr id="5" name="Picture 2" descr="D:\GIAO AN\on dich thuoc la\thuoc la\an_giang.jpg">
            <a:extLst>
              <a:ext uri="{FF2B5EF4-FFF2-40B4-BE49-F238E27FC236}">
                <a16:creationId xmlns="" xmlns:a16="http://schemas.microsoft.com/office/drawing/2014/main" id="{8C404F6E-3B21-4E9B-BF95-D24ECD303DD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3979" y="2162607"/>
            <a:ext cx="4118051" cy="4232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descr="D:\GIAO AN\on dich thuoc la\thuoc la\images (2).jpg">
            <a:extLst>
              <a:ext uri="{FF2B5EF4-FFF2-40B4-BE49-F238E27FC236}">
                <a16:creationId xmlns="" xmlns:a16="http://schemas.microsoft.com/office/drawing/2014/main" id="{AA88DF2F-B034-4AE5-B31C-CC8865AC092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66857" y="2162606"/>
            <a:ext cx="3341780" cy="4232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D:\GIAO AN\on dich thuoc la\thuoc la\images (4).jpg">
            <a:extLst>
              <a:ext uri="{FF2B5EF4-FFF2-40B4-BE49-F238E27FC236}">
                <a16:creationId xmlns="" xmlns:a16="http://schemas.microsoft.com/office/drawing/2014/main" id="{F6383685-FF4B-4341-A293-1BF90768B36F}"/>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122096" y="2162607"/>
            <a:ext cx="3845925" cy="4232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702950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10 ý tưởng chống thuốc lá sáng tạo nhất">
            <a:extLst>
              <a:ext uri="{FF2B5EF4-FFF2-40B4-BE49-F238E27FC236}">
                <a16:creationId xmlns="" xmlns:a16="http://schemas.microsoft.com/office/drawing/2014/main" id="{537DEC4B-A346-46A7-B1B6-3AAF8274D0E9}"/>
              </a:ext>
            </a:extLst>
          </p:cNvPr>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a:xfrm>
            <a:off x="375155" y="152401"/>
            <a:ext cx="4270737" cy="4900411"/>
          </a:xfrm>
          <a:noFill/>
        </p:spPr>
      </p:pic>
      <p:sp>
        <p:nvSpPr>
          <p:cNvPr id="2" name="Rectangle 1">
            <a:extLst>
              <a:ext uri="{FF2B5EF4-FFF2-40B4-BE49-F238E27FC236}">
                <a16:creationId xmlns="" xmlns:a16="http://schemas.microsoft.com/office/drawing/2014/main" id="{17665C22-E2CE-463C-8852-AA156B92EA06}"/>
              </a:ext>
            </a:extLst>
          </p:cNvPr>
          <p:cNvSpPr/>
          <p:nvPr/>
        </p:nvSpPr>
        <p:spPr>
          <a:xfrm>
            <a:off x="73891" y="5080521"/>
            <a:ext cx="5061527" cy="1569660"/>
          </a:xfrm>
          <a:prstGeom prst="rect">
            <a:avLst/>
          </a:prstGeom>
        </p:spPr>
        <p:txBody>
          <a:bodyPr wrap="square">
            <a:spAutoFit/>
          </a:bodyPr>
          <a:lstStyle/>
          <a:p>
            <a:pPr algn="ctr"/>
            <a:r>
              <a:rPr lang="vi-VN" altLang="en-US" sz="2400" b="1" i="1" dirty="0">
                <a:solidFill>
                  <a:srgbClr val="0000CC"/>
                </a:solidFill>
                <a:latin typeface="+mj-lt"/>
              </a:rPr>
              <a:t>Biển báo giao thông hình điếu thuốc nổi bật trên đường phố Brazil. Tấm biển có nội dung “</a:t>
            </a:r>
            <a:r>
              <a:rPr lang="en-US" altLang="en-US" sz="2400" b="1" dirty="0">
                <a:solidFill>
                  <a:srgbClr val="0000CC"/>
                </a:solidFill>
                <a:latin typeface="+mj-lt"/>
              </a:rPr>
              <a:t>Pare</a:t>
            </a:r>
            <a:r>
              <a:rPr lang="vi-VN" altLang="en-US" sz="2400" b="1" i="1" dirty="0">
                <a:solidFill>
                  <a:srgbClr val="0000CC"/>
                </a:solidFill>
                <a:latin typeface="+mj-lt"/>
              </a:rPr>
              <a:t>”, đồng nghĩa với lời kêu gọi hãy ngừng hút thuốc</a:t>
            </a:r>
            <a:r>
              <a:rPr lang="en-US" altLang="en-US" sz="2400" b="1" i="1" dirty="0">
                <a:solidFill>
                  <a:srgbClr val="0000CC"/>
                </a:solidFill>
                <a:latin typeface="+mj-lt"/>
              </a:rPr>
              <a:t>.</a:t>
            </a:r>
            <a:endParaRPr lang="en-US" altLang="en-US" sz="2400" dirty="0">
              <a:solidFill>
                <a:srgbClr val="0000CC"/>
              </a:solidFill>
              <a:latin typeface="+mj-lt"/>
            </a:endParaRPr>
          </a:p>
        </p:txBody>
      </p:sp>
      <p:pic>
        <p:nvPicPr>
          <p:cNvPr id="6" name="Picture 4" descr="quang cao thuoc">
            <a:extLst>
              <a:ext uri="{FF2B5EF4-FFF2-40B4-BE49-F238E27FC236}">
                <a16:creationId xmlns="" xmlns:a16="http://schemas.microsoft.com/office/drawing/2014/main" id="{288E78AE-CF5D-4ECF-8420-81D90899244D}"/>
              </a:ext>
            </a:extLst>
          </p:cNvPr>
          <p:cNvPicPr>
            <a:picLocks noGrp="1" noChangeAspect="1" noChangeArrowheads="1"/>
          </p:cNvPicPr>
          <p:nvPr>
            <p:ph sz="half" idx="2"/>
          </p:nvPr>
        </p:nvPicPr>
        <p:blipFill>
          <a:blip r:embed="rId4" cstate="print">
            <a:extLst>
              <a:ext uri="{28A0092B-C50C-407E-A947-70E740481C1C}">
                <a14:useLocalDpi xmlns="" xmlns:a14="http://schemas.microsoft.com/office/drawing/2010/main" val="0"/>
              </a:ext>
            </a:extLst>
          </a:blip>
          <a:srcRect/>
          <a:stretch>
            <a:fillRect/>
          </a:stretch>
        </p:blipFill>
        <p:spPr>
          <a:xfrm>
            <a:off x="5278581" y="540328"/>
            <a:ext cx="6705600" cy="5638800"/>
          </a:xfrm>
          <a:noFill/>
        </p:spPr>
      </p:pic>
      <p:sp>
        <p:nvSpPr>
          <p:cNvPr id="7" name="Text Box 4">
            <a:extLst>
              <a:ext uri="{FF2B5EF4-FFF2-40B4-BE49-F238E27FC236}">
                <a16:creationId xmlns="" xmlns:a16="http://schemas.microsoft.com/office/drawing/2014/main" id="{B9465C8A-B8BF-4A8C-89FD-E4D901935046}"/>
              </a:ext>
            </a:extLst>
          </p:cNvPr>
          <p:cNvSpPr txBox="1">
            <a:spLocks noChangeArrowheads="1"/>
          </p:cNvSpPr>
          <p:nvPr/>
        </p:nvSpPr>
        <p:spPr bwMode="auto">
          <a:xfrm>
            <a:off x="5278580" y="4315370"/>
            <a:ext cx="6692287" cy="7489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267" b="1" dirty="0">
                <a:solidFill>
                  <a:srgbClr val="0000CC"/>
                </a:solidFill>
                <a:latin typeface="Times New Roman" pitchFamily="18" charset="0"/>
                <a:cs typeface="Times New Roman" pitchFamily="18" charset="0"/>
              </a:rPr>
              <a:t>5 </a:t>
            </a:r>
            <a:r>
              <a:rPr lang="en-US" sz="4267" b="1" dirty="0" err="1">
                <a:solidFill>
                  <a:srgbClr val="0000CC"/>
                </a:solidFill>
                <a:latin typeface="Times New Roman" pitchFamily="18" charset="0"/>
                <a:cs typeface="Times New Roman" pitchFamily="18" charset="0"/>
              </a:rPr>
              <a:t>triệu</a:t>
            </a:r>
            <a:r>
              <a:rPr lang="en-US" sz="4267" b="1" dirty="0">
                <a:solidFill>
                  <a:srgbClr val="0000CC"/>
                </a:solidFill>
                <a:latin typeface="Times New Roman" pitchFamily="18" charset="0"/>
                <a:cs typeface="Times New Roman" pitchFamily="18" charset="0"/>
              </a:rPr>
              <a:t> </a:t>
            </a:r>
            <a:r>
              <a:rPr lang="en-US" sz="4267" b="1" dirty="0" err="1">
                <a:solidFill>
                  <a:srgbClr val="0000CC"/>
                </a:solidFill>
                <a:latin typeface="Times New Roman" pitchFamily="18" charset="0"/>
                <a:cs typeface="Times New Roman" pitchFamily="18" charset="0"/>
              </a:rPr>
              <a:t>người</a:t>
            </a:r>
            <a:r>
              <a:rPr lang="en-US" sz="4267" b="1" dirty="0">
                <a:solidFill>
                  <a:srgbClr val="0000CC"/>
                </a:solidFill>
                <a:latin typeface="Times New Roman" pitchFamily="18" charset="0"/>
                <a:cs typeface="Times New Roman" pitchFamily="18" charset="0"/>
              </a:rPr>
              <a:t> </a:t>
            </a:r>
            <a:r>
              <a:rPr lang="en-US" sz="4267" b="1" dirty="0" err="1">
                <a:solidFill>
                  <a:srgbClr val="0000CC"/>
                </a:solidFill>
                <a:latin typeface="Times New Roman" pitchFamily="18" charset="0"/>
                <a:cs typeface="Times New Roman" pitchFamily="18" charset="0"/>
              </a:rPr>
              <a:t>chết</a:t>
            </a:r>
            <a:r>
              <a:rPr lang="en-US" sz="4267" b="1" dirty="0">
                <a:solidFill>
                  <a:srgbClr val="0000CC"/>
                </a:solidFill>
                <a:latin typeface="Times New Roman" pitchFamily="18" charset="0"/>
                <a:cs typeface="Times New Roman" pitchFamily="18" charset="0"/>
              </a:rPr>
              <a:t> </a:t>
            </a:r>
            <a:r>
              <a:rPr lang="en-US" sz="4267" b="1" dirty="0" err="1">
                <a:solidFill>
                  <a:srgbClr val="0000CC"/>
                </a:solidFill>
                <a:latin typeface="Times New Roman" pitchFamily="18" charset="0"/>
                <a:cs typeface="Times New Roman" pitchFamily="18" charset="0"/>
              </a:rPr>
              <a:t>mỗi</a:t>
            </a:r>
            <a:r>
              <a:rPr lang="en-US" sz="4267" b="1" dirty="0">
                <a:solidFill>
                  <a:srgbClr val="0000CC"/>
                </a:solidFill>
                <a:latin typeface="Times New Roman" pitchFamily="18" charset="0"/>
                <a:cs typeface="Times New Roman" pitchFamily="18" charset="0"/>
              </a:rPr>
              <a:t> </a:t>
            </a:r>
            <a:r>
              <a:rPr lang="en-US" sz="4267" b="1" dirty="0" err="1">
                <a:solidFill>
                  <a:srgbClr val="0000CC"/>
                </a:solidFill>
                <a:latin typeface="Times New Roman" pitchFamily="18" charset="0"/>
                <a:cs typeface="Times New Roman" pitchFamily="18" charset="0"/>
              </a:rPr>
              <a:t>năm</a:t>
            </a:r>
            <a:endParaRPr lang="en-US" sz="4267" b="1" dirty="0">
              <a:solidFill>
                <a:srgbClr val="0000CC"/>
              </a:solidFill>
              <a:latin typeface="Times New Roman" pitchFamily="18" charset="0"/>
              <a:cs typeface="Times New Roman" pitchFamily="18" charset="0"/>
            </a:endParaRPr>
          </a:p>
        </p:txBody>
      </p:sp>
      <p:sp>
        <p:nvSpPr>
          <p:cNvPr id="8" name="Text Box 3">
            <a:extLst>
              <a:ext uri="{FF2B5EF4-FFF2-40B4-BE49-F238E27FC236}">
                <a16:creationId xmlns="" xmlns:a16="http://schemas.microsoft.com/office/drawing/2014/main" id="{D7EC3E8F-35AA-43F5-B5E7-8AD366EA058B}"/>
              </a:ext>
            </a:extLst>
          </p:cNvPr>
          <p:cNvSpPr txBox="1">
            <a:spLocks noChangeArrowheads="1"/>
          </p:cNvSpPr>
          <p:nvPr/>
        </p:nvSpPr>
        <p:spPr bwMode="auto">
          <a:xfrm>
            <a:off x="5278581" y="540328"/>
            <a:ext cx="6692287" cy="7489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fontAlgn="base">
              <a:spcBef>
                <a:spcPct val="50000"/>
              </a:spcBef>
              <a:spcAft>
                <a:spcPct val="0"/>
              </a:spcAft>
              <a:buFont typeface="Arial" panose="020B0604020202020204" pitchFamily="34" charset="0"/>
              <a:buNone/>
            </a:pPr>
            <a:r>
              <a:rPr lang="en-US" altLang="en-US" sz="4267"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altLang="en-US"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267"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267"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hủy</a:t>
            </a:r>
            <a:r>
              <a:rPr lang="en-US" altLang="en-US"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267"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diệt</a:t>
            </a:r>
            <a:r>
              <a:rPr lang="en-US" altLang="en-US"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267"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altLang="en-US"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267"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loạt</a:t>
            </a:r>
            <a:endParaRPr lang="en-US" altLang="en-US"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arn(inVertical)">
                                      <p:cBhvr>
                                        <p:cTn id="7" dur="500"/>
                                        <p:tgtEl>
                                          <p:spTgt spid="481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ImageView">
            <a:extLst>
              <a:ext uri="{FF2B5EF4-FFF2-40B4-BE49-F238E27FC236}">
                <a16:creationId xmlns="" xmlns:a16="http://schemas.microsoft.com/office/drawing/2014/main" id="{D63C2664-7F4B-4C37-8070-6F9537A08AB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0109" y="1530933"/>
            <a:ext cx="2667000" cy="41062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20835" name="Picture 3" descr="ImageView">
            <a:extLst>
              <a:ext uri="{FF2B5EF4-FFF2-40B4-BE49-F238E27FC236}">
                <a16:creationId xmlns="" xmlns:a16="http://schemas.microsoft.com/office/drawing/2014/main" id="{19E23CCA-A6A5-4B15-A603-CAD1AAFACEE7}"/>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0919" t="3382" r="5838" b="3851"/>
          <a:stretch/>
        </p:blipFill>
        <p:spPr bwMode="auto">
          <a:xfrm>
            <a:off x="2944089" y="2343151"/>
            <a:ext cx="2874821" cy="4270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20836" name="Picture 4" descr="DSC03865">
            <a:extLst>
              <a:ext uri="{FF2B5EF4-FFF2-40B4-BE49-F238E27FC236}">
                <a16:creationId xmlns="" xmlns:a16="http://schemas.microsoft.com/office/drawing/2014/main" id="{4902E98C-F2A2-429F-9F28-24D78CFCB5EB}"/>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895108" y="1466819"/>
            <a:ext cx="2961412" cy="41703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20837" name="Picture 5" descr="untitled12">
            <a:extLst>
              <a:ext uri="{FF2B5EF4-FFF2-40B4-BE49-F238E27FC236}">
                <a16:creationId xmlns="" xmlns:a16="http://schemas.microsoft.com/office/drawing/2014/main" id="{68335617-92B0-4E7E-AF68-2381BFFED9D3}"/>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0124" t="1557" r="4075"/>
          <a:stretch/>
        </p:blipFill>
        <p:spPr bwMode="auto">
          <a:xfrm>
            <a:off x="8963892" y="2486892"/>
            <a:ext cx="3047999" cy="42706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20838" name="Text Box 6">
            <a:extLst>
              <a:ext uri="{FF2B5EF4-FFF2-40B4-BE49-F238E27FC236}">
                <a16:creationId xmlns="" xmlns:a16="http://schemas.microsoft.com/office/drawing/2014/main" id="{B3583EAF-8569-4115-BD46-1A6B039DCD72}"/>
              </a:ext>
            </a:extLst>
          </p:cNvPr>
          <p:cNvSpPr txBox="1">
            <a:spLocks noChangeArrowheads="1"/>
          </p:cNvSpPr>
          <p:nvPr/>
        </p:nvSpPr>
        <p:spPr bwMode="auto">
          <a:xfrm>
            <a:off x="381000" y="287482"/>
            <a:ext cx="11811000" cy="6155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a:spcBef>
                <a:spcPct val="50000"/>
              </a:spcBef>
            </a:pPr>
            <a:r>
              <a:rPr lang="en-US" altLang="en-US" sz="3400" b="1" dirty="0" err="1">
                <a:solidFill>
                  <a:srgbClr val="0000FF"/>
                </a:solidFill>
                <a:latin typeface="Times New Roman" panose="02020603050405020304" pitchFamily="18" charset="0"/>
                <a:cs typeface="Times New Roman" panose="02020603050405020304" pitchFamily="18" charset="0"/>
              </a:rPr>
              <a:t>Đăng</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các</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hình</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ảnh</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và</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thông</a:t>
            </a:r>
            <a:r>
              <a:rPr lang="en-US" altLang="en-US" sz="3400" b="1" dirty="0">
                <a:solidFill>
                  <a:srgbClr val="0000FF"/>
                </a:solidFill>
                <a:latin typeface="Times New Roman" panose="02020603050405020304" pitchFamily="18" charset="0"/>
                <a:cs typeface="Times New Roman" panose="02020603050405020304" pitchFamily="18" charset="0"/>
              </a:rPr>
              <a:t> tin </a:t>
            </a:r>
            <a:r>
              <a:rPr lang="en-US" altLang="en-US" sz="3400" b="1" dirty="0" err="1">
                <a:solidFill>
                  <a:srgbClr val="0000FF"/>
                </a:solidFill>
                <a:latin typeface="Times New Roman" panose="02020603050405020304" pitchFamily="18" charset="0"/>
                <a:cs typeface="Times New Roman" panose="02020603050405020304" pitchFamily="18" charset="0"/>
              </a:rPr>
              <a:t>cảnh</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báo</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trên</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vỏ</a:t>
            </a:r>
            <a:r>
              <a:rPr lang="en-US" altLang="en-US" sz="3400" b="1" dirty="0">
                <a:solidFill>
                  <a:srgbClr val="0000FF"/>
                </a:solidFill>
                <a:latin typeface="Times New Roman" panose="02020603050405020304" pitchFamily="18" charset="0"/>
                <a:cs typeface="Times New Roman" panose="02020603050405020304" pitchFamily="18" charset="0"/>
              </a:rPr>
              <a:t> bao </a:t>
            </a:r>
            <a:r>
              <a:rPr lang="en-US" altLang="en-US" sz="3400" b="1" dirty="0" err="1">
                <a:solidFill>
                  <a:srgbClr val="0000FF"/>
                </a:solidFill>
                <a:latin typeface="Times New Roman" panose="02020603050405020304" pitchFamily="18" charset="0"/>
                <a:cs typeface="Times New Roman" panose="02020603050405020304" pitchFamily="18" charset="0"/>
              </a:rPr>
              <a:t>thuốc</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lá</a:t>
            </a:r>
            <a:r>
              <a:rPr lang="en-US" altLang="en-US" sz="3400" b="1" dirty="0">
                <a:solidFill>
                  <a:srgbClr val="0000FF"/>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0838"/>
                                        </p:tgtEl>
                                        <p:attrNameLst>
                                          <p:attrName>style.visibility</p:attrName>
                                        </p:attrNameLst>
                                      </p:cBhvr>
                                      <p:to>
                                        <p:strVal val="visible"/>
                                      </p:to>
                                    </p:set>
                                    <p:animEffect transition="in" filter="box(in)">
                                      <p:cBhvr>
                                        <p:cTn id="7" dur="500"/>
                                        <p:tgtEl>
                                          <p:spTgt spid="120838"/>
                                        </p:tgtEl>
                                      </p:cBhvr>
                                    </p:animEffect>
                                  </p:childTnLst>
                                </p:cTn>
                              </p:par>
                              <p:par>
                                <p:cTn id="8" presetID="4" presetClass="entr" presetSubtype="16" fill="hold" nodeType="withEffect">
                                  <p:stCondLst>
                                    <p:cond delay="0"/>
                                  </p:stCondLst>
                                  <p:childTnLst>
                                    <p:set>
                                      <p:cBhvr>
                                        <p:cTn id="9" dur="1" fill="hold">
                                          <p:stCondLst>
                                            <p:cond delay="0"/>
                                          </p:stCondLst>
                                        </p:cTn>
                                        <p:tgtEl>
                                          <p:spTgt spid="120834"/>
                                        </p:tgtEl>
                                        <p:attrNameLst>
                                          <p:attrName>style.visibility</p:attrName>
                                        </p:attrNameLst>
                                      </p:cBhvr>
                                      <p:to>
                                        <p:strVal val="visible"/>
                                      </p:to>
                                    </p:set>
                                    <p:animEffect transition="in" filter="box(in)">
                                      <p:cBhvr>
                                        <p:cTn id="10" dur="500"/>
                                        <p:tgtEl>
                                          <p:spTgt spid="120834"/>
                                        </p:tgtEl>
                                      </p:cBhvr>
                                    </p:animEffect>
                                  </p:childTnLst>
                                </p:cTn>
                              </p:par>
                              <p:par>
                                <p:cTn id="11" presetID="4" presetClass="entr" presetSubtype="16" fill="hold" nodeType="withEffect">
                                  <p:stCondLst>
                                    <p:cond delay="0"/>
                                  </p:stCondLst>
                                  <p:childTnLst>
                                    <p:set>
                                      <p:cBhvr>
                                        <p:cTn id="12" dur="1" fill="hold">
                                          <p:stCondLst>
                                            <p:cond delay="0"/>
                                          </p:stCondLst>
                                        </p:cTn>
                                        <p:tgtEl>
                                          <p:spTgt spid="120835"/>
                                        </p:tgtEl>
                                        <p:attrNameLst>
                                          <p:attrName>style.visibility</p:attrName>
                                        </p:attrNameLst>
                                      </p:cBhvr>
                                      <p:to>
                                        <p:strVal val="visible"/>
                                      </p:to>
                                    </p:set>
                                    <p:animEffect transition="in" filter="box(in)">
                                      <p:cBhvr>
                                        <p:cTn id="13" dur="500"/>
                                        <p:tgtEl>
                                          <p:spTgt spid="120835"/>
                                        </p:tgtEl>
                                      </p:cBhvr>
                                    </p:animEffect>
                                  </p:childTnLst>
                                </p:cTn>
                              </p:par>
                              <p:par>
                                <p:cTn id="14" presetID="4" presetClass="entr" presetSubtype="16" fill="hold" nodeType="withEffect">
                                  <p:stCondLst>
                                    <p:cond delay="0"/>
                                  </p:stCondLst>
                                  <p:childTnLst>
                                    <p:set>
                                      <p:cBhvr>
                                        <p:cTn id="15" dur="1" fill="hold">
                                          <p:stCondLst>
                                            <p:cond delay="0"/>
                                          </p:stCondLst>
                                        </p:cTn>
                                        <p:tgtEl>
                                          <p:spTgt spid="120836"/>
                                        </p:tgtEl>
                                        <p:attrNameLst>
                                          <p:attrName>style.visibility</p:attrName>
                                        </p:attrNameLst>
                                      </p:cBhvr>
                                      <p:to>
                                        <p:strVal val="visible"/>
                                      </p:to>
                                    </p:set>
                                    <p:animEffect transition="in" filter="box(in)">
                                      <p:cBhvr>
                                        <p:cTn id="16" dur="500"/>
                                        <p:tgtEl>
                                          <p:spTgt spid="120836"/>
                                        </p:tgtEl>
                                      </p:cBhvr>
                                    </p:animEffect>
                                  </p:childTnLst>
                                </p:cTn>
                              </p:par>
                              <p:par>
                                <p:cTn id="17" presetID="4" presetClass="entr" presetSubtype="16" fill="hold" nodeType="withEffect">
                                  <p:stCondLst>
                                    <p:cond delay="0"/>
                                  </p:stCondLst>
                                  <p:childTnLst>
                                    <p:set>
                                      <p:cBhvr>
                                        <p:cTn id="18" dur="1" fill="hold">
                                          <p:stCondLst>
                                            <p:cond delay="0"/>
                                          </p:stCondLst>
                                        </p:cTn>
                                        <p:tgtEl>
                                          <p:spTgt spid="120837"/>
                                        </p:tgtEl>
                                        <p:attrNameLst>
                                          <p:attrName>style.visibility</p:attrName>
                                        </p:attrNameLst>
                                      </p:cBhvr>
                                      <p:to>
                                        <p:strVal val="visible"/>
                                      </p:to>
                                    </p:set>
                                    <p:animEffect transition="in" filter="box(in)">
                                      <p:cBhvr>
                                        <p:cTn id="19" dur="5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F851BD9-9790-42D9-896F-84C30F99B1E9}"/>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62645" y="633881"/>
            <a:ext cx="94488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FE825C44-BAAF-4CE5-8D3D-63261AA63413}"/>
              </a:ext>
            </a:extLst>
          </p:cNvPr>
          <p:cNvSpPr txBox="1">
            <a:spLocks noChangeArrowheads="1"/>
          </p:cNvSpPr>
          <p:nvPr/>
        </p:nvSpPr>
        <p:spPr bwMode="auto">
          <a:xfrm>
            <a:off x="97416" y="10390"/>
            <a:ext cx="2250930" cy="6863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r>
              <a:rPr lang="en-US" altLang="en-US" sz="4400" b="1" dirty="0" err="1">
                <a:solidFill>
                  <a:srgbClr val="FF0000"/>
                </a:solidFill>
                <a:latin typeface="Times New Roman" panose="02020603050405020304" pitchFamily="18" charset="0"/>
                <a:cs typeface="Times New Roman" panose="02020603050405020304" pitchFamily="18" charset="0"/>
              </a:rPr>
              <a:t>Truyền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thông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báo</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chí</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rất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chú</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trọng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tuyên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truyền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phòng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chống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thuốc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lá</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5C4A66-F8E1-4094-BD1B-4CBA87F727D1}"/>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6328" y="2253676"/>
            <a:ext cx="5639354" cy="3916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6EC4CCCF-52DA-453F-8168-B9A07B0F28B2}"/>
              </a:ext>
            </a:extLst>
          </p:cNvPr>
          <p:cNvSpPr txBox="1">
            <a:spLocks noChangeArrowheads="1"/>
          </p:cNvSpPr>
          <p:nvPr/>
        </p:nvSpPr>
        <p:spPr bwMode="auto">
          <a:xfrm>
            <a:off x="1795920" y="438726"/>
            <a:ext cx="91440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Học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sinh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sinh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viên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tham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gia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chiến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dịch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phòng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chống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thuốc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lá</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42EF25F8-54E2-4FE1-B0F9-CCCEDCF991C3}"/>
              </a:ext>
            </a:extLst>
          </p:cNvPr>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69891" y="2253676"/>
            <a:ext cx="5805429" cy="3916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41985"/>
          <p:cNvSpPr txBox="1"/>
          <p:nvPr/>
        </p:nvSpPr>
        <p:spPr>
          <a:xfrm>
            <a:off x="3152315" y="650919"/>
            <a:ext cx="2353749" cy="58477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3200" b="1" dirty="0" err="1">
                <a:latin typeface="Times New Roman" panose="02020603050405020304" pitchFamily="18" charset="0"/>
                <a:cs typeface="Times New Roman" panose="02020603050405020304" pitchFamily="18" charset="0"/>
              </a:rPr>
              <a:t>Niêm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mạc</a:t>
            </a:r>
            <a:r>
              <a:rPr lang="en-US" sz="3200" b="1" dirty="0">
                <a:latin typeface="Times New Roman" panose="02020603050405020304" pitchFamily="18" charset="0"/>
                <a:cs typeface="Times New Roman" panose="02020603050405020304" pitchFamily="18" charset="0"/>
              </a:rPr>
              <a:t>:</a:t>
            </a:r>
          </a:p>
        </p:txBody>
      </p:sp>
      <p:pic>
        <p:nvPicPr>
          <p:cNvPr id="42037" name="Picture 53" descr="Kết quả hình ảnh cho niêm mạc"/>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839" r="29948" b="5102"/>
          <a:stretch/>
        </p:blipFill>
        <p:spPr bwMode="auto">
          <a:xfrm>
            <a:off x="90795" y="60325"/>
            <a:ext cx="2560720" cy="3276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
        <p:nvSpPr>
          <p:cNvPr id="9221" name="Rectangle 1"/>
          <p:cNvSpPr>
            <a:spLocks noChangeArrowheads="1"/>
          </p:cNvSpPr>
          <p:nvPr/>
        </p:nvSpPr>
        <p:spPr bwMode="auto">
          <a:xfrm>
            <a:off x="3171979" y="669301"/>
            <a:ext cx="8321929"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en-US" sz="3200" dirty="0">
                <a:latin typeface="Times New Roman" panose="02020603050405020304"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ngoài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mũi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miệng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họng</a:t>
            </a:r>
            <a:r>
              <a:rPr lang="en-US" sz="3200" dirty="0">
                <a:latin typeface="Times New Roman" pitchFamily="18" charset="0"/>
                <a:cs typeface="Times New Roman" pitchFamily="18" charset="0"/>
              </a:rPr>
              <a:t>…</a:t>
            </a:r>
          </a:p>
        </p:txBody>
      </p:sp>
      <p:pic>
        <p:nvPicPr>
          <p:cNvPr id="9226" name="Picture 10" descr="Kết quả hình ảnh cho phế nang"/>
          <p:cNvPicPr>
            <a:picLocks noChangeAspect="1" noChangeArrowheads="1"/>
          </p:cNvPicPr>
          <p:nvPr/>
        </p:nvPicPr>
        <p:blipFill>
          <a:blip r:embed="rId4" cstate="print">
            <a:extLst>
              <a:ext uri="{28A0092B-C50C-407E-A947-70E740481C1C}">
                <a14:useLocalDpi xmlns="" xmlns:a14="http://schemas.microsoft.com/office/drawing/2010/main" val="0"/>
              </a:ext>
            </a:extLst>
          </a:blip>
          <a:srcRect l="-4942" t="4410" r="36592" b="2264"/>
          <a:stretch>
            <a:fillRect/>
          </a:stretch>
        </p:blipFill>
        <p:spPr bwMode="auto">
          <a:xfrm>
            <a:off x="6679200" y="1909513"/>
            <a:ext cx="4790129" cy="3641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8" name="Picture 12" descr="Kết quả hình ảnh cho phế nang"/>
          <p:cNvPicPr>
            <a:picLocks noChangeAspect="1" noChangeArrowheads="1"/>
          </p:cNvPicPr>
          <p:nvPr/>
        </p:nvPicPr>
        <p:blipFill>
          <a:blip r:embed="rId5" cstate="print">
            <a:extLst>
              <a:ext uri="{28A0092B-C50C-407E-A947-70E740481C1C}">
                <a14:useLocalDpi xmlns="" xmlns:a14="http://schemas.microsoft.com/office/drawing/2010/main" val="0"/>
              </a:ext>
            </a:extLst>
          </a:blip>
          <a:srcRect t="-790" r="-27"/>
          <a:stretch>
            <a:fillRect/>
          </a:stretch>
        </p:blipFill>
        <p:spPr bwMode="auto">
          <a:xfrm>
            <a:off x="2980790" y="2727460"/>
            <a:ext cx="3600450"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1288025" y="5575238"/>
            <a:ext cx="2277890" cy="58477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3200" b="1" dirty="0">
                <a:latin typeface="Times New Roman" panose="02020603050405020304" pitchFamily="18" charset="0"/>
                <a:cs typeface="Times New Roman" panose="02020603050405020304" pitchFamily="18" charset="0"/>
              </a:rPr>
              <a:t>Nang </a:t>
            </a:r>
            <a:r>
              <a:rPr lang="en-US" sz="3200" b="1" dirty="0" err="1">
                <a:latin typeface="Times New Roman" panose="02020603050405020304" pitchFamily="18" charset="0"/>
                <a:cs typeface="Times New Roman" panose="02020603050405020304" pitchFamily="18" charset="0"/>
              </a:rPr>
              <a:t>phổi</a:t>
            </a:r>
            <a:r>
              <a:rPr lang="en-US" sz="3200" b="1" dirty="0">
                <a:latin typeface="Times New Roman" panose="02020603050405020304" pitchFamily="18" charset="0"/>
                <a:cs typeface="Times New Roman" panose="02020603050405020304" pitchFamily="18" charset="0"/>
              </a:rPr>
              <a:t>:</a:t>
            </a:r>
          </a:p>
        </p:txBody>
      </p:sp>
      <p:sp>
        <p:nvSpPr>
          <p:cNvPr id="12" name="Rectangle 8"/>
          <p:cNvSpPr>
            <a:spLocks noChangeArrowheads="1"/>
          </p:cNvSpPr>
          <p:nvPr/>
        </p:nvSpPr>
        <p:spPr bwMode="auto">
          <a:xfrm>
            <a:off x="1452357" y="5605198"/>
            <a:ext cx="10041551"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en-US" sz="3200" dirty="0">
                <a:latin typeface="Times New Roman" panose="02020603050405020304" pitchFamily="18" charset="0"/>
                <a:cs typeface="Times New Roman" pitchFamily="18" charset="0"/>
              </a:rPr>
              <a:t>                   (</a:t>
            </a:r>
            <a:r>
              <a:rPr lang="en-US" sz="3200" dirty="0" err="1">
                <a:latin typeface="Times New Roman" pitchFamily="18" charset="0"/>
                <a:cs typeface="Times New Roman" pitchFamily="18" charset="0"/>
              </a:rPr>
              <a:t>Còn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túi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li </a:t>
            </a:r>
            <a:r>
              <a:rPr lang="en-US" sz="3200" dirty="0" err="1">
                <a:latin typeface="Times New Roman" pitchFamily="18" charset="0"/>
                <a:cs typeface="Times New Roman" pitchFamily="18" charset="0"/>
              </a:rPr>
              <a:t>ti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quản</a:t>
            </a:r>
            <a:endParaRPr lang="en-US" sz="3200" dirty="0">
              <a:latin typeface="Times New Roman" pitchFamily="18" charset="0"/>
              <a:cs typeface="Times New Roman" pitchFamily="18" charset="0"/>
            </a:endParaRPr>
          </a:p>
        </p:txBody>
      </p:sp>
    </p:spTree>
    <p:extLst>
      <p:ext uri="{BB962C8B-B14F-4D97-AF65-F5344CB8AC3E}">
        <p14:creationId xmlns="" xmlns:p14="http://schemas.microsoft.com/office/powerpoint/2010/main" val="2080530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2037"/>
                                        </p:tgtEl>
                                        <p:attrNameLst>
                                          <p:attrName>style.visibility</p:attrName>
                                        </p:attrNameLst>
                                      </p:cBhvr>
                                      <p:to>
                                        <p:strVal val="visible"/>
                                      </p:to>
                                    </p:set>
                                    <p:anim calcmode="lin" valueType="num">
                                      <p:cBhvr additive="base">
                                        <p:cTn id="7" dur="500" fill="hold"/>
                                        <p:tgtEl>
                                          <p:spTgt spid="42037"/>
                                        </p:tgtEl>
                                        <p:attrNameLst>
                                          <p:attrName>ppt_x</p:attrName>
                                        </p:attrNameLst>
                                      </p:cBhvr>
                                      <p:tavLst>
                                        <p:tav tm="0">
                                          <p:val>
                                            <p:strVal val="#ppt_x"/>
                                          </p:val>
                                        </p:tav>
                                        <p:tav tm="100000">
                                          <p:val>
                                            <p:strVal val="#ppt_x"/>
                                          </p:val>
                                        </p:tav>
                                      </p:tavLst>
                                    </p:anim>
                                    <p:anim calcmode="lin" valueType="num">
                                      <p:cBhvr additive="base">
                                        <p:cTn id="8" dur="500" fill="hold"/>
                                        <p:tgtEl>
                                          <p:spTgt spid="42037"/>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41986"/>
                                        </p:tgtEl>
                                        <p:attrNameLst>
                                          <p:attrName>style.visibility</p:attrName>
                                        </p:attrNameLst>
                                      </p:cBhvr>
                                      <p:to>
                                        <p:strVal val="visible"/>
                                      </p:to>
                                    </p:set>
                                    <p:animEffect transition="in" filter="circle(in)">
                                      <p:cBhvr>
                                        <p:cTn id="11" dur="2000"/>
                                        <p:tgtEl>
                                          <p:spTgt spid="4198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9221"/>
                                        </p:tgtEl>
                                        <p:attrNameLst>
                                          <p:attrName>style.visibility</p:attrName>
                                        </p:attrNameLst>
                                      </p:cBhvr>
                                      <p:to>
                                        <p:strVal val="visible"/>
                                      </p:to>
                                    </p:set>
                                    <p:animEffect transition="in" filter="wheel(1)">
                                      <p:cBhvr>
                                        <p:cTn id="16" dur="2000"/>
                                        <p:tgtEl>
                                          <p:spTgt spid="922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9226"/>
                                        </p:tgtEl>
                                        <p:attrNameLst>
                                          <p:attrName>style.visibility</p:attrName>
                                        </p:attrNameLst>
                                      </p:cBhvr>
                                      <p:to>
                                        <p:strVal val="visible"/>
                                      </p:to>
                                    </p:set>
                                    <p:animEffect transition="in" filter="circle(in)">
                                      <p:cBhvr>
                                        <p:cTn id="21" dur="2000"/>
                                        <p:tgtEl>
                                          <p:spTgt spid="922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nodeType="clickEffect">
                                  <p:stCondLst>
                                    <p:cond delay="0"/>
                                  </p:stCondLst>
                                  <p:childTnLst>
                                    <p:set>
                                      <p:cBhvr>
                                        <p:cTn id="34" dur="1" fill="hold">
                                          <p:stCondLst>
                                            <p:cond delay="0"/>
                                          </p:stCondLst>
                                        </p:cTn>
                                        <p:tgtEl>
                                          <p:spTgt spid="9228"/>
                                        </p:tgtEl>
                                        <p:attrNameLst>
                                          <p:attrName>style.visibility</p:attrName>
                                        </p:attrNameLst>
                                      </p:cBhvr>
                                      <p:to>
                                        <p:strVal val="visible"/>
                                      </p:to>
                                    </p:set>
                                    <p:animEffect transition="in" filter="wheel(1)">
                                      <p:cBhvr>
                                        <p:cTn id="35" dur="20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P spid="9221" grpId="0"/>
      <p:bldP spid="11"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EC87F2D-0216-4A6F-9391-D3FC98627D5A}"/>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21157" r="17918"/>
          <a:stretch/>
        </p:blipFill>
        <p:spPr bwMode="auto">
          <a:xfrm>
            <a:off x="286327" y="247360"/>
            <a:ext cx="2872510"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 xmlns:a16="http://schemas.microsoft.com/office/drawing/2014/main" id="{EB9DD301-5D12-4031-AC2D-A42F5509BA6A}"/>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22216" r="20853" b="2741"/>
          <a:stretch/>
        </p:blipFill>
        <p:spPr bwMode="auto">
          <a:xfrm>
            <a:off x="3478642" y="247360"/>
            <a:ext cx="2595417" cy="2987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 xmlns:a16="http://schemas.microsoft.com/office/drawing/2014/main" id="{1B46A41B-8C38-474D-BB22-E0C595C6AD33}"/>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8662" t="5641" r="12847" b="14641"/>
          <a:stretch/>
        </p:blipFill>
        <p:spPr bwMode="auto">
          <a:xfrm>
            <a:off x="240144" y="3535506"/>
            <a:ext cx="3694546" cy="2382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8DDA7C8A-1A95-4FDF-BE3E-CB4FBC5501F2}"/>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l="22125" r="20795" b="2197"/>
          <a:stretch/>
        </p:blipFill>
        <p:spPr bwMode="auto">
          <a:xfrm>
            <a:off x="6449283" y="247360"/>
            <a:ext cx="2628896"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0ED71B8E-9C08-49D4-8570-0AAE82623C01}"/>
              </a:ext>
            </a:extLst>
          </p:cNvPr>
          <p:cNvSpPr txBox="1">
            <a:spLocks noChangeArrowheads="1"/>
          </p:cNvSpPr>
          <p:nvPr/>
        </p:nvSpPr>
        <p:spPr bwMode="auto">
          <a:xfrm>
            <a:off x="943847" y="6200430"/>
            <a:ext cx="1030430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r>
              <a:rPr lang="en-US" altLang="en-US" sz="3200" b="1" dirty="0" err="1">
                <a:solidFill>
                  <a:srgbClr val="FF0000"/>
                </a:solidFill>
                <a:latin typeface="Times New Roman" panose="02020603050405020304" pitchFamily="18" charset="0"/>
                <a:cs typeface="Times New Roman" panose="02020603050405020304" pitchFamily="18" charset="0"/>
              </a:rPr>
              <a:t>Học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sinh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tham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vẽ</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tranh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cổ</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động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phòng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chống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thuốc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lá</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PhÃ¡t Äá»ng cuá»c thi váº½ tranh cá» Äá»ng vá» phÃ²ng, chá»ng tÃ¡c háº¡i cá»§a ...">
            <a:extLst>
              <a:ext uri="{FF2B5EF4-FFF2-40B4-BE49-F238E27FC236}">
                <a16:creationId xmlns="" xmlns:a16="http://schemas.microsoft.com/office/drawing/2014/main" id="{304361A0-9E2C-4C7C-98FC-5B4E173E8EB6}"/>
              </a:ext>
            </a:extLst>
          </p:cNvPr>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12622" t="5334" r="12447" b="19515"/>
          <a:stretch/>
        </p:blipFill>
        <p:spPr bwMode="auto">
          <a:xfrm>
            <a:off x="4133272" y="3549073"/>
            <a:ext cx="3694546" cy="2397124"/>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ueS-thieu-nhi-hue-ve-tranh-chong-van-nan-hut-thuoc-la-16 - Tin ...">
            <a:extLst>
              <a:ext uri="{FF2B5EF4-FFF2-40B4-BE49-F238E27FC236}">
                <a16:creationId xmlns="" xmlns:a16="http://schemas.microsoft.com/office/drawing/2014/main" id="{BB45D4F9-87CB-4193-9CD8-08B4D6CCE3B3}"/>
              </a:ext>
            </a:extLst>
          </p:cNvPr>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6628" t="5359" r="6276" b="8476"/>
          <a:stretch/>
        </p:blipFill>
        <p:spPr bwMode="auto">
          <a:xfrm>
            <a:off x="9433745" y="247360"/>
            <a:ext cx="2370326" cy="2984500"/>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TrÆ°á»ng Há»¯u Nghá» 80">
            <a:extLst>
              <a:ext uri="{FF2B5EF4-FFF2-40B4-BE49-F238E27FC236}">
                <a16:creationId xmlns="" xmlns:a16="http://schemas.microsoft.com/office/drawing/2014/main" id="{A2AF0B8F-875A-4BBD-A8ED-8584A215D9D2}"/>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026400" y="3549073"/>
            <a:ext cx="3801905" cy="239712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randombar(horizontal)">
                                      <p:cBhvr>
                                        <p:cTn id="21" dur="500"/>
                                        <p:tgtEl>
                                          <p:spTgt spid="2052"/>
                                        </p:tgtEl>
                                      </p:cBhvr>
                                    </p:animEffect>
                                  </p:childTnLst>
                                </p:cTn>
                              </p:par>
                              <p:par>
                                <p:cTn id="22" presetID="14" presetClass="entr" presetSubtype="1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randombar(horizontal)">
                                      <p:cBhvr>
                                        <p:cTn id="24" dur="500"/>
                                        <p:tgtEl>
                                          <p:spTgt spid="2054"/>
                                        </p:tgtEl>
                                      </p:cBhvr>
                                    </p:animEffect>
                                  </p:childTnLst>
                                </p:cTn>
                              </p:par>
                              <p:par>
                                <p:cTn id="25" presetID="14" presetClass="entr" presetSubtype="1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randombar(horizontal)">
                                      <p:cBhvr>
                                        <p:cTn id="27" dur="500"/>
                                        <p:tgtEl>
                                          <p:spTgt spid="2050"/>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CE2620F-6E3A-49C1-835A-EBAB614F1FA7}"/>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30356" t="-1061" r="19947" b="7727"/>
          <a:stretch/>
        </p:blipFill>
        <p:spPr>
          <a:xfrm>
            <a:off x="628357" y="0"/>
            <a:ext cx="3688773" cy="6927696"/>
          </a:xfrm>
          <a:prstGeom prst="rect">
            <a:avLst/>
          </a:prstGeom>
        </p:spPr>
      </p:pic>
      <p:sp>
        <p:nvSpPr>
          <p:cNvPr id="30" name="椭圆 1">
            <a:extLst>
              <a:ext uri="{FF2B5EF4-FFF2-40B4-BE49-F238E27FC236}">
                <a16:creationId xmlns="" xmlns:a16="http://schemas.microsoft.com/office/drawing/2014/main" id="{2138B8E7-1950-416D-80E2-0D5CCC8192AA}"/>
              </a:ext>
            </a:extLst>
          </p:cNvPr>
          <p:cNvSpPr/>
          <p:nvPr/>
        </p:nvSpPr>
        <p:spPr>
          <a:xfrm>
            <a:off x="5405872" y="601714"/>
            <a:ext cx="5775954" cy="5719425"/>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1" name="组合 76">
            <a:extLst>
              <a:ext uri="{FF2B5EF4-FFF2-40B4-BE49-F238E27FC236}">
                <a16:creationId xmlns="" xmlns:a16="http://schemas.microsoft.com/office/drawing/2014/main" id="{050BE328-C845-4E46-94F5-2BB5A390AF71}"/>
              </a:ext>
            </a:extLst>
          </p:cNvPr>
          <p:cNvGrpSpPr/>
          <p:nvPr/>
        </p:nvGrpSpPr>
        <p:grpSpPr>
          <a:xfrm rot="19652793">
            <a:off x="10842403" y="2670535"/>
            <a:ext cx="601603" cy="609821"/>
            <a:chOff x="2817684" y="410418"/>
            <a:chExt cx="604235" cy="612489"/>
          </a:xfrm>
        </p:grpSpPr>
        <p:grpSp>
          <p:nvGrpSpPr>
            <p:cNvPr id="32" name="组合 77">
              <a:extLst>
                <a:ext uri="{FF2B5EF4-FFF2-40B4-BE49-F238E27FC236}">
                  <a16:creationId xmlns="" xmlns:a16="http://schemas.microsoft.com/office/drawing/2014/main" id="{720E00CC-0673-48C9-A4E8-6744C2637BBC}"/>
                </a:ext>
              </a:extLst>
            </p:cNvPr>
            <p:cNvGrpSpPr/>
            <p:nvPr/>
          </p:nvGrpSpPr>
          <p:grpSpPr>
            <a:xfrm rot="21335217">
              <a:off x="2817684" y="410418"/>
              <a:ext cx="604235" cy="612489"/>
              <a:chOff x="7973451" y="5027358"/>
              <a:chExt cx="1573291" cy="1594779"/>
            </a:xfrm>
          </p:grpSpPr>
          <p:sp>
            <p:nvSpPr>
              <p:cNvPr id="34" name="五角星 2">
                <a:extLst>
                  <a:ext uri="{FF2B5EF4-FFF2-40B4-BE49-F238E27FC236}">
                    <a16:creationId xmlns="" xmlns:a16="http://schemas.microsoft.com/office/drawing/2014/main" id="{43E1A19F-128B-43EA-9E65-51E17CD89ECF}"/>
                  </a:ext>
                </a:extLst>
              </p:cNvPr>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aseline="-25000"/>
              </a:p>
            </p:txBody>
          </p:sp>
          <p:sp>
            <p:nvSpPr>
              <p:cNvPr id="35" name="五角星 2">
                <a:extLst>
                  <a:ext uri="{FF2B5EF4-FFF2-40B4-BE49-F238E27FC236}">
                    <a16:creationId xmlns="" xmlns:a16="http://schemas.microsoft.com/office/drawing/2014/main" id="{12DFB215-A519-4637-ABC2-48F0BC848165}"/>
                  </a:ext>
                </a:extLst>
              </p:cNvPr>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25400">
                <a:solidFill>
                  <a:schemeClr val="bg1"/>
                </a:solidFill>
              </a:ln>
              <a:effectLst>
                <a:innerShdw blurRad="368300">
                  <a:srgbClr val="FF3B6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aseline="-25000"/>
              </a:p>
            </p:txBody>
          </p:sp>
        </p:grpSp>
        <p:sp>
          <p:nvSpPr>
            <p:cNvPr id="33" name="弧形 78">
              <a:extLst>
                <a:ext uri="{FF2B5EF4-FFF2-40B4-BE49-F238E27FC236}">
                  <a16:creationId xmlns="" xmlns:a16="http://schemas.microsoft.com/office/drawing/2014/main" id="{E9607959-5C24-4851-AC98-A2BBA5525987}"/>
                </a:ext>
              </a:extLst>
            </p:cNvPr>
            <p:cNvSpPr/>
            <p:nvPr/>
          </p:nvSpPr>
          <p:spPr>
            <a:xfrm rot="15881703">
              <a:off x="2988235" y="627531"/>
              <a:ext cx="197224" cy="197224"/>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36" name="组合 81">
            <a:extLst>
              <a:ext uri="{FF2B5EF4-FFF2-40B4-BE49-F238E27FC236}">
                <a16:creationId xmlns="" xmlns:a16="http://schemas.microsoft.com/office/drawing/2014/main" id="{A1EA9A7D-0837-4ABE-80B6-BE525C6C2668}"/>
              </a:ext>
            </a:extLst>
          </p:cNvPr>
          <p:cNvGrpSpPr/>
          <p:nvPr/>
        </p:nvGrpSpPr>
        <p:grpSpPr>
          <a:xfrm rot="2224307">
            <a:off x="10097645" y="1130631"/>
            <a:ext cx="609094" cy="597894"/>
            <a:chOff x="10646778" y="4753862"/>
            <a:chExt cx="751521" cy="737702"/>
          </a:xfrm>
        </p:grpSpPr>
        <p:sp>
          <p:nvSpPr>
            <p:cNvPr id="37" name="五角星 2">
              <a:extLst>
                <a:ext uri="{FF2B5EF4-FFF2-40B4-BE49-F238E27FC236}">
                  <a16:creationId xmlns="" xmlns:a16="http://schemas.microsoft.com/office/drawing/2014/main" id="{2BA8F6D2-B7BF-40C2-803B-A706A9E1C22D}"/>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8" name="组合 83">
              <a:extLst>
                <a:ext uri="{FF2B5EF4-FFF2-40B4-BE49-F238E27FC236}">
                  <a16:creationId xmlns="" xmlns:a16="http://schemas.microsoft.com/office/drawing/2014/main" id="{3F14F9FA-50D4-4EA2-BCB6-A85AF5A32667}"/>
                </a:ext>
              </a:extLst>
            </p:cNvPr>
            <p:cNvGrpSpPr/>
            <p:nvPr/>
          </p:nvGrpSpPr>
          <p:grpSpPr>
            <a:xfrm>
              <a:off x="10646778" y="4762829"/>
              <a:ext cx="749726" cy="728735"/>
              <a:chOff x="11012539" y="4493889"/>
              <a:chExt cx="749726" cy="728735"/>
            </a:xfrm>
          </p:grpSpPr>
          <p:sp>
            <p:nvSpPr>
              <p:cNvPr id="39" name="五角星 2">
                <a:extLst>
                  <a:ext uri="{FF2B5EF4-FFF2-40B4-BE49-F238E27FC236}">
                    <a16:creationId xmlns="" xmlns:a16="http://schemas.microsoft.com/office/drawing/2014/main" id="{495C79C7-F3E3-4D92-A040-091A2566AF8E}"/>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0" name="五角星 2">
                <a:extLst>
                  <a:ext uri="{FF2B5EF4-FFF2-40B4-BE49-F238E27FC236}">
                    <a16:creationId xmlns="" xmlns:a16="http://schemas.microsoft.com/office/drawing/2014/main" id="{EB47DF57-DEBD-4105-87AA-68B19CE6F271}"/>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1" name="五角星 2">
                <a:extLst>
                  <a:ext uri="{FF2B5EF4-FFF2-40B4-BE49-F238E27FC236}">
                    <a16:creationId xmlns="" xmlns:a16="http://schemas.microsoft.com/office/drawing/2014/main" id="{9038D20A-01DF-4762-9758-D0AA17DCBEC0}"/>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42" name="组合 87">
            <a:extLst>
              <a:ext uri="{FF2B5EF4-FFF2-40B4-BE49-F238E27FC236}">
                <a16:creationId xmlns="" xmlns:a16="http://schemas.microsoft.com/office/drawing/2014/main" id="{7FC9803F-0CB4-4E4B-BDF4-14056621916C}"/>
              </a:ext>
            </a:extLst>
          </p:cNvPr>
          <p:cNvGrpSpPr/>
          <p:nvPr/>
        </p:nvGrpSpPr>
        <p:grpSpPr>
          <a:xfrm rot="1562261">
            <a:off x="9860080" y="5395168"/>
            <a:ext cx="636949" cy="625237"/>
            <a:chOff x="10646778" y="4753862"/>
            <a:chExt cx="751521" cy="737702"/>
          </a:xfrm>
        </p:grpSpPr>
        <p:sp>
          <p:nvSpPr>
            <p:cNvPr id="43" name="五角星 2">
              <a:extLst>
                <a:ext uri="{FF2B5EF4-FFF2-40B4-BE49-F238E27FC236}">
                  <a16:creationId xmlns="" xmlns:a16="http://schemas.microsoft.com/office/drawing/2014/main" id="{CC091D8E-D1D5-49C3-9DAA-84F1CE42825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44" name="组合 89">
              <a:extLst>
                <a:ext uri="{FF2B5EF4-FFF2-40B4-BE49-F238E27FC236}">
                  <a16:creationId xmlns="" xmlns:a16="http://schemas.microsoft.com/office/drawing/2014/main" id="{8E0959BF-67F2-4459-99C3-C944FB87EFF9}"/>
                </a:ext>
              </a:extLst>
            </p:cNvPr>
            <p:cNvGrpSpPr/>
            <p:nvPr/>
          </p:nvGrpSpPr>
          <p:grpSpPr>
            <a:xfrm>
              <a:off x="10646778" y="4762829"/>
              <a:ext cx="749726" cy="728735"/>
              <a:chOff x="11012539" y="4493889"/>
              <a:chExt cx="749726" cy="728735"/>
            </a:xfrm>
          </p:grpSpPr>
          <p:sp>
            <p:nvSpPr>
              <p:cNvPr id="45" name="五角星 2">
                <a:extLst>
                  <a:ext uri="{FF2B5EF4-FFF2-40B4-BE49-F238E27FC236}">
                    <a16:creationId xmlns="" xmlns:a16="http://schemas.microsoft.com/office/drawing/2014/main" id="{212EEADE-119E-4136-A4CD-FDC4C9A97B1B}"/>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6" name="五角星 2">
                <a:extLst>
                  <a:ext uri="{FF2B5EF4-FFF2-40B4-BE49-F238E27FC236}">
                    <a16:creationId xmlns="" xmlns:a16="http://schemas.microsoft.com/office/drawing/2014/main" id="{3632F9FF-A264-4598-BE58-EDBC8EEEB14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7" name="五角星 2">
                <a:extLst>
                  <a:ext uri="{FF2B5EF4-FFF2-40B4-BE49-F238E27FC236}">
                    <a16:creationId xmlns="" xmlns:a16="http://schemas.microsoft.com/office/drawing/2014/main" id="{C8E45E24-7ED9-407F-A338-0ACD6417DB80}"/>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48" name="组合 93">
            <a:extLst>
              <a:ext uri="{FF2B5EF4-FFF2-40B4-BE49-F238E27FC236}">
                <a16:creationId xmlns="" xmlns:a16="http://schemas.microsoft.com/office/drawing/2014/main" id="{4EE7975C-80D5-4BBC-9217-E3B92A2E0627}"/>
              </a:ext>
            </a:extLst>
          </p:cNvPr>
          <p:cNvGrpSpPr/>
          <p:nvPr/>
        </p:nvGrpSpPr>
        <p:grpSpPr>
          <a:xfrm rot="920444">
            <a:off x="10744863" y="4157660"/>
            <a:ext cx="577446" cy="566828"/>
            <a:chOff x="10646778" y="4753862"/>
            <a:chExt cx="751521" cy="737702"/>
          </a:xfrm>
        </p:grpSpPr>
        <p:sp>
          <p:nvSpPr>
            <p:cNvPr id="49" name="五角星 2">
              <a:extLst>
                <a:ext uri="{FF2B5EF4-FFF2-40B4-BE49-F238E27FC236}">
                  <a16:creationId xmlns="" xmlns:a16="http://schemas.microsoft.com/office/drawing/2014/main" id="{AF57B872-1AE0-410E-8606-3559548FECCA}"/>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50" name="组合 95">
              <a:extLst>
                <a:ext uri="{FF2B5EF4-FFF2-40B4-BE49-F238E27FC236}">
                  <a16:creationId xmlns="" xmlns:a16="http://schemas.microsoft.com/office/drawing/2014/main" id="{5E8C201E-2A70-48D8-B92F-11D613D23CE6}"/>
                </a:ext>
              </a:extLst>
            </p:cNvPr>
            <p:cNvGrpSpPr/>
            <p:nvPr/>
          </p:nvGrpSpPr>
          <p:grpSpPr>
            <a:xfrm>
              <a:off x="10646778" y="4762829"/>
              <a:ext cx="749726" cy="728735"/>
              <a:chOff x="11012539" y="4493889"/>
              <a:chExt cx="749726" cy="728735"/>
            </a:xfrm>
          </p:grpSpPr>
          <p:sp>
            <p:nvSpPr>
              <p:cNvPr id="51" name="五角星 2">
                <a:extLst>
                  <a:ext uri="{FF2B5EF4-FFF2-40B4-BE49-F238E27FC236}">
                    <a16:creationId xmlns="" xmlns:a16="http://schemas.microsoft.com/office/drawing/2014/main" id="{B8453FC7-65E2-4737-B0D7-3EDB46F1DF29}"/>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2" name="五角星 2">
                <a:extLst>
                  <a:ext uri="{FF2B5EF4-FFF2-40B4-BE49-F238E27FC236}">
                    <a16:creationId xmlns="" xmlns:a16="http://schemas.microsoft.com/office/drawing/2014/main" id="{8972B765-D7BE-4643-B484-241D80908EBC}"/>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3" name="五角星 2">
                <a:extLst>
                  <a:ext uri="{FF2B5EF4-FFF2-40B4-BE49-F238E27FC236}">
                    <a16:creationId xmlns="" xmlns:a16="http://schemas.microsoft.com/office/drawing/2014/main" id="{ACEBED30-5DA2-45D4-8F22-CC7C9F52C4A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
        <p:nvSpPr>
          <p:cNvPr id="54" name="Title 1">
            <a:extLst>
              <a:ext uri="{FF2B5EF4-FFF2-40B4-BE49-F238E27FC236}">
                <a16:creationId xmlns="" xmlns:a16="http://schemas.microsoft.com/office/drawing/2014/main" id="{70A204AC-4644-45C3-B749-DA938817B1C8}"/>
              </a:ext>
            </a:extLst>
          </p:cNvPr>
          <p:cNvSpPr txBox="1">
            <a:spLocks/>
          </p:cNvSpPr>
          <p:nvPr/>
        </p:nvSpPr>
        <p:spPr>
          <a:xfrm>
            <a:off x="5746026" y="1109256"/>
            <a:ext cx="5095646" cy="2133600"/>
          </a:xfrm>
          <a:prstGeom prst="rect">
            <a:avLst/>
          </a:prstGeom>
        </p:spPr>
        <p:txBody>
          <a:bodyPr/>
          <a:lstStyle>
            <a:lvl1pPr algn="ctr" rtl="0" eaLnBrk="0" fontAlgn="base" hangingPunct="0">
              <a:spcBef>
                <a:spcPct val="0"/>
              </a:spcBef>
              <a:spcAft>
                <a:spcPct val="0"/>
              </a:spcAft>
              <a:defRPr sz="3200" b="1">
                <a:solidFill>
                  <a:srgbClr val="FFFFFF"/>
                </a:solidFill>
                <a:latin typeface="+mj-lt"/>
                <a:ea typeface="+mj-ea"/>
                <a:cs typeface="+mj-cs"/>
              </a:defRPr>
            </a:lvl1pPr>
            <a:lvl2pPr algn="ctr" rtl="0" eaLnBrk="0" fontAlgn="base" hangingPunct="0">
              <a:spcBef>
                <a:spcPct val="0"/>
              </a:spcBef>
              <a:spcAft>
                <a:spcPct val="0"/>
              </a:spcAft>
              <a:defRPr sz="3200" b="1">
                <a:solidFill>
                  <a:srgbClr val="FFFFFF"/>
                </a:solidFill>
                <a:latin typeface="Verdana" pitchFamily="34" charset="0"/>
              </a:defRPr>
            </a:lvl2pPr>
            <a:lvl3pPr algn="ctr" rtl="0" eaLnBrk="0" fontAlgn="base" hangingPunct="0">
              <a:spcBef>
                <a:spcPct val="0"/>
              </a:spcBef>
              <a:spcAft>
                <a:spcPct val="0"/>
              </a:spcAft>
              <a:defRPr sz="3200" b="1">
                <a:solidFill>
                  <a:srgbClr val="FFFFFF"/>
                </a:solidFill>
                <a:latin typeface="Verdana" pitchFamily="34" charset="0"/>
              </a:defRPr>
            </a:lvl3pPr>
            <a:lvl4pPr algn="ctr" rtl="0" eaLnBrk="0" fontAlgn="base" hangingPunct="0">
              <a:spcBef>
                <a:spcPct val="0"/>
              </a:spcBef>
              <a:spcAft>
                <a:spcPct val="0"/>
              </a:spcAft>
              <a:defRPr sz="3200" b="1">
                <a:solidFill>
                  <a:srgbClr val="FFFFFF"/>
                </a:solidFill>
                <a:latin typeface="Verdana" pitchFamily="34" charset="0"/>
              </a:defRPr>
            </a:lvl4pPr>
            <a:lvl5pPr algn="ctr" rtl="0" eaLnBrk="0" fontAlgn="base" hangingPunct="0">
              <a:spcBef>
                <a:spcPct val="0"/>
              </a:spcBef>
              <a:spcAft>
                <a:spcPct val="0"/>
              </a:spcAft>
              <a:defRPr sz="3200" b="1">
                <a:solidFill>
                  <a:srgbClr val="FFFFFF"/>
                </a:solidFill>
                <a:latin typeface="Verdana" pitchFamily="34" charset="0"/>
              </a:defRPr>
            </a:lvl5pPr>
            <a:lvl6pPr marL="457200" algn="ctr" rtl="0" fontAlgn="base">
              <a:spcBef>
                <a:spcPct val="0"/>
              </a:spcBef>
              <a:spcAft>
                <a:spcPct val="0"/>
              </a:spcAft>
              <a:defRPr sz="3200" b="1">
                <a:solidFill>
                  <a:srgbClr val="FFFFFF"/>
                </a:solidFill>
                <a:latin typeface="Verdana" pitchFamily="34" charset="0"/>
              </a:defRPr>
            </a:lvl6pPr>
            <a:lvl7pPr marL="914400" algn="ctr" rtl="0" fontAlgn="base">
              <a:spcBef>
                <a:spcPct val="0"/>
              </a:spcBef>
              <a:spcAft>
                <a:spcPct val="0"/>
              </a:spcAft>
              <a:defRPr sz="3200" b="1">
                <a:solidFill>
                  <a:srgbClr val="FFFFFF"/>
                </a:solidFill>
                <a:latin typeface="Verdana" pitchFamily="34" charset="0"/>
              </a:defRPr>
            </a:lvl7pPr>
            <a:lvl8pPr marL="1371600" algn="ctr" rtl="0" fontAlgn="base">
              <a:spcBef>
                <a:spcPct val="0"/>
              </a:spcBef>
              <a:spcAft>
                <a:spcPct val="0"/>
              </a:spcAft>
              <a:defRPr sz="3200" b="1">
                <a:solidFill>
                  <a:srgbClr val="FFFFFF"/>
                </a:solidFill>
                <a:latin typeface="Verdana" pitchFamily="34" charset="0"/>
              </a:defRPr>
            </a:lvl8pPr>
            <a:lvl9pPr marL="1828800" algn="ctr" rtl="0" fontAlgn="base">
              <a:spcBef>
                <a:spcPct val="0"/>
              </a:spcBef>
              <a:spcAft>
                <a:spcPct val="0"/>
              </a:spcAft>
              <a:defRPr sz="3200" b="1">
                <a:solidFill>
                  <a:srgbClr val="FFFFFF"/>
                </a:solidFill>
                <a:latin typeface="Verdana" pitchFamily="34" charset="0"/>
              </a:defRPr>
            </a:lvl9pPr>
          </a:lstStyle>
          <a:p>
            <a:pPr eaLnBrk="1" fontAlgn="auto" hangingPunct="1">
              <a:lnSpc>
                <a:spcPct val="120000"/>
              </a:lnSpc>
              <a:spcAft>
                <a:spcPts val="0"/>
              </a:spcAft>
              <a:defRPr/>
            </a:pPr>
            <a:r>
              <a:rPr lang="en-US" altLang="en-US" sz="3600" dirty="0" err="1">
                <a:solidFill>
                  <a:schemeClr val="tx1"/>
                </a:solidFill>
                <a:latin typeface="Times New Roman" panose="02020603050405020304" pitchFamily="18" charset="0"/>
                <a:cs typeface="Times New Roman" panose="02020603050405020304" pitchFamily="18" charset="0"/>
              </a:rPr>
              <a:t>Câu</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cảm</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thán</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và</a:t>
            </a:r>
            <a:r>
              <a:rPr lang="en-US" altLang="en-US" sz="3600" dirty="0">
                <a:solidFill>
                  <a:schemeClr val="tx1"/>
                </a:solidFill>
                <a:latin typeface="Times New Roman" panose="02020603050405020304" pitchFamily="18" charset="0"/>
                <a:cs typeface="Times New Roman" panose="02020603050405020304" pitchFamily="18" charset="0"/>
              </a:rPr>
              <a:t> </a:t>
            </a:r>
          </a:p>
          <a:p>
            <a:pPr eaLnBrk="1" fontAlgn="auto" hangingPunct="1">
              <a:lnSpc>
                <a:spcPct val="120000"/>
              </a:lnSpc>
              <a:spcAft>
                <a:spcPts val="0"/>
              </a:spcAft>
              <a:defRPr/>
            </a:pPr>
            <a:r>
              <a:rPr lang="en-US" altLang="en-US" sz="3600" dirty="0" err="1">
                <a:solidFill>
                  <a:schemeClr val="tx1"/>
                </a:solidFill>
                <a:latin typeface="Times New Roman" panose="02020603050405020304" pitchFamily="18" charset="0"/>
                <a:cs typeface="Times New Roman" panose="02020603050405020304" pitchFamily="18" charset="0"/>
              </a:rPr>
              <a:t>lời</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kêu</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gọi</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sau</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có</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tác</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dụng</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gì</a:t>
            </a:r>
            <a:r>
              <a:rPr lang="en-US" altLang="en-US" sz="3600" dirty="0">
                <a:solidFill>
                  <a:schemeClr val="tx1"/>
                </a:solidFill>
                <a:latin typeface="Times New Roman" panose="02020603050405020304" pitchFamily="18" charset="0"/>
                <a:cs typeface="Times New Roman" panose="02020603050405020304" pitchFamily="18" charset="0"/>
              </a:rPr>
              <a:t>: </a:t>
            </a:r>
            <a:r>
              <a:rPr lang="en-US" sz="3600" kern="0" dirty="0">
                <a:solidFill>
                  <a:srgbClr val="FF0000"/>
                </a:solidFill>
                <a:latin typeface="Times New Roman" panose="02020603050405020304" pitchFamily="18" charset="0"/>
                <a:cs typeface="Times New Roman" panose="02020603050405020304" pitchFamily="18" charset="0"/>
              </a:rPr>
              <a:t>“</a:t>
            </a:r>
            <a:r>
              <a:rPr lang="en-US" sz="3600" kern="0" dirty="0" err="1">
                <a:solidFill>
                  <a:srgbClr val="FF0000"/>
                </a:solidFill>
                <a:latin typeface="Times New Roman" panose="02020603050405020304" pitchFamily="18" charset="0"/>
                <a:cs typeface="Times New Roman" panose="02020603050405020304" pitchFamily="18" charset="0"/>
              </a:rPr>
              <a:t>Nghĩ</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đến</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mà</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kinh</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Đã</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đến</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lúc</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mọi</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người</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phải</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đứng</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lên</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chống</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lại</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ngăn</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ngừa</a:t>
            </a:r>
            <a:r>
              <a:rPr lang="en-US" sz="3600" kern="0" dirty="0">
                <a:solidFill>
                  <a:srgbClr val="0000CC"/>
                </a:solidFill>
                <a:latin typeface="Times New Roman" panose="02020603050405020304" pitchFamily="18" charset="0"/>
                <a:cs typeface="Times New Roman" panose="02020603050405020304" pitchFamily="18" charset="0"/>
              </a:rPr>
              <a:t> </a:t>
            </a:r>
          </a:p>
          <a:p>
            <a:pPr eaLnBrk="1" fontAlgn="auto" hangingPunct="1">
              <a:lnSpc>
                <a:spcPct val="120000"/>
              </a:lnSpc>
              <a:spcAft>
                <a:spcPts val="0"/>
              </a:spcAft>
              <a:defRPr/>
            </a:pPr>
            <a:r>
              <a:rPr lang="en-US" sz="3600" kern="0" dirty="0" err="1">
                <a:solidFill>
                  <a:srgbClr val="0000CC"/>
                </a:solidFill>
                <a:latin typeface="Times New Roman" panose="02020603050405020304" pitchFamily="18" charset="0"/>
                <a:cs typeface="Times New Roman" panose="02020603050405020304" pitchFamily="18" charset="0"/>
              </a:rPr>
              <a:t>nạn</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ôn</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dịch</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này</a:t>
            </a:r>
            <a:r>
              <a:rPr lang="en-US" sz="3600" kern="0" dirty="0">
                <a:solidFill>
                  <a:srgbClr val="0000CC"/>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circle(in)">
                                      <p:cBhvr>
                                        <p:cTn id="12" dur="2000"/>
                                        <p:tgtEl>
                                          <p:spTgt spid="54"/>
                                        </p:tgtEl>
                                      </p:cBhvr>
                                    </p:animEffect>
                                  </p:childTnLst>
                                </p:cTn>
                              </p:par>
                              <p:par>
                                <p:cTn id="13" presetID="6" presetClass="entr" presetSubtype="16"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ircle(in)">
                                      <p:cBhvr>
                                        <p:cTn id="15" dur="2000"/>
                                        <p:tgtEl>
                                          <p:spTgt spid="31"/>
                                        </p:tgtEl>
                                      </p:cBhvr>
                                    </p:animEffect>
                                  </p:childTnLst>
                                </p:cTn>
                              </p:par>
                              <p:par>
                                <p:cTn id="16" presetID="6" presetClass="entr" presetSubtype="16"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circle(in)">
                                      <p:cBhvr>
                                        <p:cTn id="18" dur="2000"/>
                                        <p:tgtEl>
                                          <p:spTgt spid="48"/>
                                        </p:tgtEl>
                                      </p:cBhvr>
                                    </p:animEffect>
                                  </p:childTnLst>
                                </p:cTn>
                              </p:par>
                              <p:par>
                                <p:cTn id="19" presetID="6" presetClass="entr" presetSubtype="16"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circle(in)">
                                      <p:cBhvr>
                                        <p:cTn id="21" dur="2000"/>
                                        <p:tgtEl>
                                          <p:spTgt spid="42"/>
                                        </p:tgtEl>
                                      </p:cBhvr>
                                    </p:animEffect>
                                  </p:childTnLst>
                                </p:cTn>
                              </p:par>
                              <p:par>
                                <p:cTn id="22" presetID="6" presetClass="entr" presetSubtype="16"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circle(in)">
                                      <p:cBhvr>
                                        <p:cTn id="24" dur="2000"/>
                                        <p:tgtEl>
                                          <p:spTgt spid="3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xfrm>
            <a:off x="330183" y="466090"/>
            <a:ext cx="11573197" cy="1210217"/>
          </a:xfrm>
          <a:prstGeom prst="rect">
            <a:avLst/>
          </a:prstGeom>
        </p:spPr>
        <p:txBody>
          <a:bodyPr>
            <a:normAutofit/>
          </a:bodyPr>
          <a:lstStyle/>
          <a:p>
            <a:pPr>
              <a:lnSpc>
                <a:spcPct val="100000"/>
              </a:lnSpc>
              <a:defRPr/>
            </a:pPr>
            <a:r>
              <a:rPr lang="en-US" sz="3200" kern="0" dirty="0">
                <a:solidFill>
                  <a:srgbClr val="FF0000"/>
                </a:solidFill>
                <a:latin typeface="Times New Roman" panose="02020603050405020304" pitchFamily="18" charset="0"/>
                <a:cs typeface="Times New Roman" panose="02020603050405020304" pitchFamily="18" charset="0"/>
              </a:rPr>
              <a:t>“NGHĨ ĐẾN MÀ KINH! </a:t>
            </a:r>
            <a:r>
              <a:rPr lang="en-US" sz="3200" kern="0" dirty="0">
                <a:solidFill>
                  <a:srgbClr val="0000CC"/>
                </a:solidFill>
                <a:latin typeface="Times New Roman" panose="02020603050405020304" pitchFamily="18" charset="0"/>
                <a:cs typeface="Times New Roman" panose="02020603050405020304" pitchFamily="18" charset="0"/>
              </a:rPr>
              <a:t>ĐÃ ĐẾN LÚC MỌI NGƯỜI PHẢI ĐỨNG LÊN CHỐNG LẠI,  NGĂN NGỪA NẠN ÔN DỊCH NÀY”</a:t>
            </a:r>
          </a:p>
        </p:txBody>
      </p:sp>
      <p:sp>
        <p:nvSpPr>
          <p:cNvPr id="3" name="Rectangle 2">
            <a:extLst>
              <a:ext uri="{FF2B5EF4-FFF2-40B4-BE49-F238E27FC236}">
                <a16:creationId xmlns="" xmlns:a16="http://schemas.microsoft.com/office/drawing/2014/main" id="{105059F7-C058-42DA-9701-5DA779407A7C}"/>
              </a:ext>
            </a:extLst>
          </p:cNvPr>
          <p:cNvSpPr/>
          <p:nvPr/>
        </p:nvSpPr>
        <p:spPr>
          <a:xfrm>
            <a:off x="998024" y="2279642"/>
            <a:ext cx="2202428" cy="1069545"/>
          </a:xfrm>
          <a:prstGeom prst="rect">
            <a:avLst/>
          </a:prstGeom>
          <a:gradFill>
            <a:gsLst>
              <a:gs pos="0">
                <a:schemeClr val="accent1">
                  <a:lumMod val="83000"/>
                </a:schemeClr>
              </a:gs>
              <a:gs pos="100000">
                <a:schemeClr val="accent1">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Rounded Rectangle 6">
            <a:extLst>
              <a:ext uri="{FF2B5EF4-FFF2-40B4-BE49-F238E27FC236}">
                <a16:creationId xmlns="" xmlns:a16="http://schemas.microsoft.com/office/drawing/2014/main" id="{BF005627-D8C3-4972-8A14-F05EB8727540}"/>
              </a:ext>
            </a:extLst>
          </p:cNvPr>
          <p:cNvSpPr/>
          <p:nvPr/>
        </p:nvSpPr>
        <p:spPr>
          <a:xfrm>
            <a:off x="1353378" y="2230200"/>
            <a:ext cx="10159747"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Isosceles Triangle 3">
            <a:extLst>
              <a:ext uri="{FF2B5EF4-FFF2-40B4-BE49-F238E27FC236}">
                <a16:creationId xmlns="" xmlns:a16="http://schemas.microsoft.com/office/drawing/2014/main" id="{C6096476-35DA-4E54-90C4-45C85E47236E}"/>
              </a:ext>
            </a:extLst>
          </p:cNvPr>
          <p:cNvSpPr/>
          <p:nvPr/>
        </p:nvSpPr>
        <p:spPr>
          <a:xfrm rot="5400000">
            <a:off x="782844" y="2242949"/>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TextBox 20">
            <a:extLst>
              <a:ext uri="{FF2B5EF4-FFF2-40B4-BE49-F238E27FC236}">
                <a16:creationId xmlns="" xmlns:a16="http://schemas.microsoft.com/office/drawing/2014/main" id="{0B35DB00-3449-4828-A138-44B2E909AE30}"/>
              </a:ext>
            </a:extLst>
          </p:cNvPr>
          <p:cNvSpPr txBox="1"/>
          <p:nvPr/>
        </p:nvSpPr>
        <p:spPr>
          <a:xfrm>
            <a:off x="768361" y="2442539"/>
            <a:ext cx="1143830" cy="646331"/>
          </a:xfrm>
          <a:prstGeom prst="rect">
            <a:avLst/>
          </a:prstGeom>
          <a:noFill/>
        </p:spPr>
        <p:txBody>
          <a:bodyPr wrap="square" lIns="108000" rIns="108000" rtlCol="0">
            <a:spAutoFit/>
          </a:bodyPr>
          <a:lstStyle/>
          <a:p>
            <a:r>
              <a:rPr lang="en-US" altLang="ko-KR" sz="3600" b="1" dirty="0">
                <a:solidFill>
                  <a:schemeClr val="bg1"/>
                </a:solidFill>
              </a:rPr>
              <a:t>01</a:t>
            </a:r>
            <a:endParaRPr lang="ko-KR" altLang="en-US" sz="3600" b="1" dirty="0">
              <a:solidFill>
                <a:schemeClr val="bg1"/>
              </a:solidFill>
            </a:endParaRPr>
          </a:p>
        </p:txBody>
      </p:sp>
      <p:sp>
        <p:nvSpPr>
          <p:cNvPr id="22" name="Rectangle 21">
            <a:extLst>
              <a:ext uri="{FF2B5EF4-FFF2-40B4-BE49-F238E27FC236}">
                <a16:creationId xmlns="" xmlns:a16="http://schemas.microsoft.com/office/drawing/2014/main" id="{FAFFB2D1-CD56-4B39-A019-2D44F7C49E5A}"/>
              </a:ext>
            </a:extLst>
          </p:cNvPr>
          <p:cNvSpPr/>
          <p:nvPr/>
        </p:nvSpPr>
        <p:spPr>
          <a:xfrm>
            <a:off x="998024" y="3745069"/>
            <a:ext cx="2202428" cy="1069545"/>
          </a:xfrm>
          <a:prstGeom prst="rect">
            <a:avLst/>
          </a:prstGeom>
          <a:gradFill>
            <a:gsLst>
              <a:gs pos="0">
                <a:schemeClr val="accent2">
                  <a:lumMod val="84000"/>
                </a:schemeClr>
              </a:gs>
              <a:gs pos="100000">
                <a:schemeClr val="accent2">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Rounded Rectangle 31">
            <a:extLst>
              <a:ext uri="{FF2B5EF4-FFF2-40B4-BE49-F238E27FC236}">
                <a16:creationId xmlns="" xmlns:a16="http://schemas.microsoft.com/office/drawing/2014/main" id="{E749495B-299B-45F9-89AE-1D55C8DFD383}"/>
              </a:ext>
            </a:extLst>
          </p:cNvPr>
          <p:cNvSpPr/>
          <p:nvPr/>
        </p:nvSpPr>
        <p:spPr>
          <a:xfrm>
            <a:off x="1353378" y="3695627"/>
            <a:ext cx="10159747"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Isosceles Triangle 3">
            <a:extLst>
              <a:ext uri="{FF2B5EF4-FFF2-40B4-BE49-F238E27FC236}">
                <a16:creationId xmlns="" xmlns:a16="http://schemas.microsoft.com/office/drawing/2014/main" id="{1BBECF0A-3C60-44AE-B80E-80C2D289A72D}"/>
              </a:ext>
            </a:extLst>
          </p:cNvPr>
          <p:cNvSpPr/>
          <p:nvPr/>
        </p:nvSpPr>
        <p:spPr>
          <a:xfrm rot="5400000">
            <a:off x="782844" y="3694491"/>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0" name="TextBox 39">
            <a:extLst>
              <a:ext uri="{FF2B5EF4-FFF2-40B4-BE49-F238E27FC236}">
                <a16:creationId xmlns="" xmlns:a16="http://schemas.microsoft.com/office/drawing/2014/main" id="{26F4F478-3644-417F-B6DD-32C4E1321170}"/>
              </a:ext>
            </a:extLst>
          </p:cNvPr>
          <p:cNvSpPr txBox="1"/>
          <p:nvPr/>
        </p:nvSpPr>
        <p:spPr>
          <a:xfrm>
            <a:off x="768361" y="3894081"/>
            <a:ext cx="1143830" cy="646331"/>
          </a:xfrm>
          <a:prstGeom prst="rect">
            <a:avLst/>
          </a:prstGeom>
          <a:noFill/>
        </p:spPr>
        <p:txBody>
          <a:bodyPr wrap="square" lIns="108000" rIns="108000" rtlCol="0">
            <a:spAutoFit/>
          </a:bodyPr>
          <a:lstStyle/>
          <a:p>
            <a:r>
              <a:rPr lang="en-US" altLang="ko-KR" sz="3600" b="1" dirty="0">
                <a:solidFill>
                  <a:schemeClr val="bg1"/>
                </a:solidFill>
              </a:rPr>
              <a:t>02</a:t>
            </a:r>
            <a:endParaRPr lang="ko-KR" altLang="en-US" sz="3600" b="1" dirty="0">
              <a:solidFill>
                <a:schemeClr val="bg1"/>
              </a:solidFill>
            </a:endParaRPr>
          </a:p>
        </p:txBody>
      </p:sp>
      <p:sp>
        <p:nvSpPr>
          <p:cNvPr id="41" name="Rectangle 40">
            <a:extLst>
              <a:ext uri="{FF2B5EF4-FFF2-40B4-BE49-F238E27FC236}">
                <a16:creationId xmlns="" xmlns:a16="http://schemas.microsoft.com/office/drawing/2014/main" id="{2494F989-2797-4115-9E00-0FDCF78DCB2B}"/>
              </a:ext>
            </a:extLst>
          </p:cNvPr>
          <p:cNvSpPr/>
          <p:nvPr/>
        </p:nvSpPr>
        <p:spPr>
          <a:xfrm>
            <a:off x="998024" y="5210496"/>
            <a:ext cx="2202428" cy="1069545"/>
          </a:xfrm>
          <a:prstGeom prst="rect">
            <a:avLst/>
          </a:prstGeom>
          <a:gradFill>
            <a:gsLst>
              <a:gs pos="0">
                <a:schemeClr val="accent3">
                  <a:lumMod val="83000"/>
                </a:schemeClr>
              </a:gs>
              <a:gs pos="100000">
                <a:schemeClr val="accent3">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2" name="Rounded Rectangle 50">
            <a:extLst>
              <a:ext uri="{FF2B5EF4-FFF2-40B4-BE49-F238E27FC236}">
                <a16:creationId xmlns="" xmlns:a16="http://schemas.microsoft.com/office/drawing/2014/main" id="{43420F15-2626-4F39-BDE9-608987FF46B0}"/>
              </a:ext>
            </a:extLst>
          </p:cNvPr>
          <p:cNvSpPr/>
          <p:nvPr/>
        </p:nvSpPr>
        <p:spPr>
          <a:xfrm>
            <a:off x="1353378" y="5161054"/>
            <a:ext cx="10159747"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3" name="Isosceles Triangle 3">
            <a:extLst>
              <a:ext uri="{FF2B5EF4-FFF2-40B4-BE49-F238E27FC236}">
                <a16:creationId xmlns="" xmlns:a16="http://schemas.microsoft.com/office/drawing/2014/main" id="{A255125B-620B-4176-9830-531AAC030223}"/>
              </a:ext>
            </a:extLst>
          </p:cNvPr>
          <p:cNvSpPr/>
          <p:nvPr/>
        </p:nvSpPr>
        <p:spPr>
          <a:xfrm rot="5400000">
            <a:off x="782844" y="5173803"/>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9" name="TextBox 58">
            <a:extLst>
              <a:ext uri="{FF2B5EF4-FFF2-40B4-BE49-F238E27FC236}">
                <a16:creationId xmlns="" xmlns:a16="http://schemas.microsoft.com/office/drawing/2014/main" id="{84BD0290-180C-4ED8-97A6-002A0777A5C7}"/>
              </a:ext>
            </a:extLst>
          </p:cNvPr>
          <p:cNvSpPr txBox="1"/>
          <p:nvPr/>
        </p:nvSpPr>
        <p:spPr>
          <a:xfrm>
            <a:off x="768361" y="5373393"/>
            <a:ext cx="1143830" cy="646331"/>
          </a:xfrm>
          <a:prstGeom prst="rect">
            <a:avLst/>
          </a:prstGeom>
          <a:noFill/>
        </p:spPr>
        <p:txBody>
          <a:bodyPr wrap="square" lIns="108000" rIns="108000" rtlCol="0">
            <a:spAutoFit/>
          </a:bodyPr>
          <a:lstStyle/>
          <a:p>
            <a:r>
              <a:rPr lang="en-US" altLang="ko-KR" sz="3600" b="1" dirty="0">
                <a:solidFill>
                  <a:schemeClr val="bg1"/>
                </a:solidFill>
              </a:rPr>
              <a:t>03</a:t>
            </a:r>
            <a:endParaRPr lang="ko-KR" altLang="en-US" sz="3600" b="1" dirty="0">
              <a:solidFill>
                <a:schemeClr val="bg1"/>
              </a:solidFill>
            </a:endParaRPr>
          </a:p>
        </p:txBody>
      </p:sp>
      <p:sp>
        <p:nvSpPr>
          <p:cNvPr id="61" name="Rectangle 60">
            <a:extLst>
              <a:ext uri="{FF2B5EF4-FFF2-40B4-BE49-F238E27FC236}">
                <a16:creationId xmlns="" xmlns:a16="http://schemas.microsoft.com/office/drawing/2014/main" id="{5B027AB7-DE4A-46BA-BBC0-54E04DC4C4D7}"/>
              </a:ext>
            </a:extLst>
          </p:cNvPr>
          <p:cNvSpPr/>
          <p:nvPr/>
        </p:nvSpPr>
        <p:spPr>
          <a:xfrm>
            <a:off x="2119642" y="2336973"/>
            <a:ext cx="9273731" cy="954107"/>
          </a:xfrm>
          <a:prstGeom prst="rect">
            <a:avLst/>
          </a:prstGeom>
        </p:spPr>
        <p:txBody>
          <a:bodyPr wrap="square">
            <a:spAutoFit/>
          </a:bodyPr>
          <a:lstStyle/>
          <a:p>
            <a:pPr algn="just"/>
            <a:r>
              <a:rPr lang="en-US" altLang="en-US" sz="2800" b="1" dirty="0" err="1">
                <a:solidFill>
                  <a:srgbClr val="008000"/>
                </a:solidFill>
                <a:latin typeface="Times New Roman" panose="02020603050405020304" pitchFamily="18" charset="0"/>
                <a:cs typeface="Times New Roman" panose="02020603050405020304" pitchFamily="18" charset="0"/>
              </a:rPr>
              <a:t>Mở</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đầu</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văn</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bản</a:t>
            </a:r>
            <a:r>
              <a:rPr lang="en-US" altLang="en-US" sz="2800" b="1" dirty="0">
                <a:solidFill>
                  <a:srgbClr val="008000"/>
                </a:solidFill>
                <a:latin typeface="Times New Roman" panose="02020603050405020304" pitchFamily="18" charset="0"/>
                <a:cs typeface="Times New Roman" panose="02020603050405020304" pitchFamily="18" charset="0"/>
              </a:rPr>
              <a:t> là </a:t>
            </a:r>
            <a:r>
              <a:rPr lang="en-US" altLang="en-US" sz="2800" b="1" dirty="0" err="1">
                <a:solidFill>
                  <a:srgbClr val="008000"/>
                </a:solidFill>
                <a:latin typeface="Times New Roman" panose="02020603050405020304" pitchFamily="18" charset="0"/>
                <a:cs typeface="Times New Roman" panose="02020603050405020304" pitchFamily="18" charset="0"/>
              </a:rPr>
              <a:t>tiếng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báo</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động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trực</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tiếp</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vang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lên</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và</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khép</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lại</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bằng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kêu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gọi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thiết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của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tác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giả</a:t>
            </a:r>
            <a:r>
              <a:rPr lang="en-US" altLang="en-US" sz="2800" b="1" dirty="0">
                <a:solidFill>
                  <a:srgbClr val="008000"/>
                </a:solidFill>
                <a:latin typeface="Times New Roman" panose="02020603050405020304" pitchFamily="18" charset="0"/>
                <a:cs typeface="Times New Roman" panose="02020603050405020304" pitchFamily="18" charset="0"/>
              </a:rPr>
              <a:t>. </a:t>
            </a:r>
          </a:p>
        </p:txBody>
      </p:sp>
      <p:sp>
        <p:nvSpPr>
          <p:cNvPr id="62" name="Rectangle 61">
            <a:extLst>
              <a:ext uri="{FF2B5EF4-FFF2-40B4-BE49-F238E27FC236}">
                <a16:creationId xmlns="" xmlns:a16="http://schemas.microsoft.com/office/drawing/2014/main" id="{6B023C54-EFA0-4552-AE9E-3748F4EE537C}"/>
              </a:ext>
            </a:extLst>
          </p:cNvPr>
          <p:cNvSpPr/>
          <p:nvPr/>
        </p:nvSpPr>
        <p:spPr>
          <a:xfrm>
            <a:off x="2099237" y="3802787"/>
            <a:ext cx="9273731" cy="954107"/>
          </a:xfrm>
          <a:prstGeom prst="rect">
            <a:avLst/>
          </a:prstGeom>
        </p:spPr>
        <p:txBody>
          <a:bodyPr wrap="square">
            <a:spAutoFit/>
          </a:bodyPr>
          <a:lstStyle/>
          <a:p>
            <a:pPr algn="just"/>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cảm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thán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như</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một</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sư</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truyền</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cảm</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giục</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giã</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người</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đọc</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hãy</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khẩn</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trương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bức</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thiết</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hơn</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nữa</a:t>
            </a:r>
            <a:endParaRPr lang="en-US" altLang="en-US" sz="2800" b="1" dirty="0">
              <a:solidFill>
                <a:srgbClr val="008000"/>
              </a:solidFill>
              <a:latin typeface="Times New Roman" panose="02020603050405020304" pitchFamily="18" charset="0"/>
              <a:cs typeface="Times New Roman" panose="02020603050405020304" pitchFamily="18" charset="0"/>
            </a:endParaRPr>
          </a:p>
        </p:txBody>
      </p:sp>
      <p:sp>
        <p:nvSpPr>
          <p:cNvPr id="63" name="Rectangle 62">
            <a:extLst>
              <a:ext uri="{FF2B5EF4-FFF2-40B4-BE49-F238E27FC236}">
                <a16:creationId xmlns="" xmlns:a16="http://schemas.microsoft.com/office/drawing/2014/main" id="{2474E9F8-6546-41C6-8ABC-A5750E049CF5}"/>
              </a:ext>
            </a:extLst>
          </p:cNvPr>
          <p:cNvSpPr/>
          <p:nvPr/>
        </p:nvSpPr>
        <p:spPr>
          <a:xfrm>
            <a:off x="2099237" y="5292593"/>
            <a:ext cx="9294136" cy="1384995"/>
          </a:xfrm>
          <a:prstGeom prst="rect">
            <a:avLst/>
          </a:prstGeom>
        </p:spPr>
        <p:txBody>
          <a:bodyPr wrap="square">
            <a:spAutoFit/>
          </a:bodyPr>
          <a:lstStyle/>
          <a:p>
            <a:pPr algn="just"/>
            <a:r>
              <a:rPr lang="en-US" altLang="en-US" sz="2800" b="1" dirty="0" err="1">
                <a:solidFill>
                  <a:srgbClr val="FF0000"/>
                </a:solidFill>
                <a:latin typeface="Times New Roman" panose="02020603050405020304" pitchFamily="18" charset="0"/>
                <a:cs typeface="Times New Roman" panose="02020603050405020304" pitchFamily="18" charset="0"/>
              </a:rPr>
              <a:t>Hãy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cùng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đứng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ngăn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chặn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chống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lại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nạn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ôn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dịch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thuốc</a:t>
            </a:r>
            <a:r>
              <a:rPr lang="en-US" altLang="en-US" sz="2800" b="1" dirty="0">
                <a:solidFill>
                  <a:srgbClr val="FF0000"/>
                </a:solidFill>
                <a:latin typeface="Times New Roman" panose="02020603050405020304" pitchFamily="18" charset="0"/>
                <a:cs typeface="Times New Roman" panose="02020603050405020304" pitchFamily="18" charset="0"/>
              </a:rPr>
              <a:t> lá. </a:t>
            </a:r>
            <a:r>
              <a:rPr lang="en-US" altLang="en-US" sz="2800" b="1" dirty="0" err="1">
                <a:solidFill>
                  <a:srgbClr val="008000"/>
                </a:solidFill>
                <a:latin typeface="Times New Roman" panose="02020603050405020304" pitchFamily="18" charset="0"/>
                <a:cs typeface="Times New Roman" panose="02020603050405020304" pitchFamily="18" charset="0"/>
              </a:rPr>
              <a:t>Đó</a:t>
            </a:r>
            <a:r>
              <a:rPr lang="en-US" altLang="en-US" sz="2800" b="1" dirty="0">
                <a:solidFill>
                  <a:srgbClr val="008000"/>
                </a:solidFill>
                <a:latin typeface="Times New Roman" panose="02020603050405020304" pitchFamily="18" charset="0"/>
                <a:cs typeface="Times New Roman" panose="02020603050405020304" pitchFamily="18" charset="0"/>
              </a:rPr>
              <a:t> là </a:t>
            </a:r>
            <a:r>
              <a:rPr lang="en-US" altLang="en-US" sz="2800" b="1" dirty="0" err="1">
                <a:solidFill>
                  <a:srgbClr val="008000"/>
                </a:solidFill>
                <a:latin typeface="Times New Roman" panose="02020603050405020304" pitchFamily="18" charset="0"/>
                <a:cs typeface="Times New Roman" panose="02020603050405020304" pitchFamily="18" charset="0"/>
              </a:rPr>
              <a:t>hành</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động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thiết</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thực</a:t>
            </a:r>
            <a:r>
              <a:rPr lang="en-US" altLang="en-US" sz="2800" b="1" dirty="0">
                <a:solidFill>
                  <a:srgbClr val="008000"/>
                </a:solidFill>
                <a:latin typeface="Times New Roman" panose="02020603050405020304" pitchFamily="18" charset="0"/>
                <a:cs typeface="Times New Roman" panose="02020603050405020304" pitchFamily="18" charset="0"/>
              </a:rPr>
              <a:t>, là </a:t>
            </a:r>
            <a:r>
              <a:rPr lang="en-US" altLang="en-US" sz="2800" b="1" dirty="0" err="1">
                <a:solidFill>
                  <a:srgbClr val="008000"/>
                </a:solidFill>
                <a:latin typeface="Times New Roman" panose="02020603050405020304" pitchFamily="18" charset="0"/>
                <a:cs typeface="Times New Roman" panose="02020603050405020304" pitchFamily="18" charset="0"/>
              </a:rPr>
              <a:t>sư</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tồn</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tại</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duy</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nhất</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của</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nhân</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loại</a:t>
            </a:r>
            <a:r>
              <a:rPr lang="en-US" altLang="en-US" sz="2800" b="1" dirty="0">
                <a:solidFill>
                  <a:srgbClr val="008000"/>
                </a:solidFill>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56291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randombar(horizontal)">
                                      <p:cBhvr>
                                        <p:cTn id="21" dur="500"/>
                                        <p:tgtEl>
                                          <p:spTgt spid="6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randombar(horizontal)">
                                      <p:cBhvr>
                                        <p:cTn id="29" dur="500"/>
                                        <p:tgtEl>
                                          <p:spTgt spid="4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randombar(horizontal)">
                                      <p:cBhvr>
                                        <p:cTn id="38" dur="500"/>
                                        <p:tgtEl>
                                          <p:spTgt spid="6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randombar(horizont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randombar(horizontal)">
                                      <p:cBhvr>
                                        <p:cTn id="46" dur="500"/>
                                        <p:tgtEl>
                                          <p:spTgt spid="5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randombar(horizontal)">
                                      <p:cBhvr>
                                        <p:cTn id="49" dur="500"/>
                                        <p:tgtEl>
                                          <p:spTgt spid="4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randombar(horizontal)">
                                      <p:cBhvr>
                                        <p:cTn id="52" dur="500"/>
                                        <p:tgtEl>
                                          <p:spTgt spid="4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randombar(horizontal)">
                                      <p:cBhvr>
                                        <p:cTn id="55" dur="500"/>
                                        <p:tgtEl>
                                          <p:spTgt spid="43"/>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randombar(horizontal)">
                                      <p:cBhvr>
                                        <p:cTn id="5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21" grpId="0"/>
      <p:bldP spid="22" grpId="0" animBg="1"/>
      <p:bldP spid="23" grpId="0" animBg="1"/>
      <p:bldP spid="24" grpId="0" animBg="1"/>
      <p:bldP spid="40" grpId="0"/>
      <p:bldP spid="41" grpId="0" animBg="1"/>
      <p:bldP spid="42" grpId="0" animBg="1"/>
      <p:bldP spid="43" grpId="0" animBg="1"/>
      <p:bldP spid="59" grpId="0"/>
      <p:bldP spid="61" grpId="0"/>
      <p:bldP spid="62" grpId="0"/>
      <p:bldP spid="6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CF2945-EBF5-4139-818E-F70DD039B43C}"/>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l 6">
            <a:extLst>
              <a:ext uri="{FF2B5EF4-FFF2-40B4-BE49-F238E27FC236}">
                <a16:creationId xmlns="" xmlns:a16="http://schemas.microsoft.com/office/drawing/2014/main" id="{564E5B39-7A16-4FF4-9E9E-8C517AD4D219}"/>
              </a:ext>
            </a:extLst>
          </p:cNvPr>
          <p:cNvSpPr/>
          <p:nvPr/>
        </p:nvSpPr>
        <p:spPr>
          <a:xfrm>
            <a:off x="-685799" y="-645658"/>
            <a:ext cx="3189514" cy="32004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p>
        </p:txBody>
      </p:sp>
      <p:sp>
        <p:nvSpPr>
          <p:cNvPr id="8" name="TextBox 7">
            <a:extLst>
              <a:ext uri="{FF2B5EF4-FFF2-40B4-BE49-F238E27FC236}">
                <a16:creationId xmlns="" xmlns:a16="http://schemas.microsoft.com/office/drawing/2014/main" id="{50B95E8B-923E-4839-ACEB-ED62ED1C3479}"/>
              </a:ext>
            </a:extLst>
          </p:cNvPr>
          <p:cNvSpPr txBox="1"/>
          <p:nvPr/>
        </p:nvSpPr>
        <p:spPr>
          <a:xfrm>
            <a:off x="-1077685" y="498628"/>
            <a:ext cx="4191000" cy="1569660"/>
          </a:xfrm>
          <a:prstGeom prst="rect">
            <a:avLst/>
          </a:prstGeom>
          <a:noFill/>
        </p:spPr>
        <p:txBody>
          <a:bodyPr>
            <a:spAutoFit/>
          </a:bodyPr>
          <a:lstStyle/>
          <a:p>
            <a:pPr algn="ctr">
              <a:defRPr/>
            </a:pPr>
            <a:r>
              <a:rPr lang="en-US" sz="4800" b="1" dirty="0">
                <a:solidFill>
                  <a:srgbClr val="339933"/>
                </a:solidFill>
                <a:latin typeface="#9Slide03 Arima Madurai Black" panose="00000A00000000000000" pitchFamily="2" charset="0"/>
                <a:cs typeface="#9Slide03 Arima Madurai Black" panose="00000A00000000000000" pitchFamily="2" charset="0"/>
              </a:rPr>
              <a:t>LIÊN </a:t>
            </a:r>
          </a:p>
          <a:p>
            <a:pPr algn="ctr">
              <a:defRPr/>
            </a:pPr>
            <a:r>
              <a:rPr lang="en-US" sz="4800" b="1" dirty="0">
                <a:solidFill>
                  <a:srgbClr val="339933"/>
                </a:solidFill>
                <a:latin typeface="#9Slide03 Arima Madurai Black" panose="00000A00000000000000" pitchFamily="2" charset="0"/>
                <a:cs typeface="#9Slide03 Arima Madurai Black" panose="00000A00000000000000" pitchFamily="2" charset="0"/>
              </a:rPr>
              <a:t>HỆ</a:t>
            </a:r>
          </a:p>
        </p:txBody>
      </p:sp>
      <p:sp>
        <p:nvSpPr>
          <p:cNvPr id="9" name="Rectangle: Rounded Corners 8">
            <a:extLst>
              <a:ext uri="{FF2B5EF4-FFF2-40B4-BE49-F238E27FC236}">
                <a16:creationId xmlns="" xmlns:a16="http://schemas.microsoft.com/office/drawing/2014/main" id="{7E97BA03-96D8-4588-87F6-B3FB3019AF85}"/>
              </a:ext>
            </a:extLst>
          </p:cNvPr>
          <p:cNvSpPr/>
          <p:nvPr/>
        </p:nvSpPr>
        <p:spPr>
          <a:xfrm>
            <a:off x="2612571" y="2906486"/>
            <a:ext cx="8523515" cy="30588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Sau khi thấy được tác hại của việc hút thuốc lá , là một học sinh, em thấy mình có trách nhiệm gì đối với môi trường và những người sống xung quanh em?</a:t>
            </a:r>
            <a:endParaRPr lang="en-SG"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C63C735F-1C52-472F-AEA0-6D05038105AD}"/>
              </a:ext>
            </a:extLst>
          </p:cNvPr>
          <p:cNvSpPr/>
          <p:nvPr/>
        </p:nvSpPr>
        <p:spPr>
          <a:xfrm>
            <a:off x="2276451" y="1880683"/>
            <a:ext cx="8527991" cy="9837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ectangle 7">
            <a:extLst>
              <a:ext uri="{FF2B5EF4-FFF2-40B4-BE49-F238E27FC236}">
                <a16:creationId xmlns="" xmlns:a16="http://schemas.microsoft.com/office/drawing/2014/main" id="{109166CF-F255-4E3F-A352-1668E26BBC12}"/>
              </a:ext>
            </a:extLst>
          </p:cNvPr>
          <p:cNvSpPr/>
          <p:nvPr/>
        </p:nvSpPr>
        <p:spPr>
          <a:xfrm>
            <a:off x="2812488" y="2960803"/>
            <a:ext cx="7991954" cy="9837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9" name="Group 8">
            <a:extLst>
              <a:ext uri="{FF2B5EF4-FFF2-40B4-BE49-F238E27FC236}">
                <a16:creationId xmlns="" xmlns:a16="http://schemas.microsoft.com/office/drawing/2014/main" id="{5CE957FC-8F97-420D-8994-A0DDE322EF1A}"/>
              </a:ext>
            </a:extLst>
          </p:cNvPr>
          <p:cNvGrpSpPr/>
          <p:nvPr/>
        </p:nvGrpSpPr>
        <p:grpSpPr>
          <a:xfrm>
            <a:off x="387458" y="5281551"/>
            <a:ext cx="3865190" cy="655652"/>
            <a:chOff x="562794" y="5596182"/>
            <a:chExt cx="3865190" cy="655652"/>
          </a:xfrm>
        </p:grpSpPr>
        <p:sp>
          <p:nvSpPr>
            <p:cNvPr id="10" name="Oval 9">
              <a:extLst>
                <a:ext uri="{FF2B5EF4-FFF2-40B4-BE49-F238E27FC236}">
                  <a16:creationId xmlns="" xmlns:a16="http://schemas.microsoft.com/office/drawing/2014/main" id="{3D7370A5-38BA-48A0-B896-032D8540B93D}"/>
                </a:ext>
              </a:extLst>
            </p:cNvPr>
            <p:cNvSpPr/>
            <p:nvPr/>
          </p:nvSpPr>
          <p:spPr>
            <a:xfrm>
              <a:off x="1138336" y="5712643"/>
              <a:ext cx="2754908" cy="432048"/>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 xmlns:a16="http://schemas.microsoft.com/office/drawing/2014/main" id="{948E4ADF-33BD-4E6C-BA86-72C98367AF19}"/>
                </a:ext>
              </a:extLst>
            </p:cNvPr>
            <p:cNvSpPr/>
            <p:nvPr/>
          </p:nvSpPr>
          <p:spPr>
            <a:xfrm>
              <a:off x="562794" y="5596182"/>
              <a:ext cx="3865190" cy="655652"/>
            </a:xfrm>
            <a:prstGeom prst="ellipse">
              <a:avLst/>
            </a:prstGeom>
            <a:solidFill>
              <a:schemeClr val="tx1">
                <a:lumMod val="50000"/>
                <a:lumOff val="50000"/>
                <a:alpha val="65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2" name="Rectangle 11">
            <a:extLst>
              <a:ext uri="{FF2B5EF4-FFF2-40B4-BE49-F238E27FC236}">
                <a16:creationId xmlns="" xmlns:a16="http://schemas.microsoft.com/office/drawing/2014/main" id="{6D7AA878-BD00-41A0-887F-59BCFA405DF7}"/>
              </a:ext>
            </a:extLst>
          </p:cNvPr>
          <p:cNvSpPr/>
          <p:nvPr/>
        </p:nvSpPr>
        <p:spPr>
          <a:xfrm>
            <a:off x="3181644" y="4040923"/>
            <a:ext cx="7622798" cy="983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3" name="Group 12">
            <a:extLst>
              <a:ext uri="{FF2B5EF4-FFF2-40B4-BE49-F238E27FC236}">
                <a16:creationId xmlns="" xmlns:a16="http://schemas.microsoft.com/office/drawing/2014/main" id="{2253030D-DF60-4848-9737-27BA8C7A5020}"/>
              </a:ext>
            </a:extLst>
          </p:cNvPr>
          <p:cNvGrpSpPr/>
          <p:nvPr/>
        </p:nvGrpSpPr>
        <p:grpSpPr>
          <a:xfrm>
            <a:off x="868271" y="338736"/>
            <a:ext cx="2880320" cy="5184576"/>
            <a:chOff x="832917" y="692696"/>
            <a:chExt cx="2880320" cy="5184576"/>
          </a:xfrm>
        </p:grpSpPr>
        <p:sp>
          <p:nvSpPr>
            <p:cNvPr id="14" name="Oval 13">
              <a:extLst>
                <a:ext uri="{FF2B5EF4-FFF2-40B4-BE49-F238E27FC236}">
                  <a16:creationId xmlns="" xmlns:a16="http://schemas.microsoft.com/office/drawing/2014/main" id="{8F131C79-E6AB-4192-82A6-563C0669DDAC}"/>
                </a:ext>
              </a:extLst>
            </p:cNvPr>
            <p:cNvSpPr/>
            <p:nvPr/>
          </p:nvSpPr>
          <p:spPr>
            <a:xfrm>
              <a:off x="832917" y="2996952"/>
              <a:ext cx="2880320" cy="2880320"/>
            </a:xfrm>
            <a:prstGeom prst="ellipse">
              <a:avLst/>
            </a:prstGeom>
            <a:solidFill>
              <a:schemeClr val="accent1"/>
            </a:solidFill>
            <a:ln>
              <a:noFill/>
            </a:ln>
            <a:scene3d>
              <a:camera prst="isometricOffAxis1Top"/>
              <a:lightRig rig="balanced" dir="t"/>
            </a:scene3d>
            <a:sp3d prstMaterial="matte">
              <a:bevelT w="317500" h="857250" prst="angle"/>
              <a:extrusionClr>
                <a:srgbClr val="FAA3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 name="Oval 14">
              <a:extLst>
                <a:ext uri="{FF2B5EF4-FFF2-40B4-BE49-F238E27FC236}">
                  <a16:creationId xmlns="" xmlns:a16="http://schemas.microsoft.com/office/drawing/2014/main" id="{A7DF3C2B-D834-4C36-AC30-06AB861A9767}"/>
                </a:ext>
              </a:extLst>
            </p:cNvPr>
            <p:cNvSpPr/>
            <p:nvPr/>
          </p:nvSpPr>
          <p:spPr>
            <a:xfrm>
              <a:off x="1235967" y="2419375"/>
              <a:ext cx="2076426" cy="2076426"/>
            </a:xfrm>
            <a:prstGeom prst="ellipse">
              <a:avLst/>
            </a:prstGeom>
            <a:solidFill>
              <a:schemeClr val="accent3"/>
            </a:solidFill>
            <a:ln>
              <a:noFill/>
            </a:ln>
            <a:scene3d>
              <a:camera prst="isometricOffAxis1Top"/>
              <a:lightRig rig="balanced" dir="t"/>
            </a:scene3d>
            <a:sp3d prstMaterial="matte">
              <a:bevelT w="266700" h="742950" prst="angle"/>
              <a:extrusionClr>
                <a:srgbClr val="FAA3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 name="Oval 15">
              <a:extLst>
                <a:ext uri="{FF2B5EF4-FFF2-40B4-BE49-F238E27FC236}">
                  <a16:creationId xmlns="" xmlns:a16="http://schemas.microsoft.com/office/drawing/2014/main" id="{7D4928A3-0D9B-4F7B-88A6-1C18773AD1D6}"/>
                </a:ext>
              </a:extLst>
            </p:cNvPr>
            <p:cNvSpPr/>
            <p:nvPr/>
          </p:nvSpPr>
          <p:spPr>
            <a:xfrm>
              <a:off x="1607071" y="692696"/>
              <a:ext cx="1294804" cy="1294804"/>
            </a:xfrm>
            <a:prstGeom prst="ellipse">
              <a:avLst/>
            </a:prstGeom>
            <a:solidFill>
              <a:schemeClr val="accent4"/>
            </a:solidFill>
            <a:ln>
              <a:noFill/>
            </a:ln>
            <a:scene3d>
              <a:camera prst="isometricOffAxis1Top"/>
              <a:lightRig rig="balanced" dir="t"/>
            </a:scene3d>
            <a:sp3d prstMaterial="matte">
              <a:bevelT w="793750" h="1924050" prst="angle"/>
              <a:extrusionClr>
                <a:srgbClr val="FAA3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29" name="Freeform: Shape 28">
            <a:extLst>
              <a:ext uri="{FF2B5EF4-FFF2-40B4-BE49-F238E27FC236}">
                <a16:creationId xmlns="" xmlns:a16="http://schemas.microsoft.com/office/drawing/2014/main" id="{1703B7A7-7AA9-4575-BC39-67F0C876E9D7}"/>
              </a:ext>
            </a:extLst>
          </p:cNvPr>
          <p:cNvSpPr/>
          <p:nvPr/>
        </p:nvSpPr>
        <p:spPr>
          <a:xfrm>
            <a:off x="2076897" y="3572626"/>
            <a:ext cx="342815" cy="330787"/>
          </a:xfrm>
          <a:custGeom>
            <a:avLst/>
            <a:gdLst>
              <a:gd name="connsiteX0" fmla="*/ 434340 w 1628775"/>
              <a:gd name="connsiteY0" fmla="*/ 348984 h 1571625"/>
              <a:gd name="connsiteX1" fmla="*/ 708660 w 1628775"/>
              <a:gd name="connsiteY1" fmla="*/ 18466 h 1571625"/>
              <a:gd name="connsiteX2" fmla="*/ 1204913 w 1628775"/>
              <a:gd name="connsiteY2" fmla="*/ 308979 h 1571625"/>
              <a:gd name="connsiteX3" fmla="*/ 1258253 w 1628775"/>
              <a:gd name="connsiteY3" fmla="*/ 349936 h 1571625"/>
              <a:gd name="connsiteX4" fmla="*/ 1463040 w 1628775"/>
              <a:gd name="connsiteY4" fmla="*/ 348984 h 1571625"/>
              <a:gd name="connsiteX5" fmla="*/ 1636395 w 1628775"/>
              <a:gd name="connsiteY5" fmla="*/ 520434 h 1571625"/>
              <a:gd name="connsiteX6" fmla="*/ 1636395 w 1628775"/>
              <a:gd name="connsiteY6" fmla="*/ 1411021 h 1571625"/>
              <a:gd name="connsiteX7" fmla="*/ 1470660 w 1628775"/>
              <a:gd name="connsiteY7" fmla="*/ 1579613 h 1571625"/>
              <a:gd name="connsiteX8" fmla="*/ 165735 w 1628775"/>
              <a:gd name="connsiteY8" fmla="*/ 1579613 h 1571625"/>
              <a:gd name="connsiteX9" fmla="*/ 0 w 1628775"/>
              <a:gd name="connsiteY9" fmla="*/ 1411974 h 1571625"/>
              <a:gd name="connsiteX10" fmla="*/ 0 w 1628775"/>
              <a:gd name="connsiteY10" fmla="*/ 516624 h 1571625"/>
              <a:gd name="connsiteX11" fmla="*/ 166688 w 1628775"/>
              <a:gd name="connsiteY11" fmla="*/ 348984 h 1571625"/>
              <a:gd name="connsiteX12" fmla="*/ 434340 w 1628775"/>
              <a:gd name="connsiteY12" fmla="*/ 348984 h 1571625"/>
              <a:gd name="connsiteX13" fmla="*/ 504825 w 1628775"/>
              <a:gd name="connsiteY13" fmla="*/ 881431 h 1571625"/>
              <a:gd name="connsiteX14" fmla="*/ 504825 w 1628775"/>
              <a:gd name="connsiteY14" fmla="*/ 1051929 h 1571625"/>
              <a:gd name="connsiteX15" fmla="*/ 670560 w 1628775"/>
              <a:gd name="connsiteY15" fmla="*/ 1050976 h 1571625"/>
              <a:gd name="connsiteX16" fmla="*/ 732472 w 1628775"/>
              <a:gd name="connsiteY16" fmla="*/ 1112888 h 1571625"/>
              <a:gd name="connsiteX17" fmla="*/ 732472 w 1628775"/>
              <a:gd name="connsiteY17" fmla="*/ 1279576 h 1571625"/>
              <a:gd name="connsiteX18" fmla="*/ 902970 w 1628775"/>
              <a:gd name="connsiteY18" fmla="*/ 1279576 h 1571625"/>
              <a:gd name="connsiteX19" fmla="*/ 902970 w 1628775"/>
              <a:gd name="connsiteY19" fmla="*/ 1154799 h 1571625"/>
              <a:gd name="connsiteX20" fmla="*/ 1002983 w 1628775"/>
              <a:gd name="connsiteY20" fmla="*/ 1051929 h 1571625"/>
              <a:gd name="connsiteX21" fmla="*/ 1131570 w 1628775"/>
              <a:gd name="connsiteY21" fmla="*/ 1051929 h 1571625"/>
              <a:gd name="connsiteX22" fmla="*/ 1131570 w 1628775"/>
              <a:gd name="connsiteY22" fmla="*/ 881431 h 1571625"/>
              <a:gd name="connsiteX23" fmla="*/ 962025 w 1628775"/>
              <a:gd name="connsiteY23" fmla="*/ 881431 h 1571625"/>
              <a:gd name="connsiteX24" fmla="*/ 902018 w 1628775"/>
              <a:gd name="connsiteY24" fmla="*/ 820471 h 1571625"/>
              <a:gd name="connsiteX25" fmla="*/ 902018 w 1628775"/>
              <a:gd name="connsiteY25" fmla="*/ 652831 h 1571625"/>
              <a:gd name="connsiteX26" fmla="*/ 731520 w 1628775"/>
              <a:gd name="connsiteY26" fmla="*/ 652831 h 1571625"/>
              <a:gd name="connsiteX27" fmla="*/ 731520 w 1628775"/>
              <a:gd name="connsiteY27" fmla="*/ 812851 h 1571625"/>
              <a:gd name="connsiteX28" fmla="*/ 665797 w 1628775"/>
              <a:gd name="connsiteY28" fmla="*/ 880479 h 1571625"/>
              <a:gd name="connsiteX29" fmla="*/ 504825 w 1628775"/>
              <a:gd name="connsiteY29" fmla="*/ 881431 h 1571625"/>
              <a:gd name="connsiteX30" fmla="*/ 516255 w 1628775"/>
              <a:gd name="connsiteY30" fmla="*/ 346126 h 1571625"/>
              <a:gd name="connsiteX31" fmla="*/ 1129665 w 1628775"/>
              <a:gd name="connsiteY31" fmla="*/ 346126 h 1571625"/>
              <a:gd name="connsiteX32" fmla="*/ 850583 w 1628775"/>
              <a:gd name="connsiteY32" fmla="*/ 79426 h 1571625"/>
              <a:gd name="connsiteX33" fmla="*/ 516255 w 1628775"/>
              <a:gd name="connsiteY33" fmla="*/ 346126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8775" h="1571625">
                <a:moveTo>
                  <a:pt x="434340" y="348984"/>
                </a:moveTo>
                <a:cubicBezTo>
                  <a:pt x="464820" y="181343"/>
                  <a:pt x="552450" y="67996"/>
                  <a:pt x="708660" y="18466"/>
                </a:cubicBezTo>
                <a:cubicBezTo>
                  <a:pt x="929640" y="-51066"/>
                  <a:pt x="1155383" y="82284"/>
                  <a:pt x="1204913" y="308979"/>
                </a:cubicBezTo>
                <a:cubicBezTo>
                  <a:pt x="1212533" y="344221"/>
                  <a:pt x="1225868" y="350888"/>
                  <a:pt x="1258253" y="349936"/>
                </a:cubicBezTo>
                <a:cubicBezTo>
                  <a:pt x="1326833" y="348031"/>
                  <a:pt x="1394460" y="348984"/>
                  <a:pt x="1463040" y="348984"/>
                </a:cubicBezTo>
                <a:cubicBezTo>
                  <a:pt x="1568768" y="349936"/>
                  <a:pt x="1636395" y="415659"/>
                  <a:pt x="1636395" y="520434"/>
                </a:cubicBezTo>
                <a:cubicBezTo>
                  <a:pt x="1636395" y="817613"/>
                  <a:pt x="1636395" y="1113841"/>
                  <a:pt x="1636395" y="1411021"/>
                </a:cubicBezTo>
                <a:cubicBezTo>
                  <a:pt x="1636395" y="1511986"/>
                  <a:pt x="1569720" y="1579613"/>
                  <a:pt x="1470660" y="1579613"/>
                </a:cubicBezTo>
                <a:cubicBezTo>
                  <a:pt x="1035368" y="1580566"/>
                  <a:pt x="601028" y="1580566"/>
                  <a:pt x="165735" y="1579613"/>
                </a:cubicBezTo>
                <a:cubicBezTo>
                  <a:pt x="63818" y="1579613"/>
                  <a:pt x="0" y="1513891"/>
                  <a:pt x="0" y="1411974"/>
                </a:cubicBezTo>
                <a:cubicBezTo>
                  <a:pt x="0" y="1113841"/>
                  <a:pt x="0" y="814756"/>
                  <a:pt x="0" y="516624"/>
                </a:cubicBezTo>
                <a:cubicBezTo>
                  <a:pt x="0" y="415659"/>
                  <a:pt x="65722" y="348984"/>
                  <a:pt x="166688" y="348984"/>
                </a:cubicBezTo>
                <a:cubicBezTo>
                  <a:pt x="254318" y="348031"/>
                  <a:pt x="342900" y="348984"/>
                  <a:pt x="434340" y="348984"/>
                </a:cubicBezTo>
                <a:close/>
                <a:moveTo>
                  <a:pt x="504825" y="881431"/>
                </a:moveTo>
                <a:cubicBezTo>
                  <a:pt x="504825" y="941438"/>
                  <a:pt x="504825" y="994779"/>
                  <a:pt x="504825" y="1051929"/>
                </a:cubicBezTo>
                <a:cubicBezTo>
                  <a:pt x="562928" y="1051929"/>
                  <a:pt x="617220" y="1053834"/>
                  <a:pt x="670560" y="1050976"/>
                </a:cubicBezTo>
                <a:cubicBezTo>
                  <a:pt x="716280" y="1049071"/>
                  <a:pt x="733425" y="1068121"/>
                  <a:pt x="732472" y="1112888"/>
                </a:cubicBezTo>
                <a:cubicBezTo>
                  <a:pt x="730568" y="1168134"/>
                  <a:pt x="732472" y="1222426"/>
                  <a:pt x="732472" y="1279576"/>
                </a:cubicBezTo>
                <a:cubicBezTo>
                  <a:pt x="791528" y="1279576"/>
                  <a:pt x="844868" y="1279576"/>
                  <a:pt x="902970" y="1279576"/>
                </a:cubicBezTo>
                <a:cubicBezTo>
                  <a:pt x="902970" y="1235761"/>
                  <a:pt x="902970" y="1194804"/>
                  <a:pt x="902970" y="1154799"/>
                </a:cubicBezTo>
                <a:cubicBezTo>
                  <a:pt x="902970" y="1051929"/>
                  <a:pt x="902970" y="1051929"/>
                  <a:pt x="1002983" y="1051929"/>
                </a:cubicBezTo>
                <a:cubicBezTo>
                  <a:pt x="1044893" y="1051929"/>
                  <a:pt x="1087755" y="1051929"/>
                  <a:pt x="1131570" y="1051929"/>
                </a:cubicBezTo>
                <a:cubicBezTo>
                  <a:pt x="1131570" y="992874"/>
                  <a:pt x="1131570" y="938581"/>
                  <a:pt x="1131570" y="881431"/>
                </a:cubicBezTo>
                <a:cubicBezTo>
                  <a:pt x="1072515" y="881431"/>
                  <a:pt x="1017270" y="881431"/>
                  <a:pt x="962025" y="881431"/>
                </a:cubicBezTo>
                <a:cubicBezTo>
                  <a:pt x="921068" y="881431"/>
                  <a:pt x="901065" y="863334"/>
                  <a:pt x="902018" y="820471"/>
                </a:cubicBezTo>
                <a:cubicBezTo>
                  <a:pt x="903922" y="765226"/>
                  <a:pt x="902018" y="709981"/>
                  <a:pt x="902018" y="652831"/>
                </a:cubicBezTo>
                <a:cubicBezTo>
                  <a:pt x="842010" y="652831"/>
                  <a:pt x="787718" y="652831"/>
                  <a:pt x="731520" y="652831"/>
                </a:cubicBezTo>
                <a:cubicBezTo>
                  <a:pt x="731520" y="709029"/>
                  <a:pt x="731520" y="760463"/>
                  <a:pt x="731520" y="812851"/>
                </a:cubicBezTo>
                <a:cubicBezTo>
                  <a:pt x="731520" y="869049"/>
                  <a:pt x="720090" y="880479"/>
                  <a:pt x="665797" y="880479"/>
                </a:cubicBezTo>
                <a:cubicBezTo>
                  <a:pt x="612458" y="881431"/>
                  <a:pt x="559118" y="881431"/>
                  <a:pt x="504825" y="881431"/>
                </a:cubicBezTo>
                <a:close/>
                <a:moveTo>
                  <a:pt x="516255" y="346126"/>
                </a:moveTo>
                <a:cubicBezTo>
                  <a:pt x="722947" y="346126"/>
                  <a:pt x="925830" y="346126"/>
                  <a:pt x="1129665" y="346126"/>
                </a:cubicBezTo>
                <a:cubicBezTo>
                  <a:pt x="1119188" y="208966"/>
                  <a:pt x="989647" y="86093"/>
                  <a:pt x="850583" y="79426"/>
                </a:cubicBezTo>
                <a:cubicBezTo>
                  <a:pt x="679133" y="70854"/>
                  <a:pt x="543878" y="176581"/>
                  <a:pt x="516255" y="346126"/>
                </a:cubicBez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 xmlns:a16="http://schemas.microsoft.com/office/drawing/2014/main" id="{5A6F54F1-ADD5-4BC2-B154-7DC81B5B91FF}"/>
              </a:ext>
            </a:extLst>
          </p:cNvPr>
          <p:cNvSpPr/>
          <p:nvPr/>
        </p:nvSpPr>
        <p:spPr>
          <a:xfrm>
            <a:off x="2068829" y="2135748"/>
            <a:ext cx="415243" cy="417417"/>
          </a:xfrm>
          <a:custGeom>
            <a:avLst/>
            <a:gdLst>
              <a:gd name="connsiteX0" fmla="*/ 549912 w 1819275"/>
              <a:gd name="connsiteY0" fmla="*/ 1441204 h 1828800"/>
              <a:gd name="connsiteX1" fmla="*/ 387035 w 1819275"/>
              <a:gd name="connsiteY1" fmla="*/ 1605987 h 1828800"/>
              <a:gd name="connsiteX2" fmla="*/ 459424 w 1819275"/>
              <a:gd name="connsiteY2" fmla="*/ 1663137 h 1828800"/>
              <a:gd name="connsiteX3" fmla="*/ 460377 w 1819275"/>
              <a:gd name="connsiteY3" fmla="*/ 1738384 h 1828800"/>
              <a:gd name="connsiteX4" fmla="*/ 457519 w 1819275"/>
              <a:gd name="connsiteY4" fmla="*/ 1742194 h 1828800"/>
              <a:gd name="connsiteX5" fmla="*/ 251779 w 1819275"/>
              <a:gd name="connsiteY5" fmla="*/ 1747909 h 1828800"/>
              <a:gd name="connsiteX6" fmla="*/ 26037 w 1819275"/>
              <a:gd name="connsiteY6" fmla="*/ 1523119 h 1828800"/>
              <a:gd name="connsiteX7" fmla="*/ 24132 w 1819275"/>
              <a:gd name="connsiteY7" fmla="*/ 1435489 h 1828800"/>
              <a:gd name="connsiteX8" fmla="*/ 91759 w 1819275"/>
              <a:gd name="connsiteY8" fmla="*/ 1367862 h 1828800"/>
              <a:gd name="connsiteX9" fmla="*/ 162244 w 1819275"/>
              <a:gd name="connsiteY9" fmla="*/ 1365957 h 1828800"/>
              <a:gd name="connsiteX10" fmla="*/ 224157 w 1819275"/>
              <a:gd name="connsiteY10" fmla="*/ 1434537 h 1828800"/>
              <a:gd name="connsiteX11" fmla="*/ 386082 w 1819275"/>
              <a:gd name="connsiteY11" fmla="*/ 1270707 h 1828800"/>
              <a:gd name="connsiteX12" fmla="*/ 327027 w 1819275"/>
              <a:gd name="connsiteY12" fmla="*/ 1224987 h 1828800"/>
              <a:gd name="connsiteX13" fmla="*/ 327979 w 1819275"/>
              <a:gd name="connsiteY13" fmla="*/ 1130689 h 1828800"/>
              <a:gd name="connsiteX14" fmla="*/ 1042354 w 1819275"/>
              <a:gd name="connsiteY14" fmla="*/ 411552 h 1828800"/>
              <a:gd name="connsiteX15" fmla="*/ 1321437 w 1819275"/>
              <a:gd name="connsiteY15" fmla="*/ 265819 h 1828800"/>
              <a:gd name="connsiteX16" fmla="*/ 1538607 w 1819275"/>
              <a:gd name="connsiteY16" fmla="*/ 213432 h 1828800"/>
              <a:gd name="connsiteX17" fmla="*/ 1581469 w 1819275"/>
              <a:gd name="connsiteY17" fmla="*/ 186762 h 1828800"/>
              <a:gd name="connsiteX18" fmla="*/ 1739585 w 1819275"/>
              <a:gd name="connsiteY18" fmla="*/ 28646 h 1828800"/>
              <a:gd name="connsiteX19" fmla="*/ 1811974 w 1819275"/>
              <a:gd name="connsiteY19" fmla="*/ 13407 h 1828800"/>
              <a:gd name="connsiteX20" fmla="*/ 1797687 w 1819275"/>
              <a:gd name="connsiteY20" fmla="*/ 90559 h 1828800"/>
              <a:gd name="connsiteX21" fmla="*/ 1617665 w 1819275"/>
              <a:gd name="connsiteY21" fmla="*/ 294394 h 1828800"/>
              <a:gd name="connsiteX22" fmla="*/ 1547179 w 1819275"/>
              <a:gd name="connsiteY22" fmla="*/ 559189 h 1828800"/>
              <a:gd name="connsiteX23" fmla="*/ 1416687 w 1819275"/>
              <a:gd name="connsiteY23" fmla="*/ 783027 h 1828800"/>
              <a:gd name="connsiteX24" fmla="*/ 711837 w 1819275"/>
              <a:gd name="connsiteY24" fmla="*/ 1485019 h 1828800"/>
              <a:gd name="connsiteX25" fmla="*/ 586107 w 1819275"/>
              <a:gd name="connsiteY25" fmla="*/ 1485971 h 1828800"/>
              <a:gd name="connsiteX26" fmla="*/ 549912 w 1819275"/>
              <a:gd name="connsiteY26" fmla="*/ 1441204 h 1828800"/>
              <a:gd name="connsiteX27" fmla="*/ 643257 w 1819275"/>
              <a:gd name="connsiteY27" fmla="*/ 1421202 h 1828800"/>
              <a:gd name="connsiteX28" fmla="*/ 1397637 w 1819275"/>
              <a:gd name="connsiteY28" fmla="*/ 667774 h 1828800"/>
              <a:gd name="connsiteX29" fmla="*/ 1156654 w 1819275"/>
              <a:gd name="connsiteY29" fmla="*/ 418219 h 1828800"/>
              <a:gd name="connsiteX30" fmla="*/ 1109982 w 1819275"/>
              <a:gd name="connsiteY30" fmla="*/ 466796 h 1828800"/>
              <a:gd name="connsiteX31" fmla="*/ 1224282 w 1819275"/>
              <a:gd name="connsiteY31" fmla="*/ 576334 h 1828800"/>
              <a:gd name="connsiteX32" fmla="*/ 1236665 w 1819275"/>
              <a:gd name="connsiteY32" fmla="*/ 645866 h 1828800"/>
              <a:gd name="connsiteX33" fmla="*/ 1163322 w 1819275"/>
              <a:gd name="connsiteY33" fmla="*/ 634437 h 1828800"/>
              <a:gd name="connsiteX34" fmla="*/ 1062357 w 1819275"/>
              <a:gd name="connsiteY34" fmla="*/ 523946 h 1828800"/>
              <a:gd name="connsiteX35" fmla="*/ 983299 w 1819275"/>
              <a:gd name="connsiteY35" fmla="*/ 595384 h 1828800"/>
              <a:gd name="connsiteX36" fmla="*/ 1054737 w 1819275"/>
              <a:gd name="connsiteY36" fmla="*/ 662059 h 1828800"/>
              <a:gd name="connsiteX37" fmla="*/ 1061404 w 1819275"/>
              <a:gd name="connsiteY37" fmla="*/ 728734 h 1828800"/>
              <a:gd name="connsiteX38" fmla="*/ 994729 w 1819275"/>
              <a:gd name="connsiteY38" fmla="*/ 722066 h 1828800"/>
              <a:gd name="connsiteX39" fmla="*/ 932817 w 1819275"/>
              <a:gd name="connsiteY39" fmla="*/ 656344 h 1828800"/>
              <a:gd name="connsiteX40" fmla="*/ 861379 w 1819275"/>
              <a:gd name="connsiteY40" fmla="*/ 714446 h 1828800"/>
              <a:gd name="connsiteX41" fmla="*/ 985204 w 1819275"/>
              <a:gd name="connsiteY41" fmla="*/ 832557 h 1828800"/>
              <a:gd name="connsiteX42" fmla="*/ 991872 w 1819275"/>
              <a:gd name="connsiteY42" fmla="*/ 885896 h 1828800"/>
              <a:gd name="connsiteX43" fmla="*/ 943294 w 1819275"/>
              <a:gd name="connsiteY43" fmla="*/ 899232 h 1828800"/>
              <a:gd name="connsiteX44" fmla="*/ 909957 w 1819275"/>
              <a:gd name="connsiteY44" fmla="*/ 873514 h 1828800"/>
              <a:gd name="connsiteX45" fmla="*/ 814707 w 1819275"/>
              <a:gd name="connsiteY45" fmla="*/ 763024 h 1828800"/>
              <a:gd name="connsiteX46" fmla="*/ 803277 w 1819275"/>
              <a:gd name="connsiteY46" fmla="*/ 777312 h 1828800"/>
              <a:gd name="connsiteX47" fmla="*/ 731840 w 1819275"/>
              <a:gd name="connsiteY47" fmla="*/ 843034 h 1828800"/>
              <a:gd name="connsiteX48" fmla="*/ 806135 w 1819275"/>
              <a:gd name="connsiteY48" fmla="*/ 908757 h 1828800"/>
              <a:gd name="connsiteX49" fmla="*/ 813754 w 1819275"/>
              <a:gd name="connsiteY49" fmla="*/ 973527 h 1828800"/>
              <a:gd name="connsiteX50" fmla="*/ 748985 w 1819275"/>
              <a:gd name="connsiteY50" fmla="*/ 966859 h 1828800"/>
              <a:gd name="connsiteX51" fmla="*/ 686119 w 1819275"/>
              <a:gd name="connsiteY51" fmla="*/ 891612 h 1828800"/>
              <a:gd name="connsiteX52" fmla="*/ 673737 w 1819275"/>
              <a:gd name="connsiteY52" fmla="*/ 903041 h 1828800"/>
              <a:gd name="connsiteX53" fmla="*/ 613729 w 1819275"/>
              <a:gd name="connsiteY53" fmla="*/ 956382 h 1828800"/>
              <a:gd name="connsiteX54" fmla="*/ 733744 w 1819275"/>
              <a:gd name="connsiteY54" fmla="*/ 1067824 h 1828800"/>
              <a:gd name="connsiteX55" fmla="*/ 744222 w 1819275"/>
              <a:gd name="connsiteY55" fmla="*/ 1138309 h 1828800"/>
              <a:gd name="connsiteX56" fmla="*/ 674690 w 1819275"/>
              <a:gd name="connsiteY56" fmla="*/ 1126879 h 1828800"/>
              <a:gd name="connsiteX57" fmla="*/ 566104 w 1819275"/>
              <a:gd name="connsiteY57" fmla="*/ 1010674 h 1828800"/>
              <a:gd name="connsiteX58" fmla="*/ 490857 w 1819275"/>
              <a:gd name="connsiteY58" fmla="*/ 1087827 h 1828800"/>
              <a:gd name="connsiteX59" fmla="*/ 565152 w 1819275"/>
              <a:gd name="connsiteY59" fmla="*/ 1155454 h 1828800"/>
              <a:gd name="connsiteX60" fmla="*/ 568010 w 1819275"/>
              <a:gd name="connsiteY60" fmla="*/ 1221177 h 1828800"/>
              <a:gd name="connsiteX61" fmla="*/ 507049 w 1819275"/>
              <a:gd name="connsiteY61" fmla="*/ 1212604 h 1828800"/>
              <a:gd name="connsiteX62" fmla="*/ 436565 w 1819275"/>
              <a:gd name="connsiteY62" fmla="*/ 1137357 h 1828800"/>
              <a:gd name="connsiteX63" fmla="*/ 398465 w 1819275"/>
              <a:gd name="connsiteY63" fmla="*/ 1172599 h 1828800"/>
              <a:gd name="connsiteX64" fmla="*/ 417515 w 1819275"/>
              <a:gd name="connsiteY64" fmla="*/ 1196412 h 1828800"/>
              <a:gd name="connsiteX65" fmla="*/ 643257 w 1819275"/>
              <a:gd name="connsiteY65" fmla="*/ 142120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19275" h="1828800">
                <a:moveTo>
                  <a:pt x="549912" y="1441204"/>
                </a:moveTo>
                <a:cubicBezTo>
                  <a:pt x="494667" y="1497402"/>
                  <a:pt x="447042" y="1545979"/>
                  <a:pt x="387035" y="1605987"/>
                </a:cubicBezTo>
                <a:cubicBezTo>
                  <a:pt x="409894" y="1624084"/>
                  <a:pt x="435612" y="1642182"/>
                  <a:pt x="459424" y="1663137"/>
                </a:cubicBezTo>
                <a:cubicBezTo>
                  <a:pt x="485142" y="1686949"/>
                  <a:pt x="484190" y="1712666"/>
                  <a:pt x="460377" y="1738384"/>
                </a:cubicBezTo>
                <a:cubicBezTo>
                  <a:pt x="459424" y="1739337"/>
                  <a:pt x="458472" y="1740289"/>
                  <a:pt x="457519" y="1742194"/>
                </a:cubicBezTo>
                <a:cubicBezTo>
                  <a:pt x="341315" y="1857446"/>
                  <a:pt x="361317" y="1858399"/>
                  <a:pt x="251779" y="1747909"/>
                </a:cubicBezTo>
                <a:cubicBezTo>
                  <a:pt x="177484" y="1672662"/>
                  <a:pt x="102237" y="1596462"/>
                  <a:pt x="26037" y="1523119"/>
                </a:cubicBezTo>
                <a:cubicBezTo>
                  <a:pt x="-5396" y="1492639"/>
                  <a:pt x="-11110" y="1466921"/>
                  <a:pt x="24132" y="1435489"/>
                </a:cubicBezTo>
                <a:cubicBezTo>
                  <a:pt x="47944" y="1414534"/>
                  <a:pt x="69852" y="1391674"/>
                  <a:pt x="91759" y="1367862"/>
                </a:cubicBezTo>
                <a:cubicBezTo>
                  <a:pt x="115572" y="1343096"/>
                  <a:pt x="139384" y="1345002"/>
                  <a:pt x="162244" y="1365957"/>
                </a:cubicBezTo>
                <a:cubicBezTo>
                  <a:pt x="185104" y="1387864"/>
                  <a:pt x="205107" y="1412629"/>
                  <a:pt x="224157" y="1434537"/>
                </a:cubicBezTo>
                <a:cubicBezTo>
                  <a:pt x="278449" y="1380244"/>
                  <a:pt x="327027" y="1330714"/>
                  <a:pt x="386082" y="1270707"/>
                </a:cubicBezTo>
                <a:cubicBezTo>
                  <a:pt x="368937" y="1257371"/>
                  <a:pt x="346077" y="1243084"/>
                  <a:pt x="327027" y="1224987"/>
                </a:cubicBezTo>
                <a:cubicBezTo>
                  <a:pt x="287974" y="1186887"/>
                  <a:pt x="288927" y="1169741"/>
                  <a:pt x="327979" y="1130689"/>
                </a:cubicBezTo>
                <a:cubicBezTo>
                  <a:pt x="567057" y="891612"/>
                  <a:pt x="809944" y="656344"/>
                  <a:pt x="1042354" y="411552"/>
                </a:cubicBezTo>
                <a:cubicBezTo>
                  <a:pt x="1122365" y="326779"/>
                  <a:pt x="1215710" y="290584"/>
                  <a:pt x="1321437" y="265819"/>
                </a:cubicBezTo>
                <a:cubicBezTo>
                  <a:pt x="1393827" y="248674"/>
                  <a:pt x="1466217" y="232482"/>
                  <a:pt x="1538607" y="213432"/>
                </a:cubicBezTo>
                <a:cubicBezTo>
                  <a:pt x="1554799" y="209621"/>
                  <a:pt x="1570040" y="198191"/>
                  <a:pt x="1581469" y="186762"/>
                </a:cubicBezTo>
                <a:cubicBezTo>
                  <a:pt x="1634810" y="135327"/>
                  <a:pt x="1687197" y="81987"/>
                  <a:pt x="1739585" y="28646"/>
                </a:cubicBezTo>
                <a:cubicBezTo>
                  <a:pt x="1760540" y="7691"/>
                  <a:pt x="1783399" y="-15168"/>
                  <a:pt x="1811974" y="13407"/>
                </a:cubicBezTo>
                <a:cubicBezTo>
                  <a:pt x="1841502" y="42934"/>
                  <a:pt x="1819594" y="66746"/>
                  <a:pt x="1797687" y="90559"/>
                </a:cubicBezTo>
                <a:cubicBezTo>
                  <a:pt x="1735774" y="157234"/>
                  <a:pt x="1659574" y="216289"/>
                  <a:pt x="1617665" y="294394"/>
                </a:cubicBezTo>
                <a:cubicBezTo>
                  <a:pt x="1575754" y="373452"/>
                  <a:pt x="1564324" y="469654"/>
                  <a:pt x="1547179" y="559189"/>
                </a:cubicBezTo>
                <a:cubicBezTo>
                  <a:pt x="1529082" y="650629"/>
                  <a:pt x="1483362" y="719209"/>
                  <a:pt x="1416687" y="783027"/>
                </a:cubicBezTo>
                <a:cubicBezTo>
                  <a:pt x="1179515" y="1014484"/>
                  <a:pt x="947104" y="1250704"/>
                  <a:pt x="711837" y="1485019"/>
                </a:cubicBezTo>
                <a:cubicBezTo>
                  <a:pt x="652782" y="1544074"/>
                  <a:pt x="645162" y="1545027"/>
                  <a:pt x="586107" y="1485971"/>
                </a:cubicBezTo>
                <a:cubicBezTo>
                  <a:pt x="574677" y="1471684"/>
                  <a:pt x="563247" y="1456444"/>
                  <a:pt x="549912" y="1441204"/>
                </a:cubicBezTo>
                <a:close/>
                <a:moveTo>
                  <a:pt x="643257" y="1421202"/>
                </a:moveTo>
                <a:cubicBezTo>
                  <a:pt x="899479" y="1165932"/>
                  <a:pt x="1151892" y="912566"/>
                  <a:pt x="1397637" y="667774"/>
                </a:cubicBezTo>
                <a:cubicBezTo>
                  <a:pt x="1319532" y="586812"/>
                  <a:pt x="1239522" y="503944"/>
                  <a:pt x="1156654" y="418219"/>
                </a:cubicBezTo>
                <a:cubicBezTo>
                  <a:pt x="1142367" y="433459"/>
                  <a:pt x="1128079" y="448699"/>
                  <a:pt x="1109982" y="466796"/>
                </a:cubicBezTo>
                <a:cubicBezTo>
                  <a:pt x="1150940" y="505849"/>
                  <a:pt x="1187135" y="541091"/>
                  <a:pt x="1224282" y="576334"/>
                </a:cubicBezTo>
                <a:cubicBezTo>
                  <a:pt x="1245237" y="596337"/>
                  <a:pt x="1261429" y="620149"/>
                  <a:pt x="1236665" y="645866"/>
                </a:cubicBezTo>
                <a:cubicBezTo>
                  <a:pt x="1209994" y="673489"/>
                  <a:pt x="1185229" y="657296"/>
                  <a:pt x="1163322" y="634437"/>
                </a:cubicBezTo>
                <a:cubicBezTo>
                  <a:pt x="1128079" y="596337"/>
                  <a:pt x="1092837" y="558237"/>
                  <a:pt x="1062357" y="523946"/>
                </a:cubicBezTo>
                <a:cubicBezTo>
                  <a:pt x="1030924" y="552521"/>
                  <a:pt x="1009017" y="572524"/>
                  <a:pt x="983299" y="595384"/>
                </a:cubicBezTo>
                <a:cubicBezTo>
                  <a:pt x="1008065" y="619196"/>
                  <a:pt x="1031877" y="640152"/>
                  <a:pt x="1054737" y="662059"/>
                </a:cubicBezTo>
                <a:cubicBezTo>
                  <a:pt x="1075692" y="682062"/>
                  <a:pt x="1084265" y="705874"/>
                  <a:pt x="1061404" y="728734"/>
                </a:cubicBezTo>
                <a:cubicBezTo>
                  <a:pt x="1039497" y="750641"/>
                  <a:pt x="1014732" y="743021"/>
                  <a:pt x="994729" y="722066"/>
                </a:cubicBezTo>
                <a:cubicBezTo>
                  <a:pt x="972822" y="698254"/>
                  <a:pt x="949962" y="674441"/>
                  <a:pt x="932817" y="656344"/>
                </a:cubicBezTo>
                <a:cubicBezTo>
                  <a:pt x="907099" y="677299"/>
                  <a:pt x="888049" y="692539"/>
                  <a:pt x="861379" y="714446"/>
                </a:cubicBezTo>
                <a:cubicBezTo>
                  <a:pt x="906147" y="756357"/>
                  <a:pt x="948057" y="792552"/>
                  <a:pt x="985204" y="832557"/>
                </a:cubicBezTo>
                <a:cubicBezTo>
                  <a:pt x="995682" y="843987"/>
                  <a:pt x="998540" y="871609"/>
                  <a:pt x="991872" y="885896"/>
                </a:cubicBezTo>
                <a:cubicBezTo>
                  <a:pt x="987110" y="896374"/>
                  <a:pt x="960440" y="900184"/>
                  <a:pt x="943294" y="899232"/>
                </a:cubicBezTo>
                <a:cubicBezTo>
                  <a:pt x="931865" y="898279"/>
                  <a:pt x="919482" y="883991"/>
                  <a:pt x="909957" y="873514"/>
                </a:cubicBezTo>
                <a:cubicBezTo>
                  <a:pt x="877572" y="837319"/>
                  <a:pt x="846140" y="800171"/>
                  <a:pt x="814707" y="763024"/>
                </a:cubicBezTo>
                <a:cubicBezTo>
                  <a:pt x="810897" y="767787"/>
                  <a:pt x="807087" y="772549"/>
                  <a:pt x="803277" y="777312"/>
                </a:cubicBezTo>
                <a:cubicBezTo>
                  <a:pt x="781369" y="797314"/>
                  <a:pt x="760415" y="817316"/>
                  <a:pt x="731840" y="843034"/>
                </a:cubicBezTo>
                <a:cubicBezTo>
                  <a:pt x="758510" y="866846"/>
                  <a:pt x="782322" y="887802"/>
                  <a:pt x="806135" y="908757"/>
                </a:cubicBezTo>
                <a:cubicBezTo>
                  <a:pt x="828042" y="928759"/>
                  <a:pt x="836615" y="956382"/>
                  <a:pt x="813754" y="973527"/>
                </a:cubicBezTo>
                <a:cubicBezTo>
                  <a:pt x="800419" y="983052"/>
                  <a:pt x="764224" y="978289"/>
                  <a:pt x="748985" y="966859"/>
                </a:cubicBezTo>
                <a:cubicBezTo>
                  <a:pt x="723267" y="947809"/>
                  <a:pt x="707074" y="917329"/>
                  <a:pt x="686119" y="891612"/>
                </a:cubicBezTo>
                <a:cubicBezTo>
                  <a:pt x="682310" y="895421"/>
                  <a:pt x="677547" y="899232"/>
                  <a:pt x="673737" y="903041"/>
                </a:cubicBezTo>
                <a:cubicBezTo>
                  <a:pt x="656592" y="918282"/>
                  <a:pt x="638494" y="934474"/>
                  <a:pt x="613729" y="956382"/>
                </a:cubicBezTo>
                <a:cubicBezTo>
                  <a:pt x="656592" y="996387"/>
                  <a:pt x="695644" y="1031629"/>
                  <a:pt x="733744" y="1067824"/>
                </a:cubicBezTo>
                <a:cubicBezTo>
                  <a:pt x="755652" y="1088779"/>
                  <a:pt x="768035" y="1113544"/>
                  <a:pt x="744222" y="1138309"/>
                </a:cubicBezTo>
                <a:cubicBezTo>
                  <a:pt x="719457" y="1163074"/>
                  <a:pt x="694692" y="1148787"/>
                  <a:pt x="674690" y="1126879"/>
                </a:cubicBezTo>
                <a:cubicBezTo>
                  <a:pt x="639447" y="1088779"/>
                  <a:pt x="603252" y="1050679"/>
                  <a:pt x="566104" y="1010674"/>
                </a:cubicBezTo>
                <a:cubicBezTo>
                  <a:pt x="538482" y="1038296"/>
                  <a:pt x="518479" y="1060204"/>
                  <a:pt x="490857" y="1087827"/>
                </a:cubicBezTo>
                <a:cubicBezTo>
                  <a:pt x="516574" y="1110687"/>
                  <a:pt x="541340" y="1132594"/>
                  <a:pt x="565152" y="1155454"/>
                </a:cubicBezTo>
                <a:cubicBezTo>
                  <a:pt x="586107" y="1175457"/>
                  <a:pt x="592774" y="1204032"/>
                  <a:pt x="568010" y="1221177"/>
                </a:cubicBezTo>
                <a:cubicBezTo>
                  <a:pt x="554674" y="1229749"/>
                  <a:pt x="522290" y="1224034"/>
                  <a:pt x="507049" y="1212604"/>
                </a:cubicBezTo>
                <a:cubicBezTo>
                  <a:pt x="481332" y="1193554"/>
                  <a:pt x="461329" y="1164979"/>
                  <a:pt x="436565" y="1137357"/>
                </a:cubicBezTo>
                <a:cubicBezTo>
                  <a:pt x="419419" y="1153549"/>
                  <a:pt x="409894" y="1162121"/>
                  <a:pt x="398465" y="1172599"/>
                </a:cubicBezTo>
                <a:cubicBezTo>
                  <a:pt x="407990" y="1184029"/>
                  <a:pt x="412752" y="1190696"/>
                  <a:pt x="417515" y="1196412"/>
                </a:cubicBezTo>
                <a:cubicBezTo>
                  <a:pt x="495619" y="1272612"/>
                  <a:pt x="571819" y="1348812"/>
                  <a:pt x="643257" y="1421202"/>
                </a:cubicBezTo>
                <a:close/>
              </a:path>
            </a:pathLst>
          </a:custGeom>
          <a:solidFill>
            <a:schemeClr val="bg1"/>
          </a:solidFill>
          <a:ln w="9525" cap="flat">
            <a:noFill/>
            <a:prstDash val="solid"/>
            <a:miter/>
          </a:ln>
        </p:spPr>
        <p:txBody>
          <a:bodyPr rtlCol="0" anchor="ctr"/>
          <a:lstStyle/>
          <a:p>
            <a:endParaRPr lang="en-US" dirty="0"/>
          </a:p>
        </p:txBody>
      </p:sp>
      <p:sp>
        <p:nvSpPr>
          <p:cNvPr id="31" name="Freeform: Shape 30">
            <a:extLst>
              <a:ext uri="{FF2B5EF4-FFF2-40B4-BE49-F238E27FC236}">
                <a16:creationId xmlns="" xmlns:a16="http://schemas.microsoft.com/office/drawing/2014/main" id="{4F9B4D5E-DB43-4B6A-939F-90E4DECA2942}"/>
              </a:ext>
            </a:extLst>
          </p:cNvPr>
          <p:cNvSpPr/>
          <p:nvPr/>
        </p:nvSpPr>
        <p:spPr>
          <a:xfrm>
            <a:off x="1966344" y="4728153"/>
            <a:ext cx="441309" cy="325307"/>
          </a:xfrm>
          <a:custGeom>
            <a:avLst/>
            <a:gdLst>
              <a:gd name="connsiteX0" fmla="*/ 285241 w 438171"/>
              <a:gd name="connsiteY0" fmla="*/ 156774 h 322994"/>
              <a:gd name="connsiteX1" fmla="*/ 250805 w 438171"/>
              <a:gd name="connsiteY1" fmla="*/ 191807 h 322994"/>
              <a:gd name="connsiteX2" fmla="*/ 285639 w 438171"/>
              <a:gd name="connsiteY2" fmla="*/ 225646 h 322994"/>
              <a:gd name="connsiteX3" fmla="*/ 320273 w 438171"/>
              <a:gd name="connsiteY3" fmla="*/ 190812 h 322994"/>
              <a:gd name="connsiteX4" fmla="*/ 285241 w 438171"/>
              <a:gd name="connsiteY4" fmla="*/ 156774 h 322994"/>
              <a:gd name="connsiteX5" fmla="*/ 286435 w 438171"/>
              <a:gd name="connsiteY5" fmla="*/ 113978 h 322994"/>
              <a:gd name="connsiteX6" fmla="*/ 362671 w 438171"/>
              <a:gd name="connsiteY6" fmla="*/ 190812 h 322994"/>
              <a:gd name="connsiteX7" fmla="*/ 285440 w 438171"/>
              <a:gd name="connsiteY7" fmla="*/ 267844 h 322994"/>
              <a:gd name="connsiteX8" fmla="*/ 209004 w 438171"/>
              <a:gd name="connsiteY8" fmla="*/ 190613 h 322994"/>
              <a:gd name="connsiteX9" fmla="*/ 286435 w 438171"/>
              <a:gd name="connsiteY9" fmla="*/ 113978 h 322994"/>
              <a:gd name="connsiteX10" fmla="*/ 286236 w 438171"/>
              <a:gd name="connsiteY10" fmla="*/ 97457 h 322994"/>
              <a:gd name="connsiteX11" fmla="*/ 192084 w 438171"/>
              <a:gd name="connsiteY11" fmla="*/ 190414 h 322994"/>
              <a:gd name="connsiteX12" fmla="*/ 282056 w 438171"/>
              <a:gd name="connsiteY12" fmla="*/ 284565 h 322994"/>
              <a:gd name="connsiteX13" fmla="*/ 378993 w 438171"/>
              <a:gd name="connsiteY13" fmla="*/ 193798 h 322994"/>
              <a:gd name="connsiteX14" fmla="*/ 286236 w 438171"/>
              <a:gd name="connsiteY14" fmla="*/ 97457 h 322994"/>
              <a:gd name="connsiteX15" fmla="*/ 166407 w 438171"/>
              <a:gd name="connsiteY15" fmla="*/ 89893 h 322994"/>
              <a:gd name="connsiteX16" fmla="*/ 285639 w 438171"/>
              <a:gd name="connsiteY16" fmla="*/ 90291 h 322994"/>
              <a:gd name="connsiteX17" fmla="*/ 405069 w 438171"/>
              <a:gd name="connsiteY17" fmla="*/ 90092 h 322994"/>
              <a:gd name="connsiteX18" fmla="*/ 419600 w 438171"/>
              <a:gd name="connsiteY18" fmla="*/ 98850 h 322994"/>
              <a:gd name="connsiteX19" fmla="*/ 415022 w 438171"/>
              <a:gd name="connsiteY19" fmla="*/ 250527 h 322994"/>
              <a:gd name="connsiteX20" fmla="*/ 278075 w 438171"/>
              <a:gd name="connsiteY20" fmla="*/ 322782 h 322994"/>
              <a:gd name="connsiteX21" fmla="*/ 151677 w 438171"/>
              <a:gd name="connsiteY21" fmla="*/ 98452 h 322994"/>
              <a:gd name="connsiteX22" fmla="*/ 166407 w 438171"/>
              <a:gd name="connsiteY22" fmla="*/ 89893 h 322994"/>
              <a:gd name="connsiteX23" fmla="*/ 156304 w 438171"/>
              <a:gd name="connsiteY23" fmla="*/ 494 h 322994"/>
              <a:gd name="connsiteX24" fmla="*/ 197060 w 438171"/>
              <a:gd name="connsiteY24" fmla="*/ 15249 h 322994"/>
              <a:gd name="connsiteX25" fmla="*/ 209402 w 438171"/>
              <a:gd name="connsiteY25" fmla="*/ 39135 h 322994"/>
              <a:gd name="connsiteX26" fmla="*/ 400689 w 438171"/>
              <a:gd name="connsiteY26" fmla="*/ 72575 h 322994"/>
              <a:gd name="connsiteX27" fmla="*/ 169193 w 438171"/>
              <a:gd name="connsiteY27" fmla="*/ 72575 h 322994"/>
              <a:gd name="connsiteX28" fmla="*/ 182131 w 438171"/>
              <a:gd name="connsiteY28" fmla="*/ 59438 h 322994"/>
              <a:gd name="connsiteX29" fmla="*/ 174965 w 438171"/>
              <a:gd name="connsiteY29" fmla="*/ 20225 h 322994"/>
              <a:gd name="connsiteX30" fmla="*/ 135752 w 438171"/>
              <a:gd name="connsiteY30" fmla="*/ 32367 h 322994"/>
              <a:gd name="connsiteX31" fmla="*/ 123212 w 438171"/>
              <a:gd name="connsiteY31" fmla="*/ 78746 h 322994"/>
              <a:gd name="connsiteX32" fmla="*/ 100919 w 438171"/>
              <a:gd name="connsiteY32" fmla="*/ 177873 h 322994"/>
              <a:gd name="connsiteX33" fmla="*/ 49762 w 438171"/>
              <a:gd name="connsiteY33" fmla="*/ 219873 h 322994"/>
              <a:gd name="connsiteX34" fmla="*/ 6170 w 438171"/>
              <a:gd name="connsiteY34" fmla="*/ 213901 h 322994"/>
              <a:gd name="connsiteX35" fmla="*/ 0 w 438171"/>
              <a:gd name="connsiteY35" fmla="*/ 203153 h 322994"/>
              <a:gd name="connsiteX36" fmla="*/ 11346 w 438171"/>
              <a:gd name="connsiteY36" fmla="*/ 197778 h 322994"/>
              <a:gd name="connsiteX37" fmla="*/ 13336 w 438171"/>
              <a:gd name="connsiteY37" fmla="*/ 198177 h 322994"/>
              <a:gd name="connsiteX38" fmla="*/ 89174 w 438171"/>
              <a:gd name="connsiteY38" fmla="*/ 162148 h 322994"/>
              <a:gd name="connsiteX39" fmla="*/ 105298 w 438171"/>
              <a:gd name="connsiteY39" fmla="*/ 85712 h 322994"/>
              <a:gd name="connsiteX40" fmla="*/ 118833 w 438171"/>
              <a:gd name="connsiteY40" fmla="*/ 26196 h 322994"/>
              <a:gd name="connsiteX41" fmla="*/ 156304 w 438171"/>
              <a:gd name="connsiteY41" fmla="*/ 494 h 32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8171" h="322994">
                <a:moveTo>
                  <a:pt x="285241" y="156774"/>
                </a:moveTo>
                <a:cubicBezTo>
                  <a:pt x="266530" y="156973"/>
                  <a:pt x="250407" y="173096"/>
                  <a:pt x="250805" y="191807"/>
                </a:cubicBezTo>
                <a:cubicBezTo>
                  <a:pt x="251203" y="210120"/>
                  <a:pt x="267326" y="225845"/>
                  <a:pt x="285639" y="225646"/>
                </a:cubicBezTo>
                <a:cubicBezTo>
                  <a:pt x="304748" y="225646"/>
                  <a:pt x="320472" y="209921"/>
                  <a:pt x="320273" y="190812"/>
                </a:cubicBezTo>
                <a:cubicBezTo>
                  <a:pt x="320074" y="171902"/>
                  <a:pt x="304548" y="156575"/>
                  <a:pt x="285241" y="156774"/>
                </a:cubicBezTo>
                <a:close/>
                <a:moveTo>
                  <a:pt x="286435" y="113978"/>
                </a:moveTo>
                <a:cubicBezTo>
                  <a:pt x="328434" y="114177"/>
                  <a:pt x="362671" y="148613"/>
                  <a:pt x="362671" y="190812"/>
                </a:cubicBezTo>
                <a:cubicBezTo>
                  <a:pt x="362671" y="233608"/>
                  <a:pt x="328236" y="267844"/>
                  <a:pt x="285440" y="267844"/>
                </a:cubicBezTo>
                <a:cubicBezTo>
                  <a:pt x="242445" y="267844"/>
                  <a:pt x="208805" y="234006"/>
                  <a:pt x="209004" y="190613"/>
                </a:cubicBezTo>
                <a:cubicBezTo>
                  <a:pt x="209004" y="147817"/>
                  <a:pt x="243241" y="113978"/>
                  <a:pt x="286435" y="113978"/>
                </a:cubicBezTo>
                <a:close/>
                <a:moveTo>
                  <a:pt x="286236" y="97457"/>
                </a:moveTo>
                <a:cubicBezTo>
                  <a:pt x="234682" y="97059"/>
                  <a:pt x="192681" y="138262"/>
                  <a:pt x="192084" y="190414"/>
                </a:cubicBezTo>
                <a:cubicBezTo>
                  <a:pt x="191487" y="240773"/>
                  <a:pt x="232890" y="284166"/>
                  <a:pt x="282056" y="284565"/>
                </a:cubicBezTo>
                <a:cubicBezTo>
                  <a:pt x="336198" y="284963"/>
                  <a:pt x="378396" y="245352"/>
                  <a:pt x="378993" y="193798"/>
                </a:cubicBezTo>
                <a:cubicBezTo>
                  <a:pt x="379591" y="140054"/>
                  <a:pt x="338984" y="97855"/>
                  <a:pt x="286236" y="97457"/>
                </a:cubicBezTo>
                <a:close/>
                <a:moveTo>
                  <a:pt x="166407" y="89893"/>
                </a:moveTo>
                <a:cubicBezTo>
                  <a:pt x="206018" y="90490"/>
                  <a:pt x="245828" y="90291"/>
                  <a:pt x="285639" y="90291"/>
                </a:cubicBezTo>
                <a:cubicBezTo>
                  <a:pt x="325449" y="90291"/>
                  <a:pt x="365259" y="90490"/>
                  <a:pt x="405069" y="90092"/>
                </a:cubicBezTo>
                <a:cubicBezTo>
                  <a:pt x="412434" y="90092"/>
                  <a:pt x="416415" y="92480"/>
                  <a:pt x="419600" y="98850"/>
                </a:cubicBezTo>
                <a:cubicBezTo>
                  <a:pt x="445078" y="150205"/>
                  <a:pt x="445078" y="201560"/>
                  <a:pt x="415022" y="250527"/>
                </a:cubicBezTo>
                <a:cubicBezTo>
                  <a:pt x="384169" y="300887"/>
                  <a:pt x="337193" y="325569"/>
                  <a:pt x="278075" y="322782"/>
                </a:cubicBezTo>
                <a:cubicBezTo>
                  <a:pt x="166208" y="317806"/>
                  <a:pt x="98132" y="196186"/>
                  <a:pt x="151677" y="98452"/>
                </a:cubicBezTo>
                <a:cubicBezTo>
                  <a:pt x="155260" y="92082"/>
                  <a:pt x="159042" y="89893"/>
                  <a:pt x="166407" y="89893"/>
                </a:cubicBezTo>
                <a:close/>
                <a:moveTo>
                  <a:pt x="156304" y="494"/>
                </a:moveTo>
                <a:cubicBezTo>
                  <a:pt x="171183" y="-1621"/>
                  <a:pt x="186610" y="3007"/>
                  <a:pt x="197060" y="15249"/>
                </a:cubicBezTo>
                <a:cubicBezTo>
                  <a:pt x="202434" y="21817"/>
                  <a:pt x="205022" y="30775"/>
                  <a:pt x="209402" y="39135"/>
                </a:cubicBezTo>
                <a:cubicBezTo>
                  <a:pt x="278074" y="-277"/>
                  <a:pt x="360680" y="21618"/>
                  <a:pt x="400689" y="72575"/>
                </a:cubicBezTo>
                <a:cubicBezTo>
                  <a:pt x="323856" y="72575"/>
                  <a:pt x="247819" y="72575"/>
                  <a:pt x="169193" y="72575"/>
                </a:cubicBezTo>
                <a:cubicBezTo>
                  <a:pt x="174368" y="67201"/>
                  <a:pt x="178150" y="63220"/>
                  <a:pt x="182131" y="59438"/>
                </a:cubicBezTo>
                <a:cubicBezTo>
                  <a:pt x="194871" y="47495"/>
                  <a:pt x="191288" y="26993"/>
                  <a:pt x="174965" y="20225"/>
                </a:cubicBezTo>
                <a:cubicBezTo>
                  <a:pt x="160236" y="14054"/>
                  <a:pt x="144909" y="18433"/>
                  <a:pt x="135752" y="32367"/>
                </a:cubicBezTo>
                <a:cubicBezTo>
                  <a:pt x="126596" y="46300"/>
                  <a:pt x="124008" y="62423"/>
                  <a:pt x="123212" y="78746"/>
                </a:cubicBezTo>
                <a:cubicBezTo>
                  <a:pt x="121421" y="112982"/>
                  <a:pt x="116843" y="146821"/>
                  <a:pt x="100919" y="177873"/>
                </a:cubicBezTo>
                <a:cubicBezTo>
                  <a:pt x="89772" y="199172"/>
                  <a:pt x="74445" y="215295"/>
                  <a:pt x="49762" y="219873"/>
                </a:cubicBezTo>
                <a:cubicBezTo>
                  <a:pt x="34635" y="222660"/>
                  <a:pt x="19905" y="219873"/>
                  <a:pt x="6170" y="213901"/>
                </a:cubicBezTo>
                <a:cubicBezTo>
                  <a:pt x="3185" y="212508"/>
                  <a:pt x="1990" y="206935"/>
                  <a:pt x="0" y="203153"/>
                </a:cubicBezTo>
                <a:cubicBezTo>
                  <a:pt x="3782" y="201361"/>
                  <a:pt x="7564" y="199371"/>
                  <a:pt x="11346" y="197778"/>
                </a:cubicBezTo>
                <a:cubicBezTo>
                  <a:pt x="11744" y="197579"/>
                  <a:pt x="12540" y="197977"/>
                  <a:pt x="13336" y="198177"/>
                </a:cubicBezTo>
                <a:cubicBezTo>
                  <a:pt x="52549" y="208925"/>
                  <a:pt x="72653" y="199570"/>
                  <a:pt x="89174" y="162148"/>
                </a:cubicBezTo>
                <a:cubicBezTo>
                  <a:pt x="99923" y="137864"/>
                  <a:pt x="103904" y="111987"/>
                  <a:pt x="105298" y="85712"/>
                </a:cubicBezTo>
                <a:cubicBezTo>
                  <a:pt x="106492" y="65011"/>
                  <a:pt x="108483" y="44708"/>
                  <a:pt x="118833" y="26196"/>
                </a:cubicBezTo>
                <a:cubicBezTo>
                  <a:pt x="127094" y="11467"/>
                  <a:pt x="141425" y="2609"/>
                  <a:pt x="156304" y="494"/>
                </a:cubicBezTo>
                <a:close/>
              </a:path>
            </a:pathLst>
          </a:custGeom>
          <a:solidFill>
            <a:schemeClr val="bg1"/>
          </a:solidFill>
          <a:ln w="9525" cap="flat">
            <a:noFill/>
            <a:prstDash val="solid"/>
            <a:miter/>
          </a:ln>
        </p:spPr>
        <p:txBody>
          <a:bodyPr rtlCol="0" anchor="ctr"/>
          <a:lstStyle/>
          <a:p>
            <a:endParaRPr lang="en-US"/>
          </a:p>
        </p:txBody>
      </p:sp>
      <p:sp>
        <p:nvSpPr>
          <p:cNvPr id="2" name="Rectangle 1">
            <a:extLst>
              <a:ext uri="{FF2B5EF4-FFF2-40B4-BE49-F238E27FC236}">
                <a16:creationId xmlns="" xmlns:a16="http://schemas.microsoft.com/office/drawing/2014/main" id="{EE4A214E-F881-4217-9660-0DA059EB313D}"/>
              </a:ext>
            </a:extLst>
          </p:cNvPr>
          <p:cNvSpPr/>
          <p:nvPr/>
        </p:nvSpPr>
        <p:spPr>
          <a:xfrm>
            <a:off x="3739680" y="2105239"/>
            <a:ext cx="6699270" cy="584775"/>
          </a:xfrm>
          <a:prstGeom prst="rect">
            <a:avLst/>
          </a:prstGeom>
        </p:spPr>
        <p:txBody>
          <a:bodyPr wrap="none">
            <a:spAutoFit/>
          </a:bodyPr>
          <a:lstStyle/>
          <a:p>
            <a:pPr>
              <a:buFontTx/>
              <a:buNone/>
              <a:defRPr/>
            </a:pPr>
            <a:r>
              <a:rPr lang="vi-VN" sz="3200" b="1" dirty="0">
                <a:solidFill>
                  <a:srgbClr val="0000FF"/>
                </a:solidFill>
                <a:latin typeface="+mj-lt"/>
              </a:rPr>
              <a:t>Bản thân không đua đòi hút thuốc lá.</a:t>
            </a:r>
          </a:p>
        </p:txBody>
      </p:sp>
      <p:sp>
        <p:nvSpPr>
          <p:cNvPr id="32" name="Text Box 4">
            <a:extLst>
              <a:ext uri="{FF2B5EF4-FFF2-40B4-BE49-F238E27FC236}">
                <a16:creationId xmlns="" xmlns:a16="http://schemas.microsoft.com/office/drawing/2014/main" id="{048CB8E9-FE34-4A78-8970-6F945933FB30}"/>
              </a:ext>
            </a:extLst>
          </p:cNvPr>
          <p:cNvSpPr txBox="1">
            <a:spLocks noChangeArrowheads="1"/>
          </p:cNvSpPr>
          <p:nvPr/>
        </p:nvSpPr>
        <p:spPr bwMode="auto">
          <a:xfrm>
            <a:off x="3739680" y="3185359"/>
            <a:ext cx="8305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lr>
                <a:schemeClr val="tx2"/>
              </a:buClr>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buFontTx/>
              <a:buNone/>
              <a:defRPr/>
            </a:pPr>
            <a:r>
              <a:rPr lang="en-US" b="1" dirty="0" err="1">
                <a:solidFill>
                  <a:srgbClr val="0000FF"/>
                </a:solidFill>
                <a:latin typeface="Times New Roman" panose="02020603050405020304" pitchFamily="18" charset="0"/>
                <a:cs typeface="Times New Roman" panose="02020603050405020304" pitchFamily="18" charset="0"/>
              </a:rPr>
              <a:t>Tuyên</a:t>
            </a:r>
            <a:r>
              <a:rPr lang="en-US" b="1" dirty="0">
                <a:solidFill>
                  <a:srgbClr val="0000FF"/>
                </a:solidFill>
                <a:latin typeface="Times New Roman" panose="02020603050405020304" pitchFamily="18" charset="0"/>
                <a:cs typeface="Times New Roman" panose="02020603050405020304" pitchFamily="18" charset="0"/>
              </a:rPr>
              <a:t> truyền về tác hại của thuốc </a:t>
            </a:r>
            <a:r>
              <a:rPr lang="en-US" b="1" dirty="0" err="1">
                <a:solidFill>
                  <a:srgbClr val="0000FF"/>
                </a:solidFill>
                <a:latin typeface="Times New Roman" panose="02020603050405020304" pitchFamily="18" charset="0"/>
                <a:cs typeface="Times New Roman" panose="02020603050405020304" pitchFamily="18" charset="0"/>
              </a:rPr>
              <a:t>lá</a:t>
            </a:r>
            <a:r>
              <a:rPr lang="en-US" b="1" dirty="0">
                <a:solidFill>
                  <a:srgbClr val="0000FF"/>
                </a:solidFill>
                <a:latin typeface="Times New Roman" panose="02020603050405020304" pitchFamily="18" charset="0"/>
                <a:cs typeface="Times New Roman" panose="02020603050405020304" pitchFamily="18" charset="0"/>
              </a:rPr>
              <a:t>.</a:t>
            </a:r>
            <a:endParaRPr lang="vi-VN" b="1" dirty="0">
              <a:solidFill>
                <a:srgbClr val="0000FF"/>
              </a:solidFill>
              <a:latin typeface="Times New Roman" panose="02020603050405020304" pitchFamily="18" charset="0"/>
              <a:cs typeface="Times New Roman" panose="02020603050405020304" pitchFamily="18" charset="0"/>
            </a:endParaRPr>
          </a:p>
        </p:txBody>
      </p:sp>
      <p:sp>
        <p:nvSpPr>
          <p:cNvPr id="33" name="Text Box 4">
            <a:extLst>
              <a:ext uri="{FF2B5EF4-FFF2-40B4-BE49-F238E27FC236}">
                <a16:creationId xmlns="" xmlns:a16="http://schemas.microsoft.com/office/drawing/2014/main" id="{29408627-DFC0-4F55-8DF9-0A11E49DF73D}"/>
              </a:ext>
            </a:extLst>
          </p:cNvPr>
          <p:cNvSpPr txBox="1">
            <a:spLocks noChangeArrowheads="1"/>
          </p:cNvSpPr>
          <p:nvPr/>
        </p:nvSpPr>
        <p:spPr bwMode="auto">
          <a:xfrm>
            <a:off x="3748591" y="4240412"/>
            <a:ext cx="8305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lr>
                <a:schemeClr val="tx2"/>
              </a:buClr>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buFontTx/>
              <a:buNone/>
              <a:defRPr/>
            </a:pPr>
            <a:r>
              <a:rPr lang="vi-VN" b="1" dirty="0">
                <a:solidFill>
                  <a:srgbClr val="0000FF"/>
                </a:solidFill>
                <a:latin typeface="+mj-lt"/>
              </a:rPr>
              <a:t>Khuyên người thân, bạn bè không hút.</a:t>
            </a:r>
          </a:p>
        </p:txBody>
      </p:sp>
    </p:spTree>
    <p:extLst>
      <p:ext uri="{BB962C8B-B14F-4D97-AF65-F5344CB8AC3E}">
        <p14:creationId xmlns="" xmlns:p14="http://schemas.microsoft.com/office/powerpoint/2010/main" val="96279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29" grpId="0" animBg="1"/>
      <p:bldP spid="30" grpId="0" animBg="1"/>
      <p:bldP spid="31" grpId="0" animBg="1"/>
      <p:bldP spid="2" grpId="0"/>
      <p:bldP spid="32" grpId="0"/>
      <p:bldP spid="3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15B22A8-4E3D-4FA6-829E-2B2D65320E1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3182" y="692727"/>
            <a:ext cx="5832763" cy="6165273"/>
          </a:xfrm>
          <a:prstGeom prst="rect">
            <a:avLst/>
          </a:prstGeom>
        </p:spPr>
      </p:pic>
      <p:sp>
        <p:nvSpPr>
          <p:cNvPr id="4" name="TextBox 3">
            <a:extLst>
              <a:ext uri="{FF2B5EF4-FFF2-40B4-BE49-F238E27FC236}">
                <a16:creationId xmlns="" xmlns:a16="http://schemas.microsoft.com/office/drawing/2014/main" id="{D404CD34-2C3F-45EC-95E4-B5E0A03B9B84}"/>
              </a:ext>
            </a:extLst>
          </p:cNvPr>
          <p:cNvSpPr txBox="1"/>
          <p:nvPr/>
        </p:nvSpPr>
        <p:spPr>
          <a:xfrm>
            <a:off x="5181601" y="1951401"/>
            <a:ext cx="6639791" cy="3631763"/>
          </a:xfrm>
          <a:prstGeom prst="rect">
            <a:avLst/>
          </a:prstGeom>
          <a:noFill/>
        </p:spPr>
        <p:txBody>
          <a:bodyPr wrap="square" rtlCol="0">
            <a:spAutoFit/>
          </a:bodyPr>
          <a:lstStyle/>
          <a:p>
            <a:pPr algn="ctr"/>
            <a:r>
              <a:rPr lang="en-SG" sz="11500" dirty="0">
                <a:solidFill>
                  <a:srgbClr val="FF0000"/>
                </a:solidFill>
                <a:latin typeface="#9Slide03 Arima Madurai Black" panose="00000A00000000000000" pitchFamily="2" charset="0"/>
                <a:cs typeface="#9Slide03 Arima Madurai Black" panose="00000A00000000000000" pitchFamily="2" charset="0"/>
              </a:rPr>
              <a:t>III. </a:t>
            </a:r>
          </a:p>
          <a:p>
            <a:pPr algn="ctr"/>
            <a:r>
              <a:rPr lang="en-SG" sz="11500" dirty="0" err="1">
                <a:solidFill>
                  <a:srgbClr val="FF0000"/>
                </a:solidFill>
                <a:latin typeface="#9Slide03 Arima Madurai Black" panose="00000A00000000000000" pitchFamily="2" charset="0"/>
                <a:cs typeface="#9Slide03 Arima Madurai Black" panose="00000A00000000000000" pitchFamily="2" charset="0"/>
              </a:rPr>
              <a:t>Tổng</a:t>
            </a:r>
            <a:r>
              <a:rPr lang="en-SG" sz="11500" dirty="0">
                <a:solidFill>
                  <a:srgbClr val="FF0000"/>
                </a:solidFill>
                <a:latin typeface="#9Slide03 Arima Madurai Black" panose="00000A00000000000000" pitchFamily="2" charset="0"/>
                <a:cs typeface="#9Slide03 Arima Madurai Black" panose="00000A00000000000000" pitchFamily="2" charset="0"/>
              </a:rPr>
              <a:t> </a:t>
            </a:r>
            <a:r>
              <a:rPr lang="en-SG" sz="11500" dirty="0" err="1">
                <a:solidFill>
                  <a:srgbClr val="FF0000"/>
                </a:solidFill>
                <a:latin typeface="#9Slide03 Arima Madurai Black" panose="00000A00000000000000" pitchFamily="2" charset="0"/>
                <a:cs typeface="#9Slide03 Arima Madurai Black" panose="00000A00000000000000" pitchFamily="2" charset="0"/>
              </a:rPr>
              <a:t>kết</a:t>
            </a:r>
            <a:endParaRPr lang="en-SG" sz="115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 xmlns:p14="http://schemas.microsoft.com/office/powerpoint/2010/main" val="163499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738255" y="468179"/>
            <a:ext cx="4510615" cy="768085"/>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en-US" sz="4800" b="1" dirty="0">
                <a:solidFill>
                  <a:srgbClr val="FF0000"/>
                </a:solidFill>
                <a:latin typeface="Times New Roman" panose="02020603050405020304" pitchFamily="18" charset="0"/>
                <a:cs typeface="Times New Roman" panose="02020603050405020304" pitchFamily="18" charset="0"/>
              </a:rPr>
              <a:t>1. </a:t>
            </a:r>
            <a:r>
              <a:rPr lang="en-US" altLang="en-US" sz="4800" b="1" dirty="0" err="1">
                <a:solidFill>
                  <a:srgbClr val="FF0000"/>
                </a:solidFill>
                <a:latin typeface="Times New Roman" panose="02020603050405020304" pitchFamily="18" charset="0"/>
                <a:cs typeface="Times New Roman" panose="02020603050405020304" pitchFamily="18" charset="0"/>
              </a:rPr>
              <a:t>Nghệ</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thuật</a:t>
            </a:r>
            <a:endParaRPr lang="en-US" sz="4800" dirty="0">
              <a:solidFill>
                <a:schemeClr val="tx1">
                  <a:lumMod val="75000"/>
                  <a:lumOff val="25000"/>
                </a:schemeClr>
              </a:solidFill>
              <a:cs typeface="Arial" pitchFamily="34" charset="0"/>
            </a:endParaRPr>
          </a:p>
        </p:txBody>
      </p:sp>
      <p:grpSp>
        <p:nvGrpSpPr>
          <p:cNvPr id="4" name="Group 3"/>
          <p:cNvGrpSpPr/>
          <p:nvPr/>
        </p:nvGrpSpPr>
        <p:grpSpPr>
          <a:xfrm>
            <a:off x="2926680" y="1791686"/>
            <a:ext cx="8867000" cy="1219200"/>
            <a:chOff x="1209822" y="3198920"/>
            <a:chExt cx="6494378" cy="914400"/>
          </a:xfrm>
        </p:grpSpPr>
        <p:sp>
          <p:nvSpPr>
            <p:cNvPr id="5" name="Pentagon 4"/>
            <p:cNvSpPr/>
            <p:nvPr/>
          </p:nvSpPr>
          <p:spPr>
            <a:xfrm>
              <a:off x="1633824" y="3347030"/>
              <a:ext cx="6070376" cy="720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6" name="Pentagon 5"/>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7" name="Diamond 6"/>
            <p:cNvSpPr/>
            <p:nvPr/>
          </p:nvSpPr>
          <p:spPr>
            <a:xfrm>
              <a:off x="1209822" y="3198920"/>
              <a:ext cx="872946" cy="9144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8" name="직사각형 39"/>
          <p:cNvSpPr/>
          <p:nvPr/>
        </p:nvSpPr>
        <p:spPr>
          <a:xfrm>
            <a:off x="3242007" y="2063008"/>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cs typeface="Arial" pitchFamily="34" charset="0"/>
              </a:rPr>
              <a:t>1 </a:t>
            </a:r>
            <a:endParaRPr lang="ko-KR" altLang="en-US" sz="3733" dirty="0">
              <a:solidFill>
                <a:schemeClr val="bg1"/>
              </a:solidFill>
            </a:endParaRPr>
          </a:p>
        </p:txBody>
      </p:sp>
      <p:grpSp>
        <p:nvGrpSpPr>
          <p:cNvPr id="12" name="Group 11"/>
          <p:cNvGrpSpPr/>
          <p:nvPr/>
        </p:nvGrpSpPr>
        <p:grpSpPr>
          <a:xfrm>
            <a:off x="2901641" y="3460175"/>
            <a:ext cx="8888032" cy="1164795"/>
            <a:chOff x="1194418" y="3223321"/>
            <a:chExt cx="6509782" cy="873596"/>
          </a:xfrm>
        </p:grpSpPr>
        <p:sp>
          <p:nvSpPr>
            <p:cNvPr id="13" name="Pentagon 12"/>
            <p:cNvSpPr/>
            <p:nvPr/>
          </p:nvSpPr>
          <p:spPr>
            <a:xfrm>
              <a:off x="1633824" y="3347030"/>
              <a:ext cx="6070376" cy="7200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4" name="Pentagon 13"/>
            <p:cNvSpPr/>
            <p:nvPr/>
          </p:nvSpPr>
          <p:spPr>
            <a:xfrm>
              <a:off x="1633824" y="3284701"/>
              <a:ext cx="5914970" cy="720000"/>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5" name="Diamond 14"/>
            <p:cNvSpPr/>
            <p:nvPr/>
          </p:nvSpPr>
          <p:spPr>
            <a:xfrm>
              <a:off x="1194418" y="3223321"/>
              <a:ext cx="872946" cy="873596"/>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16" name="Group 15"/>
          <p:cNvGrpSpPr/>
          <p:nvPr/>
        </p:nvGrpSpPr>
        <p:grpSpPr>
          <a:xfrm>
            <a:off x="2926680" y="5115640"/>
            <a:ext cx="8858990" cy="1219200"/>
            <a:chOff x="1215690" y="3198991"/>
            <a:chExt cx="6488510" cy="914400"/>
          </a:xfrm>
        </p:grpSpPr>
        <p:sp>
          <p:nvSpPr>
            <p:cNvPr id="17" name="Pentagon 16"/>
            <p:cNvSpPr/>
            <p:nvPr/>
          </p:nvSpPr>
          <p:spPr>
            <a:xfrm>
              <a:off x="1633824" y="3347030"/>
              <a:ext cx="6070376" cy="7200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7"/>
            <p:cNvSpPr/>
            <p:nvPr/>
          </p:nvSpPr>
          <p:spPr>
            <a:xfrm>
              <a:off x="1633824" y="3284701"/>
              <a:ext cx="5914970" cy="720000"/>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p:cNvSpPr/>
            <p:nvPr/>
          </p:nvSpPr>
          <p:spPr>
            <a:xfrm>
              <a:off x="1215690" y="3198991"/>
              <a:ext cx="872946" cy="9144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24" name="직사각형 39"/>
          <p:cNvSpPr/>
          <p:nvPr/>
        </p:nvSpPr>
        <p:spPr>
          <a:xfrm>
            <a:off x="3242007" y="3700953"/>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cs typeface="Arial" pitchFamily="34" charset="0"/>
              </a:rPr>
              <a:t>2 </a:t>
            </a:r>
            <a:endParaRPr lang="ko-KR" altLang="en-US" sz="3733" dirty="0">
              <a:solidFill>
                <a:schemeClr val="bg1"/>
              </a:solidFill>
            </a:endParaRPr>
          </a:p>
        </p:txBody>
      </p:sp>
      <p:sp>
        <p:nvSpPr>
          <p:cNvPr id="28" name="직사각형 39"/>
          <p:cNvSpPr/>
          <p:nvPr/>
        </p:nvSpPr>
        <p:spPr>
          <a:xfrm>
            <a:off x="3242007" y="5390853"/>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cs typeface="Arial" pitchFamily="34" charset="0"/>
              </a:rPr>
              <a:t>3 </a:t>
            </a:r>
            <a:endParaRPr lang="ko-KR" altLang="en-US" sz="3733" dirty="0">
              <a:solidFill>
                <a:schemeClr val="bg1"/>
              </a:solidFill>
            </a:endParaRPr>
          </a:p>
        </p:txBody>
      </p:sp>
      <p:sp>
        <p:nvSpPr>
          <p:cNvPr id="36" name="TextBox 35">
            <a:extLst>
              <a:ext uri="{FF2B5EF4-FFF2-40B4-BE49-F238E27FC236}">
                <a16:creationId xmlns="" xmlns:a16="http://schemas.microsoft.com/office/drawing/2014/main" id="{095733BF-BD2A-4863-BF39-CC75409386D8}"/>
              </a:ext>
            </a:extLst>
          </p:cNvPr>
          <p:cNvSpPr txBox="1">
            <a:spLocks noChangeArrowheads="1"/>
          </p:cNvSpPr>
          <p:nvPr/>
        </p:nvSpPr>
        <p:spPr bwMode="auto">
          <a:xfrm>
            <a:off x="4256251" y="3541774"/>
            <a:ext cx="5746358" cy="742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indent="0" algn="just" eaLnBrk="1" hangingPunct="1">
              <a:lnSpc>
                <a:spcPct val="150000"/>
              </a:lnSpc>
            </a:pPr>
            <a:r>
              <a:rPr lang="en-US" altLang="en-US" sz="3200" b="1" dirty="0" err="1">
                <a:solidFill>
                  <a:srgbClr val="0000CC"/>
                </a:solidFill>
                <a:latin typeface="Times New Roman" panose="02020603050405020304" pitchFamily="18" charset="0"/>
                <a:cs typeface="Times New Roman" panose="02020603050405020304" pitchFamily="18" charset="0"/>
              </a:rPr>
              <a:t>Thuyết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minh</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cụ</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thể</a:t>
            </a:r>
            <a:r>
              <a:rPr lang="en-US" altLang="en-US" sz="3200" b="1" dirty="0">
                <a:solidFill>
                  <a:srgbClr val="0000CC"/>
                </a:solidFill>
                <a:latin typeface="Times New Roman" panose="02020603050405020304" pitchFamily="18" charset="0"/>
                <a:cs typeface="Times New Roman" panose="02020603050405020304" pitchFamily="18" charset="0"/>
              </a:rPr>
              <a:t>, khoa </a:t>
            </a:r>
            <a:r>
              <a:rPr lang="en-US" altLang="en-US" sz="3200" b="1" dirty="0" err="1">
                <a:solidFill>
                  <a:srgbClr val="0000CC"/>
                </a:solidFill>
                <a:latin typeface="Times New Roman" panose="02020603050405020304" pitchFamily="18" charset="0"/>
                <a:cs typeface="Times New Roman" panose="02020603050405020304" pitchFamily="18" charset="0"/>
              </a:rPr>
              <a:t>học</a:t>
            </a:r>
            <a:endParaRPr lang="en-US" altLang="en-US" sz="3200" b="1" dirty="0">
              <a:solidFill>
                <a:srgbClr val="C0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1A507A47-CFF4-462A-954C-44FD9C85FFD9}"/>
              </a:ext>
            </a:extLst>
          </p:cNvPr>
          <p:cNvSpPr/>
          <p:nvPr/>
        </p:nvSpPr>
        <p:spPr>
          <a:xfrm>
            <a:off x="4203573" y="1953158"/>
            <a:ext cx="7284212" cy="742511"/>
          </a:xfrm>
          <a:prstGeom prst="rect">
            <a:avLst/>
          </a:prstGeom>
        </p:spPr>
        <p:txBody>
          <a:bodyPr wrap="square">
            <a:spAutoFit/>
          </a:bodyPr>
          <a:lstStyle/>
          <a:p>
            <a:pPr algn="just">
              <a:lnSpc>
                <a:spcPct val="150000"/>
              </a:lnSpc>
            </a:pPr>
            <a:r>
              <a:rPr lang="en-US" altLang="en-US" sz="3200" b="1" dirty="0" err="1">
                <a:solidFill>
                  <a:srgbClr val="0000CC"/>
                </a:solidFill>
                <a:latin typeface="Times New Roman" panose="02020603050405020304" pitchFamily="18" charset="0"/>
                <a:cs typeface="Times New Roman" panose="02020603050405020304" pitchFamily="18" charset="0"/>
              </a:rPr>
              <a:t>Lập</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luận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chặt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chẽ</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dẫn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a:t>
            </a:r>
            <a:r>
              <a:rPr lang="en-SG" altLang="en-US" sz="3200" b="1" dirty="0" err="1">
                <a:solidFill>
                  <a:srgbClr val="0000CC"/>
                </a:solidFill>
                <a:latin typeface="Times New Roman" panose="02020603050405020304" pitchFamily="18" charset="0"/>
                <a:cs typeface="Times New Roman" panose="02020603050405020304" pitchFamily="18" charset="0"/>
              </a:rPr>
              <a:t>ứng</a:t>
            </a:r>
            <a:r>
              <a:rPr lang="en-SG" altLang="en-US" sz="3200" b="1" dirty="0">
                <a:solidFill>
                  <a:srgbClr val="0000CC"/>
                </a:solidFill>
                <a:latin typeface="Times New Roman" panose="02020603050405020304" pitchFamily="18" charset="0"/>
                <a:cs typeface="Times New Roman" panose="02020603050405020304" pitchFamily="18" charset="0"/>
              </a:rPr>
              <a:t> </a:t>
            </a:r>
            <a:r>
              <a:rPr lang="en-SG" altLang="en-US" sz="3200" b="1" dirty="0" err="1">
                <a:solidFill>
                  <a:srgbClr val="0000CC"/>
                </a:solidFill>
                <a:latin typeface="Times New Roman" panose="02020603050405020304" pitchFamily="18" charset="0"/>
                <a:cs typeface="Times New Roman" panose="02020603050405020304" pitchFamily="18" charset="0"/>
              </a:rPr>
              <a:t>sinh</a:t>
            </a:r>
            <a:r>
              <a:rPr lang="en-SG" altLang="en-US" sz="3200" b="1" dirty="0">
                <a:solidFill>
                  <a:srgbClr val="0000CC"/>
                </a:solidFill>
                <a:latin typeface="Times New Roman" panose="02020603050405020304" pitchFamily="18" charset="0"/>
                <a:cs typeface="Times New Roman" panose="02020603050405020304" pitchFamily="18" charset="0"/>
              </a:rPr>
              <a:t> </a:t>
            </a:r>
            <a:r>
              <a:rPr lang="en-SG" altLang="en-US" sz="3200" b="1" dirty="0" err="1">
                <a:solidFill>
                  <a:srgbClr val="0000CC"/>
                </a:solidFill>
                <a:latin typeface="Times New Roman" panose="02020603050405020304" pitchFamily="18" charset="0"/>
                <a:cs typeface="Times New Roman" panose="02020603050405020304" pitchFamily="18" charset="0"/>
              </a:rPr>
              <a:t>động</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 xmlns:a16="http://schemas.microsoft.com/office/drawing/2014/main" id="{84C29B3F-5DA0-404C-98ED-A79AC7462245}"/>
              </a:ext>
            </a:extLst>
          </p:cNvPr>
          <p:cNvSpPr txBox="1">
            <a:spLocks noChangeArrowheads="1"/>
          </p:cNvSpPr>
          <p:nvPr/>
        </p:nvSpPr>
        <p:spPr bwMode="auto">
          <a:xfrm>
            <a:off x="4256252" y="5220885"/>
            <a:ext cx="5538540" cy="742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indent="0" algn="just" eaLnBrk="1" hangingPunct="1">
              <a:lnSpc>
                <a:spcPct val="150000"/>
              </a:lnSpc>
            </a:pPr>
            <a:r>
              <a:rPr lang="en-US" altLang="en-US" sz="3200" b="1" dirty="0">
                <a:solidFill>
                  <a:srgbClr val="0000CC"/>
                </a:solidFill>
                <a:latin typeface="Times New Roman" panose="02020603050405020304" pitchFamily="18" charset="0"/>
                <a:cs typeface="Times New Roman" panose="02020603050405020304" pitchFamily="18" charset="0"/>
              </a:rPr>
              <a:t>So </a:t>
            </a:r>
            <a:r>
              <a:rPr lang="en-US" altLang="en-US" sz="3200" b="1" dirty="0" err="1">
                <a:solidFill>
                  <a:srgbClr val="0000CC"/>
                </a:solidFill>
                <a:latin typeface="Times New Roman" panose="02020603050405020304" pitchFamily="18" charset="0"/>
                <a:cs typeface="Times New Roman" panose="02020603050405020304" pitchFamily="18" charset="0"/>
              </a:rPr>
              <a:t>sánh</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giàu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sức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thuyết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phục</a:t>
            </a:r>
            <a:endParaRPr lang="en-US" alt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09505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6">
                                            <p:txEl>
                                              <p:pRg st="0" end="0"/>
                                            </p:txEl>
                                          </p:spTgt>
                                        </p:tgtEl>
                                        <p:attrNameLst>
                                          <p:attrName>style.visibility</p:attrName>
                                        </p:attrNameLst>
                                      </p:cBhvr>
                                      <p:to>
                                        <p:strVal val="visible"/>
                                      </p:to>
                                    </p:set>
                                    <p:anim calcmode="discrete" valueType="clr">
                                      <p:cBhvr override="childStyle">
                                        <p:cTn id="7" dur="80"/>
                                        <p:tgtEl>
                                          <p:spTgt spid="3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6">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7">
                                            <p:txEl>
                                              <p:pRg st="0" end="0"/>
                                            </p:txEl>
                                          </p:spTgt>
                                        </p:tgtEl>
                                        <p:attrNameLst>
                                          <p:attrName>style.visibility</p:attrName>
                                        </p:attrNameLst>
                                      </p:cBhvr>
                                      <p:to>
                                        <p:strVal val="visible"/>
                                      </p:to>
                                    </p:set>
                                    <p:anim calcmode="discrete" valueType="clr">
                                      <p:cBhvr override="childStyle">
                                        <p:cTn id="14" dur="80"/>
                                        <p:tgtEl>
                                          <p:spTgt spid="3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3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 xmlns:a16="http://schemas.microsoft.com/office/drawing/2014/main" id="{C93B92FD-E248-4918-B08B-5C0807C59C7F}"/>
              </a:ext>
            </a:extLst>
          </p:cNvPr>
          <p:cNvSpPr txBox="1">
            <a:spLocks/>
          </p:cNvSpPr>
          <p:nvPr/>
        </p:nvSpPr>
        <p:spPr>
          <a:xfrm>
            <a:off x="3840692" y="613485"/>
            <a:ext cx="4510615" cy="768085"/>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en-US" sz="5400" b="1" dirty="0">
                <a:solidFill>
                  <a:srgbClr val="FF0000"/>
                </a:solidFill>
                <a:latin typeface="Times New Roman" panose="02020603050405020304" pitchFamily="18" charset="0"/>
                <a:cs typeface="Times New Roman" panose="02020603050405020304" pitchFamily="18" charset="0"/>
              </a:rPr>
              <a:t>2. Ý </a:t>
            </a:r>
            <a:r>
              <a:rPr lang="en-US" altLang="en-US" sz="5400" b="1" dirty="0" err="1">
                <a:solidFill>
                  <a:srgbClr val="FF0000"/>
                </a:solidFill>
                <a:latin typeface="Times New Roman" panose="02020603050405020304" pitchFamily="18" charset="0"/>
                <a:cs typeface="Times New Roman" panose="02020603050405020304" pitchFamily="18" charset="0"/>
              </a:rPr>
              <a:t>nghĩa</a:t>
            </a:r>
            <a:endParaRPr lang="en-US" sz="5400" dirty="0">
              <a:solidFill>
                <a:schemeClr val="tx1">
                  <a:lumMod val="75000"/>
                  <a:lumOff val="25000"/>
                </a:schemeClr>
              </a:solidFill>
              <a:cs typeface="Arial" pitchFamily="34" charset="0"/>
            </a:endParaRPr>
          </a:p>
        </p:txBody>
      </p:sp>
      <p:sp>
        <p:nvSpPr>
          <p:cNvPr id="17" name="Rectangle 16">
            <a:extLst>
              <a:ext uri="{FF2B5EF4-FFF2-40B4-BE49-F238E27FC236}">
                <a16:creationId xmlns="" xmlns:a16="http://schemas.microsoft.com/office/drawing/2014/main" id="{55112A86-60B5-463D-B126-65A5356C97FB}"/>
              </a:ext>
            </a:extLst>
          </p:cNvPr>
          <p:cNvSpPr/>
          <p:nvPr/>
        </p:nvSpPr>
        <p:spPr>
          <a:xfrm>
            <a:off x="2332482" y="2094240"/>
            <a:ext cx="7527033" cy="3847207"/>
          </a:xfrm>
          <a:prstGeom prst="rect">
            <a:avLst/>
          </a:prstGeom>
        </p:spPr>
        <p:txBody>
          <a:bodyPr wrap="square">
            <a:spAutoFit/>
          </a:bodyPr>
          <a:lstStyle/>
          <a:p>
            <a:pPr algn="just"/>
            <a:r>
              <a:rPr lang="nl-NL" sz="4000" dirty="0">
                <a:latin typeface="Times New Roman" pitchFamily="18" charset="0"/>
                <a:cs typeface="Times New Roman" pitchFamily="18" charset="0"/>
              </a:rPr>
              <a:t>Với những phân tích khoa học, tác giả đã chỉ ra tác hại của việc hút thuốc lá đối với đời sống con người; từ đó phê phán và kêu gọi mọi người ngăn ngừa tệ nạn hút thuốc lá.</a:t>
            </a:r>
            <a:endParaRPr lang="en-US" sz="4000" dirty="0">
              <a:latin typeface="Times New Roman" pitchFamily="18" charset="0"/>
              <a:cs typeface="Times New Roman" pitchFamily="18" charset="0"/>
            </a:endParaRPr>
          </a:p>
        </p:txBody>
      </p:sp>
    </p:spTree>
    <p:extLst>
      <p:ext uri="{BB962C8B-B14F-4D97-AF65-F5344CB8AC3E}">
        <p14:creationId xmlns="" xmlns:p14="http://schemas.microsoft.com/office/powerpoint/2010/main" val="207359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 xmlns:a16="http://schemas.microsoft.com/office/drawing/2014/main" id="{A7D93D44-45AB-4E1C-99F5-30BC47E0FD19}"/>
              </a:ext>
            </a:extLst>
          </p:cNvPr>
          <p:cNvSpPr/>
          <p:nvPr/>
        </p:nvSpPr>
        <p:spPr>
          <a:xfrm>
            <a:off x="0" y="-3600"/>
            <a:ext cx="3311691"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grpSp>
        <p:nvGrpSpPr>
          <p:cNvPr id="4" name="그룹 13">
            <a:extLst>
              <a:ext uri="{FF2B5EF4-FFF2-40B4-BE49-F238E27FC236}">
                <a16:creationId xmlns="" xmlns:a16="http://schemas.microsoft.com/office/drawing/2014/main" id="{14948877-9A32-4B26-90A4-171C1766F5F0}"/>
              </a:ext>
            </a:extLst>
          </p:cNvPr>
          <p:cNvGrpSpPr/>
          <p:nvPr/>
        </p:nvGrpSpPr>
        <p:grpSpPr>
          <a:xfrm>
            <a:off x="827388" y="4688732"/>
            <a:ext cx="2402198" cy="2052636"/>
            <a:chOff x="523919" y="5144040"/>
            <a:chExt cx="1869352" cy="1597328"/>
          </a:xfrm>
        </p:grpSpPr>
        <p:sp>
          <p:nvSpPr>
            <p:cNvPr id="5" name="Oval 2">
              <a:extLst>
                <a:ext uri="{FF2B5EF4-FFF2-40B4-BE49-F238E27FC236}">
                  <a16:creationId xmlns="" xmlns:a16="http://schemas.microsoft.com/office/drawing/2014/main" id="{1A8C11E7-5E17-4F49-B146-16BC55C19971}"/>
                </a:ext>
              </a:extLst>
            </p:cNvPr>
            <p:cNvSpPr/>
            <p:nvPr/>
          </p:nvSpPr>
          <p:spPr>
            <a:xfrm>
              <a:off x="1259632" y="5702855"/>
              <a:ext cx="1133639" cy="10385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Oval 2">
              <a:extLst>
                <a:ext uri="{FF2B5EF4-FFF2-40B4-BE49-F238E27FC236}">
                  <a16:creationId xmlns="" xmlns:a16="http://schemas.microsoft.com/office/drawing/2014/main" id="{1BD562CA-B1CC-4898-8726-3BF4AFE8C138}"/>
                </a:ext>
              </a:extLst>
            </p:cNvPr>
            <p:cNvSpPr/>
            <p:nvPr/>
          </p:nvSpPr>
          <p:spPr>
            <a:xfrm rot="21072396">
              <a:off x="1100613" y="5144040"/>
              <a:ext cx="888676" cy="814105"/>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Oval 2">
              <a:extLst>
                <a:ext uri="{FF2B5EF4-FFF2-40B4-BE49-F238E27FC236}">
                  <a16:creationId xmlns="" xmlns:a16="http://schemas.microsoft.com/office/drawing/2014/main" id="{3C077AFF-582F-4E62-8337-8FCD99010F53}"/>
                </a:ext>
              </a:extLst>
            </p:cNvPr>
            <p:cNvSpPr/>
            <p:nvPr/>
          </p:nvSpPr>
          <p:spPr>
            <a:xfrm rot="21072396">
              <a:off x="523919" y="5876969"/>
              <a:ext cx="705977" cy="64673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8" name="Rectangle 7">
            <a:extLst>
              <a:ext uri="{FF2B5EF4-FFF2-40B4-BE49-F238E27FC236}">
                <a16:creationId xmlns="" xmlns:a16="http://schemas.microsoft.com/office/drawing/2014/main" id="{5413730D-B5EA-476B-849E-188233B46BB9}"/>
              </a:ext>
            </a:extLst>
          </p:cNvPr>
          <p:cNvSpPr/>
          <p:nvPr/>
        </p:nvSpPr>
        <p:spPr>
          <a:xfrm>
            <a:off x="4138258" y="410146"/>
            <a:ext cx="7204194" cy="177792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ectangle 10">
            <a:extLst>
              <a:ext uri="{FF2B5EF4-FFF2-40B4-BE49-F238E27FC236}">
                <a16:creationId xmlns="" xmlns:a16="http://schemas.microsoft.com/office/drawing/2014/main" id="{C688BF6E-B6FC-423D-8388-39724D0263CC}"/>
              </a:ext>
            </a:extLst>
          </p:cNvPr>
          <p:cNvSpPr/>
          <p:nvPr/>
        </p:nvSpPr>
        <p:spPr>
          <a:xfrm>
            <a:off x="4138258" y="2523798"/>
            <a:ext cx="7204194" cy="1777921"/>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ectangle 12">
            <a:extLst>
              <a:ext uri="{FF2B5EF4-FFF2-40B4-BE49-F238E27FC236}">
                <a16:creationId xmlns="" xmlns:a16="http://schemas.microsoft.com/office/drawing/2014/main" id="{1FDE29FE-C75D-4B99-987B-4EB0D9823A84}"/>
              </a:ext>
            </a:extLst>
          </p:cNvPr>
          <p:cNvSpPr/>
          <p:nvPr/>
        </p:nvSpPr>
        <p:spPr>
          <a:xfrm>
            <a:off x="4138258" y="4679377"/>
            <a:ext cx="7204194" cy="1777921"/>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 xmlns:a16="http://schemas.microsoft.com/office/drawing/2014/main" id="{8F94FF5E-4714-4065-9384-66534A3F7E72}"/>
              </a:ext>
            </a:extLst>
          </p:cNvPr>
          <p:cNvSpPr/>
          <p:nvPr/>
        </p:nvSpPr>
        <p:spPr>
          <a:xfrm>
            <a:off x="4461250" y="824534"/>
            <a:ext cx="792088" cy="7920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7">
            <a:extLst>
              <a:ext uri="{FF2B5EF4-FFF2-40B4-BE49-F238E27FC236}">
                <a16:creationId xmlns="" xmlns:a16="http://schemas.microsoft.com/office/drawing/2014/main" id="{7D68A773-F88F-4D9B-85B7-6A404702E0C0}"/>
              </a:ext>
            </a:extLst>
          </p:cNvPr>
          <p:cNvSpPr/>
          <p:nvPr/>
        </p:nvSpPr>
        <p:spPr>
          <a:xfrm>
            <a:off x="4461250" y="2985773"/>
            <a:ext cx="792088" cy="7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Oval 19">
            <a:extLst>
              <a:ext uri="{FF2B5EF4-FFF2-40B4-BE49-F238E27FC236}">
                <a16:creationId xmlns="" xmlns:a16="http://schemas.microsoft.com/office/drawing/2014/main" id="{F7147E9E-7073-49EF-9800-BEAFE23EFEB2}"/>
              </a:ext>
            </a:extLst>
          </p:cNvPr>
          <p:cNvSpPr/>
          <p:nvPr/>
        </p:nvSpPr>
        <p:spPr>
          <a:xfrm>
            <a:off x="4449195" y="5241378"/>
            <a:ext cx="792088" cy="7920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Chord 32">
            <a:extLst>
              <a:ext uri="{FF2B5EF4-FFF2-40B4-BE49-F238E27FC236}">
                <a16:creationId xmlns="" xmlns:a16="http://schemas.microsoft.com/office/drawing/2014/main" id="{2F612839-B5F8-4D20-B285-24CCD9A2E39B}"/>
              </a:ext>
            </a:extLst>
          </p:cNvPr>
          <p:cNvSpPr/>
          <p:nvPr/>
        </p:nvSpPr>
        <p:spPr>
          <a:xfrm>
            <a:off x="4673552" y="5469826"/>
            <a:ext cx="338160" cy="335194"/>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3" name="Rounded Rectangle 40">
            <a:extLst>
              <a:ext uri="{FF2B5EF4-FFF2-40B4-BE49-F238E27FC236}">
                <a16:creationId xmlns="" xmlns:a16="http://schemas.microsoft.com/office/drawing/2014/main" id="{0A6DAA53-DC92-44FF-B5C5-838E37B62548}"/>
              </a:ext>
            </a:extLst>
          </p:cNvPr>
          <p:cNvSpPr/>
          <p:nvPr/>
        </p:nvSpPr>
        <p:spPr>
          <a:xfrm rot="2942052">
            <a:off x="4729018" y="3257835"/>
            <a:ext cx="314333" cy="334403"/>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4" name="Rounded Rectangle 17">
            <a:extLst>
              <a:ext uri="{FF2B5EF4-FFF2-40B4-BE49-F238E27FC236}">
                <a16:creationId xmlns="" xmlns:a16="http://schemas.microsoft.com/office/drawing/2014/main" id="{7DBAD84C-6A12-4BDC-851E-053A5A8BE6AB}"/>
              </a:ext>
            </a:extLst>
          </p:cNvPr>
          <p:cNvSpPr>
            <a:spLocks noChangeAspect="1"/>
          </p:cNvSpPr>
          <p:nvPr/>
        </p:nvSpPr>
        <p:spPr>
          <a:xfrm>
            <a:off x="4741556" y="1029545"/>
            <a:ext cx="226262" cy="360000"/>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Rectangle 1">
            <a:extLst>
              <a:ext uri="{FF2B5EF4-FFF2-40B4-BE49-F238E27FC236}">
                <a16:creationId xmlns="" xmlns:a16="http://schemas.microsoft.com/office/drawing/2014/main" id="{6C6293DF-328D-43FA-984A-0BE96C55B50F}"/>
              </a:ext>
            </a:extLst>
          </p:cNvPr>
          <p:cNvSpPr/>
          <p:nvPr/>
        </p:nvSpPr>
        <p:spPr>
          <a:xfrm>
            <a:off x="5454163" y="606608"/>
            <a:ext cx="5687464" cy="1384995"/>
          </a:xfrm>
          <a:prstGeom prst="rect">
            <a:avLst/>
          </a:prstGeom>
        </p:spPr>
        <p:txBody>
          <a:bodyPr wrap="square">
            <a:spAutoFit/>
          </a:bodyPr>
          <a:lstStyle/>
          <a:p>
            <a:pPr algn="just"/>
            <a:r>
              <a:rPr lang="en-US" altLang="en-US" sz="2800" b="1" dirty="0" err="1">
                <a:latin typeface="Times New Roman" panose="02020603050405020304" pitchFamily="18" charset="0"/>
              </a:rPr>
              <a:t>Tình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huống</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Em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thấy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người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thân</a:t>
            </a:r>
            <a:r>
              <a:rPr lang="en-US" altLang="en-US" sz="2800" dirty="0">
                <a:latin typeface="Times New Roman" panose="02020603050405020304" pitchFamily="18" charset="0"/>
              </a:rPr>
              <a:t>, ng</a:t>
            </a:r>
            <a:r>
              <a:rPr lang="vi-VN" altLang="en-US" sz="2800" dirty="0">
                <a:latin typeface="Times New Roman" panose="02020603050405020304" pitchFamily="18" charset="0"/>
              </a:rPr>
              <a:t>ư</a:t>
            </a:r>
            <a:r>
              <a:rPr lang="en-US" altLang="en-US" sz="2800" dirty="0" err="1">
                <a:latin typeface="Times New Roman" panose="02020603050405020304" pitchFamily="18" charset="0"/>
              </a:rPr>
              <a:t>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quen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hút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thuốc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lá</a:t>
            </a:r>
            <a:r>
              <a:rPr lang="en-US" altLang="en-US" sz="2800" dirty="0">
                <a:latin typeface="Times New Roman" panose="02020603050405020304" pitchFamily="18" charset="0"/>
              </a:rPr>
              <a:t>/ ng</a:t>
            </a:r>
            <a:r>
              <a:rPr lang="vi-VN" altLang="en-US" sz="2800" dirty="0">
                <a:latin typeface="Times New Roman" panose="02020603050405020304" pitchFamily="18" charset="0"/>
              </a:rPr>
              <a:t>ư</a:t>
            </a:r>
            <a:r>
              <a:rPr lang="en-US" altLang="en-US" sz="2800" dirty="0" err="1">
                <a:latin typeface="Times New Roman" panose="02020603050405020304" pitchFamily="18" charset="0"/>
              </a:rPr>
              <a:t>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hút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thuốc</a:t>
            </a:r>
            <a:r>
              <a:rPr lang="en-US" altLang="en-US" sz="2800" dirty="0">
                <a:latin typeface="Times New Roman" panose="02020603050405020304" pitchFamily="18" charset="0"/>
              </a:rPr>
              <a:t> n</a:t>
            </a:r>
            <a:r>
              <a:rPr lang="vi-VN" altLang="en-US" sz="2800" dirty="0">
                <a:latin typeface="Times New Roman" panose="02020603050405020304" pitchFamily="18" charset="0"/>
              </a:rPr>
              <a:t>ơ</a:t>
            </a:r>
            <a:r>
              <a:rPr lang="en-US" altLang="en-US" sz="2800" dirty="0" err="1">
                <a:latin typeface="Times New Roman" panose="02020603050405020304" pitchFamily="18" charset="0"/>
              </a:rPr>
              <a:t>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cộng</a:t>
            </a:r>
            <a:endParaRPr lang="en-SG" sz="2800" dirty="0"/>
          </a:p>
        </p:txBody>
      </p:sp>
      <p:sp>
        <p:nvSpPr>
          <p:cNvPr id="34" name="Rectangle 33">
            <a:extLst>
              <a:ext uri="{FF2B5EF4-FFF2-40B4-BE49-F238E27FC236}">
                <a16:creationId xmlns="" xmlns:a16="http://schemas.microsoft.com/office/drawing/2014/main" id="{68D624B8-AAB6-4AFF-8157-9903AD29395D}"/>
              </a:ext>
            </a:extLst>
          </p:cNvPr>
          <p:cNvSpPr/>
          <p:nvPr/>
        </p:nvSpPr>
        <p:spPr>
          <a:xfrm>
            <a:off x="5454163" y="2935704"/>
            <a:ext cx="5687464" cy="954107"/>
          </a:xfrm>
          <a:prstGeom prst="rect">
            <a:avLst/>
          </a:prstGeom>
        </p:spPr>
        <p:txBody>
          <a:bodyPr wrap="square">
            <a:spAutoFit/>
          </a:bodyPr>
          <a:lstStyle/>
          <a:p>
            <a:pPr algn="just"/>
            <a:r>
              <a:rPr lang="en-US" altLang="en-US" sz="2800" b="1" dirty="0" err="1">
                <a:latin typeface="Times New Roman" panose="02020603050405020304" pitchFamily="18" charset="0"/>
              </a:rPr>
              <a:t>Thảo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luận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nhóm</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Xây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dựng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kịch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huống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quyết</a:t>
            </a:r>
            <a:endParaRPr lang="en-SG" sz="2800" dirty="0"/>
          </a:p>
        </p:txBody>
      </p:sp>
      <p:sp>
        <p:nvSpPr>
          <p:cNvPr id="35" name="Rectangle 34">
            <a:extLst>
              <a:ext uri="{FF2B5EF4-FFF2-40B4-BE49-F238E27FC236}">
                <a16:creationId xmlns="" xmlns:a16="http://schemas.microsoft.com/office/drawing/2014/main" id="{9AA397D1-40F5-4612-9630-A3899511817A}"/>
              </a:ext>
            </a:extLst>
          </p:cNvPr>
          <p:cNvSpPr/>
          <p:nvPr/>
        </p:nvSpPr>
        <p:spPr>
          <a:xfrm>
            <a:off x="5454163" y="4895893"/>
            <a:ext cx="5687464" cy="1384995"/>
          </a:xfrm>
          <a:prstGeom prst="rect">
            <a:avLst/>
          </a:prstGeom>
        </p:spPr>
        <p:txBody>
          <a:bodyPr wrap="square">
            <a:spAutoFit/>
          </a:bodyPr>
          <a:lstStyle/>
          <a:p>
            <a:pPr algn="just"/>
            <a:r>
              <a:rPr lang="en-US" altLang="en-US" sz="2800" b="1" dirty="0" err="1">
                <a:latin typeface="Times New Roman" panose="02020603050405020304" pitchFamily="18" charset="0"/>
              </a:rPr>
              <a:t>Diễn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kịch</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Diễn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kịch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3’, HS ở d</a:t>
            </a:r>
            <a:r>
              <a:rPr lang="vi-VN" altLang="en-US" sz="2800" dirty="0">
                <a:latin typeface="Times New Roman" panose="02020603050405020304" pitchFamily="18" charset="0"/>
              </a:rPr>
              <a:t>ư</a:t>
            </a:r>
            <a:r>
              <a:rPr lang="en-US" altLang="en-US" sz="2800" dirty="0" err="1">
                <a:latin typeface="Times New Roman" panose="02020603050405020304" pitchFamily="18" charset="0"/>
              </a:rPr>
              <a:t>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xem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nhận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xét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theo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thuật</a:t>
            </a:r>
            <a:r>
              <a:rPr lang="en-US" altLang="en-US" sz="2800" dirty="0">
                <a:latin typeface="Times New Roman" panose="02020603050405020304" pitchFamily="18" charset="0"/>
              </a:rPr>
              <a:t> 3-2-1</a:t>
            </a:r>
            <a:endParaRPr lang="en-SG" sz="2800" dirty="0"/>
          </a:p>
        </p:txBody>
      </p:sp>
      <p:sp>
        <p:nvSpPr>
          <p:cNvPr id="36" name="TextBox 35">
            <a:extLst>
              <a:ext uri="{FF2B5EF4-FFF2-40B4-BE49-F238E27FC236}">
                <a16:creationId xmlns="" xmlns:a16="http://schemas.microsoft.com/office/drawing/2014/main" id="{34635360-9908-433A-8DE7-93946D6BA93F}"/>
              </a:ext>
            </a:extLst>
          </p:cNvPr>
          <p:cNvSpPr txBox="1"/>
          <p:nvPr/>
        </p:nvSpPr>
        <p:spPr>
          <a:xfrm>
            <a:off x="462116" y="540774"/>
            <a:ext cx="2321589" cy="3785652"/>
          </a:xfrm>
          <a:prstGeom prst="rect">
            <a:avLst/>
          </a:prstGeom>
          <a:noFill/>
        </p:spPr>
        <p:txBody>
          <a:bodyPr wrap="square" rtlCol="0">
            <a:spAutoFit/>
          </a:bodyPr>
          <a:lstStyle/>
          <a:p>
            <a:pPr algn="ctr"/>
            <a:r>
              <a:rPr lang="en-US" sz="6000" dirty="0" err="1">
                <a:solidFill>
                  <a:schemeClr val="bg1"/>
                </a:solidFill>
                <a:latin typeface="#9Slide03 Arima Madurai Black" panose="00000A00000000000000" pitchFamily="2" charset="0"/>
                <a:cs typeface="#9Slide03 Arima Madurai Black" panose="00000A00000000000000" pitchFamily="2" charset="0"/>
              </a:rPr>
              <a:t>Quà</a:t>
            </a:r>
            <a:r>
              <a:rPr lang="en-US" sz="6000" dirty="0">
                <a:solidFill>
                  <a:schemeClr val="bg1"/>
                </a:solidFill>
                <a:latin typeface="#9Slide03 Arima Madurai Black" panose="00000A00000000000000" pitchFamily="2" charset="0"/>
                <a:cs typeface="#9Slide03 Arima Madurai Black" panose="00000A00000000000000" pitchFamily="2" charset="0"/>
              </a:rPr>
              <a:t> </a:t>
            </a:r>
            <a:r>
              <a:rPr lang="en-US" sz="6000" dirty="0" err="1">
                <a:solidFill>
                  <a:schemeClr val="bg1"/>
                </a:solidFill>
                <a:latin typeface="#9Slide03 Arima Madurai Black" panose="00000A00000000000000" pitchFamily="2" charset="0"/>
                <a:cs typeface="#9Slide03 Arima Madurai Black" panose="00000A00000000000000" pitchFamily="2" charset="0"/>
              </a:rPr>
              <a:t>tặng</a:t>
            </a:r>
            <a:r>
              <a:rPr lang="en-US" sz="6000" dirty="0">
                <a:solidFill>
                  <a:schemeClr val="bg1"/>
                </a:solidFill>
                <a:latin typeface="#9Slide03 Arima Madurai Black" panose="00000A00000000000000" pitchFamily="2" charset="0"/>
                <a:cs typeface="#9Slide03 Arima Madurai Black" panose="00000A00000000000000" pitchFamily="2" charset="0"/>
              </a:rPr>
              <a:t> </a:t>
            </a:r>
            <a:r>
              <a:rPr lang="en-US" sz="6000" dirty="0" err="1">
                <a:solidFill>
                  <a:schemeClr val="bg1"/>
                </a:solidFill>
                <a:latin typeface="#9Slide03 Arima Madurai Black" panose="00000A00000000000000" pitchFamily="2" charset="0"/>
                <a:cs typeface="#9Slide03 Arima Madurai Black" panose="00000A00000000000000" pitchFamily="2" charset="0"/>
              </a:rPr>
              <a:t>cuộc</a:t>
            </a:r>
            <a:r>
              <a:rPr lang="en-US" sz="6000" dirty="0">
                <a:solidFill>
                  <a:schemeClr val="bg1"/>
                </a:solidFill>
                <a:latin typeface="#9Slide03 Arima Madurai Black" panose="00000A00000000000000" pitchFamily="2" charset="0"/>
                <a:cs typeface="#9Slide03 Arima Madurai Black" panose="00000A00000000000000" pitchFamily="2" charset="0"/>
              </a:rPr>
              <a:t> </a:t>
            </a:r>
            <a:r>
              <a:rPr lang="en-US" sz="6000" dirty="0" err="1">
                <a:solidFill>
                  <a:schemeClr val="bg1"/>
                </a:solidFill>
                <a:latin typeface="#9Slide03 Arima Madurai Black" panose="00000A00000000000000" pitchFamily="2" charset="0"/>
                <a:cs typeface="#9Slide03 Arima Madurai Black" panose="00000A00000000000000" pitchFamily="2" charset="0"/>
              </a:rPr>
              <a:t>sống</a:t>
            </a:r>
            <a:endParaRPr lang="en-SG" sz="60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 xmlns:p14="http://schemas.microsoft.com/office/powerpoint/2010/main" val="17886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randombar(horizontal)">
                                      <p:cBhvr>
                                        <p:cTn id="46" dur="500"/>
                                        <p:tgtEl>
                                          <p:spTgt spid="2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3" grpId="0" animBg="1"/>
      <p:bldP spid="17" grpId="0" animBg="1"/>
      <p:bldP spid="18" grpId="0" animBg="1"/>
      <p:bldP spid="20" grpId="0" animBg="1"/>
      <p:bldP spid="22" grpId="0" animBg="1"/>
      <p:bldP spid="23" grpId="0" animBg="1"/>
      <p:bldP spid="24" grpId="0" animBg="1"/>
      <p:bldP spid="2" grpId="0"/>
      <p:bldP spid="34" grpId="0"/>
      <p:bldP spid="35" grpId="0"/>
      <p:bldP spid="3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12.1. Phóng Sự Đặc Biệt- Tác hại của thuốc lá">
            <a:hlinkClick r:id="" action="ppaction://media"/>
            <a:extLst>
              <a:ext uri="{FF2B5EF4-FFF2-40B4-BE49-F238E27FC236}">
                <a16:creationId xmlns="" xmlns:a16="http://schemas.microsoft.com/office/drawing/2014/main" id="{B553894A-DC9D-4CCE-B78E-D31CDF948A51}"/>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0" y="0"/>
            <a:ext cx="12192000" cy="6858000"/>
          </a:xfrm>
          <a:prstGeom prst="rect">
            <a:avLst/>
          </a:prstGeom>
        </p:spPr>
      </p:pic>
    </p:spTree>
    <p:extLst>
      <p:ext uri="{BB962C8B-B14F-4D97-AF65-F5344CB8AC3E}">
        <p14:creationId xmlns="" xmlns:p14="http://schemas.microsoft.com/office/powerpoint/2010/main" val="208058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2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1" y="265112"/>
            <a:ext cx="2971800" cy="2793492"/>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3830638" y="88490"/>
            <a:ext cx="1524000" cy="4619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sz="2400" b="1" dirty="0">
                <a:latin typeface="Times New Roman" panose="02020603050405020304" pitchFamily="18" charset="0"/>
                <a:cs typeface="Times New Roman" panose="02020603050405020304" pitchFamily="18" charset="0"/>
              </a:rPr>
              <a:t>Vi </a:t>
            </a:r>
            <a:r>
              <a:rPr lang="en-US" sz="2400" b="1" dirty="0" err="1">
                <a:latin typeface="Times New Roman" panose="02020603050405020304" pitchFamily="18" charset="0"/>
                <a:cs typeface="Times New Roman" panose="02020603050405020304" pitchFamily="18" charset="0"/>
              </a:rPr>
              <a:t>khuẩn</a:t>
            </a:r>
            <a:endParaRPr lang="en-US" sz="2400" b="1" dirty="0">
              <a:latin typeface="Times New Roman" panose="02020603050405020304" pitchFamily="18" charset="0"/>
              <a:cs typeface="Times New Roman" panose="02020603050405020304" pitchFamily="18" charset="0"/>
            </a:endParaRPr>
          </a:p>
        </p:txBody>
      </p:sp>
      <p:sp>
        <p:nvSpPr>
          <p:cNvPr id="6" name="Rectangle 8"/>
          <p:cNvSpPr>
            <a:spLocks noChangeArrowheads="1"/>
          </p:cNvSpPr>
          <p:nvPr/>
        </p:nvSpPr>
        <p:spPr bwMode="auto">
          <a:xfrm>
            <a:off x="4788309" y="58993"/>
            <a:ext cx="6459793"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a:t>
            </a:r>
          </a:p>
        </p:txBody>
      </p:sp>
      <p:pic>
        <p:nvPicPr>
          <p:cNvPr id="10246" name="Picture 6" descr="https://upload.wikimedia.org/wikipedia/commons/thumb/b/b4/Corn_Stover_Tar_from_Pyrolysis_by_Microwave_Heating.jpg/220px-Corn_Stover_Tar_from_Pyrolysis_by_Microwave_Heating.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149349" y="2156505"/>
            <a:ext cx="1752600" cy="280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10149348" y="1695157"/>
            <a:ext cx="1752599"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2800" b="1" dirty="0" err="1">
                <a:latin typeface="Times New Roman" panose="02020603050405020304" pitchFamily="18" charset="0"/>
                <a:cs typeface="Times New Roman" panose="02020603050405020304" pitchFamily="18" charset="0"/>
              </a:rPr>
              <a:t>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ín</a:t>
            </a:r>
            <a:endParaRPr lang="en-US" sz="2800" b="1" dirty="0">
              <a:latin typeface="Times New Roman" panose="02020603050405020304" pitchFamily="18" charset="0"/>
              <a:cs typeface="Times New Roman" panose="02020603050405020304" pitchFamily="18" charset="0"/>
            </a:endParaRPr>
          </a:p>
        </p:txBody>
      </p:sp>
      <p:sp>
        <p:nvSpPr>
          <p:cNvPr id="2" name="Rounded Rectangular Callout 1"/>
          <p:cNvSpPr/>
          <p:nvPr/>
        </p:nvSpPr>
        <p:spPr>
          <a:xfrm>
            <a:off x="3830638" y="2284259"/>
            <a:ext cx="5991788" cy="2800350"/>
          </a:xfrm>
          <a:prstGeom prst="wedgeRoundRectCallout">
            <a:avLst>
              <a:gd name="adj1" fmla="val 52815"/>
              <a:gd name="adj2" fmla="val -66405"/>
              <a:gd name="adj3" fmla="val 16667"/>
            </a:avLst>
          </a:prstGeom>
        </p:spPr>
        <p:style>
          <a:lnRef idx="2">
            <a:schemeClr val="accent6"/>
          </a:lnRef>
          <a:fillRef idx="1">
            <a:schemeClr val="lt1"/>
          </a:fillRef>
          <a:effectRef idx="0">
            <a:schemeClr val="accent6"/>
          </a:effectRef>
          <a:fontRef idx="minor">
            <a:schemeClr val="dk1"/>
          </a:fontRef>
        </p:style>
        <p:txBody>
          <a:bodyPr anchor="ctr"/>
          <a:lstStyle/>
          <a:p>
            <a:pPr algn="just">
              <a:defRPr/>
            </a:pPr>
            <a:r>
              <a:rPr lang="vi-VN" sz="2400" b="1" dirty="0">
                <a:solidFill>
                  <a:schemeClr val="tx1"/>
                </a:solidFill>
                <a:latin typeface="+mj-lt"/>
              </a:rPr>
              <a:t>Hắc ín</a:t>
            </a:r>
            <a:r>
              <a:rPr lang="vi-VN" sz="2400" dirty="0">
                <a:solidFill>
                  <a:schemeClr val="tx1"/>
                </a:solidFill>
                <a:latin typeface="+mj-lt"/>
              </a:rPr>
              <a:t>, còn gọi là </a:t>
            </a:r>
            <a:r>
              <a:rPr lang="vi-VN" sz="2400" b="1" dirty="0">
                <a:solidFill>
                  <a:schemeClr val="tx1"/>
                </a:solidFill>
                <a:latin typeface="+mj-lt"/>
              </a:rPr>
              <a:t>dầu hắc</a:t>
            </a:r>
            <a:r>
              <a:rPr lang="vi-VN" sz="2400" dirty="0">
                <a:solidFill>
                  <a:schemeClr val="tx1"/>
                </a:solidFill>
                <a:latin typeface="+mj-lt"/>
              </a:rPr>
              <a:t>, là một chất lỏng</a:t>
            </a:r>
            <a:r>
              <a:rPr lang="en-US" sz="2400" dirty="0">
                <a:solidFill>
                  <a:schemeClr val="tx1"/>
                </a:solidFill>
                <a:latin typeface="+mj-lt"/>
              </a:rPr>
              <a:t> </a:t>
            </a:r>
            <a:r>
              <a:rPr lang="vi-VN" sz="2400" dirty="0">
                <a:solidFill>
                  <a:schemeClr val="tx1"/>
                </a:solidFill>
                <a:latin typeface="+mj-lt"/>
              </a:rPr>
              <a:t>nhớt</a:t>
            </a:r>
            <a:r>
              <a:rPr lang="en-US" sz="2400" dirty="0">
                <a:solidFill>
                  <a:schemeClr val="tx1"/>
                </a:solidFill>
                <a:latin typeface="+mj-lt"/>
              </a:rPr>
              <a:t> </a:t>
            </a:r>
            <a:r>
              <a:rPr lang="vi-VN" sz="2400" dirty="0">
                <a:solidFill>
                  <a:schemeClr val="tx1"/>
                </a:solidFill>
                <a:latin typeface="+mj-lt"/>
              </a:rPr>
              <a:t>màu đen thu được từ chưng cất có tính phá hủy cấu trúc của các chất hữu cơ. Phần lớn hắc ín thu được từ than</a:t>
            </a:r>
            <a:r>
              <a:rPr lang="en-US" sz="2400" dirty="0">
                <a:solidFill>
                  <a:schemeClr val="tx1"/>
                </a:solidFill>
                <a:latin typeface="+mj-lt"/>
              </a:rPr>
              <a:t> </a:t>
            </a:r>
            <a:r>
              <a:rPr lang="vi-VN" sz="2400" dirty="0">
                <a:solidFill>
                  <a:schemeClr val="tx1"/>
                </a:solidFill>
                <a:latin typeface="+mj-lt"/>
              </a:rPr>
              <a:t> như là sản phẩm phụ của việc sản xuất than cốc, nhưng nó cũng có thể được sản xuất từ dầu mỏ, than bùn hay</a:t>
            </a:r>
            <a:r>
              <a:rPr lang="en-US" sz="2400" dirty="0">
                <a:solidFill>
                  <a:schemeClr val="tx1"/>
                </a:solidFill>
                <a:latin typeface="+mj-lt"/>
              </a:rPr>
              <a:t> </a:t>
            </a:r>
            <a:r>
              <a:rPr lang="vi-VN" sz="2400" dirty="0">
                <a:solidFill>
                  <a:schemeClr val="tx1"/>
                </a:solidFill>
                <a:latin typeface="+mj-lt"/>
              </a:rPr>
              <a:t>gỗ.</a:t>
            </a:r>
            <a:endParaRPr lang="en-US" sz="2400" dirty="0">
              <a:solidFill>
                <a:schemeClr val="tx1"/>
              </a:solidFill>
              <a:latin typeface="+mj-lt"/>
            </a:endParaRPr>
          </a:p>
        </p:txBody>
      </p:sp>
      <p:sp>
        <p:nvSpPr>
          <p:cNvPr id="3" name="Rectangle 2"/>
          <p:cNvSpPr>
            <a:spLocks noChangeArrowheads="1"/>
          </p:cNvSpPr>
          <p:nvPr/>
        </p:nvSpPr>
        <p:spPr bwMode="auto">
          <a:xfrm>
            <a:off x="1993462" y="6223000"/>
            <a:ext cx="99738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hlinkClick r:id="rId5" tooltip="Carbon"/>
              </a:rPr>
              <a:t>C</a:t>
            </a:r>
            <a:r>
              <a:rPr lang="en-US" baseline="-25000"/>
              <a:t>10</a:t>
            </a:r>
            <a:r>
              <a:rPr lang="en-US" b="1" u="sng">
                <a:hlinkClick r:id="rId6" tooltip="Hiđrô"/>
              </a:rPr>
              <a:t>H</a:t>
            </a:r>
            <a:r>
              <a:rPr lang="en-US" baseline="-25000"/>
              <a:t>14</a:t>
            </a:r>
            <a:r>
              <a:rPr lang="en-US" b="1">
                <a:hlinkClick r:id="rId7" tooltip="Nitơ"/>
              </a:rPr>
              <a:t>N</a:t>
            </a:r>
            <a:r>
              <a:rPr lang="en-US" baseline="-25000"/>
              <a:t>2</a:t>
            </a:r>
            <a:endParaRPr lang="en-US"/>
          </a:p>
        </p:txBody>
      </p:sp>
      <p:pic>
        <p:nvPicPr>
          <p:cNvPr id="10250" name="Picture 10" descr="Nicotine.qutemol.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75482" y="3058604"/>
            <a:ext cx="2119312"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8" descr="Nicotine-2D-skeletal.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95351" y="4820682"/>
            <a:ext cx="2095500" cy="177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p:cNvSpPr txBox="1"/>
          <p:nvPr/>
        </p:nvSpPr>
        <p:spPr>
          <a:xfrm>
            <a:off x="3360943" y="5399881"/>
            <a:ext cx="1859986"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2800" b="1" dirty="0">
                <a:latin typeface="Times New Roman" panose="02020603050405020304" pitchFamily="18" charset="0"/>
                <a:cs typeface="Times New Roman" panose="02020603050405020304" pitchFamily="18" charset="0"/>
              </a:rPr>
              <a:t>Ni-</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-tin:</a:t>
            </a:r>
          </a:p>
        </p:txBody>
      </p:sp>
      <p:sp>
        <p:nvSpPr>
          <p:cNvPr id="13" name="Rectangle 8"/>
          <p:cNvSpPr>
            <a:spLocks noChangeArrowheads="1"/>
          </p:cNvSpPr>
          <p:nvPr/>
        </p:nvSpPr>
        <p:spPr bwMode="auto">
          <a:xfrm>
            <a:off x="3735507" y="5444897"/>
            <a:ext cx="7689578"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10546802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0246"/>
                                        </p:tgtEl>
                                        <p:attrNameLst>
                                          <p:attrName>style.visibility</p:attrName>
                                        </p:attrNameLst>
                                      </p:cBhvr>
                                      <p:to>
                                        <p:strVal val="visible"/>
                                      </p:to>
                                    </p:set>
                                    <p:animEffect transition="in" filter="barn(inVertical)">
                                      <p:cBhvr>
                                        <p:cTn id="20" dur="500"/>
                                        <p:tgtEl>
                                          <p:spTgt spid="1024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heel(1)">
                                      <p:cBhvr>
                                        <p:cTn id="28" dur="20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2000"/>
                                        <p:tgtEl>
                                          <p:spTgt spid="12"/>
                                        </p:tgtEl>
                                      </p:cBhvr>
                                    </p:animEffect>
                                  </p:childTnLst>
                                </p:cTn>
                              </p:par>
                              <p:par>
                                <p:cTn id="34" presetID="6" presetClass="entr" presetSubtype="16" fill="hold" nodeType="withEffect">
                                  <p:stCondLst>
                                    <p:cond delay="0"/>
                                  </p:stCondLst>
                                  <p:childTnLst>
                                    <p:set>
                                      <p:cBhvr>
                                        <p:cTn id="35" dur="1" fill="hold">
                                          <p:stCondLst>
                                            <p:cond delay="0"/>
                                          </p:stCondLst>
                                        </p:cTn>
                                        <p:tgtEl>
                                          <p:spTgt spid="10250"/>
                                        </p:tgtEl>
                                        <p:attrNameLst>
                                          <p:attrName>style.visibility</p:attrName>
                                        </p:attrNameLst>
                                      </p:cBhvr>
                                      <p:to>
                                        <p:strVal val="visible"/>
                                      </p:to>
                                    </p:set>
                                    <p:animEffect transition="in" filter="circle(in)">
                                      <p:cBhvr>
                                        <p:cTn id="36" dur="2000"/>
                                        <p:tgtEl>
                                          <p:spTgt spid="10250"/>
                                        </p:tgtEl>
                                      </p:cBhvr>
                                    </p:animEffect>
                                  </p:childTnLst>
                                </p:cTn>
                              </p:par>
                              <p:par>
                                <p:cTn id="37" presetID="6"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circle(in)">
                                      <p:cBhvr>
                                        <p:cTn id="42" dur="2000"/>
                                        <p:tgtEl>
                                          <p:spTgt spid="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nimBg="1"/>
      <p:bldP spid="2" grpId="0" animBg="1"/>
      <p:bldP spid="3" grpId="0"/>
      <p:bldP spid="12" grpId="0"/>
      <p:bldP spid="13"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My Documents\chi loan day\ÔN DỊCH, THUỐC LÁ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73626"/>
            <a:ext cx="8839200" cy="7374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ight Brace 2"/>
          <p:cNvSpPr/>
          <p:nvPr/>
        </p:nvSpPr>
        <p:spPr>
          <a:xfrm>
            <a:off x="7315200" y="2362200"/>
            <a:ext cx="152400" cy="1447800"/>
          </a:xfrm>
          <a:prstGeom prst="rightBrace">
            <a:avLst/>
          </a:prstGeom>
          <a:ln w="28575">
            <a:solidFill>
              <a:srgbClr val="00B0F0"/>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4" name="Right Brace 3"/>
          <p:cNvSpPr/>
          <p:nvPr/>
        </p:nvSpPr>
        <p:spPr>
          <a:xfrm>
            <a:off x="7239000" y="4343400"/>
            <a:ext cx="152400" cy="1371600"/>
          </a:xfrm>
          <a:prstGeom prst="rightBrace">
            <a:avLst/>
          </a:prstGeom>
          <a:ln w="28575">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7620000" y="1371600"/>
            <a:ext cx="1066800" cy="9906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696200" y="3200400"/>
            <a:ext cx="990600"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7467600" y="3886200"/>
            <a:ext cx="1219200" cy="1066800"/>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89806" y="1676906"/>
            <a:ext cx="2045110" cy="30469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sz="3200" b="1" dirty="0">
                <a:solidFill>
                  <a:schemeClr val="tx1"/>
                </a:solidFill>
                <a:latin typeface="Times New Roman" pitchFamily="18" charset="0"/>
                <a:cs typeface="Times New Roman" pitchFamily="18" charset="0"/>
              </a:rPr>
              <a:t>THÔNG ĐIỆP:  </a:t>
            </a:r>
            <a:r>
              <a:rPr lang="en-US" sz="3200" b="1" dirty="0">
                <a:solidFill>
                  <a:srgbClr val="FF0000"/>
                </a:solidFill>
                <a:latin typeface="Times New Roman" pitchFamily="18" charset="0"/>
                <a:cs typeface="Times New Roman" pitchFamily="18" charset="0"/>
              </a:rPr>
              <a:t>KHÔNG KHÓI THUỐC LÁ</a:t>
            </a:r>
          </a:p>
        </p:txBody>
      </p:sp>
      <p:sp>
        <p:nvSpPr>
          <p:cNvPr id="2" name="TextBox 1"/>
          <p:cNvSpPr txBox="1"/>
          <p:nvPr/>
        </p:nvSpPr>
        <p:spPr>
          <a:xfrm>
            <a:off x="1752600" y="6019801"/>
            <a:ext cx="8534400" cy="830997"/>
          </a:xfrm>
          <a:prstGeom prst="rect">
            <a:avLst/>
          </a:prstGeom>
          <a:noFill/>
        </p:spPr>
        <p:txBody>
          <a:bodyPr wrap="square" rtlCol="0">
            <a:spAutoFit/>
          </a:bodyPr>
          <a:lstStyle/>
          <a:p>
            <a:r>
              <a:rPr lang="en-US" sz="2400" b="1" dirty="0" err="1">
                <a:latin typeface="Times New Roman" pitchFamily="18" charset="0"/>
                <a:cs typeface="Times New Roman" pitchFamily="18" charset="0"/>
              </a:rPr>
              <a:t>Nghệ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thuyết</a:t>
            </a:r>
            <a:r>
              <a:rPr lang="en-US" sz="2400" b="1" dirty="0">
                <a:latin typeface="Times New Roman" pitchFamily="18" charset="0"/>
                <a:cs typeface="Times New Roman" pitchFamily="18" charset="0"/>
              </a:rPr>
              <a:t> minh </a:t>
            </a:r>
            <a:r>
              <a:rPr lang="en-US" sz="2400" b="1" dirty="0" err="1">
                <a:latin typeface="Times New Roman" pitchFamily="18" charset="0"/>
                <a:cs typeface="Times New Roman" pitchFamily="18" charset="0"/>
              </a:rPr>
              <a:t>khoa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liệu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cụ</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dẫn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giàu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sức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thuyết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phục</a:t>
            </a:r>
            <a:r>
              <a:rPr lang="en-US" sz="2400" b="1" dirty="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409765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26564-2A56-49AE-8C17-FB8CA322788C}"/>
              </a:ext>
            </a:extLst>
          </p:cNvPr>
          <p:cNvSpPr>
            <a:spLocks noGrp="1"/>
          </p:cNvSpPr>
          <p:nvPr>
            <p:ph type="title"/>
          </p:nvPr>
        </p:nvSpPr>
        <p:spPr>
          <a:xfrm>
            <a:off x="3421305" y="813466"/>
            <a:ext cx="5840438" cy="581025"/>
          </a:xfrm>
        </p:spPr>
        <p:txBody>
          <a:bodyPr rtlCol="0">
            <a:noAutofit/>
          </a:bodyPr>
          <a:lstStyle/>
          <a:p>
            <a:pPr>
              <a:defRPr/>
            </a:pPr>
            <a:r>
              <a:rPr lang="vi-VN" b="1" dirty="0">
                <a:solidFill>
                  <a:srgbClr val="FF0000"/>
                </a:solidFill>
              </a:rPr>
              <a:t> Thơ vui về hút thuốc</a:t>
            </a:r>
          </a:p>
        </p:txBody>
      </p:sp>
      <p:pic>
        <p:nvPicPr>
          <p:cNvPr id="5" name="Picture 4">
            <a:extLst>
              <a:ext uri="{FF2B5EF4-FFF2-40B4-BE49-F238E27FC236}">
                <a16:creationId xmlns="" xmlns:a16="http://schemas.microsoft.com/office/drawing/2014/main" id="{582CA827-AD94-4A2E-A074-5ACDE8D59AD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474765">
            <a:off x="-23966" y="-585002"/>
            <a:ext cx="3355683" cy="3355683"/>
          </a:xfrm>
          <a:prstGeom prst="rect">
            <a:avLst/>
          </a:prstGeom>
        </p:spPr>
      </p:pic>
      <p:pic>
        <p:nvPicPr>
          <p:cNvPr id="1026" name="Picture 2" descr="Äiáº¿u cÃ y bá»c mÃ¢y Äen vÃ ng">
            <a:extLst>
              <a:ext uri="{FF2B5EF4-FFF2-40B4-BE49-F238E27FC236}">
                <a16:creationId xmlns="" xmlns:a16="http://schemas.microsoft.com/office/drawing/2014/main" id="{A48EA1B0-D1D2-41D1-A9A5-2DC4100A8221}"/>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707819" y="4373819"/>
            <a:ext cx="2484181" cy="2484181"/>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a:extLst>
              <a:ext uri="{FF2B5EF4-FFF2-40B4-BE49-F238E27FC236}">
                <a16:creationId xmlns="" xmlns:a16="http://schemas.microsoft.com/office/drawing/2014/main" id="{52363B58-3B1D-4B74-8354-E6D61313B3F0}"/>
              </a:ext>
            </a:extLst>
          </p:cNvPr>
          <p:cNvSpPr txBox="1">
            <a:spLocks/>
          </p:cNvSpPr>
          <p:nvPr/>
        </p:nvSpPr>
        <p:spPr>
          <a:xfrm>
            <a:off x="2223522" y="1928216"/>
            <a:ext cx="8236003" cy="4281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vi-VN" sz="3600" dirty="0">
                <a:latin typeface="+mj-lt"/>
              </a:rPr>
              <a:t>      Thuốc lào chồng hút vợ say</a:t>
            </a:r>
          </a:p>
          <a:p>
            <a:pPr marL="0" indent="0" algn="ctr">
              <a:buFont typeface="Arial" panose="020B0604020202020204" pitchFamily="34" charset="0"/>
              <a:buNone/>
              <a:defRPr/>
            </a:pPr>
            <a:r>
              <a:rPr lang="vi-VN" sz="3600" dirty="0">
                <a:latin typeface="+mj-lt"/>
              </a:rPr>
              <a:t>Thằng bé châm thuốc lăn quay ra nhà.</a:t>
            </a:r>
          </a:p>
          <a:p>
            <a:pPr marL="0" indent="0" algn="ctr">
              <a:buFont typeface="Arial" panose="020B0604020202020204" pitchFamily="34" charset="0"/>
              <a:buNone/>
              <a:defRPr/>
            </a:pPr>
            <a:r>
              <a:rPr lang="vi-VN" sz="3600" dirty="0">
                <a:latin typeface="+mj-lt"/>
              </a:rPr>
              <a:t>      Có cô hàng xóm đi qua,</a:t>
            </a:r>
          </a:p>
          <a:p>
            <a:pPr marL="0" indent="0" algn="ctr">
              <a:buFont typeface="Arial" panose="020B0604020202020204" pitchFamily="34" charset="0"/>
              <a:buNone/>
              <a:defRPr/>
            </a:pPr>
            <a:r>
              <a:rPr lang="vi-VN" sz="3600" dirty="0">
                <a:latin typeface="+mj-lt"/>
              </a:rPr>
              <a:t>Ngửi thấy hơi thuốc về nhà cũng say.</a:t>
            </a:r>
          </a:p>
          <a:p>
            <a:pPr marL="0" indent="0" algn="ctr">
              <a:buFont typeface="Arial" panose="020B0604020202020204" pitchFamily="34" charset="0"/>
              <a:buNone/>
              <a:defRPr/>
            </a:pPr>
            <a:r>
              <a:rPr lang="vi-VN" sz="3600" dirty="0">
                <a:latin typeface="+mj-lt"/>
              </a:rPr>
              <a:t>      Ngọc hoàng thấy vậy hay hay</a:t>
            </a:r>
          </a:p>
          <a:p>
            <a:pPr marL="0" indent="0" algn="ctr">
              <a:buFont typeface="Arial" panose="020B0604020202020204" pitchFamily="34" charset="0"/>
              <a:buNone/>
              <a:defRPr/>
            </a:pPr>
            <a:r>
              <a:rPr lang="vi-VN" sz="3600" dirty="0">
                <a:latin typeface="+mj-lt"/>
              </a:rPr>
              <a:t>Vén mây nhìn xuống cũng say thuốc lào.</a:t>
            </a:r>
          </a:p>
          <a:p>
            <a:pPr algn="ctr">
              <a:defRPr/>
            </a:pPr>
            <a:endParaRPr lang="vi-VN" sz="3600" dirty="0">
              <a:latin typeface="+mj-l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9"/>
          <p:cNvSpPr txBox="1">
            <a:spLocks noChangeArrowheads="1"/>
          </p:cNvSpPr>
          <p:nvPr/>
        </p:nvSpPr>
        <p:spPr bwMode="auto">
          <a:xfrm>
            <a:off x="1647143" y="1975246"/>
            <a:ext cx="941414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just" eaLnBrk="1" fontAlgn="base" hangingPunct="1">
              <a:spcBef>
                <a:spcPct val="0"/>
              </a:spcBef>
              <a:spcAft>
                <a:spcPct val="0"/>
              </a:spcAft>
            </a:pPr>
            <a:r>
              <a:rPr lang="en-US" sz="3600" dirty="0" err="1">
                <a:latin typeface="Times New Roman" pitchFamily="18" charset="0"/>
                <a:cs typeface="Times New Roman" pitchFamily="18" charset="0"/>
              </a:rPr>
              <a:t>Vẽ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cổ</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phòng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thuốc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lá</a:t>
            </a:r>
            <a:endParaRPr lang="en-US" sz="3600" dirty="0">
              <a:latin typeface="Times New Roman" pitchFamily="18" charset="0"/>
              <a:cs typeface="Times New Roman" pitchFamily="18" charset="0"/>
            </a:endParaRPr>
          </a:p>
        </p:txBody>
      </p:sp>
      <p:sp>
        <p:nvSpPr>
          <p:cNvPr id="10243" name="TextBox 10"/>
          <p:cNvSpPr txBox="1">
            <a:spLocks noChangeArrowheads="1"/>
          </p:cNvSpPr>
          <p:nvPr/>
        </p:nvSpPr>
        <p:spPr bwMode="auto">
          <a:xfrm>
            <a:off x="1117600" y="4267201"/>
            <a:ext cx="8432800" cy="666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spcBef>
                <a:spcPct val="0"/>
              </a:spcBef>
              <a:spcAft>
                <a:spcPct val="0"/>
              </a:spcAft>
            </a:pPr>
            <a:endParaRPr lang="en-US" sz="3733" b="1">
              <a:solidFill>
                <a:srgbClr val="0000FF"/>
              </a:solidFill>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A463643D-A275-4AC0-8F27-20FDAB855F2E}"/>
              </a:ext>
            </a:extLst>
          </p:cNvPr>
          <p:cNvSpPr/>
          <p:nvPr/>
        </p:nvSpPr>
        <p:spPr>
          <a:xfrm>
            <a:off x="2815294" y="400038"/>
            <a:ext cx="6561412" cy="1234953"/>
          </a:xfrm>
          <a:prstGeom prst="rect">
            <a:avLst/>
          </a:prstGeom>
        </p:spPr>
        <p:txBody>
          <a:bodyPr wrap="none">
            <a:spAutoFit/>
          </a:bodyPr>
          <a:lstStyle/>
          <a:p>
            <a:pPr algn="ctr">
              <a:lnSpc>
                <a:spcPct val="150000"/>
              </a:lnSpc>
            </a:pPr>
            <a:r>
              <a:rPr lang="en-US" sz="5400" dirty="0">
                <a:blipFill dpi="0" rotWithShape="1">
                  <a:blip r:embed="rId6"/>
                  <a:srcRect/>
                  <a:tile tx="0" ty="0" sx="100000" sy="100000" flip="none" algn="tl"/>
                </a:blipFill>
                <a:latin typeface="#9Slide03 Arima Madurai Black" panose="00000A00000000000000" pitchFamily="2" charset="0"/>
                <a:cs typeface="#9Slide03 Arima Madurai Black" panose="00000A00000000000000" pitchFamily="2" charset="0"/>
              </a:rPr>
              <a:t>H</a:t>
            </a:r>
            <a:r>
              <a:rPr lang="vi-VN" sz="5400" dirty="0">
                <a:blipFill dpi="0" rotWithShape="1">
                  <a:blip r:embed="rId6"/>
                  <a:srcRect/>
                  <a:tile tx="0" ty="0" sx="100000" sy="100000" flip="none" algn="tl"/>
                </a:blipFill>
                <a:latin typeface="#9Slide03 Arima Madurai Black" panose="00000A00000000000000" pitchFamily="2" charset="0"/>
                <a:cs typeface="#9Slide03 Arima Madurai Black" panose="00000A00000000000000" pitchFamily="2" charset="0"/>
              </a:rPr>
              <a:t>Ư</a:t>
            </a:r>
            <a:r>
              <a:rPr lang="en-US" sz="5400" dirty="0">
                <a:blipFill dpi="0" rotWithShape="1">
                  <a:blip r:embed="rId6"/>
                  <a:srcRect/>
                  <a:tile tx="0" ty="0" sx="100000" sy="100000" flip="none" algn="tl"/>
                </a:blipFill>
                <a:latin typeface="#9Slide03 Arima Madurai Black" panose="00000A00000000000000" pitchFamily="2" charset="0"/>
                <a:cs typeface="#9Slide03 Arima Madurai Black" panose="00000A00000000000000" pitchFamily="2" charset="0"/>
              </a:rPr>
              <a:t>ỚNG DẪN TỰ HỌC</a:t>
            </a:r>
            <a:endParaRPr lang="en-SG" sz="5400" dirty="0">
              <a:blipFill dpi="0" rotWithShape="1">
                <a:blip r:embed="rId6"/>
                <a:srcRect/>
                <a:tile tx="0" ty="0" sx="100000" sy="100000" flip="none" algn="tl"/>
              </a:blipFill>
              <a:latin typeface="#9Slide03 Arima Madurai Black" panose="00000A00000000000000" pitchFamily="2" charset="0"/>
              <a:cs typeface="#9Slide03 Arima Madurai Black" panose="00000A00000000000000" pitchFamily="2" charset="0"/>
            </a:endParaRPr>
          </a:p>
        </p:txBody>
      </p:sp>
      <p:sp>
        <p:nvSpPr>
          <p:cNvPr id="6" name="PA_库_椭圆 31">
            <a:extLst>
              <a:ext uri="{FF2B5EF4-FFF2-40B4-BE49-F238E27FC236}">
                <a16:creationId xmlns="" xmlns:a16="http://schemas.microsoft.com/office/drawing/2014/main" id="{813CE1B4-C4D1-4E75-8761-A9A02BF159ED}"/>
              </a:ext>
            </a:extLst>
          </p:cNvPr>
          <p:cNvSpPr/>
          <p:nvPr>
            <p:custDataLst>
              <p:tags r:id="rId1"/>
            </p:custDataLst>
          </p:nvPr>
        </p:nvSpPr>
        <p:spPr>
          <a:xfrm>
            <a:off x="781424" y="2050471"/>
            <a:ext cx="447608" cy="47102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2">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8" name="PA_库_椭圆 31">
            <a:extLst>
              <a:ext uri="{FF2B5EF4-FFF2-40B4-BE49-F238E27FC236}">
                <a16:creationId xmlns="" xmlns:a16="http://schemas.microsoft.com/office/drawing/2014/main" id="{968C2B99-9EDC-481C-BC87-37937D2E2353}"/>
              </a:ext>
            </a:extLst>
          </p:cNvPr>
          <p:cNvSpPr/>
          <p:nvPr>
            <p:custDataLst>
              <p:tags r:id="rId2"/>
            </p:custDataLst>
          </p:nvPr>
        </p:nvSpPr>
        <p:spPr>
          <a:xfrm>
            <a:off x="761760" y="3893529"/>
            <a:ext cx="447608" cy="47102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1">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9" name="PA_库_椭圆 31">
            <a:extLst>
              <a:ext uri="{FF2B5EF4-FFF2-40B4-BE49-F238E27FC236}">
                <a16:creationId xmlns="" xmlns:a16="http://schemas.microsoft.com/office/drawing/2014/main" id="{423A2614-31F1-4EAC-8FBC-B62742D9550C}"/>
              </a:ext>
            </a:extLst>
          </p:cNvPr>
          <p:cNvSpPr/>
          <p:nvPr>
            <p:custDataLst>
              <p:tags r:id="rId3"/>
            </p:custDataLst>
          </p:nvPr>
        </p:nvSpPr>
        <p:spPr>
          <a:xfrm>
            <a:off x="781424" y="5379165"/>
            <a:ext cx="447608" cy="47102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6">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icrosoft YaHei UI" panose="020B0503020204020204" pitchFamily="34" charset="-122"/>
              <a:ea typeface="Microsoft YaHei UI" panose="020B0503020204020204" pitchFamily="34" charset="-122"/>
            </a:endParaRPr>
          </a:p>
        </p:txBody>
      </p:sp>
      <p:sp>
        <p:nvSpPr>
          <p:cNvPr id="10" name="TextBox 9">
            <a:extLst>
              <a:ext uri="{FF2B5EF4-FFF2-40B4-BE49-F238E27FC236}">
                <a16:creationId xmlns="" xmlns:a16="http://schemas.microsoft.com/office/drawing/2014/main" id="{1D930BEB-7A0A-4B4C-B1B8-A40ADA1E325D}"/>
              </a:ext>
            </a:extLst>
          </p:cNvPr>
          <p:cNvSpPr txBox="1">
            <a:spLocks noChangeArrowheads="1"/>
          </p:cNvSpPr>
          <p:nvPr/>
        </p:nvSpPr>
        <p:spPr bwMode="auto">
          <a:xfrm>
            <a:off x="1637311" y="3577453"/>
            <a:ext cx="941414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just" eaLnBrk="1" fontAlgn="base" hangingPunct="1">
              <a:spcBef>
                <a:spcPct val="0"/>
              </a:spcBef>
              <a:spcAft>
                <a:spcPct val="0"/>
              </a:spcAft>
            </a:pPr>
            <a:r>
              <a:rPr lang="en-US" sz="3600" dirty="0" err="1">
                <a:latin typeface="Times New Roman" pitchFamily="18" charset="0"/>
                <a:cs typeface="Times New Roman" pitchFamily="18" charset="0"/>
              </a:rPr>
              <a:t>Sưu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tầm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liệu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tệ</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thuốc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hưởng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thuốc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lá</a:t>
            </a:r>
            <a:r>
              <a:rPr lang="en-US" sz="3600" dirty="0">
                <a:latin typeface="Times New Roman" pitchFamily="18" charset="0"/>
                <a:cs typeface="Times New Roman" pitchFamily="18" charset="0"/>
              </a:rPr>
              <a:t>,…</a:t>
            </a:r>
          </a:p>
        </p:txBody>
      </p:sp>
    </p:spTree>
    <p:extLst>
      <p:ext uri="{BB962C8B-B14F-4D97-AF65-F5344CB8AC3E}">
        <p14:creationId xmlns="" xmlns:p14="http://schemas.microsoft.com/office/powerpoint/2010/main" val="3076385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randombar(horizontal)">
                                      <p:cBhvr>
                                        <p:cTn id="12" dur="500"/>
                                        <p:tgtEl>
                                          <p:spTgt spid="1024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2" grpId="0"/>
      <p:bldP spid="6" grpId="0" animBg="1"/>
      <p:bldP spid="8" grpId="0" animBg="1"/>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a03">
            <a:extLst>
              <a:ext uri="{FF2B5EF4-FFF2-40B4-BE49-F238E27FC236}">
                <a16:creationId xmlns="" xmlns:a16="http://schemas.microsoft.com/office/drawing/2014/main" id="{2B73C5AA-8F9E-4D2D-99DD-49A93B498A11}"/>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6620" y="1428481"/>
            <a:ext cx="4818435" cy="5097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5" descr="aa01">
            <a:extLst>
              <a:ext uri="{FF2B5EF4-FFF2-40B4-BE49-F238E27FC236}">
                <a16:creationId xmlns="" xmlns:a16="http://schemas.microsoft.com/office/drawing/2014/main" id="{2054AD77-653F-4E31-AA45-584C372A460E}"/>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6579" y="1464190"/>
            <a:ext cx="4577513" cy="504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3">
            <a:extLst>
              <a:ext uri="{FF2B5EF4-FFF2-40B4-BE49-F238E27FC236}">
                <a16:creationId xmlns="" xmlns:a16="http://schemas.microsoft.com/office/drawing/2014/main" id="{CE70E461-F95A-428F-AFD7-80B5AEB3E0A4}"/>
              </a:ext>
            </a:extLst>
          </p:cNvPr>
          <p:cNvSpPr>
            <a:spLocks noChangeArrowheads="1"/>
          </p:cNvSpPr>
          <p:nvPr/>
        </p:nvSpPr>
        <p:spPr bwMode="ltGray">
          <a:xfrm>
            <a:off x="6554349" y="2505075"/>
            <a:ext cx="423863" cy="361950"/>
          </a:xfrm>
          <a:prstGeom prst="rect">
            <a:avLst/>
          </a:prstGeom>
          <a:noFill/>
          <a:ln>
            <a:noFill/>
          </a:ln>
          <a:effectLst/>
          <a:extLst>
            <a:ext uri="{909E8E84-426E-40DD-AFC4-6F175D3DCCD1}">
              <a14:hiddenFill xmlns="" xmlns:a14="http://schemas.microsoft.com/office/drawing/2010/main">
                <a:gradFill rotWithShape="1">
                  <a:gsLst>
                    <a:gs pos="0">
                      <a:schemeClr val="bg1"/>
                    </a:gs>
                    <a:gs pos="100000">
                      <a:schemeClr val="accent1"/>
                    </a:gs>
                  </a:gsLst>
                  <a:lin ang="0" scaled="1"/>
                </a:gra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lvl1pPr defTabSz="831850">
              <a:defRPr sz="1400">
                <a:solidFill>
                  <a:schemeClr val="tx1"/>
                </a:solidFill>
                <a:latin typeface="Microsoft YaHei" panose="020B0503020204020204" pitchFamily="34" charset="-122"/>
                <a:ea typeface="Microsoft YaHei" panose="020B0503020204020204" pitchFamily="34" charset="-122"/>
              </a:defRPr>
            </a:lvl1pPr>
            <a:lvl2pPr marL="742950" indent="-285750" defTabSz="831850">
              <a:defRPr sz="1400">
                <a:solidFill>
                  <a:schemeClr val="tx1"/>
                </a:solidFill>
                <a:latin typeface="Microsoft YaHei" panose="020B0503020204020204" pitchFamily="34" charset="-122"/>
                <a:ea typeface="Microsoft YaHei" panose="020B0503020204020204" pitchFamily="34" charset="-122"/>
              </a:defRPr>
            </a:lvl2pPr>
            <a:lvl3pPr marL="1143000" indent="-228600" defTabSz="831850">
              <a:defRPr sz="1400">
                <a:solidFill>
                  <a:schemeClr val="tx1"/>
                </a:solidFill>
                <a:latin typeface="Microsoft YaHei" panose="020B0503020204020204" pitchFamily="34" charset="-122"/>
                <a:ea typeface="Microsoft YaHei" panose="020B0503020204020204" pitchFamily="34" charset="-122"/>
              </a:defRPr>
            </a:lvl3pPr>
            <a:lvl4pPr marL="1600200" indent="-228600" defTabSz="831850">
              <a:defRPr sz="1400">
                <a:solidFill>
                  <a:schemeClr val="tx1"/>
                </a:solidFill>
                <a:latin typeface="Microsoft YaHei" panose="020B0503020204020204" pitchFamily="34" charset="-122"/>
                <a:ea typeface="Microsoft YaHei" panose="020B0503020204020204" pitchFamily="34" charset="-122"/>
              </a:defRPr>
            </a:lvl4pPr>
            <a:lvl5pPr marL="2057400" indent="-228600" defTabSz="831850">
              <a:defRPr sz="1400">
                <a:solidFill>
                  <a:schemeClr val="tx1"/>
                </a:solidFill>
                <a:latin typeface="Microsoft YaHei" panose="020B0503020204020204" pitchFamily="34" charset="-122"/>
                <a:ea typeface="Microsoft YaHei" panose="020B0503020204020204" pitchFamily="34" charset="-122"/>
              </a:defRPr>
            </a:lvl5pPr>
            <a:lvl6pPr marL="2514600" indent="-228600" defTabSz="83185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defTabSz="83185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defTabSz="83185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defTabSz="83185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eaLnBrk="1" hangingPunct="1"/>
            <a:r>
              <a:rPr lang="en-US" altLang="zh-CN" sz="1800" b="1">
                <a:solidFill>
                  <a:srgbClr val="FFFFFF"/>
                </a:solidFill>
                <a:latin typeface="Arial" panose="020B0604020202020204" pitchFamily="34" charset="0"/>
                <a:ea typeface="SimSun" panose="02010600030101010101" pitchFamily="2" charset="-122"/>
              </a:rPr>
              <a:t>02</a:t>
            </a:r>
          </a:p>
        </p:txBody>
      </p:sp>
      <p:pic>
        <p:nvPicPr>
          <p:cNvPr id="5" name="Picture 6" descr="aa02">
            <a:extLst>
              <a:ext uri="{FF2B5EF4-FFF2-40B4-BE49-F238E27FC236}">
                <a16:creationId xmlns="" xmlns:a16="http://schemas.microsoft.com/office/drawing/2014/main" id="{BBD23540-0735-4841-BE30-7B613F9070A3}"/>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42493" y="1407040"/>
            <a:ext cx="3307655" cy="515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3055F114-7819-4FE3-B558-13E7B7C50B7B}"/>
              </a:ext>
            </a:extLst>
          </p:cNvPr>
          <p:cNvSpPr/>
          <p:nvPr/>
        </p:nvSpPr>
        <p:spPr>
          <a:xfrm>
            <a:off x="699564" y="4485461"/>
            <a:ext cx="2746665" cy="1569660"/>
          </a:xfrm>
          <a:prstGeom prst="rect">
            <a:avLst/>
          </a:prstGeom>
        </p:spPr>
        <p:txBody>
          <a:bodyPr wrap="square">
            <a:spAutoFit/>
          </a:bodyPr>
          <a:lstStyle/>
          <a:p>
            <a:pPr algn="ctr">
              <a:defRPr/>
            </a:pPr>
            <a:r>
              <a:rPr lang="en-US" sz="3200" b="1" dirty="0">
                <a:solidFill>
                  <a:srgbClr val="0000FF"/>
                </a:solidFill>
                <a:latin typeface="Times New Roman" panose="02020603050405020304" pitchFamily="18" charset="0"/>
                <a:cs typeface="Times New Roman" panose="02020603050405020304" pitchFamily="18" charset="0"/>
              </a:rPr>
              <a:t>Thông báo nạn dịch thuốc lá</a:t>
            </a:r>
          </a:p>
        </p:txBody>
      </p:sp>
      <p:sp>
        <p:nvSpPr>
          <p:cNvPr id="7" name="Rectangle 6">
            <a:extLst>
              <a:ext uri="{FF2B5EF4-FFF2-40B4-BE49-F238E27FC236}">
                <a16:creationId xmlns="" xmlns:a16="http://schemas.microsoft.com/office/drawing/2014/main" id="{3670B2F7-C9D6-4D6C-A9AC-C5C7D8480771}"/>
              </a:ext>
            </a:extLst>
          </p:cNvPr>
          <p:cNvSpPr/>
          <p:nvPr/>
        </p:nvSpPr>
        <p:spPr>
          <a:xfrm>
            <a:off x="4598658" y="4523709"/>
            <a:ext cx="2799842" cy="1077218"/>
          </a:xfrm>
          <a:prstGeom prst="rect">
            <a:avLst/>
          </a:prstGeom>
        </p:spPr>
        <p:txBody>
          <a:bodyPr wrap="square">
            <a:spAutoFit/>
          </a:bodyPr>
          <a:lstStyle/>
          <a:p>
            <a:pPr algn="ctr">
              <a:defRPr/>
            </a:pPr>
            <a:r>
              <a:rPr lang="en-US" sz="3200" b="1" dirty="0">
                <a:solidFill>
                  <a:srgbClr val="0000FF"/>
                </a:solidFill>
                <a:latin typeface="Times New Roman" panose="02020603050405020304" pitchFamily="18" charset="0"/>
                <a:cs typeface="Times New Roman" panose="02020603050405020304" pitchFamily="18" charset="0"/>
              </a:rPr>
              <a:t>Tác hại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việc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hút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thuốc</a:t>
            </a:r>
            <a:r>
              <a:rPr lang="en-US" sz="3200" b="1" dirty="0">
                <a:solidFill>
                  <a:srgbClr val="0000FF"/>
                </a:solidFill>
                <a:latin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 xmlns:a16="http://schemas.microsoft.com/office/drawing/2014/main" id="{28FC11E1-EA76-4920-B1A2-94BE6C18F3EA}"/>
              </a:ext>
            </a:extLst>
          </p:cNvPr>
          <p:cNvSpPr/>
          <p:nvPr/>
        </p:nvSpPr>
        <p:spPr>
          <a:xfrm>
            <a:off x="8464326" y="4152246"/>
            <a:ext cx="2977983" cy="1569660"/>
          </a:xfrm>
          <a:prstGeom prst="rect">
            <a:avLst/>
          </a:prstGeom>
        </p:spPr>
        <p:txBody>
          <a:bodyPr wrap="square">
            <a:spAutoFit/>
          </a:bodyPr>
          <a:lstStyle/>
          <a:p>
            <a:pPr algn="ctr">
              <a:defRPr/>
            </a:pPr>
            <a:r>
              <a:rPr lang="en-US" sz="3200" b="1" dirty="0">
                <a:solidFill>
                  <a:srgbClr val="0000FF"/>
                </a:solidFill>
                <a:latin typeface="Times New Roman" panose="02020603050405020304" pitchFamily="18" charset="0"/>
                <a:cs typeface="Times New Roman" panose="02020603050405020304" pitchFamily="18" charset="0"/>
              </a:rPr>
              <a:t> Kiến nghị chống hút </a:t>
            </a:r>
            <a:r>
              <a:rPr lang="en-US" sz="3200" b="1" dirty="0" err="1">
                <a:solidFill>
                  <a:srgbClr val="0000FF"/>
                </a:solidFill>
                <a:latin typeface="Times New Roman" panose="02020603050405020304" pitchFamily="18" charset="0"/>
                <a:cs typeface="Times New Roman" panose="02020603050405020304" pitchFamily="18" charset="0"/>
              </a:rPr>
              <a:t>thuốc</a:t>
            </a:r>
            <a:r>
              <a:rPr lang="en-US" sz="3200" b="1" dirty="0">
                <a:solidFill>
                  <a:srgbClr val="0000FF"/>
                </a:solidFill>
                <a:latin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 xmlns:a16="http://schemas.microsoft.com/office/drawing/2014/main" id="{1ACE0736-A558-4025-8EC9-40AF1A0F4BA9}"/>
              </a:ext>
            </a:extLst>
          </p:cNvPr>
          <p:cNvSpPr/>
          <p:nvPr/>
        </p:nvSpPr>
        <p:spPr>
          <a:xfrm>
            <a:off x="1036787" y="1610576"/>
            <a:ext cx="1923413" cy="584775"/>
          </a:xfrm>
          <a:prstGeom prst="rect">
            <a:avLst/>
          </a:prstGeom>
        </p:spPr>
        <p:txBody>
          <a:bodyPr wrap="square">
            <a:spAutoFit/>
          </a:bodyPr>
          <a:lstStyle/>
          <a:p>
            <a:pPr algn="ctr">
              <a:defRPr/>
            </a:pPr>
            <a:r>
              <a:rPr lang="en-US" sz="3200"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a:t>
            </a:r>
            <a:r>
              <a:rPr lang="en-US" sz="32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a:t>
            </a:r>
            <a:endParaRPr lang="en-US" sz="3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6DBAFE99-6E14-4394-A4E6-BDE59CAA3A25}"/>
              </a:ext>
            </a:extLst>
          </p:cNvPr>
          <p:cNvSpPr/>
          <p:nvPr/>
        </p:nvSpPr>
        <p:spPr>
          <a:xfrm>
            <a:off x="4951377" y="1596838"/>
            <a:ext cx="1997651" cy="584775"/>
          </a:xfrm>
          <a:prstGeom prst="rect">
            <a:avLst/>
          </a:prstGeom>
        </p:spPr>
        <p:txBody>
          <a:bodyPr wrap="square">
            <a:spAutoFit/>
          </a:bodyPr>
          <a:lstStyle/>
          <a:p>
            <a:pPr algn="ctr">
              <a:defRPr/>
            </a:pPr>
            <a:r>
              <a:rPr lang="en-US" sz="3200" b="1" dirty="0" err="1">
                <a:solidFill>
                  <a:srgbClr val="FFFFFF"/>
                </a:solidFill>
                <a:latin typeface="Times New Roman" panose="02020603050405020304" pitchFamily="18" charset="0"/>
                <a:cs typeface="Times New Roman" panose="02020603050405020304" pitchFamily="18" charset="0"/>
              </a:rPr>
              <a:t>Phần</a:t>
            </a:r>
            <a:r>
              <a:rPr lang="en-US" sz="3200" b="1" dirty="0">
                <a:solidFill>
                  <a:srgbClr val="FFFFFF"/>
                </a:solidFill>
                <a:latin typeface="Times New Roman" panose="02020603050405020304" pitchFamily="18" charset="0"/>
                <a:cs typeface="Times New Roman" panose="02020603050405020304" pitchFamily="18" charset="0"/>
              </a:rPr>
              <a:t> 2</a:t>
            </a:r>
          </a:p>
        </p:txBody>
      </p:sp>
      <p:sp>
        <p:nvSpPr>
          <p:cNvPr id="11" name="Rectangle 10">
            <a:extLst>
              <a:ext uri="{FF2B5EF4-FFF2-40B4-BE49-F238E27FC236}">
                <a16:creationId xmlns="" xmlns:a16="http://schemas.microsoft.com/office/drawing/2014/main" id="{D96B2C1C-502E-496E-B7E6-1766B1536634}"/>
              </a:ext>
            </a:extLst>
          </p:cNvPr>
          <p:cNvSpPr/>
          <p:nvPr/>
        </p:nvSpPr>
        <p:spPr>
          <a:xfrm>
            <a:off x="8958918" y="1613169"/>
            <a:ext cx="2023610" cy="584775"/>
          </a:xfrm>
          <a:prstGeom prst="rect">
            <a:avLst/>
          </a:prstGeom>
        </p:spPr>
        <p:txBody>
          <a:bodyPr wrap="square">
            <a:spAutoFit/>
          </a:bodyPr>
          <a:lstStyle/>
          <a:p>
            <a:pPr algn="ctr">
              <a:defRPr/>
            </a:pPr>
            <a:r>
              <a:rPr lang="en-US" sz="3200" b="1" dirty="0" err="1">
                <a:solidFill>
                  <a:srgbClr val="FFFFFF"/>
                </a:solidFill>
                <a:latin typeface="Times New Roman" panose="02020603050405020304" pitchFamily="18" charset="0"/>
                <a:cs typeface="Times New Roman" panose="02020603050405020304" pitchFamily="18" charset="0"/>
              </a:rPr>
              <a:t>Phần</a:t>
            </a:r>
            <a:r>
              <a:rPr lang="en-US" sz="3200" b="1" dirty="0">
                <a:solidFill>
                  <a:srgbClr val="FFFFFF"/>
                </a:solidFill>
                <a:latin typeface="Times New Roman" panose="02020603050405020304" pitchFamily="18" charset="0"/>
                <a:cs typeface="Times New Roman" panose="02020603050405020304" pitchFamily="18" charset="0"/>
              </a:rPr>
              <a:t> 3</a:t>
            </a:r>
          </a:p>
        </p:txBody>
      </p:sp>
      <p:sp>
        <p:nvSpPr>
          <p:cNvPr id="12" name="TextBox 11">
            <a:extLst>
              <a:ext uri="{FF2B5EF4-FFF2-40B4-BE49-F238E27FC236}">
                <a16:creationId xmlns="" xmlns:a16="http://schemas.microsoft.com/office/drawing/2014/main" id="{893C3A3D-5AAB-42AF-943D-6C1B5E29CBA1}"/>
              </a:ext>
            </a:extLst>
          </p:cNvPr>
          <p:cNvSpPr txBox="1"/>
          <p:nvPr/>
        </p:nvSpPr>
        <p:spPr>
          <a:xfrm>
            <a:off x="651851" y="2675822"/>
            <a:ext cx="2746665" cy="1569660"/>
          </a:xfrm>
          <a:prstGeom prst="rect">
            <a:avLst/>
          </a:prstGeom>
          <a:noFill/>
        </p:spPr>
        <p:txBody>
          <a:bodyPr wrap="square">
            <a:spAutoFit/>
          </a:bodyPr>
          <a:lstStyle/>
          <a:p>
            <a:pPr algn="ctr">
              <a:defRPr/>
            </a:pPr>
            <a:r>
              <a:rPr lang="en-US" sz="3200" dirty="0">
                <a:solidFill>
                  <a:srgbClr val="008000"/>
                </a:solidFill>
                <a:latin typeface="Times New Roman" panose="02020603050405020304" pitchFamily="18" charset="0"/>
                <a:cs typeface="Times New Roman" panose="02020603050405020304" pitchFamily="18" charset="0"/>
              </a:rPr>
              <a:t>Từ đầu đến “…nặng hơn cả AIDS”</a:t>
            </a:r>
          </a:p>
        </p:txBody>
      </p:sp>
      <p:sp>
        <p:nvSpPr>
          <p:cNvPr id="13" name="TextBox 12">
            <a:extLst>
              <a:ext uri="{FF2B5EF4-FFF2-40B4-BE49-F238E27FC236}">
                <a16:creationId xmlns="" xmlns:a16="http://schemas.microsoft.com/office/drawing/2014/main" id="{9482485F-CAE1-4C03-8AE7-C471B5CB1034}"/>
              </a:ext>
            </a:extLst>
          </p:cNvPr>
          <p:cNvSpPr txBox="1"/>
          <p:nvPr/>
        </p:nvSpPr>
        <p:spPr>
          <a:xfrm>
            <a:off x="4598658" y="2778153"/>
            <a:ext cx="2799842" cy="1569660"/>
          </a:xfrm>
          <a:prstGeom prst="rect">
            <a:avLst/>
          </a:prstGeom>
          <a:noFill/>
        </p:spPr>
        <p:txBody>
          <a:bodyPr wrap="square">
            <a:spAutoFit/>
          </a:bodyPr>
          <a:lstStyle/>
          <a:p>
            <a:pPr algn="ctr">
              <a:defRPr/>
            </a:pPr>
            <a:r>
              <a:rPr lang="en-US" sz="3200" dirty="0">
                <a:solidFill>
                  <a:srgbClr val="008000"/>
                </a:solidFill>
                <a:latin typeface="Times New Roman" panose="02020603050405020304" pitchFamily="18" charset="0"/>
                <a:cs typeface="Times New Roman" panose="02020603050405020304" pitchFamily="18" charset="0"/>
              </a:rPr>
              <a:t>Tiếp theo đến “… phạm pháp”</a:t>
            </a:r>
          </a:p>
        </p:txBody>
      </p:sp>
      <p:sp>
        <p:nvSpPr>
          <p:cNvPr id="14" name="TextBox 13">
            <a:extLst>
              <a:ext uri="{FF2B5EF4-FFF2-40B4-BE49-F238E27FC236}">
                <a16:creationId xmlns="" xmlns:a16="http://schemas.microsoft.com/office/drawing/2014/main" id="{8F06FB75-2F29-43E7-932C-313422797F09}"/>
              </a:ext>
            </a:extLst>
          </p:cNvPr>
          <p:cNvSpPr txBox="1"/>
          <p:nvPr/>
        </p:nvSpPr>
        <p:spPr>
          <a:xfrm>
            <a:off x="8572714" y="3123798"/>
            <a:ext cx="2718921" cy="584775"/>
          </a:xfrm>
          <a:prstGeom prst="rect">
            <a:avLst/>
          </a:prstGeom>
          <a:noFill/>
        </p:spPr>
        <p:txBody>
          <a:bodyPr wrap="square">
            <a:spAutoFit/>
          </a:bodyPr>
          <a:lstStyle/>
          <a:p>
            <a:pPr algn="ctr">
              <a:defRPr/>
            </a:pPr>
            <a:r>
              <a:rPr lang="en-US" sz="3200" dirty="0">
                <a:solidFill>
                  <a:srgbClr val="008000"/>
                </a:solidFill>
                <a:latin typeface="Times New Roman" panose="02020603050405020304" pitchFamily="18" charset="0"/>
                <a:cs typeface="Times New Roman" panose="02020603050405020304" pitchFamily="18" charset="0"/>
              </a:rPr>
              <a:t>Còn lại</a:t>
            </a:r>
          </a:p>
        </p:txBody>
      </p:sp>
      <p:sp>
        <p:nvSpPr>
          <p:cNvPr id="15" name="TextBox 14">
            <a:extLst>
              <a:ext uri="{FF2B5EF4-FFF2-40B4-BE49-F238E27FC236}">
                <a16:creationId xmlns="" xmlns:a16="http://schemas.microsoft.com/office/drawing/2014/main" id="{3DB68034-AE55-4C08-B11E-D62F6713EB3D}"/>
              </a:ext>
            </a:extLst>
          </p:cNvPr>
          <p:cNvSpPr txBox="1"/>
          <p:nvPr/>
        </p:nvSpPr>
        <p:spPr>
          <a:xfrm>
            <a:off x="4371677" y="417885"/>
            <a:ext cx="3432175" cy="708025"/>
          </a:xfrm>
          <a:prstGeom prst="rect">
            <a:avLst/>
          </a:prstGeom>
          <a:noFill/>
        </p:spPr>
        <p:txBody>
          <a:bodyPr>
            <a:spAutoFit/>
          </a:bodyPr>
          <a:lstStyle/>
          <a:p>
            <a:pPr algn="ctr">
              <a:defRPr/>
            </a:pPr>
            <a:r>
              <a:rPr lang="en-US" sz="4000" b="1" dirty="0">
                <a:solidFill>
                  <a:srgbClr val="FF0000"/>
                </a:solidFill>
                <a:latin typeface="#9Slide03 Arima Madurai Black" panose="00000A00000000000000" pitchFamily="2" charset="0"/>
                <a:cs typeface="#9Slide03 Arima Madurai Black" panose="00000A00000000000000" pitchFamily="2" charset="0"/>
              </a:rPr>
              <a:t>BỐ CỤC</a:t>
            </a:r>
          </a:p>
        </p:txBody>
      </p:sp>
    </p:spTree>
    <p:extLst>
      <p:ext uri="{BB962C8B-B14F-4D97-AF65-F5344CB8AC3E}">
        <p14:creationId xmlns="" xmlns:p14="http://schemas.microsoft.com/office/powerpoint/2010/main" val="33148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anim calcmode="lin" valueType="num">
                                      <p:cBhvr>
                                        <p:cTn id="69" dur="1000" fill="hold"/>
                                        <p:tgtEl>
                                          <p:spTgt spid="8"/>
                                        </p:tgtEl>
                                        <p:attrNameLst>
                                          <p:attrName>ppt_x</p:attrName>
                                        </p:attrNameLst>
                                      </p:cBhvr>
                                      <p:tavLst>
                                        <p:tav tm="0">
                                          <p:val>
                                            <p:strVal val="#ppt_x"/>
                                          </p:val>
                                        </p:tav>
                                        <p:tav tm="100000">
                                          <p:val>
                                            <p:strVal val="#ppt_x"/>
                                          </p:val>
                                        </p:tav>
                                      </p:tavLst>
                                    </p:anim>
                                    <p:anim calcmode="lin" valueType="num">
                                      <p:cBhvr>
                                        <p:cTn id="70" dur="1000" fill="hold"/>
                                        <p:tgtEl>
                                          <p:spTgt spid="8"/>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000"/>
                                        <p:tgtEl>
                                          <p:spTgt spid="2"/>
                                        </p:tgtEl>
                                      </p:cBhvr>
                                    </p:animEffect>
                                    <p:anim calcmode="lin" valueType="num">
                                      <p:cBhvr>
                                        <p:cTn id="74" dur="1000" fill="hold"/>
                                        <p:tgtEl>
                                          <p:spTgt spid="2"/>
                                        </p:tgtEl>
                                        <p:attrNameLst>
                                          <p:attrName>ppt_x</p:attrName>
                                        </p:attrNameLst>
                                      </p:cBhvr>
                                      <p:tavLst>
                                        <p:tav tm="0">
                                          <p:val>
                                            <p:strVal val="#ppt_x"/>
                                          </p:val>
                                        </p:tav>
                                        <p:tav tm="100000">
                                          <p:val>
                                            <p:strVal val="#ppt_x"/>
                                          </p:val>
                                        </p:tav>
                                      </p:tavLst>
                                    </p:anim>
                                    <p:anim calcmode="lin" valueType="num">
                                      <p:cBhvr>
                                        <p:cTn id="7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A96DBE2-E59E-4D53-B4E3-252D6CC8A529}"/>
              </a:ext>
            </a:extLst>
          </p:cNvPr>
          <p:cNvPicPr>
            <a:picLocks noChangeAspect="1"/>
          </p:cNvPicPr>
          <p:nvPr/>
        </p:nvPicPr>
        <p:blipFill rotWithShape="1">
          <a:blip r:embed="rId3" cstate="print">
            <a:extLst>
              <a:ext uri="{BEBA8EAE-BF5A-486C-A8C5-ECC9F3942E4B}">
                <a14:imgProps xmlns="" xmlns:a14="http://schemas.microsoft.com/office/drawing/2010/main">
                  <a14:imgLayer r:embed="rId4">
                    <a14:imgEffect>
                      <a14:backgroundRemoval t="10000" b="90000" l="10000" r="90000">
                        <a14:foregroundMark x1="46615" y1="61944" x2="25208" y2="44630"/>
                        <a14:foregroundMark x1="47448" y1="49722" x2="47708" y2="50556"/>
                        <a14:foregroundMark x1="48802" y1="53333" x2="49635" y2="55556"/>
                        <a14:foregroundMark x1="44583" y1="52130" x2="40365" y2="47963"/>
                        <a14:foregroundMark x1="15313" y1="26204" x2="16250" y2="34722"/>
                        <a14:foregroundMark x1="15937" y1="24259" x2="19167" y2="30000"/>
                        <a14:foregroundMark x1="21823" y1="38981" x2="16771" y2="36389"/>
                        <a14:foregroundMark x1="16771" y1="36389" x2="16042" y2="34907"/>
                        <a14:foregroundMark x1="28177" y1="67963" x2="28281" y2="65556"/>
                        <a14:foregroundMark x1="20625" y1="22130" x2="20469" y2="20833"/>
                      </a14:backgroundRemoval>
                    </a14:imgEffect>
                  </a14:imgLayer>
                </a14:imgProps>
              </a:ext>
            </a:extLst>
          </a:blip>
          <a:srcRect l="12500" t="18889" r="50000" b="24815"/>
          <a:stretch/>
        </p:blipFill>
        <p:spPr>
          <a:xfrm>
            <a:off x="4980865" y="623292"/>
            <a:ext cx="7211135" cy="6089402"/>
          </a:xfrm>
          <a:prstGeom prst="rect">
            <a:avLst/>
          </a:prstGeom>
        </p:spPr>
      </p:pic>
      <p:sp>
        <p:nvSpPr>
          <p:cNvPr id="3" name="TextBox 2">
            <a:extLst>
              <a:ext uri="{FF2B5EF4-FFF2-40B4-BE49-F238E27FC236}">
                <a16:creationId xmlns="" xmlns:a16="http://schemas.microsoft.com/office/drawing/2014/main" id="{5D108A7C-08FB-4E0B-892D-4032A0CEC5C1}"/>
              </a:ext>
            </a:extLst>
          </p:cNvPr>
          <p:cNvSpPr txBox="1"/>
          <p:nvPr/>
        </p:nvSpPr>
        <p:spPr>
          <a:xfrm>
            <a:off x="73057" y="460740"/>
            <a:ext cx="11124826" cy="646331"/>
          </a:xfrm>
          <a:prstGeom prst="rect">
            <a:avLst/>
          </a:prstGeom>
          <a:noFill/>
        </p:spPr>
        <p:txBody>
          <a:bodyPr wrap="square" rtlCol="0">
            <a:spAutoFit/>
          </a:bodyPr>
          <a:lstStyle/>
          <a:p>
            <a:pPr algn="ctr"/>
            <a:r>
              <a:rPr lang="en-SG" sz="3600" b="1" dirty="0" smtClean="0">
                <a:solidFill>
                  <a:srgbClr val="FF0000"/>
                </a:solidFill>
                <a:latin typeface="#9Slide03 Arima Madurai Black" panose="00000A00000000000000" pitchFamily="2" charset="0"/>
                <a:cs typeface="#9Slide03 Arima Madurai Black" panose="00000A00000000000000" pitchFamily="2" charset="0"/>
              </a:rPr>
              <a:t>NHAN ĐỀ: “</a:t>
            </a:r>
            <a:r>
              <a:rPr lang="en-SG" sz="3600" b="1" dirty="0" err="1" smtClean="0">
                <a:solidFill>
                  <a:srgbClr val="FF0000"/>
                </a:solidFill>
                <a:latin typeface="#9Slide03 Arima Madurai Black" panose="00000A00000000000000" pitchFamily="2" charset="0"/>
                <a:cs typeface="#9Slide03 Arima Madurai Black" panose="00000A00000000000000" pitchFamily="2" charset="0"/>
              </a:rPr>
              <a:t>Ôn</a:t>
            </a:r>
            <a:r>
              <a:rPr lang="en-SG" sz="3600" b="1" dirty="0" smtClean="0">
                <a:solidFill>
                  <a:srgbClr val="FF0000"/>
                </a:solidFill>
                <a:latin typeface="#9Slide03 Arima Madurai Black" panose="00000A00000000000000" pitchFamily="2" charset="0"/>
                <a:cs typeface="#9Slide03 Arima Madurai Black" panose="00000A00000000000000" pitchFamily="2" charset="0"/>
              </a:rPr>
              <a:t> </a:t>
            </a:r>
            <a:r>
              <a:rPr lang="en-SG" sz="3600" b="1" dirty="0" err="1">
                <a:solidFill>
                  <a:srgbClr val="FF0000"/>
                </a:solidFill>
                <a:latin typeface="#9Slide03 Arima Madurai Black" panose="00000A00000000000000" pitchFamily="2" charset="0"/>
                <a:cs typeface="#9Slide03 Arima Madurai Black" panose="00000A00000000000000" pitchFamily="2" charset="0"/>
              </a:rPr>
              <a:t>dịch</a:t>
            </a:r>
            <a:r>
              <a:rPr lang="en-SG" sz="3600" b="1" dirty="0">
                <a:solidFill>
                  <a:srgbClr val="FF0000"/>
                </a:solidFill>
                <a:latin typeface="#9Slide03 Arima Madurai Black" panose="00000A00000000000000" pitchFamily="2" charset="0"/>
                <a:cs typeface="#9Slide03 Arima Madurai Black" panose="00000A00000000000000" pitchFamily="2" charset="0"/>
              </a:rPr>
              <a:t>, </a:t>
            </a:r>
            <a:r>
              <a:rPr lang="en-SG" sz="3600" b="1" dirty="0" err="1">
                <a:solidFill>
                  <a:srgbClr val="FF0000"/>
                </a:solidFill>
                <a:latin typeface="#9Slide03 Arima Madurai Black" panose="00000A00000000000000" pitchFamily="2" charset="0"/>
                <a:cs typeface="#9Slide03 Arima Madurai Black" panose="00000A00000000000000" pitchFamily="2" charset="0"/>
              </a:rPr>
              <a:t>thuốc</a:t>
            </a:r>
            <a:r>
              <a:rPr lang="en-SG" sz="3600" b="1" dirty="0">
                <a:solidFill>
                  <a:srgbClr val="FF0000"/>
                </a:solidFill>
                <a:latin typeface="#9Slide03 Arima Madurai Black" panose="00000A00000000000000" pitchFamily="2" charset="0"/>
                <a:cs typeface="#9Slide03 Arima Madurai Black" panose="00000A00000000000000" pitchFamily="2" charset="0"/>
              </a:rPr>
              <a:t> </a:t>
            </a:r>
            <a:r>
              <a:rPr lang="en-SG" sz="3600" b="1" dirty="0" err="1" smtClean="0">
                <a:solidFill>
                  <a:srgbClr val="FF0000"/>
                </a:solidFill>
                <a:latin typeface="#9Slide03 Arima Madurai Black" panose="00000A00000000000000" pitchFamily="2" charset="0"/>
                <a:cs typeface="#9Slide03 Arima Madurai Black" panose="00000A00000000000000" pitchFamily="2" charset="0"/>
              </a:rPr>
              <a:t>lá</a:t>
            </a:r>
            <a:r>
              <a:rPr lang="en-SG" sz="3600" b="1" dirty="0" smtClean="0">
                <a:solidFill>
                  <a:srgbClr val="FF0000"/>
                </a:solidFill>
                <a:latin typeface="#9Slide03 Arima Madurai Black" panose="00000A00000000000000" pitchFamily="2" charset="0"/>
                <a:cs typeface="#9Slide03 Arima Madurai Black" panose="00000A00000000000000" pitchFamily="2" charset="0"/>
              </a:rPr>
              <a:t>”</a:t>
            </a:r>
            <a:endParaRPr lang="en-SG" sz="3600" b="1"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4" name="Picture 3">
            <a:extLst>
              <a:ext uri="{FF2B5EF4-FFF2-40B4-BE49-F238E27FC236}">
                <a16:creationId xmlns="" xmlns:a16="http://schemas.microsoft.com/office/drawing/2014/main" id="{715B22A8-4E3D-4FA6-829E-2B2D65320E18}"/>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96028" y="1420836"/>
            <a:ext cx="5060710" cy="5169877"/>
          </a:xfrm>
          <a:prstGeom prst="rect">
            <a:avLst/>
          </a:prstGeom>
        </p:spPr>
      </p:pic>
    </p:spTree>
    <p:extLst>
      <p:ext uri="{BB962C8B-B14F-4D97-AF65-F5344CB8AC3E}">
        <p14:creationId xmlns="" xmlns:p14="http://schemas.microsoft.com/office/powerpoint/2010/main" val="96057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3"/>
                                        </p:tgtEl>
                                        <p:attrNameLst>
                                          <p:attrName>r</p:attrName>
                                        </p:attrNameLst>
                                      </p:cBhvr>
                                    </p:animRot>
                                    <p:animRot by="-240000">
                                      <p:cBhvr>
                                        <p:cTn id="16" dur="200" fill="hold">
                                          <p:stCondLst>
                                            <p:cond delay="200"/>
                                          </p:stCondLst>
                                        </p:cTn>
                                        <p:tgtEl>
                                          <p:spTgt spid="3"/>
                                        </p:tgtEl>
                                        <p:attrNameLst>
                                          <p:attrName>r</p:attrName>
                                        </p:attrNameLst>
                                      </p:cBhvr>
                                    </p:animRot>
                                    <p:animRot by="240000">
                                      <p:cBhvr>
                                        <p:cTn id="17" dur="200" fill="hold">
                                          <p:stCondLst>
                                            <p:cond delay="400"/>
                                          </p:stCondLst>
                                        </p:cTn>
                                        <p:tgtEl>
                                          <p:spTgt spid="3"/>
                                        </p:tgtEl>
                                        <p:attrNameLst>
                                          <p:attrName>r</p:attrName>
                                        </p:attrNameLst>
                                      </p:cBhvr>
                                    </p:animRot>
                                    <p:animRot by="-240000">
                                      <p:cBhvr>
                                        <p:cTn id="18" dur="200" fill="hold">
                                          <p:stCondLst>
                                            <p:cond delay="600"/>
                                          </p:stCondLst>
                                        </p:cTn>
                                        <p:tgtEl>
                                          <p:spTgt spid="3"/>
                                        </p:tgtEl>
                                        <p:attrNameLst>
                                          <p:attrName>r</p:attrName>
                                        </p:attrNameLst>
                                      </p:cBhvr>
                                    </p:animRot>
                                    <p:animRot by="120000">
                                      <p:cBhvr>
                                        <p:cTn id="19" dur="200" fill="hold">
                                          <p:stCondLst>
                                            <p:cond delay="800"/>
                                          </p:stCondLst>
                                        </p:cTn>
                                        <p:tgtEl>
                                          <p:spTgt spid="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PROPS" val="C:\Users\Nam_Zazini\Desktop\THCS Thuy Phuong\ondichthuocla1\audio\thu am\S6.wav"/>
  <p:tag name="PPSNARRATION" val="5,1906137192,E:\Lam bai giang 2015\Elearning\Thanh pham_BTL\On dich thuoc la\Kich ban\On dich thuoc la\Media.ppcx"/>
</p:tagLst>
</file>

<file path=ppt/tags/tag2.xml><?xml version="1.0" encoding="utf-8"?>
<p:tagLst xmlns:a="http://schemas.openxmlformats.org/drawingml/2006/main" xmlns:r="http://schemas.openxmlformats.org/officeDocument/2006/relationships" xmlns:p="http://schemas.openxmlformats.org/presentationml/2006/main">
  <p:tag name="PPSNARRATIONPROPS" val="C:\Users\Nam_Zazini\Desktop\THCS Thuy Phuong\ondichthuocla1\audio\thu am\S6.wav"/>
  <p:tag name="PPSNARRATION" val="5,1906137192,E:\Lam bai giang 2015\Elearning\Thanh pham_BTL\On dich thuoc la\Kich ban\On dich thuoc la\Media.ppcx"/>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5.xml><?xml version="1.0" encoding="utf-8"?>
<p:tagLst xmlns:a="http://schemas.openxmlformats.org/drawingml/2006/main" xmlns:r="http://schemas.openxmlformats.org/officeDocument/2006/relationships" xmlns:p="http://schemas.openxmlformats.org/presentationml/2006/main">
  <p:tag name="PPSNARRATIONPROPS" val="C:\Users\Nam_Zazini\Desktop\THCS Thuy Phuong\ondichthuocla1\audio\thu am\S13.wav"/>
  <p:tag name="PPSNARRATION" val="12,1906137192,E:\Lam bai giang 2015\Elearning\Thanh pham_BTL\On dich thuoc la\Kich ban\On dich thuoc la\Media.ppcx"/>
</p:tagLst>
</file>

<file path=ppt/tags/tag6.xml><?xml version="1.0" encoding="utf-8"?>
<p:tagLst xmlns:a="http://schemas.openxmlformats.org/drawingml/2006/main" xmlns:r="http://schemas.openxmlformats.org/officeDocument/2006/relationships" xmlns:p="http://schemas.openxmlformats.org/presentationml/2006/main">
  <p:tag name="PPSNARRATIONPROPS" val="C:\Users\Nam_Zazini\Desktop\THCS Thuy Phuong\ondichthuocla1\audio\thu am\S31,32.wav"/>
  <p:tag name="PPSNARRATION" val="26,1906137192,E:\Lam bai giang 2015\Elearning\Thanh pham_BTL\On dich thuoc la\Kich ban\On dich thuoc la\Media.ppcx"/>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TotalTime>
  <Words>3029</Words>
  <Application>Microsoft Office PowerPoint</Application>
  <PresentationFormat>Custom</PresentationFormat>
  <Paragraphs>390</Paragraphs>
  <Slides>72</Slides>
  <Notes>71</Notes>
  <HiddenSlides>0</HiddenSlides>
  <MMClips>1</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Sự kiện và con số</vt:lpstr>
      <vt:lpstr>Slide 37</vt:lpstr>
      <vt:lpstr>Slide 38</vt:lpstr>
      <vt:lpstr>Slide 39</vt:lpstr>
      <vt:lpstr>Slide 40</vt:lpstr>
      <vt:lpstr>Slide 41</vt:lpstr>
      <vt:lpstr>Slide 42</vt:lpstr>
      <vt:lpstr>Slide 43</vt:lpstr>
      <vt:lpstr>Slide 44</vt:lpstr>
      <vt:lpstr>Slide 45</vt:lpstr>
      <vt:lpstr>NGUYÊN NHÂN HÚT THUỐC</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 Thơ vui về hút thuốc</vt:lpstr>
      <vt:lpstr>Slide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Hanh Phuong</dc:creator>
  <cp:lastModifiedBy>Welcome</cp:lastModifiedBy>
  <cp:revision>86</cp:revision>
  <dcterms:created xsi:type="dcterms:W3CDTF">2020-06-26T02:55:00Z</dcterms:created>
  <dcterms:modified xsi:type="dcterms:W3CDTF">2020-12-07T14:29:54Z</dcterms:modified>
</cp:coreProperties>
</file>