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41"/>
  </p:notesMasterIdLst>
  <p:sldIdLst>
    <p:sldId id="403" r:id="rId3"/>
    <p:sldId id="283" r:id="rId4"/>
    <p:sldId id="284" r:id="rId5"/>
    <p:sldId id="285" r:id="rId6"/>
    <p:sldId id="286" r:id="rId7"/>
    <p:sldId id="384" r:id="rId8"/>
    <p:sldId id="382" r:id="rId9"/>
    <p:sldId id="307" r:id="rId10"/>
    <p:sldId id="362" r:id="rId11"/>
    <p:sldId id="390" r:id="rId12"/>
    <p:sldId id="405" r:id="rId13"/>
    <p:sldId id="406" r:id="rId14"/>
    <p:sldId id="407" r:id="rId15"/>
    <p:sldId id="408" r:id="rId16"/>
    <p:sldId id="409" r:id="rId17"/>
    <p:sldId id="410" r:id="rId18"/>
    <p:sldId id="411" r:id="rId19"/>
    <p:sldId id="412" r:id="rId20"/>
    <p:sldId id="413" r:id="rId21"/>
    <p:sldId id="414" r:id="rId22"/>
    <p:sldId id="415" r:id="rId23"/>
    <p:sldId id="416" r:id="rId24"/>
    <p:sldId id="417" r:id="rId25"/>
    <p:sldId id="418" r:id="rId26"/>
    <p:sldId id="420" r:id="rId27"/>
    <p:sldId id="419" r:id="rId28"/>
    <p:sldId id="421" r:id="rId29"/>
    <p:sldId id="258" r:id="rId30"/>
    <p:sldId id="299" r:id="rId31"/>
    <p:sldId id="260" r:id="rId32"/>
    <p:sldId id="256" r:id="rId33"/>
    <p:sldId id="257" r:id="rId34"/>
    <p:sldId id="388" r:id="rId35"/>
    <p:sldId id="259" r:id="rId36"/>
    <p:sldId id="389" r:id="rId37"/>
    <p:sldId id="297" r:id="rId38"/>
    <p:sldId id="305" r:id="rId39"/>
    <p:sldId id="306" r:id="rId40"/>
  </p:sldIdLst>
  <p:sldSz cx="9144000" cy="5715000" type="screen16x10"/>
  <p:notesSz cx="6858000" cy="9144000"/>
  <p:embeddedFontLst>
    <p:embeddedFont>
      <p:font typeface=".VnArial" pitchFamily="34" charset="0"/>
      <p:regular r:id="rId42"/>
      <p:bold r:id="rId43"/>
      <p:italic r:id="rId44"/>
      <p:boldItalic r:id="rId45"/>
    </p:embeddedFont>
    <p:embeddedFont>
      <p:font typeface="Tahoma" pitchFamily="34" charset="0"/>
      <p:regular r:id="rId46"/>
      <p:bold r:id="rId47"/>
    </p:embeddedFont>
    <p:embeddedFont>
      <p:font typeface=".VnTime" pitchFamily="34" charset="0"/>
      <p:regular r:id="rId48"/>
      <p:bold r:id="rId49"/>
      <p:italic r:id="rId50"/>
      <p:boldItalic r:id="rId51"/>
    </p:embeddedFont>
    <p:embeddedFont>
      <p:font typeface="Calibri" pitchFamily="34" charset="0"/>
      <p:regular r:id="rId52"/>
      <p:bold r:id="rId53"/>
      <p:italic r:id="rId54"/>
      <p:boldItalic r:id="rId55"/>
    </p:embeddedFont>
    <p:embeddedFont>
      <p:font typeface="VNI-Thufap2" pitchFamily="2" charset="0"/>
      <p:regular r:id="rId56"/>
    </p:embeddedFont>
    <p:embeddedFont>
      <p:font typeface=".VnSouthernH" pitchFamily="34" charset="0"/>
      <p:regular r:id="rId57"/>
    </p:embeddedFont>
  </p:embeddedFontLst>
  <p:custDataLst>
    <p:tags r:id="rId58"/>
  </p:custDataLst>
  <p:defaultTextStyle>
    <a:defPPr>
      <a:defRPr lang="en-US"/>
    </a:defPPr>
    <a:lvl1pPr algn="l" rtl="0" fontAlgn="base">
      <a:spcBef>
        <a:spcPct val="50000"/>
      </a:spcBef>
      <a:spcAft>
        <a:spcPct val="0"/>
      </a:spcAft>
      <a:defRPr sz="2000" kern="1200">
        <a:solidFill>
          <a:schemeClr val="tx1"/>
        </a:solidFill>
        <a:latin typeface="Arial" charset="0"/>
        <a:ea typeface="+mn-ea"/>
        <a:cs typeface="+mn-cs"/>
      </a:defRPr>
    </a:lvl1pPr>
    <a:lvl2pPr marL="457200" algn="l" rtl="0" fontAlgn="base">
      <a:spcBef>
        <a:spcPct val="50000"/>
      </a:spcBef>
      <a:spcAft>
        <a:spcPct val="0"/>
      </a:spcAft>
      <a:defRPr sz="2000" kern="1200">
        <a:solidFill>
          <a:schemeClr val="tx1"/>
        </a:solidFill>
        <a:latin typeface="Arial" charset="0"/>
        <a:ea typeface="+mn-ea"/>
        <a:cs typeface="+mn-cs"/>
      </a:defRPr>
    </a:lvl2pPr>
    <a:lvl3pPr marL="914400" algn="l" rtl="0" fontAlgn="base">
      <a:spcBef>
        <a:spcPct val="50000"/>
      </a:spcBef>
      <a:spcAft>
        <a:spcPct val="0"/>
      </a:spcAft>
      <a:defRPr sz="2000" kern="1200">
        <a:solidFill>
          <a:schemeClr val="tx1"/>
        </a:solidFill>
        <a:latin typeface="Arial" charset="0"/>
        <a:ea typeface="+mn-ea"/>
        <a:cs typeface="+mn-cs"/>
      </a:defRPr>
    </a:lvl3pPr>
    <a:lvl4pPr marL="1371600" algn="l" rtl="0" fontAlgn="base">
      <a:spcBef>
        <a:spcPct val="50000"/>
      </a:spcBef>
      <a:spcAft>
        <a:spcPct val="0"/>
      </a:spcAft>
      <a:defRPr sz="2000" kern="1200">
        <a:solidFill>
          <a:schemeClr val="tx1"/>
        </a:solidFill>
        <a:latin typeface="Arial" charset="0"/>
        <a:ea typeface="+mn-ea"/>
        <a:cs typeface="+mn-cs"/>
      </a:defRPr>
    </a:lvl4pPr>
    <a:lvl5pPr marL="1828800" algn="l" rtl="0" fontAlgn="base">
      <a:spcBef>
        <a:spcPct val="5000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p:defaultTextStyle>
  <p:extLst>
    <p:ext uri="{EFAFB233-063F-42B5-8137-9DF3F51BA10A}">
      <p15:sldGuideLst xmlns=""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6600"/>
    <a:srgbClr val="FFCC00"/>
    <a:srgbClr val="FFFFCC"/>
    <a:srgbClr val="00FFFF"/>
    <a:srgbClr val="669900"/>
    <a:srgbClr val="6600CC"/>
    <a:srgbClr val="33CC33"/>
    <a:srgbClr val="FFFF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7" d="100"/>
          <a:sy n="87" d="100"/>
        </p:scale>
        <p:origin x="-604" y="-60"/>
      </p:cViewPr>
      <p:guideLst>
        <p:guide orient="horz" pos="180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8.fntdata"/><Relationship Id="rId57" Type="http://schemas.openxmlformats.org/officeDocument/2006/relationships/font" Target="fonts/font16.fntdata"/><Relationship Id="rId61"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8" Type="http://schemas.openxmlformats.org/officeDocument/2006/relationships/slide" Target="slides/slide6.xml"/><Relationship Id="rId51" Type="http://schemas.openxmlformats.org/officeDocument/2006/relationships/font" Target="fonts/font10.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5.fntdata"/><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B7A948A-8E75-43CB-A4A3-F816367E7D4A}" type="datetimeFigureOut">
              <a:rPr lang="en-US" smtClean="0"/>
              <a:t>2022-10-10</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D5C966-A7C4-47F0-A005-8140A375C382}" type="slidenum">
              <a:rPr lang="en-US" smtClean="0"/>
              <a:t>‹#›</a:t>
            </a:fld>
            <a:endParaRPr lang="en-US"/>
          </a:p>
        </p:txBody>
      </p:sp>
    </p:spTree>
    <p:extLst>
      <p:ext uri="{BB962C8B-B14F-4D97-AF65-F5344CB8AC3E}">
        <p14:creationId xmlns:p14="http://schemas.microsoft.com/office/powerpoint/2010/main" val="3485182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410938-0BF7-42FB-A4A0-12442E959BDA}" type="slidenum">
              <a:rPr lang="en-US" smtClean="0"/>
              <a:pPr/>
              <a:t>2</a:t>
            </a:fld>
            <a:endParaRPr lang="en-US"/>
          </a:p>
        </p:txBody>
      </p:sp>
    </p:spTree>
    <p:extLst>
      <p:ext uri="{BB962C8B-B14F-4D97-AF65-F5344CB8AC3E}">
        <p14:creationId xmlns:p14="http://schemas.microsoft.com/office/powerpoint/2010/main" val="1701689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410938-0BF7-42FB-A4A0-12442E959BDA}" type="slidenum">
              <a:rPr lang="en-US" smtClean="0"/>
              <a:pPr/>
              <a:t>6</a:t>
            </a:fld>
            <a:endParaRPr lang="en-US"/>
          </a:p>
        </p:txBody>
      </p:sp>
    </p:spTree>
    <p:extLst>
      <p:ext uri="{BB962C8B-B14F-4D97-AF65-F5344CB8AC3E}">
        <p14:creationId xmlns:p14="http://schemas.microsoft.com/office/powerpoint/2010/main" val="31304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D5C966-A7C4-47F0-A005-8140A375C382}" type="slidenum">
              <a:rPr lang="en-US" smtClean="0"/>
              <a:t>8</a:t>
            </a:fld>
            <a:endParaRPr lang="en-US"/>
          </a:p>
        </p:txBody>
      </p:sp>
    </p:spTree>
    <p:extLst>
      <p:ext uri="{BB962C8B-B14F-4D97-AF65-F5344CB8AC3E}">
        <p14:creationId xmlns:p14="http://schemas.microsoft.com/office/powerpoint/2010/main" val="598071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D5C966-A7C4-47F0-A005-8140A375C382}" type="slidenum">
              <a:rPr lang="en-US" smtClean="0"/>
              <a:t>10</a:t>
            </a:fld>
            <a:endParaRPr lang="en-US"/>
          </a:p>
        </p:txBody>
      </p:sp>
    </p:spTree>
    <p:extLst>
      <p:ext uri="{BB962C8B-B14F-4D97-AF65-F5344CB8AC3E}">
        <p14:creationId xmlns:p14="http://schemas.microsoft.com/office/powerpoint/2010/main" val="86918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ChangeArrowheads="1" noTextEdit="1"/>
          </p:cNvSpPr>
          <p:nvPr>
            <p:ph type="sldImg"/>
          </p:nvPr>
        </p:nvSpPr>
        <p:spPr>
          <a:xfrm>
            <a:off x="685800" y="685800"/>
            <a:ext cx="5486400" cy="3429000"/>
          </a:xfrm>
        </p:spPr>
      </p:sp>
      <p:sp>
        <p:nvSpPr>
          <p:cNvPr id="70659" name="Notes Placeholder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charset="0"/>
            </a:endParaRPr>
          </a:p>
        </p:txBody>
      </p:sp>
      <p:sp>
        <p:nvSpPr>
          <p:cNvPr id="7066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cs typeface="Times New Roman" pitchFamily="18" charset="0"/>
              </a:defRPr>
            </a:lvl1pPr>
            <a:lvl2pPr marL="742950" indent="-285750">
              <a:defRPr>
                <a:solidFill>
                  <a:schemeClr val="tx1"/>
                </a:solidFill>
                <a:latin typeface="Times New Roman" pitchFamily="18" charset="0"/>
                <a:cs typeface="Times New Roman" pitchFamily="18" charset="0"/>
              </a:defRPr>
            </a:lvl2pPr>
            <a:lvl3pPr marL="1143000" indent="-228600">
              <a:defRPr>
                <a:solidFill>
                  <a:schemeClr val="tx1"/>
                </a:solidFill>
                <a:latin typeface="Times New Roman" pitchFamily="18" charset="0"/>
                <a:cs typeface="Times New Roman" pitchFamily="18" charset="0"/>
              </a:defRPr>
            </a:lvl3pPr>
            <a:lvl4pPr marL="1600200" indent="-228600">
              <a:defRPr>
                <a:solidFill>
                  <a:schemeClr val="tx1"/>
                </a:solidFill>
                <a:latin typeface="Times New Roman" pitchFamily="18" charset="0"/>
                <a:cs typeface="Times New Roman" pitchFamily="18" charset="0"/>
              </a:defRPr>
            </a:lvl4pPr>
            <a:lvl5pPr marL="2057400" indent="-22860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fld id="{3F230BC7-33F5-4BA9-8309-3C6F2BE85AE8}" type="slidenum">
              <a:rPr lang="en-US" altLang="en-US">
                <a:solidFill>
                  <a:prstClr val="black"/>
                </a:solidFill>
                <a:latin typeface="Arial" charset="0"/>
              </a:rPr>
              <a:pPr/>
              <a:t>11</a:t>
            </a:fld>
            <a:endParaRPr lang="en-US" altLang="en-US">
              <a:solidFill>
                <a:prstClr val="black"/>
              </a:solidFill>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6"/>
            <a:ext cx="7772400" cy="1225021"/>
          </a:xfrm>
        </p:spPr>
        <p:txBody>
          <a:bodyPr/>
          <a:lstStyle/>
          <a:p>
            <a:r>
              <a:rPr lang="en-US"/>
              <a:t>Click to edit Master title style</a:t>
            </a:r>
          </a:p>
        </p:txBody>
      </p:sp>
      <p:sp>
        <p:nvSpPr>
          <p:cNvPr id="3" name="Subtitle 2"/>
          <p:cNvSpPr>
            <a:spLocks noGrp="1"/>
          </p:cNvSpPr>
          <p:nvPr>
            <p:ph type="subTitle" idx="1"/>
          </p:nvPr>
        </p:nvSpPr>
        <p:spPr>
          <a:xfrm>
            <a:off x="1371600" y="3238500"/>
            <a:ext cx="6400800" cy="14605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2C31FAB-775A-45F8-8F25-8C8C7375401F}" type="slidenum">
              <a:rPr lang="en-US"/>
              <a:pPr>
                <a:defRPr/>
              </a:pPr>
              <a:t>‹#›</a:t>
            </a:fld>
            <a:endParaRPr lang="en-US"/>
          </a:p>
        </p:txBody>
      </p:sp>
    </p:spTree>
    <p:extLst>
      <p:ext uri="{BB962C8B-B14F-4D97-AF65-F5344CB8AC3E}">
        <p14:creationId xmlns:p14="http://schemas.microsoft.com/office/powerpoint/2010/main" val="3740114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347986-D878-4E11-8A0A-47DE95320C1F}" type="slidenum">
              <a:rPr lang="en-US"/>
              <a:pPr>
                <a:defRPr/>
              </a:pPr>
              <a:t>‹#›</a:t>
            </a:fld>
            <a:endParaRPr lang="en-US"/>
          </a:p>
        </p:txBody>
      </p:sp>
    </p:spTree>
    <p:extLst>
      <p:ext uri="{BB962C8B-B14F-4D97-AF65-F5344CB8AC3E}">
        <p14:creationId xmlns:p14="http://schemas.microsoft.com/office/powerpoint/2010/main" val="297517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6"/>
            <a:ext cx="2057400" cy="487627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866"/>
            <a:ext cx="6019800" cy="48762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1DBB88-5695-45DD-8FB1-E5AB7593FDA7}" type="slidenum">
              <a:rPr lang="en-US"/>
              <a:pPr>
                <a:defRPr/>
              </a:pPr>
              <a:t>‹#›</a:t>
            </a:fld>
            <a:endParaRPr lang="en-US"/>
          </a:p>
        </p:txBody>
      </p:sp>
    </p:spTree>
    <p:extLst>
      <p:ext uri="{BB962C8B-B14F-4D97-AF65-F5344CB8AC3E}">
        <p14:creationId xmlns:p14="http://schemas.microsoft.com/office/powerpoint/2010/main" val="27804108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001698"/>
            <a:ext cx="6858000" cy="137980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94743E1-6D70-4108-9B86-96777581C1B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732894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88858A-7F61-4965-A99E-DEE91B6CF84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231425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9"/>
            <a:ext cx="7886700" cy="2377281"/>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3824555"/>
            <a:ext cx="7886700" cy="1250156"/>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3FD5B9-2651-4FCD-8924-CD346D3D110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586227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33500"/>
            <a:ext cx="4038600" cy="37716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0"/>
            <a:ext cx="4038600" cy="37716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3C5706-D21E-42F4-98C7-F971C5B26AF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72377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04271"/>
            <a:ext cx="7886700" cy="1104636"/>
          </a:xfrm>
        </p:spPr>
        <p:txBody>
          <a:bodyPr/>
          <a:lstStyle/>
          <a:p>
            <a:r>
              <a:rPr lang="en-US"/>
              <a:t>Click to edit Master title style</a:t>
            </a:r>
          </a:p>
        </p:txBody>
      </p:sp>
      <p:sp>
        <p:nvSpPr>
          <p:cNvPr id="3" name="Text Placeholder 2"/>
          <p:cNvSpPr>
            <a:spLocks noGrp="1"/>
          </p:cNvSpPr>
          <p:nvPr>
            <p:ph type="body" idx="1"/>
          </p:nvPr>
        </p:nvSpPr>
        <p:spPr>
          <a:xfrm>
            <a:off x="630253" y="1400969"/>
            <a:ext cx="3868737" cy="68659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53" y="2087563"/>
            <a:ext cx="3868737"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400969"/>
            <a:ext cx="3887788" cy="68659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087563"/>
            <a:ext cx="3887788"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9E0FEC6-9D23-4B51-904E-E4CAA5A3B65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223137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6AF55E7-0F6C-45F3-A30E-FFF66621EB1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629228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1DF84FC-89E9-4106-8C4A-1BB771171C1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941833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53" y="381000"/>
            <a:ext cx="2949575" cy="13335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822856"/>
            <a:ext cx="4629150" cy="40613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53" y="1714500"/>
            <a:ext cx="2949575" cy="317632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8FB36A3-3A77-4FC5-A6C1-101AC362265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32721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16CCD8-C698-49FB-A2D7-0B8823CF2E7D}" type="slidenum">
              <a:rPr lang="en-US"/>
              <a:pPr>
                <a:defRPr/>
              </a:pPr>
              <a:t>‹#›</a:t>
            </a:fld>
            <a:endParaRPr lang="en-US"/>
          </a:p>
        </p:txBody>
      </p:sp>
    </p:spTree>
    <p:extLst>
      <p:ext uri="{BB962C8B-B14F-4D97-AF65-F5344CB8AC3E}">
        <p14:creationId xmlns:p14="http://schemas.microsoft.com/office/powerpoint/2010/main" val="7255845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53" y="381000"/>
            <a:ext cx="2949575" cy="13335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822856"/>
            <a:ext cx="4629150" cy="40613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53" y="1714500"/>
            <a:ext cx="2949575" cy="317632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C9E8B5D-27E0-4552-8A2E-7F48EE2EE50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437267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FEE76D-AAFB-4919-A46A-168C01E50DE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139495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72"/>
            <a:ext cx="2057400" cy="487627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872"/>
            <a:ext cx="6019800" cy="48762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9663BC-BAFF-4569-A3B5-1A3561F11F4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425156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8872"/>
            <a:ext cx="8229600" cy="48762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E4023CB-864D-4142-B268-ABC10D043A9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91403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8"/>
            <a:ext cx="7772400" cy="1135063"/>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DF4CD3-0ED4-4421-827C-26CF44D1AA14}" type="slidenum">
              <a:rPr lang="en-US"/>
              <a:pPr>
                <a:defRPr/>
              </a:pPr>
              <a:t>‹#›</a:t>
            </a:fld>
            <a:endParaRPr lang="en-US"/>
          </a:p>
        </p:txBody>
      </p:sp>
    </p:spTree>
    <p:extLst>
      <p:ext uri="{BB962C8B-B14F-4D97-AF65-F5344CB8AC3E}">
        <p14:creationId xmlns:p14="http://schemas.microsoft.com/office/powerpoint/2010/main" val="388813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CA4DFAB-7B48-4DBC-BCE5-8645EF0E9D61}" type="slidenum">
              <a:rPr lang="en-US"/>
              <a:pPr>
                <a:defRPr/>
              </a:pPr>
              <a:t>‹#›</a:t>
            </a:fld>
            <a:endParaRPr lang="en-US"/>
          </a:p>
        </p:txBody>
      </p:sp>
    </p:spTree>
    <p:extLst>
      <p:ext uri="{BB962C8B-B14F-4D97-AF65-F5344CB8AC3E}">
        <p14:creationId xmlns:p14="http://schemas.microsoft.com/office/powerpoint/2010/main" val="3073735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79262"/>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279262"/>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B269E07-4319-4C71-89A4-35216CCE3994}" type="slidenum">
              <a:rPr lang="en-US"/>
              <a:pPr>
                <a:defRPr/>
              </a:pPr>
              <a:t>‹#›</a:t>
            </a:fld>
            <a:endParaRPr lang="en-US"/>
          </a:p>
        </p:txBody>
      </p:sp>
    </p:spTree>
    <p:extLst>
      <p:ext uri="{BB962C8B-B14F-4D97-AF65-F5344CB8AC3E}">
        <p14:creationId xmlns:p14="http://schemas.microsoft.com/office/powerpoint/2010/main" val="2379356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E2D10B8-E362-4BD3-8918-B92D129247C2}" type="slidenum">
              <a:rPr lang="en-US"/>
              <a:pPr>
                <a:defRPr/>
              </a:pPr>
              <a:t>‹#›</a:t>
            </a:fld>
            <a:endParaRPr lang="en-US"/>
          </a:p>
        </p:txBody>
      </p:sp>
    </p:spTree>
    <p:extLst>
      <p:ext uri="{BB962C8B-B14F-4D97-AF65-F5344CB8AC3E}">
        <p14:creationId xmlns:p14="http://schemas.microsoft.com/office/powerpoint/2010/main" val="71129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7F3FCFF-D0A6-4001-BDDB-22B4D02D2514}" type="slidenum">
              <a:rPr lang="en-US"/>
              <a:pPr>
                <a:defRPr/>
              </a:pPr>
              <a:t>‹#›</a:t>
            </a:fld>
            <a:endParaRPr lang="en-US"/>
          </a:p>
        </p:txBody>
      </p:sp>
    </p:spTree>
    <p:extLst>
      <p:ext uri="{BB962C8B-B14F-4D97-AF65-F5344CB8AC3E}">
        <p14:creationId xmlns:p14="http://schemas.microsoft.com/office/powerpoint/2010/main" val="3617489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27543"/>
            <a:ext cx="3008313" cy="96837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195918"/>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0AD20B4-E55B-44EB-B1E3-A9C36BC6131B}" type="slidenum">
              <a:rPr lang="en-US"/>
              <a:pPr>
                <a:defRPr/>
              </a:pPr>
              <a:t>‹#›</a:t>
            </a:fld>
            <a:endParaRPr lang="en-US"/>
          </a:p>
        </p:txBody>
      </p:sp>
    </p:spTree>
    <p:extLst>
      <p:ext uri="{BB962C8B-B14F-4D97-AF65-F5344CB8AC3E}">
        <p14:creationId xmlns:p14="http://schemas.microsoft.com/office/powerpoint/2010/main" val="3249416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B0753C9-96EB-429D-B41D-6F282CF7E989}" type="slidenum">
              <a:rPr lang="en-US"/>
              <a:pPr>
                <a:defRPr/>
              </a:pPr>
              <a:t>‹#›</a:t>
            </a:fld>
            <a:endParaRPr lang="en-US"/>
          </a:p>
        </p:txBody>
      </p:sp>
    </p:spTree>
    <p:extLst>
      <p:ext uri="{BB962C8B-B14F-4D97-AF65-F5344CB8AC3E}">
        <p14:creationId xmlns:p14="http://schemas.microsoft.com/office/powerpoint/2010/main" val="1430715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5204354"/>
            <a:ext cx="2133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smtClean="0"/>
            </a:lvl1pPr>
          </a:lstStyle>
          <a:p>
            <a:pPr>
              <a:defRPr/>
            </a:pPr>
            <a:endParaRPr lang="en-US"/>
          </a:p>
        </p:txBody>
      </p:sp>
      <p:sp>
        <p:nvSpPr>
          <p:cNvPr id="1029" name="Rectangle 5"/>
          <p:cNvSpPr>
            <a:spLocks noGrp="1" noChangeArrowheads="1"/>
          </p:cNvSpPr>
          <p:nvPr>
            <p:ph type="ftr" sz="quarter" idx="3"/>
          </p:nvPr>
        </p:nvSpPr>
        <p:spPr bwMode="auto">
          <a:xfrm>
            <a:off x="3124200" y="5204354"/>
            <a:ext cx="2895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smtClean="0"/>
            </a:lvl1pPr>
          </a:lstStyle>
          <a:p>
            <a:pPr>
              <a:defRPr/>
            </a:pPr>
            <a:endParaRPr lang="en-US"/>
          </a:p>
        </p:txBody>
      </p:sp>
      <p:sp>
        <p:nvSpPr>
          <p:cNvPr id="1030" name="Rectangle 6"/>
          <p:cNvSpPr>
            <a:spLocks noGrp="1" noChangeArrowheads="1"/>
          </p:cNvSpPr>
          <p:nvPr>
            <p:ph type="sldNum" sz="quarter" idx="4"/>
          </p:nvPr>
        </p:nvSpPr>
        <p:spPr bwMode="auto">
          <a:xfrm>
            <a:off x="6553200" y="5204354"/>
            <a:ext cx="2133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smtClean="0"/>
            </a:lvl1pPr>
          </a:lstStyle>
          <a:p>
            <a:pPr>
              <a:defRPr/>
            </a:pPr>
            <a:fld id="{F5847B36-0CD9-4409-A767-AF37FD00B64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5204354"/>
            <a:ext cx="2133600" cy="396875"/>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1">
              <a:buFont typeface="Arial" panose="020B0604020202020204" pitchFamily="34" charset="0"/>
              <a:buNone/>
              <a:defRPr sz="1400">
                <a:latin typeface="+mn-lt"/>
              </a:defRPr>
            </a:lvl1pPr>
          </a:lstStyle>
          <a:p>
            <a:pPr>
              <a:spcBef>
                <a:spcPct val="0"/>
              </a:spcBef>
              <a:defRPr/>
            </a:pPr>
            <a:endParaRPr lang="en-US" altLang="en-US">
              <a:solidFill>
                <a:srgbClr val="000000"/>
              </a:solidFill>
              <a:cs typeface="Times New Roman" pitchFamily="18" charset="0"/>
            </a:endParaRPr>
          </a:p>
        </p:txBody>
      </p:sp>
      <p:sp>
        <p:nvSpPr>
          <p:cNvPr id="1029" name="Rectangle 5"/>
          <p:cNvSpPr>
            <a:spLocks noGrp="1" noChangeArrowheads="1"/>
          </p:cNvSpPr>
          <p:nvPr>
            <p:ph type="ftr" sz="quarter" idx="3"/>
          </p:nvPr>
        </p:nvSpPr>
        <p:spPr bwMode="auto">
          <a:xfrm>
            <a:off x="3124200" y="5204354"/>
            <a:ext cx="2895600" cy="396875"/>
          </a:xfrm>
          <a:prstGeom prst="rect">
            <a:avLst/>
          </a:prstGeom>
          <a:noFill/>
          <a:ln>
            <a:noFill/>
          </a:ln>
        </p:spPr>
        <p:txBody>
          <a:bodyPr vert="horz" wrap="square" lIns="91440" tIns="45720" rIns="91440" bIns="45720" numCol="1" anchor="t" anchorCtr="0" compatLnSpc="1">
            <a:prstTxWarp prst="textNoShape">
              <a:avLst/>
            </a:prstTxWarp>
          </a:bodyPr>
          <a:lstStyle>
            <a:lvl1pPr algn="ctr" eaLnBrk="1" hangingPunct="1">
              <a:buFont typeface="Arial" panose="020B0604020202020204" pitchFamily="34" charset="0"/>
              <a:buNone/>
              <a:defRPr sz="1400">
                <a:latin typeface="+mn-lt"/>
              </a:defRPr>
            </a:lvl1pPr>
          </a:lstStyle>
          <a:p>
            <a:pPr>
              <a:spcBef>
                <a:spcPct val="0"/>
              </a:spcBef>
              <a:defRPr/>
            </a:pPr>
            <a:endParaRPr lang="en-US" altLang="en-US">
              <a:solidFill>
                <a:srgbClr val="000000"/>
              </a:solidFill>
              <a:cs typeface="Times New Roman" pitchFamily="18" charset="0"/>
            </a:endParaRPr>
          </a:p>
        </p:txBody>
      </p:sp>
      <p:sp>
        <p:nvSpPr>
          <p:cNvPr id="1030" name="Rectangle 6"/>
          <p:cNvSpPr>
            <a:spLocks noGrp="1" noChangeArrowheads="1"/>
          </p:cNvSpPr>
          <p:nvPr>
            <p:ph type="sldNum" sz="quarter" idx="4"/>
          </p:nvPr>
        </p:nvSpPr>
        <p:spPr bwMode="auto">
          <a:xfrm>
            <a:off x="6553200" y="5204354"/>
            <a:ext cx="2133600" cy="396875"/>
          </a:xfrm>
          <a:prstGeom prst="rect">
            <a:avLst/>
          </a:prstGeom>
          <a:noFill/>
          <a:ln>
            <a:noFill/>
          </a:ln>
        </p:spPr>
        <p:txBody>
          <a:bodyPr vert="horz" wrap="square" lIns="91440" tIns="45720" rIns="91440" bIns="45720" numCol="1" anchor="t" anchorCtr="0" compatLnSpc="1">
            <a:prstTxWarp prst="textNoShape">
              <a:avLst/>
            </a:prstTxWarp>
          </a:bodyPr>
          <a:lstStyle>
            <a:lvl1pPr algn="r" eaLnBrk="1" hangingPunct="1">
              <a:buFont typeface="Arial" charset="0"/>
              <a:buNone/>
              <a:defRPr sz="1400">
                <a:latin typeface="Arial" charset="0"/>
              </a:defRPr>
            </a:lvl1pPr>
          </a:lstStyle>
          <a:p>
            <a:pPr>
              <a:spcBef>
                <a:spcPct val="0"/>
              </a:spcBef>
              <a:defRPr/>
            </a:pPr>
            <a:fld id="{9DF8449D-950D-499D-8C85-C554B44C996D}" type="slidenum">
              <a:rPr lang="en-US" altLang="en-US">
                <a:solidFill>
                  <a:srgbClr val="000000"/>
                </a:solidFill>
                <a:cs typeface="Times New Roman" pitchFamily="18" charset="0"/>
              </a:rPr>
              <a:pPr>
                <a:spcBef>
                  <a:spcPct val="0"/>
                </a:spcBef>
                <a:defRPr/>
              </a:pPr>
              <a:t>‹#›</a:t>
            </a:fld>
            <a:endParaRPr lang="en-US" altLang="en-US">
              <a:solidFill>
                <a:srgbClr val="000000"/>
              </a:solidFill>
              <a:cs typeface="Times New Roman" pitchFamily="18" charset="0"/>
            </a:endParaRPr>
          </a:p>
        </p:txBody>
      </p:sp>
    </p:spTree>
    <p:extLst>
      <p:ext uri="{BB962C8B-B14F-4D97-AF65-F5344CB8AC3E}">
        <p14:creationId xmlns:p14="http://schemas.microsoft.com/office/powerpoint/2010/main" val="14976736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3.png"/><Relationship Id="rId2" Type="http://schemas.microsoft.com/office/2007/relationships/media" Target="../media/media1.mp4"/><Relationship Id="rId1" Type="http://schemas.openxmlformats.org/officeDocument/2006/relationships/tags" Target="../tags/tag2.xml"/><Relationship Id="rId6" Type="http://schemas.openxmlformats.org/officeDocument/2006/relationships/image" Target="../media/image2.gif"/><Relationship Id="rId5" Type="http://schemas.openxmlformats.org/officeDocument/2006/relationships/notesSlide" Target="../notesSlides/notesSlide1.xml"/><Relationship Id="rId4"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8.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gif"/><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6.png"/><Relationship Id="rId3" Type="http://schemas.openxmlformats.org/officeDocument/2006/relationships/image" Target="../media/image31.png"/><Relationship Id="rId21" Type="http://schemas.openxmlformats.org/officeDocument/2006/relationships/image" Target="../media/image49.jpe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 Type="http://schemas.openxmlformats.org/officeDocument/2006/relationships/image" Target="../media/image30.png"/><Relationship Id="rId16" Type="http://schemas.openxmlformats.org/officeDocument/2006/relationships/image" Target="../media/image44.png"/><Relationship Id="rId20"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19" Type="http://schemas.openxmlformats.org/officeDocument/2006/relationships/image" Target="../media/image47.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 Id="rId22"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mp3"/><Relationship Id="rId7" Type="http://schemas.microsoft.com/office/2007/relationships/media" Target="../media/media6.mp3"/><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56.png"/><Relationship Id="rId5" Type="http://schemas.microsoft.com/office/2007/relationships/media" Target="../media/media5.mp3"/><Relationship Id="rId10" Type="http://schemas.openxmlformats.org/officeDocument/2006/relationships/image" Target="../media/image55.png"/><Relationship Id="rId4" Type="http://schemas.openxmlformats.org/officeDocument/2006/relationships/audio" Target="../media/media4.mp3"/><Relationship Id="rId9"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mp3"/><Relationship Id="rId7" Type="http://schemas.microsoft.com/office/2007/relationships/media" Target="../media/media6.mp3"/><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56.png"/><Relationship Id="rId5" Type="http://schemas.microsoft.com/office/2007/relationships/media" Target="../media/media5.mp3"/><Relationship Id="rId10" Type="http://schemas.openxmlformats.org/officeDocument/2006/relationships/image" Target="../media/image55.png"/><Relationship Id="rId4" Type="http://schemas.openxmlformats.org/officeDocument/2006/relationships/audio" Target="../media/media4.mp3"/><Relationship Id="rId9"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mp3"/><Relationship Id="rId7" Type="http://schemas.microsoft.com/office/2007/relationships/media" Target="../media/media6.mp3"/><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56.png"/><Relationship Id="rId5" Type="http://schemas.microsoft.com/office/2007/relationships/media" Target="../media/media5.mp3"/><Relationship Id="rId10" Type="http://schemas.openxmlformats.org/officeDocument/2006/relationships/image" Target="../media/image55.png"/><Relationship Id="rId4" Type="http://schemas.openxmlformats.org/officeDocument/2006/relationships/audio" Target="../media/media4.mp3"/><Relationship Id="rId9"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mp3"/><Relationship Id="rId7" Type="http://schemas.microsoft.com/office/2007/relationships/media" Target="../media/media6.mp3"/><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56.png"/><Relationship Id="rId5" Type="http://schemas.microsoft.com/office/2007/relationships/media" Target="../media/media5.mp3"/><Relationship Id="rId10" Type="http://schemas.openxmlformats.org/officeDocument/2006/relationships/image" Target="../media/image55.png"/><Relationship Id="rId4" Type="http://schemas.openxmlformats.org/officeDocument/2006/relationships/audio" Target="../media/media4.mp3"/><Relationship Id="rId9"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mp3"/><Relationship Id="rId7" Type="http://schemas.microsoft.com/office/2007/relationships/media" Target="../media/media6.mp3"/><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56.png"/><Relationship Id="rId5" Type="http://schemas.microsoft.com/office/2007/relationships/media" Target="../media/media5.mp3"/><Relationship Id="rId10" Type="http://schemas.openxmlformats.org/officeDocument/2006/relationships/image" Target="../media/image55.png"/><Relationship Id="rId4" Type="http://schemas.openxmlformats.org/officeDocument/2006/relationships/audio" Target="../media/media4.mp3"/><Relationship Id="rId9"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60.png"/><Relationship Id="rId5" Type="http://schemas.openxmlformats.org/officeDocument/2006/relationships/image" Target="../media/image59.gif"/><Relationship Id="rId4" Type="http://schemas.openxmlformats.org/officeDocument/2006/relationships/image" Target="../media/image58.gif"/></Relationships>
</file>

<file path=ppt/slides/_rels/slide38.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image" Target="../media/image61.gif"/><Relationship Id="rId1" Type="http://schemas.openxmlformats.org/officeDocument/2006/relationships/slideLayout" Target="../slideLayouts/slideLayout7.xml"/><Relationship Id="rId4" Type="http://schemas.openxmlformats.org/officeDocument/2006/relationships/image" Target="../media/image63.gif"/></Relationships>
</file>

<file path=ppt/slides/_rels/slide4.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video" Target="../media/media2.mp4"/><Relationship Id="rId7" Type="http://schemas.openxmlformats.org/officeDocument/2006/relationships/image" Target="../media/image9.png"/><Relationship Id="rId2" Type="http://schemas.microsoft.com/office/2007/relationships/media" Target="../media/media2.mp4"/><Relationship Id="rId1" Type="http://schemas.openxmlformats.org/officeDocument/2006/relationships/tags" Target="../tags/tag6.xml"/><Relationship Id="rId6" Type="http://schemas.openxmlformats.org/officeDocument/2006/relationships/image" Target="../media/image2.gif"/><Relationship Id="rId5" Type="http://schemas.openxmlformats.org/officeDocument/2006/relationships/notesSlide" Target="../notesSlides/notesSlide2.xml"/><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85752"/>
            <a:ext cx="9144000" cy="5143499"/>
          </a:xfrm>
        </p:spPr>
      </p:pic>
      <p:sp>
        <p:nvSpPr>
          <p:cNvPr id="6" name="Rectangle 5"/>
          <p:cNvSpPr/>
          <p:nvPr/>
        </p:nvSpPr>
        <p:spPr>
          <a:xfrm>
            <a:off x="4355976" y="362945"/>
            <a:ext cx="4644008" cy="5016758"/>
          </a:xfrm>
          <a:prstGeom prst="rect">
            <a:avLst/>
          </a:prstGeom>
        </p:spPr>
        <p:txBody>
          <a:bodyPr wrap="square">
            <a:spAutoFit/>
          </a:bodyPr>
          <a:lstStyle/>
          <a:p>
            <a:pPr algn="just"/>
            <a:r>
              <a:rPr lang="en-US" sz="3200" dirty="0">
                <a:solidFill>
                  <a:srgbClr val="002060"/>
                </a:solidFill>
                <a:latin typeface="Times New Roman" panose="02020603050405020304" pitchFamily="18" charset="0"/>
                <a:cs typeface="Times New Roman" panose="02020603050405020304" pitchFamily="18" charset="0"/>
              </a:rPr>
              <a:t>Như cỏ cây cần ánh nắng, con người cần tình yêu thương để nuôi dưỡng, sưởi ấm tâm hồn. Điều kì diệu nhất của yêu thương là càng chia sẻ lại càng </a:t>
            </a:r>
            <a:r>
              <a:rPr lang="en-US" sz="3200" dirty="0">
                <a:solidFill>
                  <a:srgbClr val="FF0000"/>
                </a:solidFill>
                <a:latin typeface="Times New Roman" panose="02020603050405020304" pitchFamily="18" charset="0"/>
                <a:cs typeface="Times New Roman" panose="02020603050405020304" pitchFamily="18" charset="0"/>
              </a:rPr>
              <a:t>giàu</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a:solidFill>
                  <a:srgbClr val="FF0000"/>
                </a:solidFill>
                <a:latin typeface="Times New Roman" panose="02020603050405020304" pitchFamily="18" charset="0"/>
                <a:cs typeface="Times New Roman" panose="02020603050405020304" pitchFamily="18" charset="0"/>
              </a:rPr>
              <a:t>có</a:t>
            </a:r>
            <a:r>
              <a:rPr lang="en-US" sz="3200" dirty="0">
                <a:solidFill>
                  <a:srgbClr val="002060"/>
                </a:solidFill>
                <a:latin typeface="Times New Roman" panose="02020603050405020304" pitchFamily="18" charset="0"/>
                <a:cs typeface="Times New Roman" panose="02020603050405020304" pitchFamily="18" charset="0"/>
              </a:rPr>
              <a:t>; là cùng lúc mang đến niềm vui, hạnh phúc cho cả người được đón nhận và người trao tặng.</a:t>
            </a:r>
            <a:endParaRPr lang="vi-VN" sz="32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07151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 xmlns:a16="http://schemas.microsoft.com/office/drawing/2014/main" id="{94B747BF-0121-4EE8-BBDA-FEF72D2BF468}"/>
              </a:ext>
            </a:extLst>
          </p:cNvPr>
          <p:cNvGrpSpPr/>
          <p:nvPr/>
        </p:nvGrpSpPr>
        <p:grpSpPr>
          <a:xfrm>
            <a:off x="3200400" y="1103527"/>
            <a:ext cx="2667000" cy="3669315"/>
            <a:chOff x="4896280" y="1387078"/>
            <a:chExt cx="1885520" cy="3669315"/>
          </a:xfrm>
        </p:grpSpPr>
        <p:cxnSp>
          <p:nvCxnSpPr>
            <p:cNvPr id="25" name="Straight Connector 24">
              <a:extLst>
                <a:ext uri="{FF2B5EF4-FFF2-40B4-BE49-F238E27FC236}">
                  <a16:creationId xmlns="" xmlns:a16="http://schemas.microsoft.com/office/drawing/2014/main" id="{306A5C3B-F59E-4D2A-9AFE-C2C1E7B0B488}"/>
                </a:ext>
              </a:extLst>
            </p:cNvPr>
            <p:cNvCxnSpPr/>
            <p:nvPr/>
          </p:nvCxnSpPr>
          <p:spPr bwMode="auto">
            <a:xfrm>
              <a:off x="5867400" y="1387078"/>
              <a:ext cx="0" cy="3669315"/>
            </a:xfrm>
            <a:prstGeom prst="line">
              <a:avLst/>
            </a:prstGeom>
            <a:ln w="38100">
              <a:solidFill>
                <a:srgbClr val="6600CC"/>
              </a:solidFill>
              <a:headEnd type="none" w="med" len="med"/>
              <a:tailEnd type="none" w="med" len="med"/>
            </a:ln>
          </p:spPr>
          <p:style>
            <a:lnRef idx="1">
              <a:schemeClr val="dk1"/>
            </a:lnRef>
            <a:fillRef idx="0">
              <a:schemeClr val="dk1"/>
            </a:fillRef>
            <a:effectRef idx="0">
              <a:schemeClr val="dk1"/>
            </a:effectRef>
            <a:fontRef idx="minor">
              <a:schemeClr val="tx1"/>
            </a:fontRef>
          </p:style>
        </p:cxnSp>
        <p:grpSp>
          <p:nvGrpSpPr>
            <p:cNvPr id="20" name="Group 19">
              <a:extLst>
                <a:ext uri="{FF2B5EF4-FFF2-40B4-BE49-F238E27FC236}">
                  <a16:creationId xmlns="" xmlns:a16="http://schemas.microsoft.com/office/drawing/2014/main" id="{17B2E6C7-548B-4331-9D51-1E02254A6583}"/>
                </a:ext>
              </a:extLst>
            </p:cNvPr>
            <p:cNvGrpSpPr/>
            <p:nvPr/>
          </p:nvGrpSpPr>
          <p:grpSpPr>
            <a:xfrm>
              <a:off x="4896280" y="2095500"/>
              <a:ext cx="1885520" cy="2362200"/>
              <a:chOff x="114300" y="2154934"/>
              <a:chExt cx="1447800" cy="2362200"/>
            </a:xfrm>
          </p:grpSpPr>
          <p:sp>
            <p:nvSpPr>
              <p:cNvPr id="21" name="Rectangle: Rounded Corners 20">
                <a:extLst>
                  <a:ext uri="{FF2B5EF4-FFF2-40B4-BE49-F238E27FC236}">
                    <a16:creationId xmlns="" xmlns:a16="http://schemas.microsoft.com/office/drawing/2014/main" id="{CB668654-665F-47B9-87AF-2F00E93CF1E4}"/>
                  </a:ext>
                </a:extLst>
              </p:cNvPr>
              <p:cNvSpPr/>
              <p:nvPr/>
            </p:nvSpPr>
            <p:spPr bwMode="auto">
              <a:xfrm>
                <a:off x="114300" y="2154934"/>
                <a:ext cx="1447800" cy="2362200"/>
              </a:xfrm>
              <a:prstGeom prst="roundRect">
                <a:avLst/>
              </a:prstGeom>
              <a:solidFill>
                <a:srgbClr val="FFFFCC"/>
              </a:solidFill>
              <a:ln w="38100" cap="flat" cmpd="sng" algn="ctr">
                <a:solidFill>
                  <a:srgbClr val="66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mj-lt"/>
                </a:endParaRPr>
              </a:p>
            </p:txBody>
          </p:sp>
          <p:sp>
            <p:nvSpPr>
              <p:cNvPr id="22" name="TextBox 21">
                <a:extLst>
                  <a:ext uri="{FF2B5EF4-FFF2-40B4-BE49-F238E27FC236}">
                    <a16:creationId xmlns="" xmlns:a16="http://schemas.microsoft.com/office/drawing/2014/main" id="{6EE9FA7C-5F95-43D3-8BB8-614586FF5D19}"/>
                  </a:ext>
                </a:extLst>
              </p:cNvPr>
              <p:cNvSpPr txBox="1"/>
              <p:nvPr/>
            </p:nvSpPr>
            <p:spPr>
              <a:xfrm>
                <a:off x="179753" y="2362286"/>
                <a:ext cx="1382347" cy="1938992"/>
              </a:xfrm>
              <a:prstGeom prst="rect">
                <a:avLst/>
              </a:prstGeom>
              <a:noFill/>
            </p:spPr>
            <p:txBody>
              <a:bodyPr wrap="square" rtlCol="0">
                <a:spAutoFit/>
              </a:bodyPr>
              <a:lstStyle/>
              <a:p>
                <a:pPr algn="just"/>
                <a:r>
                  <a:rPr lang="pt-BR" sz="2400" dirty="0">
                    <a:solidFill>
                      <a:srgbClr val="006600"/>
                    </a:solidFill>
                    <a:effectLst/>
                    <a:latin typeface="+mj-lt"/>
                    <a:ea typeface="Times New Roman" panose="02020603050405020304" pitchFamily="18" charset="0"/>
                  </a:rPr>
                  <a:t>Tiếp theo đến “họ đã về chầu Thượng đế”: Các lần quẹt diêm và mộng tưởng</a:t>
                </a:r>
                <a:endParaRPr lang="en-US" sz="4000" b="1" dirty="0">
                  <a:solidFill>
                    <a:srgbClr val="006600"/>
                  </a:solidFill>
                  <a:latin typeface="+mj-lt"/>
                </a:endParaRPr>
              </a:p>
            </p:txBody>
          </p:sp>
        </p:grpSp>
      </p:grpSp>
      <p:sp>
        <p:nvSpPr>
          <p:cNvPr id="4" name="Rectangle: Rounded Corners 3">
            <a:extLst>
              <a:ext uri="{FF2B5EF4-FFF2-40B4-BE49-F238E27FC236}">
                <a16:creationId xmlns="" xmlns:a16="http://schemas.microsoft.com/office/drawing/2014/main" id="{3D457F7E-DA0C-4826-84DA-9A96A7F2EEAD}"/>
              </a:ext>
            </a:extLst>
          </p:cNvPr>
          <p:cNvSpPr/>
          <p:nvPr/>
        </p:nvSpPr>
        <p:spPr bwMode="auto">
          <a:xfrm>
            <a:off x="315506" y="141418"/>
            <a:ext cx="2133600" cy="510778"/>
          </a:xfrm>
          <a:prstGeom prst="roundRect">
            <a:avLst/>
          </a:prstGeom>
          <a:solidFill>
            <a:srgbClr val="006600"/>
          </a:solidFill>
          <a:ln w="38100" cap="flat" cmpd="sng" algn="ctr">
            <a:solidFill>
              <a:srgbClr val="00FFFF"/>
            </a:solidFill>
            <a:prstDash val="solid"/>
            <a:round/>
            <a:headEnd type="none" w="med" len="med"/>
            <a:tailEnd type="none" w="med" len="med"/>
          </a:ln>
          <a:effectLst>
            <a:glow rad="139700">
              <a:schemeClr val="accent6">
                <a:satMod val="175000"/>
                <a:alpha val="40000"/>
              </a:schemeClr>
            </a:glow>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2400" b="1" i="0" u="none" strike="noStrike" cap="none" normalizeH="0" baseline="0" dirty="0">
                <a:ln>
                  <a:noFill/>
                </a:ln>
                <a:solidFill>
                  <a:schemeClr val="bg1"/>
                </a:solidFill>
                <a:effectLst/>
                <a:latin typeface="+mj-lt"/>
              </a:rPr>
              <a:t>4. </a:t>
            </a:r>
            <a:r>
              <a:rPr lang="en-US" sz="2400" b="1" dirty="0" err="1">
                <a:solidFill>
                  <a:schemeClr val="bg1"/>
                </a:solidFill>
                <a:latin typeface="+mj-lt"/>
              </a:rPr>
              <a:t>Bố</a:t>
            </a:r>
            <a:r>
              <a:rPr lang="en-US" sz="2400" b="1" dirty="0">
                <a:solidFill>
                  <a:schemeClr val="bg1"/>
                </a:solidFill>
                <a:latin typeface="+mj-lt"/>
              </a:rPr>
              <a:t> </a:t>
            </a:r>
            <a:r>
              <a:rPr lang="en-US" sz="2400" b="1" dirty="0" err="1">
                <a:solidFill>
                  <a:schemeClr val="bg1"/>
                </a:solidFill>
                <a:latin typeface="+mj-lt"/>
              </a:rPr>
              <a:t>cục</a:t>
            </a:r>
            <a:endParaRPr kumimoji="0" lang="en-US" sz="2400" b="1" i="0" u="none" strike="noStrike" cap="none" normalizeH="0" baseline="0" dirty="0">
              <a:ln>
                <a:noFill/>
              </a:ln>
              <a:solidFill>
                <a:schemeClr val="bg1"/>
              </a:solidFill>
              <a:effectLst/>
              <a:latin typeface="+mj-lt"/>
            </a:endParaRPr>
          </a:p>
        </p:txBody>
      </p:sp>
      <p:grpSp>
        <p:nvGrpSpPr>
          <p:cNvPr id="7" name="Group 6">
            <a:extLst>
              <a:ext uri="{FF2B5EF4-FFF2-40B4-BE49-F238E27FC236}">
                <a16:creationId xmlns="" xmlns:a16="http://schemas.microsoft.com/office/drawing/2014/main" id="{21A22F9B-23C0-42FB-B869-E80DDF9D32FA}"/>
              </a:ext>
            </a:extLst>
          </p:cNvPr>
          <p:cNvGrpSpPr/>
          <p:nvPr/>
        </p:nvGrpSpPr>
        <p:grpSpPr>
          <a:xfrm>
            <a:off x="1295400" y="800103"/>
            <a:ext cx="6400800" cy="4000903"/>
            <a:chOff x="838200" y="1118136"/>
            <a:chExt cx="7225145" cy="711616"/>
          </a:xfrm>
        </p:grpSpPr>
        <p:sp>
          <p:nvSpPr>
            <p:cNvPr id="6" name="Rectangle: Rounded Corners 5">
              <a:extLst>
                <a:ext uri="{FF2B5EF4-FFF2-40B4-BE49-F238E27FC236}">
                  <a16:creationId xmlns="" xmlns:a16="http://schemas.microsoft.com/office/drawing/2014/main" id="{0923B693-5826-4F19-9958-4873632126DC}"/>
                </a:ext>
              </a:extLst>
            </p:cNvPr>
            <p:cNvSpPr/>
            <p:nvPr/>
          </p:nvSpPr>
          <p:spPr bwMode="auto">
            <a:xfrm>
              <a:off x="838200" y="1177113"/>
              <a:ext cx="7225145" cy="652639"/>
            </a:xfrm>
            <a:prstGeom prst="roundRect">
              <a:avLst/>
            </a:prstGeom>
            <a:noFill/>
            <a:ln w="57150" cap="flat" cmpd="sng" algn="ctr">
              <a:solidFill>
                <a:srgbClr val="66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a:ln>
                  <a:noFill/>
                </a:ln>
                <a:solidFill>
                  <a:schemeClr val="tx1"/>
                </a:solidFill>
                <a:effectLst/>
                <a:latin typeface="+mj-lt"/>
              </a:endParaRPr>
            </a:p>
          </p:txBody>
        </p:sp>
        <p:sp>
          <p:nvSpPr>
            <p:cNvPr id="5" name="Rectangle: Rounded Corners 4">
              <a:extLst>
                <a:ext uri="{FF2B5EF4-FFF2-40B4-BE49-F238E27FC236}">
                  <a16:creationId xmlns="" xmlns:a16="http://schemas.microsoft.com/office/drawing/2014/main" id="{E56DE917-9230-409C-8DA4-DFACB3594E65}"/>
                </a:ext>
              </a:extLst>
            </p:cNvPr>
            <p:cNvSpPr/>
            <p:nvPr/>
          </p:nvSpPr>
          <p:spPr bwMode="auto">
            <a:xfrm>
              <a:off x="1870364" y="1118136"/>
              <a:ext cx="5332845" cy="123260"/>
            </a:xfrm>
            <a:prstGeom prst="roundRect">
              <a:avLst/>
            </a:prstGeom>
            <a:solidFill>
              <a:srgbClr val="006600"/>
            </a:solidFill>
            <a:ln w="38100" cap="flat" cmpd="sng" algn="ctr">
              <a:solidFill>
                <a:srgbClr val="00FFFF"/>
              </a:solidFill>
              <a:prstDash val="solid"/>
              <a:round/>
              <a:headEnd type="none" w="med" len="med"/>
              <a:tailEnd type="none" w="med" len="med"/>
            </a:ln>
            <a:effectLst>
              <a:glow rad="139700">
                <a:schemeClr val="accent6">
                  <a:satMod val="175000"/>
                  <a:alpha val="40000"/>
                </a:schemeClr>
              </a:glow>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2400" b="1" i="0" u="none" strike="noStrike" cap="none" normalizeH="0" baseline="0" dirty="0">
                  <a:ln>
                    <a:noFill/>
                  </a:ln>
                  <a:solidFill>
                    <a:schemeClr val="bg1"/>
                  </a:solidFill>
                  <a:effectLst/>
                  <a:latin typeface="+mj-lt"/>
                </a:rPr>
                <a:t>CÔ BÉ BÁN DIÊM</a:t>
              </a:r>
            </a:p>
          </p:txBody>
        </p:sp>
      </p:grpSp>
      <p:grpSp>
        <p:nvGrpSpPr>
          <p:cNvPr id="10" name="Group 9">
            <a:extLst>
              <a:ext uri="{FF2B5EF4-FFF2-40B4-BE49-F238E27FC236}">
                <a16:creationId xmlns="" xmlns:a16="http://schemas.microsoft.com/office/drawing/2014/main" id="{CA8C161A-CAA8-4D8F-BB5A-2A4ABE30DD6D}"/>
              </a:ext>
            </a:extLst>
          </p:cNvPr>
          <p:cNvGrpSpPr/>
          <p:nvPr/>
        </p:nvGrpSpPr>
        <p:grpSpPr>
          <a:xfrm>
            <a:off x="152402" y="1823345"/>
            <a:ext cx="2666999" cy="2378966"/>
            <a:chOff x="114300" y="2154934"/>
            <a:chExt cx="1447800" cy="2172987"/>
          </a:xfrm>
        </p:grpSpPr>
        <p:sp>
          <p:nvSpPr>
            <p:cNvPr id="8" name="Rectangle: Rounded Corners 7">
              <a:extLst>
                <a:ext uri="{FF2B5EF4-FFF2-40B4-BE49-F238E27FC236}">
                  <a16:creationId xmlns="" xmlns:a16="http://schemas.microsoft.com/office/drawing/2014/main" id="{69D7A94C-F29A-47B4-A81E-F1A2BFBB5544}"/>
                </a:ext>
              </a:extLst>
            </p:cNvPr>
            <p:cNvSpPr/>
            <p:nvPr/>
          </p:nvSpPr>
          <p:spPr bwMode="auto">
            <a:xfrm>
              <a:off x="114300" y="2154934"/>
              <a:ext cx="1447800" cy="2172987"/>
            </a:xfrm>
            <a:prstGeom prst="roundRect">
              <a:avLst/>
            </a:prstGeom>
            <a:solidFill>
              <a:srgbClr val="FFFFCC"/>
            </a:solidFill>
            <a:ln w="38100" cap="flat" cmpd="sng" algn="ctr">
              <a:solidFill>
                <a:srgbClr val="66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mj-lt"/>
              </a:endParaRPr>
            </a:p>
          </p:txBody>
        </p:sp>
        <p:sp>
          <p:nvSpPr>
            <p:cNvPr id="9" name="TextBox 8">
              <a:extLst>
                <a:ext uri="{FF2B5EF4-FFF2-40B4-BE49-F238E27FC236}">
                  <a16:creationId xmlns="" xmlns:a16="http://schemas.microsoft.com/office/drawing/2014/main" id="{123588C0-48F2-4B52-84CE-1610573FDA4B}"/>
                </a:ext>
              </a:extLst>
            </p:cNvPr>
            <p:cNvSpPr txBox="1"/>
            <p:nvPr/>
          </p:nvSpPr>
          <p:spPr>
            <a:xfrm>
              <a:off x="177170" y="2570626"/>
              <a:ext cx="1305792" cy="1433753"/>
            </a:xfrm>
            <a:prstGeom prst="rect">
              <a:avLst/>
            </a:prstGeom>
            <a:noFill/>
          </p:spPr>
          <p:txBody>
            <a:bodyPr wrap="square" rtlCol="0">
              <a:spAutoFit/>
            </a:bodyPr>
            <a:lstStyle/>
            <a:p>
              <a:pPr algn="just"/>
              <a:r>
                <a:rPr lang="en-US" sz="2400" dirty="0" err="1">
                  <a:solidFill>
                    <a:srgbClr val="006600"/>
                  </a:solidFill>
                  <a:effectLst/>
                  <a:latin typeface="+mj-lt"/>
                  <a:ea typeface="Times New Roman" panose="02020603050405020304" pitchFamily="18" charset="0"/>
                </a:rPr>
                <a:t>Từ</a:t>
              </a:r>
              <a:r>
                <a:rPr lang="en-US" sz="2400" dirty="0">
                  <a:solidFill>
                    <a:srgbClr val="006600"/>
                  </a:solidFill>
                  <a:effectLst/>
                  <a:latin typeface="+mj-lt"/>
                  <a:ea typeface="Times New Roman" panose="02020603050405020304" pitchFamily="18" charset="0"/>
                </a:rPr>
                <a:t> </a:t>
              </a:r>
              <a:r>
                <a:rPr lang="en-US" sz="2400" dirty="0" err="1">
                  <a:solidFill>
                    <a:srgbClr val="006600"/>
                  </a:solidFill>
                  <a:effectLst/>
                  <a:latin typeface="+mj-lt"/>
                  <a:ea typeface="Times New Roman" panose="02020603050405020304" pitchFamily="18" charset="0"/>
                </a:rPr>
                <a:t>đầu</a:t>
              </a:r>
              <a:r>
                <a:rPr lang="en-US" sz="2400" dirty="0">
                  <a:solidFill>
                    <a:srgbClr val="006600"/>
                  </a:solidFill>
                  <a:effectLst/>
                  <a:latin typeface="+mj-lt"/>
                  <a:ea typeface="Times New Roman" panose="02020603050405020304" pitchFamily="18" charset="0"/>
                </a:rPr>
                <a:t>  </a:t>
              </a:r>
              <a:r>
                <a:rPr lang="en-US" sz="2400" dirty="0" err="1">
                  <a:solidFill>
                    <a:srgbClr val="006600"/>
                  </a:solidFill>
                  <a:effectLst/>
                  <a:latin typeface="+mj-lt"/>
                  <a:ea typeface="Times New Roman" panose="02020603050405020304" pitchFamily="18" charset="0"/>
                </a:rPr>
                <a:t>đến</a:t>
              </a:r>
              <a:r>
                <a:rPr lang="en-US" sz="2400" dirty="0">
                  <a:solidFill>
                    <a:srgbClr val="006600"/>
                  </a:solidFill>
                  <a:effectLst/>
                  <a:latin typeface="+mj-lt"/>
                  <a:ea typeface="Times New Roman" panose="02020603050405020304" pitchFamily="18" charset="0"/>
                </a:rPr>
                <a:t> </a:t>
              </a:r>
              <a:r>
                <a:rPr lang="pt-BR" sz="2400" dirty="0">
                  <a:solidFill>
                    <a:srgbClr val="006600"/>
                  </a:solidFill>
                  <a:effectLst/>
                  <a:latin typeface="+mj-lt"/>
                  <a:ea typeface="Times New Roman" panose="02020603050405020304" pitchFamily="18" charset="0"/>
                </a:rPr>
                <a:t>“cứng đờ ra”: Hoàn cảnh của cô bé bán diêm</a:t>
              </a:r>
              <a:endParaRPr lang="en-US" sz="4000" b="1" dirty="0">
                <a:solidFill>
                  <a:srgbClr val="006600"/>
                </a:solidFill>
                <a:latin typeface="+mj-lt"/>
              </a:endParaRPr>
            </a:p>
          </p:txBody>
        </p:sp>
      </p:grpSp>
      <p:grpSp>
        <p:nvGrpSpPr>
          <p:cNvPr id="17" name="Group 16">
            <a:extLst>
              <a:ext uri="{FF2B5EF4-FFF2-40B4-BE49-F238E27FC236}">
                <a16:creationId xmlns="" xmlns:a16="http://schemas.microsoft.com/office/drawing/2014/main" id="{FDDF3E70-9647-450C-8EB8-8CF53F270D01}"/>
              </a:ext>
            </a:extLst>
          </p:cNvPr>
          <p:cNvGrpSpPr/>
          <p:nvPr/>
        </p:nvGrpSpPr>
        <p:grpSpPr>
          <a:xfrm>
            <a:off x="6514754" y="1823346"/>
            <a:ext cx="2498451" cy="2326964"/>
            <a:chOff x="114300" y="2154934"/>
            <a:chExt cx="1447800" cy="2172987"/>
          </a:xfrm>
        </p:grpSpPr>
        <p:sp>
          <p:nvSpPr>
            <p:cNvPr id="18" name="Rectangle: Rounded Corners 17">
              <a:extLst>
                <a:ext uri="{FF2B5EF4-FFF2-40B4-BE49-F238E27FC236}">
                  <a16:creationId xmlns="" xmlns:a16="http://schemas.microsoft.com/office/drawing/2014/main" id="{B326A896-5A76-427D-8034-11B180B0EB6B}"/>
                </a:ext>
              </a:extLst>
            </p:cNvPr>
            <p:cNvSpPr/>
            <p:nvPr/>
          </p:nvSpPr>
          <p:spPr bwMode="auto">
            <a:xfrm>
              <a:off x="114300" y="2154934"/>
              <a:ext cx="1447800" cy="2172987"/>
            </a:xfrm>
            <a:prstGeom prst="roundRect">
              <a:avLst/>
            </a:prstGeom>
            <a:solidFill>
              <a:srgbClr val="FFFFCC"/>
            </a:solidFill>
            <a:ln w="38100" cap="flat" cmpd="sng" algn="ctr">
              <a:solidFill>
                <a:srgbClr val="66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mj-lt"/>
              </a:endParaRPr>
            </a:p>
          </p:txBody>
        </p:sp>
        <p:sp>
          <p:nvSpPr>
            <p:cNvPr id="19" name="TextBox 18">
              <a:extLst>
                <a:ext uri="{FF2B5EF4-FFF2-40B4-BE49-F238E27FC236}">
                  <a16:creationId xmlns="" xmlns:a16="http://schemas.microsoft.com/office/drawing/2014/main" id="{3A8106C2-D2FB-4030-97AB-AC5229F23210}"/>
                </a:ext>
              </a:extLst>
            </p:cNvPr>
            <p:cNvSpPr txBox="1"/>
            <p:nvPr/>
          </p:nvSpPr>
          <p:spPr>
            <a:xfrm>
              <a:off x="319123" y="2489404"/>
              <a:ext cx="1099340" cy="1465794"/>
            </a:xfrm>
            <a:prstGeom prst="rect">
              <a:avLst/>
            </a:prstGeom>
            <a:noFill/>
          </p:spPr>
          <p:txBody>
            <a:bodyPr wrap="square" rtlCol="0">
              <a:spAutoFit/>
            </a:bodyPr>
            <a:lstStyle/>
            <a:p>
              <a:pPr algn="just"/>
              <a:r>
                <a:rPr lang="en-US" sz="2400" dirty="0" err="1">
                  <a:solidFill>
                    <a:srgbClr val="006600"/>
                  </a:solidFill>
                  <a:effectLst/>
                  <a:latin typeface="+mj-lt"/>
                  <a:ea typeface="Times New Roman" panose="02020603050405020304" pitchFamily="18" charset="0"/>
                </a:rPr>
                <a:t>Đoạn</a:t>
              </a:r>
              <a:r>
                <a:rPr lang="en-US" sz="2400" dirty="0">
                  <a:solidFill>
                    <a:srgbClr val="006600"/>
                  </a:solidFill>
                  <a:effectLst/>
                  <a:latin typeface="+mj-lt"/>
                  <a:ea typeface="Times New Roman" panose="02020603050405020304" pitchFamily="18" charset="0"/>
                </a:rPr>
                <a:t> </a:t>
              </a:r>
              <a:r>
                <a:rPr lang="en-US" sz="2400" dirty="0" err="1">
                  <a:solidFill>
                    <a:srgbClr val="006600"/>
                  </a:solidFill>
                  <a:effectLst/>
                  <a:latin typeface="+mj-lt"/>
                  <a:ea typeface="Times New Roman" panose="02020603050405020304" pitchFamily="18" charset="0"/>
                </a:rPr>
                <a:t>còn</a:t>
              </a:r>
              <a:r>
                <a:rPr lang="en-US" sz="2400" dirty="0">
                  <a:solidFill>
                    <a:srgbClr val="006600"/>
                  </a:solidFill>
                  <a:effectLst/>
                  <a:latin typeface="+mj-lt"/>
                  <a:ea typeface="Times New Roman" panose="02020603050405020304" pitchFamily="18" charset="0"/>
                </a:rPr>
                <a:t> </a:t>
              </a:r>
              <a:r>
                <a:rPr lang="en-US" sz="2400" dirty="0" err="1">
                  <a:solidFill>
                    <a:srgbClr val="006600"/>
                  </a:solidFill>
                  <a:effectLst/>
                  <a:latin typeface="+mj-lt"/>
                  <a:ea typeface="Times New Roman" panose="02020603050405020304" pitchFamily="18" charset="0"/>
                </a:rPr>
                <a:t>lại</a:t>
              </a:r>
              <a:r>
                <a:rPr lang="en-US" sz="2400" dirty="0">
                  <a:solidFill>
                    <a:srgbClr val="006600"/>
                  </a:solidFill>
                  <a:effectLst/>
                  <a:latin typeface="+mj-lt"/>
                  <a:ea typeface="Times New Roman" panose="02020603050405020304" pitchFamily="18" charset="0"/>
                </a:rPr>
                <a:t>: </a:t>
              </a:r>
              <a:r>
                <a:rPr lang="en-US" sz="2400" dirty="0" err="1">
                  <a:solidFill>
                    <a:srgbClr val="006600"/>
                  </a:solidFill>
                  <a:effectLst/>
                  <a:latin typeface="+mj-lt"/>
                  <a:ea typeface="Times New Roman" panose="02020603050405020304" pitchFamily="18" charset="0"/>
                </a:rPr>
                <a:t>Cái</a:t>
              </a:r>
              <a:r>
                <a:rPr lang="en-US" sz="2400" dirty="0">
                  <a:solidFill>
                    <a:srgbClr val="006600"/>
                  </a:solidFill>
                  <a:effectLst/>
                  <a:latin typeface="+mj-lt"/>
                  <a:ea typeface="Times New Roman" panose="02020603050405020304" pitchFamily="18" charset="0"/>
                </a:rPr>
                <a:t> </a:t>
              </a:r>
              <a:r>
                <a:rPr lang="en-US" sz="2400" dirty="0" err="1">
                  <a:solidFill>
                    <a:srgbClr val="006600"/>
                  </a:solidFill>
                  <a:effectLst/>
                  <a:latin typeface="+mj-lt"/>
                  <a:ea typeface="Times New Roman" panose="02020603050405020304" pitchFamily="18" charset="0"/>
                </a:rPr>
                <a:t>chết</a:t>
              </a:r>
              <a:r>
                <a:rPr lang="en-US" sz="2400" dirty="0">
                  <a:solidFill>
                    <a:srgbClr val="006600"/>
                  </a:solidFill>
                  <a:effectLst/>
                  <a:latin typeface="+mj-lt"/>
                  <a:ea typeface="Times New Roman" panose="02020603050405020304" pitchFamily="18" charset="0"/>
                </a:rPr>
                <a:t> </a:t>
              </a:r>
              <a:r>
                <a:rPr lang="en-US" sz="2400" dirty="0" err="1">
                  <a:solidFill>
                    <a:srgbClr val="006600"/>
                  </a:solidFill>
                  <a:effectLst/>
                  <a:latin typeface="+mj-lt"/>
                  <a:ea typeface="Times New Roman" panose="02020603050405020304" pitchFamily="18" charset="0"/>
                </a:rPr>
                <a:t>thương</a:t>
              </a:r>
              <a:r>
                <a:rPr lang="en-US" sz="2400" dirty="0">
                  <a:solidFill>
                    <a:srgbClr val="006600"/>
                  </a:solidFill>
                  <a:effectLst/>
                  <a:latin typeface="+mj-lt"/>
                  <a:ea typeface="Times New Roman" panose="02020603050405020304" pitchFamily="18" charset="0"/>
                </a:rPr>
                <a:t> </a:t>
              </a:r>
              <a:r>
                <a:rPr lang="en-US" sz="2400" dirty="0" err="1">
                  <a:solidFill>
                    <a:srgbClr val="006600"/>
                  </a:solidFill>
                  <a:effectLst/>
                  <a:latin typeface="+mj-lt"/>
                  <a:ea typeface="Times New Roman" panose="02020603050405020304" pitchFamily="18" charset="0"/>
                </a:rPr>
                <a:t>tâm</a:t>
              </a:r>
              <a:r>
                <a:rPr lang="en-US" sz="2400" dirty="0">
                  <a:solidFill>
                    <a:srgbClr val="006600"/>
                  </a:solidFill>
                  <a:effectLst/>
                  <a:latin typeface="+mj-lt"/>
                  <a:ea typeface="Times New Roman" panose="02020603050405020304" pitchFamily="18" charset="0"/>
                </a:rPr>
                <a:t> </a:t>
              </a:r>
              <a:r>
                <a:rPr lang="en-US" sz="2400" dirty="0" err="1">
                  <a:solidFill>
                    <a:srgbClr val="006600"/>
                  </a:solidFill>
                  <a:effectLst/>
                  <a:latin typeface="+mj-lt"/>
                  <a:ea typeface="Times New Roman" panose="02020603050405020304" pitchFamily="18" charset="0"/>
                </a:rPr>
                <a:t>của</a:t>
              </a:r>
              <a:r>
                <a:rPr lang="en-US" sz="2400" dirty="0">
                  <a:solidFill>
                    <a:srgbClr val="006600"/>
                  </a:solidFill>
                  <a:effectLst/>
                  <a:latin typeface="+mj-lt"/>
                  <a:ea typeface="Times New Roman" panose="02020603050405020304" pitchFamily="18" charset="0"/>
                </a:rPr>
                <a:t> </a:t>
              </a:r>
              <a:r>
                <a:rPr lang="en-US" sz="2400" dirty="0" err="1">
                  <a:solidFill>
                    <a:srgbClr val="006600"/>
                  </a:solidFill>
                  <a:effectLst/>
                  <a:latin typeface="+mj-lt"/>
                  <a:ea typeface="Times New Roman" panose="02020603050405020304" pitchFamily="18" charset="0"/>
                </a:rPr>
                <a:t>cô</a:t>
              </a:r>
              <a:r>
                <a:rPr lang="en-US" sz="2400" dirty="0">
                  <a:solidFill>
                    <a:srgbClr val="006600"/>
                  </a:solidFill>
                  <a:effectLst/>
                  <a:latin typeface="+mj-lt"/>
                  <a:ea typeface="Times New Roman" panose="02020603050405020304" pitchFamily="18" charset="0"/>
                </a:rPr>
                <a:t> </a:t>
              </a:r>
              <a:r>
                <a:rPr lang="en-US" sz="2400" dirty="0" err="1">
                  <a:solidFill>
                    <a:srgbClr val="006600"/>
                  </a:solidFill>
                  <a:effectLst/>
                  <a:latin typeface="+mj-lt"/>
                  <a:ea typeface="Times New Roman" panose="02020603050405020304" pitchFamily="18" charset="0"/>
                </a:rPr>
                <a:t>bé</a:t>
              </a:r>
              <a:r>
                <a:rPr lang="en-US" sz="2400" dirty="0">
                  <a:solidFill>
                    <a:srgbClr val="006600"/>
                  </a:solidFill>
                  <a:effectLst/>
                  <a:latin typeface="+mj-lt"/>
                  <a:ea typeface="Times New Roman" panose="02020603050405020304" pitchFamily="18" charset="0"/>
                </a:rPr>
                <a:t>.</a:t>
              </a:r>
              <a:endParaRPr lang="en-US" sz="4000" b="1" dirty="0">
                <a:solidFill>
                  <a:srgbClr val="006600"/>
                </a:solidFill>
                <a:latin typeface="+mj-lt"/>
              </a:endParaRPr>
            </a:p>
          </p:txBody>
        </p:sp>
      </p:grpSp>
    </p:spTree>
    <p:extLst>
      <p:ext uri="{BB962C8B-B14F-4D97-AF65-F5344CB8AC3E}">
        <p14:creationId xmlns:p14="http://schemas.microsoft.com/office/powerpoint/2010/main" val="653937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par>
                          <p:cTn id="13" fill="hold">
                            <p:stCondLst>
                              <p:cond delay="2000"/>
                            </p:stCondLst>
                            <p:childTnLst>
                              <p:par>
                                <p:cTn id="14" presetID="21" presetClass="entr" presetSubtype="1" fill="hold"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heel(1)">
                                      <p:cBhvr>
                                        <p:cTn id="16" dur="2000"/>
                                        <p:tgtEl>
                                          <p:spTgt spid="31"/>
                                        </p:tgtEl>
                                      </p:cBhvr>
                                    </p:animEffect>
                                  </p:childTnLst>
                                </p:cTn>
                              </p:par>
                            </p:childTnLst>
                          </p:cTn>
                        </p:par>
                        <p:par>
                          <p:cTn id="17" fill="hold">
                            <p:stCondLst>
                              <p:cond delay="4000"/>
                            </p:stCondLst>
                            <p:childTnLst>
                              <p:par>
                                <p:cTn id="18" presetID="21" presetClass="entr" presetSubtype="1"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heel(1)">
                                      <p:cBhvr>
                                        <p:cTn id="20"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Line 2"/>
          <p:cNvSpPr>
            <a:spLocks noChangeShapeType="1"/>
          </p:cNvSpPr>
          <p:nvPr/>
        </p:nvSpPr>
        <p:spPr bwMode="auto">
          <a:xfrm>
            <a:off x="0" y="889000"/>
            <a:ext cx="9144000" cy="0"/>
          </a:xfrm>
          <a:prstGeom prst="line">
            <a:avLst/>
          </a:prstGeom>
          <a:noFill/>
          <a:ln w="38100">
            <a:solidFill>
              <a:srgbClr val="FF66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000000"/>
              </a:solidFill>
              <a:latin typeface="Times New Roman" pitchFamily="18" charset="0"/>
              <a:cs typeface="Times New Roman" pitchFamily="18" charset="0"/>
            </a:endParaRPr>
          </a:p>
        </p:txBody>
      </p:sp>
      <p:sp>
        <p:nvSpPr>
          <p:cNvPr id="48131" name="Text Box 3"/>
          <p:cNvSpPr txBox="1">
            <a:spLocks noChangeArrowheads="1"/>
          </p:cNvSpPr>
          <p:nvPr/>
        </p:nvSpPr>
        <p:spPr bwMode="auto">
          <a:xfrm>
            <a:off x="6553200" y="508000"/>
            <a:ext cx="838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cs typeface="Times New Roman" pitchFamily="18" charset="0"/>
              </a:defRPr>
            </a:lvl1pPr>
            <a:lvl2pPr marL="742950" indent="-285750">
              <a:defRPr>
                <a:solidFill>
                  <a:schemeClr val="tx1"/>
                </a:solidFill>
                <a:latin typeface="Times New Roman" pitchFamily="18" charset="0"/>
                <a:cs typeface="Times New Roman" pitchFamily="18" charset="0"/>
              </a:defRPr>
            </a:lvl2pPr>
            <a:lvl3pPr marL="1143000" indent="-228600">
              <a:defRPr>
                <a:solidFill>
                  <a:schemeClr val="tx1"/>
                </a:solidFill>
                <a:latin typeface="Times New Roman" pitchFamily="18" charset="0"/>
                <a:cs typeface="Times New Roman" pitchFamily="18" charset="0"/>
              </a:defRPr>
            </a:lvl3pPr>
            <a:lvl4pPr marL="1600200" indent="-228600">
              <a:defRPr>
                <a:solidFill>
                  <a:schemeClr val="tx1"/>
                </a:solidFill>
                <a:latin typeface="Times New Roman" pitchFamily="18" charset="0"/>
                <a:cs typeface="Times New Roman" pitchFamily="18" charset="0"/>
              </a:defRPr>
            </a:lvl4pPr>
            <a:lvl5pPr marL="2057400" indent="-22860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endParaRPr lang="vi-VN" altLang="en-US" smtClean="0">
              <a:solidFill>
                <a:srgbClr val="000000"/>
              </a:solidFill>
              <a:latin typeface=".VnTime" pitchFamily="34" charset="0"/>
            </a:endParaRPr>
          </a:p>
        </p:txBody>
      </p:sp>
      <p:sp>
        <p:nvSpPr>
          <p:cNvPr id="18436" name="Rectangle 4"/>
          <p:cNvSpPr>
            <a:spLocks noChangeArrowheads="1"/>
          </p:cNvSpPr>
          <p:nvPr/>
        </p:nvSpPr>
        <p:spPr bwMode="auto">
          <a:xfrm>
            <a:off x="6019800" y="539752"/>
            <a:ext cx="1689886" cy="461665"/>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defRPr/>
            </a:pPr>
            <a:r>
              <a:rPr lang="en-US" altLang="en-US" sz="2400" b="1">
                <a:solidFill>
                  <a:srgbClr val="0099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An-đéc-xen</a:t>
            </a:r>
          </a:p>
        </p:txBody>
      </p:sp>
      <p:sp>
        <p:nvSpPr>
          <p:cNvPr id="48133" name="Text Box 5"/>
          <p:cNvSpPr txBox="1">
            <a:spLocks noChangeArrowheads="1"/>
          </p:cNvSpPr>
          <p:nvPr/>
        </p:nvSpPr>
        <p:spPr bwMode="auto">
          <a:xfrm>
            <a:off x="838200" y="1206501"/>
            <a:ext cx="7848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cs typeface="Times New Roman" pitchFamily="18" charset="0"/>
              </a:defRPr>
            </a:lvl1pPr>
            <a:lvl2pPr marL="742950" indent="-285750">
              <a:defRPr>
                <a:solidFill>
                  <a:schemeClr val="tx1"/>
                </a:solidFill>
                <a:latin typeface="Times New Roman" pitchFamily="18" charset="0"/>
                <a:cs typeface="Times New Roman" pitchFamily="18" charset="0"/>
              </a:defRPr>
            </a:lvl2pPr>
            <a:lvl3pPr marL="1143000" indent="-228600">
              <a:defRPr>
                <a:solidFill>
                  <a:schemeClr val="tx1"/>
                </a:solidFill>
                <a:latin typeface="Times New Roman" pitchFamily="18" charset="0"/>
                <a:cs typeface="Times New Roman" pitchFamily="18" charset="0"/>
              </a:defRPr>
            </a:lvl3pPr>
            <a:lvl4pPr marL="1600200" indent="-228600">
              <a:defRPr>
                <a:solidFill>
                  <a:schemeClr val="tx1"/>
                </a:solidFill>
                <a:latin typeface="Times New Roman" pitchFamily="18" charset="0"/>
                <a:cs typeface="Times New Roman" pitchFamily="18" charset="0"/>
              </a:defRPr>
            </a:lvl4pPr>
            <a:lvl5pPr marL="2057400" indent="-22860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r>
              <a:rPr lang="en-US" altLang="en-US" sz="3200" b="1" u="sng" dirty="0" smtClean="0">
                <a:solidFill>
                  <a:srgbClr val="0033CC"/>
                </a:solidFill>
              </a:rPr>
              <a:t>1. Hoàn cảnh của cô bé bán diêm</a:t>
            </a:r>
          </a:p>
        </p:txBody>
      </p:sp>
      <p:sp>
        <p:nvSpPr>
          <p:cNvPr id="48134" name="Line 7"/>
          <p:cNvSpPr>
            <a:spLocks noChangeShapeType="1"/>
          </p:cNvSpPr>
          <p:nvPr/>
        </p:nvSpPr>
        <p:spPr bwMode="auto">
          <a:xfrm>
            <a:off x="1692275" y="1968500"/>
            <a:ext cx="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000000"/>
              </a:solidFill>
              <a:latin typeface="Times New Roman" pitchFamily="18" charset="0"/>
              <a:cs typeface="Times New Roman" pitchFamily="18" charset="0"/>
            </a:endParaRPr>
          </a:p>
        </p:txBody>
      </p:sp>
      <p:sp>
        <p:nvSpPr>
          <p:cNvPr id="18440" name="Text Box 8"/>
          <p:cNvSpPr txBox="1">
            <a:spLocks noChangeArrowheads="1"/>
          </p:cNvSpPr>
          <p:nvPr/>
        </p:nvSpPr>
        <p:spPr bwMode="auto">
          <a:xfrm>
            <a:off x="533400" y="825501"/>
            <a:ext cx="4114800" cy="58477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defRPr/>
            </a:pPr>
            <a:r>
              <a:rPr lang="en-US" altLang="en-US" b="1" u="sng" dirty="0"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II. </a:t>
            </a:r>
            <a:r>
              <a:rPr lang="en-US" altLang="en-US" b="1" u="sng" dirty="0" err="1"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Phân</a:t>
            </a:r>
            <a:r>
              <a:rPr lang="en-US" altLang="en-US" b="1" u="sng" dirty="0"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b="1" u="sng" dirty="0" err="1"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tích</a:t>
            </a:r>
            <a:endParaRPr lang="en-US" altLang="en-US" b="1" u="sng"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48136" name="Text Box 9"/>
          <p:cNvSpPr txBox="1">
            <a:spLocks noChangeArrowheads="1"/>
          </p:cNvSpPr>
          <p:nvPr/>
        </p:nvSpPr>
        <p:spPr bwMode="auto">
          <a:xfrm>
            <a:off x="228603" y="3504407"/>
            <a:ext cx="21494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cs typeface="Times New Roman" pitchFamily="18" charset="0"/>
              </a:defRPr>
            </a:lvl1pPr>
            <a:lvl2pPr marL="742950" indent="-285750">
              <a:defRPr>
                <a:solidFill>
                  <a:schemeClr val="tx1"/>
                </a:solidFill>
                <a:latin typeface="Times New Roman" pitchFamily="18" charset="0"/>
                <a:cs typeface="Times New Roman" pitchFamily="18" charset="0"/>
              </a:defRPr>
            </a:lvl2pPr>
            <a:lvl3pPr marL="1143000" indent="-228600">
              <a:defRPr>
                <a:solidFill>
                  <a:schemeClr val="tx1"/>
                </a:solidFill>
                <a:latin typeface="Times New Roman" pitchFamily="18" charset="0"/>
                <a:cs typeface="Times New Roman" pitchFamily="18" charset="0"/>
              </a:defRPr>
            </a:lvl3pPr>
            <a:lvl4pPr marL="1600200" indent="-228600">
              <a:defRPr>
                <a:solidFill>
                  <a:schemeClr val="tx1"/>
                </a:solidFill>
                <a:latin typeface="Times New Roman" pitchFamily="18" charset="0"/>
                <a:cs typeface="Times New Roman" pitchFamily="18" charset="0"/>
              </a:defRPr>
            </a:lvl4pPr>
            <a:lvl5pPr marL="2057400" indent="-22860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a:spcBef>
                <a:spcPct val="0"/>
              </a:spcBef>
            </a:pPr>
            <a:endParaRPr lang="vi-VN" altLang="en-US" smtClean="0">
              <a:solidFill>
                <a:srgbClr val="000000"/>
              </a:solidFill>
              <a:latin typeface=".VnTime" pitchFamily="34" charset="0"/>
            </a:endParaRPr>
          </a:p>
        </p:txBody>
      </p:sp>
      <p:sp>
        <p:nvSpPr>
          <p:cNvPr id="48137" name="Text Box 10"/>
          <p:cNvSpPr txBox="1">
            <a:spLocks noChangeArrowheads="1"/>
          </p:cNvSpPr>
          <p:nvPr/>
        </p:nvSpPr>
        <p:spPr bwMode="auto">
          <a:xfrm>
            <a:off x="1006478" y="1587501"/>
            <a:ext cx="70707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cs typeface="Times New Roman" pitchFamily="18" charset="0"/>
              </a:defRPr>
            </a:lvl1pPr>
            <a:lvl2pPr marL="742950" indent="-285750">
              <a:defRPr>
                <a:solidFill>
                  <a:schemeClr val="tx1"/>
                </a:solidFill>
                <a:latin typeface="Times New Roman" pitchFamily="18" charset="0"/>
                <a:cs typeface="Times New Roman" pitchFamily="18" charset="0"/>
              </a:defRPr>
            </a:lvl2pPr>
            <a:lvl3pPr marL="1143000" indent="-228600">
              <a:defRPr>
                <a:solidFill>
                  <a:schemeClr val="tx1"/>
                </a:solidFill>
                <a:latin typeface="Times New Roman" pitchFamily="18" charset="0"/>
                <a:cs typeface="Times New Roman" pitchFamily="18" charset="0"/>
              </a:defRPr>
            </a:lvl3pPr>
            <a:lvl4pPr marL="1600200" indent="-228600">
              <a:defRPr>
                <a:solidFill>
                  <a:schemeClr val="tx1"/>
                </a:solidFill>
                <a:latin typeface="Times New Roman" pitchFamily="18" charset="0"/>
                <a:cs typeface="Times New Roman" pitchFamily="18" charset="0"/>
              </a:defRPr>
            </a:lvl4pPr>
            <a:lvl5pPr marL="2057400" indent="-22860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r>
              <a:rPr lang="en-US" altLang="en-US" sz="3200" b="1" i="1" u="sng" smtClean="0">
                <a:solidFill>
                  <a:srgbClr val="000000"/>
                </a:solidFill>
              </a:rPr>
              <a:t>b. Trong đêm giao thừa</a:t>
            </a:r>
          </a:p>
        </p:txBody>
      </p:sp>
      <p:sp>
        <p:nvSpPr>
          <p:cNvPr id="18443" name="Line 11"/>
          <p:cNvSpPr>
            <a:spLocks noChangeShapeType="1"/>
          </p:cNvSpPr>
          <p:nvPr/>
        </p:nvSpPr>
        <p:spPr bwMode="auto">
          <a:xfrm flipV="1">
            <a:off x="4641850" y="2286000"/>
            <a:ext cx="1588" cy="228467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000000"/>
              </a:solidFill>
              <a:latin typeface="Times New Roman" pitchFamily="18" charset="0"/>
              <a:cs typeface="Times New Roman" pitchFamily="18" charset="0"/>
            </a:endParaRPr>
          </a:p>
        </p:txBody>
      </p:sp>
      <p:sp>
        <p:nvSpPr>
          <p:cNvPr id="18444" name="Text Box 12"/>
          <p:cNvSpPr txBox="1">
            <a:spLocks noChangeArrowheads="1"/>
          </p:cNvSpPr>
          <p:nvPr/>
        </p:nvSpPr>
        <p:spPr bwMode="auto">
          <a:xfrm>
            <a:off x="762000" y="1968500"/>
            <a:ext cx="3429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cs typeface="Times New Roman" pitchFamily="18" charset="0"/>
              </a:defRPr>
            </a:lvl1pPr>
            <a:lvl2pPr marL="742950" indent="-285750">
              <a:defRPr>
                <a:solidFill>
                  <a:schemeClr val="tx1"/>
                </a:solidFill>
                <a:latin typeface="Times New Roman" pitchFamily="18" charset="0"/>
                <a:cs typeface="Times New Roman" pitchFamily="18" charset="0"/>
              </a:defRPr>
            </a:lvl2pPr>
            <a:lvl3pPr marL="1143000" indent="-228600">
              <a:defRPr>
                <a:solidFill>
                  <a:schemeClr val="tx1"/>
                </a:solidFill>
                <a:latin typeface="Times New Roman" pitchFamily="18" charset="0"/>
                <a:cs typeface="Times New Roman" pitchFamily="18" charset="0"/>
              </a:defRPr>
            </a:lvl3pPr>
            <a:lvl4pPr marL="1600200" indent="-228600">
              <a:defRPr>
                <a:solidFill>
                  <a:schemeClr val="tx1"/>
                </a:solidFill>
                <a:latin typeface="Times New Roman" pitchFamily="18" charset="0"/>
                <a:cs typeface="Times New Roman" pitchFamily="18" charset="0"/>
              </a:defRPr>
            </a:lvl4pPr>
            <a:lvl5pPr marL="2057400" indent="-22860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algn="ctr"/>
            <a:r>
              <a:rPr lang="en-US" altLang="en-US" sz="2800" b="1" u="sng" smtClean="0">
                <a:solidFill>
                  <a:srgbClr val="FF0000"/>
                </a:solidFill>
              </a:rPr>
              <a:t>Tình cảnh của cô bé</a:t>
            </a:r>
          </a:p>
        </p:txBody>
      </p:sp>
      <p:sp>
        <p:nvSpPr>
          <p:cNvPr id="18445" name="Text Box 13"/>
          <p:cNvSpPr txBox="1">
            <a:spLocks noChangeArrowheads="1"/>
          </p:cNvSpPr>
          <p:nvPr/>
        </p:nvSpPr>
        <p:spPr bwMode="auto">
          <a:xfrm>
            <a:off x="4876800" y="1976438"/>
            <a:ext cx="3949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cs typeface="Times New Roman" pitchFamily="18" charset="0"/>
              </a:defRPr>
            </a:lvl1pPr>
            <a:lvl2pPr marL="742950" indent="-285750">
              <a:defRPr>
                <a:solidFill>
                  <a:schemeClr val="tx1"/>
                </a:solidFill>
                <a:latin typeface="Times New Roman" pitchFamily="18" charset="0"/>
                <a:cs typeface="Times New Roman" pitchFamily="18" charset="0"/>
              </a:defRPr>
            </a:lvl2pPr>
            <a:lvl3pPr marL="1143000" indent="-228600">
              <a:defRPr>
                <a:solidFill>
                  <a:schemeClr val="tx1"/>
                </a:solidFill>
                <a:latin typeface="Times New Roman" pitchFamily="18" charset="0"/>
                <a:cs typeface="Times New Roman" pitchFamily="18" charset="0"/>
              </a:defRPr>
            </a:lvl3pPr>
            <a:lvl4pPr marL="1600200" indent="-228600">
              <a:defRPr>
                <a:solidFill>
                  <a:schemeClr val="tx1"/>
                </a:solidFill>
                <a:latin typeface="Times New Roman" pitchFamily="18" charset="0"/>
                <a:cs typeface="Times New Roman" pitchFamily="18" charset="0"/>
              </a:defRPr>
            </a:lvl4pPr>
            <a:lvl5pPr marL="2057400" indent="-22860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algn="ctr"/>
            <a:r>
              <a:rPr lang="en-US" altLang="en-US" sz="2800" b="1" u="sng" smtClean="0">
                <a:solidFill>
                  <a:srgbClr val="FF0000"/>
                </a:solidFill>
              </a:rPr>
              <a:t>Cảnh  vật xung quanh</a:t>
            </a:r>
          </a:p>
        </p:txBody>
      </p:sp>
      <p:sp>
        <p:nvSpPr>
          <p:cNvPr id="18446" name="Text Box 14"/>
          <p:cNvSpPr txBox="1">
            <a:spLocks noChangeArrowheads="1"/>
          </p:cNvSpPr>
          <p:nvPr/>
        </p:nvSpPr>
        <p:spPr bwMode="auto">
          <a:xfrm>
            <a:off x="533400" y="2443036"/>
            <a:ext cx="3733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cs typeface="Times New Roman" pitchFamily="18" charset="0"/>
              </a:defRPr>
            </a:lvl1pPr>
            <a:lvl2pPr marL="742950" indent="-285750">
              <a:defRPr>
                <a:solidFill>
                  <a:schemeClr val="tx1"/>
                </a:solidFill>
                <a:latin typeface="Times New Roman" pitchFamily="18" charset="0"/>
                <a:cs typeface="Times New Roman" pitchFamily="18" charset="0"/>
              </a:defRPr>
            </a:lvl2pPr>
            <a:lvl3pPr marL="1143000" indent="-228600">
              <a:defRPr>
                <a:solidFill>
                  <a:schemeClr val="tx1"/>
                </a:solidFill>
                <a:latin typeface="Times New Roman" pitchFamily="18" charset="0"/>
                <a:cs typeface="Times New Roman" pitchFamily="18" charset="0"/>
              </a:defRPr>
            </a:lvl3pPr>
            <a:lvl4pPr marL="1600200" indent="-228600">
              <a:defRPr>
                <a:solidFill>
                  <a:schemeClr val="tx1"/>
                </a:solidFill>
                <a:latin typeface="Times New Roman" pitchFamily="18" charset="0"/>
                <a:cs typeface="Times New Roman" pitchFamily="18" charset="0"/>
              </a:defRPr>
            </a:lvl4pPr>
            <a:lvl5pPr marL="2057400" indent="-22860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r>
              <a:rPr lang="en-US" altLang="en-US" dirty="0" smtClean="0">
                <a:solidFill>
                  <a:srgbClr val="000000"/>
                </a:solidFill>
              </a:rPr>
              <a:t>- Đầu trần, đi chân đất, đang dò dẫm trong bóng tối </a:t>
            </a:r>
          </a:p>
        </p:txBody>
      </p:sp>
      <p:sp>
        <p:nvSpPr>
          <p:cNvPr id="18447" name="Text Box 15"/>
          <p:cNvSpPr txBox="1">
            <a:spLocks noChangeArrowheads="1"/>
          </p:cNvSpPr>
          <p:nvPr/>
        </p:nvSpPr>
        <p:spPr bwMode="auto">
          <a:xfrm>
            <a:off x="457200" y="3530473"/>
            <a:ext cx="2362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cs typeface="Times New Roman" pitchFamily="18" charset="0"/>
              </a:defRPr>
            </a:lvl1pPr>
            <a:lvl2pPr marL="742950" indent="-285750">
              <a:defRPr>
                <a:solidFill>
                  <a:schemeClr val="tx1"/>
                </a:solidFill>
                <a:latin typeface="Times New Roman" pitchFamily="18" charset="0"/>
                <a:cs typeface="Times New Roman" pitchFamily="18" charset="0"/>
              </a:defRPr>
            </a:lvl2pPr>
            <a:lvl3pPr marL="1143000" indent="-228600">
              <a:defRPr>
                <a:solidFill>
                  <a:schemeClr val="tx1"/>
                </a:solidFill>
                <a:latin typeface="Times New Roman" pitchFamily="18" charset="0"/>
                <a:cs typeface="Times New Roman" pitchFamily="18" charset="0"/>
              </a:defRPr>
            </a:lvl3pPr>
            <a:lvl4pPr marL="1600200" indent="-228600">
              <a:defRPr>
                <a:solidFill>
                  <a:schemeClr val="tx1"/>
                </a:solidFill>
                <a:latin typeface="Times New Roman" pitchFamily="18" charset="0"/>
                <a:cs typeface="Times New Roman" pitchFamily="18" charset="0"/>
              </a:defRPr>
            </a:lvl4pPr>
            <a:lvl5pPr marL="2057400" indent="-22860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r>
              <a:rPr lang="en-US" altLang="en-US" smtClean="0">
                <a:solidFill>
                  <a:srgbClr val="000000"/>
                </a:solidFill>
              </a:rPr>
              <a:t>- Bụng đói</a:t>
            </a:r>
          </a:p>
        </p:txBody>
      </p:sp>
      <p:sp>
        <p:nvSpPr>
          <p:cNvPr id="18448" name="Text Box 16"/>
          <p:cNvSpPr txBox="1">
            <a:spLocks noChangeArrowheads="1"/>
          </p:cNvSpPr>
          <p:nvPr/>
        </p:nvSpPr>
        <p:spPr bwMode="auto">
          <a:xfrm>
            <a:off x="4724400" y="2379536"/>
            <a:ext cx="4495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cs typeface="Times New Roman" pitchFamily="18" charset="0"/>
              </a:defRPr>
            </a:lvl1pPr>
            <a:lvl2pPr marL="742950" indent="-285750">
              <a:defRPr>
                <a:solidFill>
                  <a:schemeClr val="tx1"/>
                </a:solidFill>
                <a:latin typeface="Times New Roman" pitchFamily="18" charset="0"/>
                <a:cs typeface="Times New Roman" pitchFamily="18" charset="0"/>
              </a:defRPr>
            </a:lvl2pPr>
            <a:lvl3pPr marL="1143000" indent="-228600">
              <a:defRPr>
                <a:solidFill>
                  <a:schemeClr val="tx1"/>
                </a:solidFill>
                <a:latin typeface="Times New Roman" pitchFamily="18" charset="0"/>
                <a:cs typeface="Times New Roman" pitchFamily="18" charset="0"/>
              </a:defRPr>
            </a:lvl3pPr>
            <a:lvl4pPr marL="1600200" indent="-228600">
              <a:defRPr>
                <a:solidFill>
                  <a:schemeClr val="tx1"/>
                </a:solidFill>
                <a:latin typeface="Times New Roman" pitchFamily="18" charset="0"/>
                <a:cs typeface="Times New Roman" pitchFamily="18" charset="0"/>
              </a:defRPr>
            </a:lvl4pPr>
            <a:lvl5pPr marL="2057400" indent="-22860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a:spcBef>
                <a:spcPct val="0"/>
              </a:spcBef>
            </a:pPr>
            <a:r>
              <a:rPr lang="en-US" altLang="en-US" smtClean="0">
                <a:solidFill>
                  <a:srgbClr val="000000"/>
                </a:solidFill>
              </a:rPr>
              <a:t>- Đêm giao thừa, trời rét mướt, cửa sổ mọi nhà đều sáng rực ánh đèn</a:t>
            </a:r>
          </a:p>
        </p:txBody>
      </p:sp>
      <p:sp>
        <p:nvSpPr>
          <p:cNvPr id="18449" name="Text Box 17"/>
          <p:cNvSpPr txBox="1">
            <a:spLocks noChangeArrowheads="1"/>
          </p:cNvSpPr>
          <p:nvPr/>
        </p:nvSpPr>
        <p:spPr bwMode="auto">
          <a:xfrm>
            <a:off x="458788" y="4105942"/>
            <a:ext cx="44942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cs typeface="Times New Roman" pitchFamily="18" charset="0"/>
              </a:defRPr>
            </a:lvl1pPr>
            <a:lvl2pPr marL="742950" indent="-285750">
              <a:defRPr>
                <a:solidFill>
                  <a:schemeClr val="tx1"/>
                </a:solidFill>
                <a:latin typeface="Times New Roman" pitchFamily="18" charset="0"/>
                <a:cs typeface="Times New Roman" pitchFamily="18" charset="0"/>
              </a:defRPr>
            </a:lvl2pPr>
            <a:lvl3pPr marL="1143000" indent="-228600">
              <a:defRPr>
                <a:solidFill>
                  <a:schemeClr val="tx1"/>
                </a:solidFill>
                <a:latin typeface="Times New Roman" pitchFamily="18" charset="0"/>
                <a:cs typeface="Times New Roman" pitchFamily="18" charset="0"/>
              </a:defRPr>
            </a:lvl3pPr>
            <a:lvl4pPr marL="1600200" indent="-228600">
              <a:defRPr>
                <a:solidFill>
                  <a:schemeClr val="tx1"/>
                </a:solidFill>
                <a:latin typeface="Times New Roman" pitchFamily="18" charset="0"/>
                <a:cs typeface="Times New Roman" pitchFamily="18" charset="0"/>
              </a:defRPr>
            </a:lvl4pPr>
            <a:lvl5pPr marL="2057400" indent="-22860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r>
              <a:rPr lang="en-US" altLang="en-US" smtClean="0">
                <a:solidFill>
                  <a:srgbClr val="000000"/>
                </a:solidFill>
              </a:rPr>
              <a:t>- Phải đi bán diêm một mình</a:t>
            </a:r>
          </a:p>
        </p:txBody>
      </p:sp>
      <p:sp>
        <p:nvSpPr>
          <p:cNvPr id="18450" name="Text Box 18"/>
          <p:cNvSpPr txBox="1">
            <a:spLocks noChangeArrowheads="1"/>
          </p:cNvSpPr>
          <p:nvPr/>
        </p:nvSpPr>
        <p:spPr bwMode="auto">
          <a:xfrm>
            <a:off x="4724400" y="4068901"/>
            <a:ext cx="4419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cs typeface="Times New Roman" pitchFamily="18" charset="0"/>
              </a:defRPr>
            </a:lvl1pPr>
            <a:lvl2pPr marL="742950" indent="-285750">
              <a:defRPr>
                <a:solidFill>
                  <a:schemeClr val="tx1"/>
                </a:solidFill>
                <a:latin typeface="Times New Roman" pitchFamily="18" charset="0"/>
                <a:cs typeface="Times New Roman" pitchFamily="18" charset="0"/>
              </a:defRPr>
            </a:lvl2pPr>
            <a:lvl3pPr marL="1143000" indent="-228600">
              <a:defRPr>
                <a:solidFill>
                  <a:schemeClr val="tx1"/>
                </a:solidFill>
                <a:latin typeface="Times New Roman" pitchFamily="18" charset="0"/>
                <a:cs typeface="Times New Roman" pitchFamily="18" charset="0"/>
              </a:defRPr>
            </a:lvl3pPr>
            <a:lvl4pPr marL="1600200" indent="-228600">
              <a:defRPr>
                <a:solidFill>
                  <a:schemeClr val="tx1"/>
                </a:solidFill>
                <a:latin typeface="Times New Roman" pitchFamily="18" charset="0"/>
                <a:cs typeface="Times New Roman" pitchFamily="18" charset="0"/>
              </a:defRPr>
            </a:lvl4pPr>
            <a:lvl5pPr marL="2057400" indent="-22860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r>
              <a:rPr lang="en-US" altLang="en-US" smtClean="0">
                <a:solidFill>
                  <a:srgbClr val="000000"/>
                </a:solidFill>
              </a:rPr>
              <a:t> - Mọi người đều quây quần bên gia đình.</a:t>
            </a:r>
          </a:p>
        </p:txBody>
      </p:sp>
      <p:sp>
        <p:nvSpPr>
          <p:cNvPr id="18451" name="Text Box 19"/>
          <p:cNvSpPr txBox="1">
            <a:spLocks noChangeArrowheads="1"/>
          </p:cNvSpPr>
          <p:nvPr/>
        </p:nvSpPr>
        <p:spPr bwMode="auto">
          <a:xfrm>
            <a:off x="381000" y="5045214"/>
            <a:ext cx="8686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cs typeface="Times New Roman" pitchFamily="18" charset="0"/>
              </a:defRPr>
            </a:lvl1pPr>
            <a:lvl2pPr marL="742950" indent="-285750">
              <a:defRPr>
                <a:solidFill>
                  <a:schemeClr val="tx1"/>
                </a:solidFill>
                <a:latin typeface="Times New Roman" pitchFamily="18" charset="0"/>
                <a:cs typeface="Times New Roman" pitchFamily="18" charset="0"/>
              </a:defRPr>
            </a:lvl2pPr>
            <a:lvl3pPr marL="1143000" indent="-228600">
              <a:defRPr>
                <a:solidFill>
                  <a:schemeClr val="tx1"/>
                </a:solidFill>
                <a:latin typeface="Times New Roman" pitchFamily="18" charset="0"/>
                <a:cs typeface="Times New Roman" pitchFamily="18" charset="0"/>
              </a:defRPr>
            </a:lvl3pPr>
            <a:lvl4pPr marL="1600200" indent="-228600">
              <a:defRPr>
                <a:solidFill>
                  <a:schemeClr val="tx1"/>
                </a:solidFill>
                <a:latin typeface="Times New Roman" pitchFamily="18" charset="0"/>
                <a:cs typeface="Times New Roman" pitchFamily="18" charset="0"/>
              </a:defRPr>
            </a:lvl4pPr>
            <a:lvl5pPr marL="2057400" indent="-22860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r>
              <a:rPr lang="en-US" altLang="en-US" b="1" smtClean="0">
                <a:solidFill>
                  <a:srgbClr val="FF0000"/>
                </a:solidFill>
                <a:sym typeface="Wingdings" pitchFamily="2" charset="2"/>
              </a:rPr>
              <a:t> Nghệ thuật tương phản làm nổi bật hoàn cảnh đáng thương của cô bé, gợi niềm thương cảm cho người đọc.</a:t>
            </a:r>
          </a:p>
        </p:txBody>
      </p:sp>
      <p:pic>
        <p:nvPicPr>
          <p:cNvPr id="48147" name="Picture 6" descr="DSTARS-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906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8" name="Picture 6" descr="DSTARS-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0"/>
            <a:ext cx="9906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9" name="Picture 6" descr="DSTARS-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0"/>
            <a:ext cx="9906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50" name="Picture 6" descr="DSTARS-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0"/>
            <a:ext cx="9906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51" name="Picture 6" descr="DSTARS-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317500"/>
            <a:ext cx="9906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7" name="Text Box 25"/>
          <p:cNvSpPr txBox="1">
            <a:spLocks noChangeArrowheads="1"/>
          </p:cNvSpPr>
          <p:nvPr/>
        </p:nvSpPr>
        <p:spPr bwMode="auto">
          <a:xfrm>
            <a:off x="533400" y="4665535"/>
            <a:ext cx="25987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itchFamily="18" charset="0"/>
                <a:cs typeface="Times New Roman" pitchFamily="18" charset="0"/>
              </a:defRPr>
            </a:lvl1pPr>
            <a:lvl2pPr marL="742950" indent="-285750">
              <a:defRPr>
                <a:solidFill>
                  <a:schemeClr val="tx1"/>
                </a:solidFill>
                <a:latin typeface="Times New Roman" pitchFamily="18" charset="0"/>
                <a:cs typeface="Times New Roman" pitchFamily="18" charset="0"/>
              </a:defRPr>
            </a:lvl2pPr>
            <a:lvl3pPr marL="1143000" indent="-228600">
              <a:defRPr>
                <a:solidFill>
                  <a:schemeClr val="tx1"/>
                </a:solidFill>
                <a:latin typeface="Times New Roman" pitchFamily="18" charset="0"/>
                <a:cs typeface="Times New Roman" pitchFamily="18" charset="0"/>
              </a:defRPr>
            </a:lvl3pPr>
            <a:lvl4pPr marL="1600200" indent="-228600">
              <a:defRPr>
                <a:solidFill>
                  <a:schemeClr val="tx1"/>
                </a:solidFill>
                <a:latin typeface="Times New Roman" pitchFamily="18" charset="0"/>
                <a:cs typeface="Times New Roman" pitchFamily="18" charset="0"/>
              </a:defRPr>
            </a:lvl4pPr>
            <a:lvl5pPr marL="2057400" indent="-22860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eaLnBrk="0" hangingPunct="0">
              <a:spcBef>
                <a:spcPct val="0"/>
              </a:spcBef>
            </a:pPr>
            <a:r>
              <a:rPr lang="en-US" altLang="en-US" b="1" smtClean="0">
                <a:solidFill>
                  <a:srgbClr val="0000FF"/>
                </a:solidFill>
              </a:rPr>
              <a:t>-&gt;Đói rét, lẻ loi, sợ hãi</a:t>
            </a:r>
          </a:p>
        </p:txBody>
      </p:sp>
      <p:sp>
        <p:nvSpPr>
          <p:cNvPr id="18458" name="Text Box 26"/>
          <p:cNvSpPr txBox="1">
            <a:spLocks noChangeArrowheads="1"/>
          </p:cNvSpPr>
          <p:nvPr/>
        </p:nvSpPr>
        <p:spPr bwMode="auto">
          <a:xfrm>
            <a:off x="4648200" y="4742264"/>
            <a:ext cx="322235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itchFamily="18" charset="0"/>
                <a:cs typeface="Times New Roman" pitchFamily="18" charset="0"/>
              </a:defRPr>
            </a:lvl1pPr>
            <a:lvl2pPr marL="742950" indent="-285750">
              <a:defRPr>
                <a:solidFill>
                  <a:schemeClr val="tx1"/>
                </a:solidFill>
                <a:latin typeface="Times New Roman" pitchFamily="18" charset="0"/>
                <a:cs typeface="Times New Roman" pitchFamily="18" charset="0"/>
              </a:defRPr>
            </a:lvl2pPr>
            <a:lvl3pPr marL="1143000" indent="-228600">
              <a:defRPr>
                <a:solidFill>
                  <a:schemeClr val="tx1"/>
                </a:solidFill>
                <a:latin typeface="Times New Roman" pitchFamily="18" charset="0"/>
                <a:cs typeface="Times New Roman" pitchFamily="18" charset="0"/>
              </a:defRPr>
            </a:lvl3pPr>
            <a:lvl4pPr marL="1600200" indent="-228600">
              <a:defRPr>
                <a:solidFill>
                  <a:schemeClr val="tx1"/>
                </a:solidFill>
                <a:latin typeface="Times New Roman" pitchFamily="18" charset="0"/>
                <a:cs typeface="Times New Roman" pitchFamily="18" charset="0"/>
              </a:defRPr>
            </a:lvl4pPr>
            <a:lvl5pPr marL="2057400" indent="-22860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eaLnBrk="0" hangingPunct="0">
              <a:spcBef>
                <a:spcPct val="0"/>
              </a:spcBef>
            </a:pPr>
            <a:r>
              <a:rPr lang="en-US" altLang="en-US" b="1" smtClean="0">
                <a:solidFill>
                  <a:srgbClr val="0000FF"/>
                </a:solidFill>
              </a:rPr>
              <a:t>-&gt;No đủ, đầm ấm, sáng sủa.</a:t>
            </a:r>
          </a:p>
        </p:txBody>
      </p:sp>
      <p:sp>
        <p:nvSpPr>
          <p:cNvPr id="4" name="Rectangle 3"/>
          <p:cNvSpPr>
            <a:spLocks noChangeArrowheads="1"/>
          </p:cNvSpPr>
          <p:nvPr/>
        </p:nvSpPr>
        <p:spPr bwMode="auto">
          <a:xfrm>
            <a:off x="4724400" y="3425964"/>
            <a:ext cx="4572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0"/>
              </a:spcBef>
            </a:pPr>
            <a:r>
              <a:rPr lang="en-US" altLang="en-US" smtClean="0">
                <a:solidFill>
                  <a:srgbClr val="000000"/>
                </a:solidFill>
                <a:latin typeface="Times New Roman" pitchFamily="18" charset="0"/>
                <a:cs typeface="Times New Roman" pitchFamily="18" charset="0"/>
              </a:rPr>
              <a:t>- Trong phố sực nức mùi ngỗng quay.</a:t>
            </a:r>
          </a:p>
        </p:txBody>
      </p:sp>
      <p:sp>
        <p:nvSpPr>
          <p:cNvPr id="3" name="Text Box 6"/>
          <p:cNvSpPr txBox="1">
            <a:spLocks noChangeArrowheads="1"/>
          </p:cNvSpPr>
          <p:nvPr/>
        </p:nvSpPr>
        <p:spPr bwMode="auto">
          <a:xfrm>
            <a:off x="1676400" y="63501"/>
            <a:ext cx="5867400" cy="584775"/>
          </a:xfrm>
          <a:prstGeom prst="rect">
            <a:avLst/>
          </a:prstGeom>
          <a:solidFill>
            <a:srgbClr val="66FFFF"/>
          </a:solidFill>
          <a:ln w="57150" cmpd="thickThin">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defRPr/>
            </a:pPr>
            <a:r>
              <a:rPr lang="en-US" altLang="en-US" b="1" dirty="0" smtClean="0">
                <a:solidFill>
                  <a:srgbClr val="FF0066"/>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CÔ </a:t>
            </a:r>
            <a:r>
              <a:rPr lang="en-US" altLang="en-US" b="1" dirty="0">
                <a:solidFill>
                  <a:srgbClr val="FF0066"/>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BÉ BÁN DIÊM</a:t>
            </a:r>
            <a:r>
              <a:rPr lang="en-US" altLang="en-US" dirty="0">
                <a:solidFill>
                  <a:srgbClr val="000000"/>
                </a:solidFill>
                <a:latin typeface="Times New Roman" panose="02020603050405020304" pitchFamily="18" charset="0"/>
                <a:cs typeface="Times New Roman" panose="02020603050405020304" pitchFamily="18" charset="0"/>
              </a:rPr>
              <a:t>         </a:t>
            </a:r>
            <a:endParaRPr lang="en-US" altLang="en-US" b="1" dirty="0">
              <a:solidFill>
                <a:srgbClr val="009900"/>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705419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8" presetClass="entr" presetSubtype="0" accel="100000" fill="hold" grpId="0" nodeType="clickEffect">
                                  <p:stCondLst>
                                    <p:cond delay="0"/>
                                  </p:stCondLst>
                                  <p:childTnLst>
                                    <p:set>
                                      <p:cBhvr>
                                        <p:cTn id="6" dur="1" fill="hold">
                                          <p:stCondLst>
                                            <p:cond delay="0"/>
                                          </p:stCondLst>
                                        </p:cTn>
                                        <p:tgtEl>
                                          <p:spTgt spid="18444"/>
                                        </p:tgtEl>
                                        <p:attrNameLst>
                                          <p:attrName>style.visibility</p:attrName>
                                        </p:attrNameLst>
                                      </p:cBhvr>
                                      <p:to>
                                        <p:strVal val="visible"/>
                                      </p:to>
                                    </p:set>
                                    <p:anim calcmode="lin" valueType="num">
                                      <p:cBhvr>
                                        <p:cTn id="7" dur="500" fill="hold"/>
                                        <p:tgtEl>
                                          <p:spTgt spid="18444"/>
                                        </p:tgtEl>
                                        <p:attrNameLst>
                                          <p:attrName>ppt_w</p:attrName>
                                        </p:attrNameLst>
                                      </p:cBhvr>
                                      <p:tavLst>
                                        <p:tav tm="0">
                                          <p:val>
                                            <p:strVal val="#ppt_w*2.5"/>
                                          </p:val>
                                        </p:tav>
                                        <p:tav tm="100000">
                                          <p:val>
                                            <p:strVal val="#ppt_w"/>
                                          </p:val>
                                        </p:tav>
                                      </p:tavLst>
                                    </p:anim>
                                    <p:anim calcmode="lin" valueType="num">
                                      <p:cBhvr>
                                        <p:cTn id="8" dur="500" fill="hold"/>
                                        <p:tgtEl>
                                          <p:spTgt spid="18444"/>
                                        </p:tgtEl>
                                        <p:attrNameLst>
                                          <p:attrName>ppt_h</p:attrName>
                                        </p:attrNameLst>
                                      </p:cBhvr>
                                      <p:tavLst>
                                        <p:tav tm="0">
                                          <p:val>
                                            <p:strVal val="#ppt_h*0.01"/>
                                          </p:val>
                                        </p:tav>
                                        <p:tav tm="100000">
                                          <p:val>
                                            <p:strVal val="#ppt_h"/>
                                          </p:val>
                                        </p:tav>
                                      </p:tavLst>
                                    </p:anim>
                                    <p:anim calcmode="lin" valueType="num">
                                      <p:cBhvr>
                                        <p:cTn id="9" dur="500" fill="hold"/>
                                        <p:tgtEl>
                                          <p:spTgt spid="18444"/>
                                        </p:tgtEl>
                                        <p:attrNameLst>
                                          <p:attrName>ppt_x</p:attrName>
                                        </p:attrNameLst>
                                      </p:cBhvr>
                                      <p:tavLst>
                                        <p:tav tm="0">
                                          <p:val>
                                            <p:strVal val="#ppt_x"/>
                                          </p:val>
                                        </p:tav>
                                        <p:tav tm="100000">
                                          <p:val>
                                            <p:strVal val="#ppt_x"/>
                                          </p:val>
                                        </p:tav>
                                      </p:tavLst>
                                    </p:anim>
                                    <p:anim calcmode="lin" valueType="num">
                                      <p:cBhvr>
                                        <p:cTn id="10" dur="500" fill="hold"/>
                                        <p:tgtEl>
                                          <p:spTgt spid="18444"/>
                                        </p:tgtEl>
                                        <p:attrNameLst>
                                          <p:attrName>ppt_y</p:attrName>
                                        </p:attrNameLst>
                                      </p:cBhvr>
                                      <p:tavLst>
                                        <p:tav tm="0">
                                          <p:val>
                                            <p:strVal val="#ppt_h+1"/>
                                          </p:val>
                                        </p:tav>
                                        <p:tav tm="100000">
                                          <p:val>
                                            <p:strVal val="#ppt_y"/>
                                          </p:val>
                                        </p:tav>
                                      </p:tavLst>
                                    </p:anim>
                                    <p:animEffect transition="in" filter="fade">
                                      <p:cBhvr>
                                        <p:cTn id="11" dur="500"/>
                                        <p:tgtEl>
                                          <p:spTgt spid="18444"/>
                                        </p:tgtEl>
                                      </p:cBhvr>
                                    </p:animEffect>
                                  </p:childTnLst>
                                </p:cTn>
                              </p:par>
                              <p:par>
                                <p:cTn id="12" presetID="49" presetClass="entr" presetSubtype="0" decel="100000" fill="hold" grpId="0" nodeType="withEffect">
                                  <p:stCondLst>
                                    <p:cond delay="0"/>
                                  </p:stCondLst>
                                  <p:childTnLst>
                                    <p:set>
                                      <p:cBhvr>
                                        <p:cTn id="13" dur="1" fill="hold">
                                          <p:stCondLst>
                                            <p:cond delay="0"/>
                                          </p:stCondLst>
                                        </p:cTn>
                                        <p:tgtEl>
                                          <p:spTgt spid="18443"/>
                                        </p:tgtEl>
                                        <p:attrNameLst>
                                          <p:attrName>style.visibility</p:attrName>
                                        </p:attrNameLst>
                                      </p:cBhvr>
                                      <p:to>
                                        <p:strVal val="visible"/>
                                      </p:to>
                                    </p:set>
                                    <p:anim calcmode="lin" valueType="num">
                                      <p:cBhvr>
                                        <p:cTn id="14" dur="500" fill="hold"/>
                                        <p:tgtEl>
                                          <p:spTgt spid="18443"/>
                                        </p:tgtEl>
                                        <p:attrNameLst>
                                          <p:attrName>ppt_w</p:attrName>
                                        </p:attrNameLst>
                                      </p:cBhvr>
                                      <p:tavLst>
                                        <p:tav tm="0">
                                          <p:val>
                                            <p:fltVal val="0"/>
                                          </p:val>
                                        </p:tav>
                                        <p:tav tm="100000">
                                          <p:val>
                                            <p:strVal val="#ppt_w"/>
                                          </p:val>
                                        </p:tav>
                                      </p:tavLst>
                                    </p:anim>
                                    <p:anim calcmode="lin" valueType="num">
                                      <p:cBhvr>
                                        <p:cTn id="15" dur="500" fill="hold"/>
                                        <p:tgtEl>
                                          <p:spTgt spid="18443"/>
                                        </p:tgtEl>
                                        <p:attrNameLst>
                                          <p:attrName>ppt_h</p:attrName>
                                        </p:attrNameLst>
                                      </p:cBhvr>
                                      <p:tavLst>
                                        <p:tav tm="0">
                                          <p:val>
                                            <p:fltVal val="0"/>
                                          </p:val>
                                        </p:tav>
                                        <p:tav tm="100000">
                                          <p:val>
                                            <p:strVal val="#ppt_h"/>
                                          </p:val>
                                        </p:tav>
                                      </p:tavLst>
                                    </p:anim>
                                    <p:anim calcmode="lin" valueType="num">
                                      <p:cBhvr>
                                        <p:cTn id="16" dur="500" fill="hold"/>
                                        <p:tgtEl>
                                          <p:spTgt spid="18443"/>
                                        </p:tgtEl>
                                        <p:attrNameLst>
                                          <p:attrName>style.rotation</p:attrName>
                                        </p:attrNameLst>
                                      </p:cBhvr>
                                      <p:tavLst>
                                        <p:tav tm="0">
                                          <p:val>
                                            <p:fltVal val="360"/>
                                          </p:val>
                                        </p:tav>
                                        <p:tav tm="100000">
                                          <p:val>
                                            <p:fltVal val="0"/>
                                          </p:val>
                                        </p:tav>
                                      </p:tavLst>
                                    </p:anim>
                                    <p:animEffect transition="in" filter="fade">
                                      <p:cBhvr>
                                        <p:cTn id="17" dur="500"/>
                                        <p:tgtEl>
                                          <p:spTgt spid="18443"/>
                                        </p:tgtEl>
                                      </p:cBhvr>
                                    </p:animEffect>
                                  </p:childTnLst>
                                </p:cTn>
                              </p:par>
                              <p:par>
                                <p:cTn id="18" presetID="58" presetClass="entr" presetSubtype="0" accel="100000" fill="hold" grpId="0" nodeType="withEffect">
                                  <p:stCondLst>
                                    <p:cond delay="0"/>
                                  </p:stCondLst>
                                  <p:childTnLst>
                                    <p:set>
                                      <p:cBhvr>
                                        <p:cTn id="19" dur="1" fill="hold">
                                          <p:stCondLst>
                                            <p:cond delay="0"/>
                                          </p:stCondLst>
                                        </p:cTn>
                                        <p:tgtEl>
                                          <p:spTgt spid="18445"/>
                                        </p:tgtEl>
                                        <p:attrNameLst>
                                          <p:attrName>style.visibility</p:attrName>
                                        </p:attrNameLst>
                                      </p:cBhvr>
                                      <p:to>
                                        <p:strVal val="visible"/>
                                      </p:to>
                                    </p:set>
                                    <p:anim calcmode="lin" valueType="num">
                                      <p:cBhvr>
                                        <p:cTn id="20" dur="500" fill="hold"/>
                                        <p:tgtEl>
                                          <p:spTgt spid="18445"/>
                                        </p:tgtEl>
                                        <p:attrNameLst>
                                          <p:attrName>ppt_w</p:attrName>
                                        </p:attrNameLst>
                                      </p:cBhvr>
                                      <p:tavLst>
                                        <p:tav tm="0">
                                          <p:val>
                                            <p:strVal val="#ppt_w*2.5"/>
                                          </p:val>
                                        </p:tav>
                                        <p:tav tm="100000">
                                          <p:val>
                                            <p:strVal val="#ppt_w"/>
                                          </p:val>
                                        </p:tav>
                                      </p:tavLst>
                                    </p:anim>
                                    <p:anim calcmode="lin" valueType="num">
                                      <p:cBhvr>
                                        <p:cTn id="21" dur="500" fill="hold"/>
                                        <p:tgtEl>
                                          <p:spTgt spid="18445"/>
                                        </p:tgtEl>
                                        <p:attrNameLst>
                                          <p:attrName>ppt_h</p:attrName>
                                        </p:attrNameLst>
                                      </p:cBhvr>
                                      <p:tavLst>
                                        <p:tav tm="0">
                                          <p:val>
                                            <p:strVal val="#ppt_h*0.01"/>
                                          </p:val>
                                        </p:tav>
                                        <p:tav tm="100000">
                                          <p:val>
                                            <p:strVal val="#ppt_h"/>
                                          </p:val>
                                        </p:tav>
                                      </p:tavLst>
                                    </p:anim>
                                    <p:anim calcmode="lin" valueType="num">
                                      <p:cBhvr>
                                        <p:cTn id="22" dur="500" fill="hold"/>
                                        <p:tgtEl>
                                          <p:spTgt spid="18445"/>
                                        </p:tgtEl>
                                        <p:attrNameLst>
                                          <p:attrName>ppt_x</p:attrName>
                                        </p:attrNameLst>
                                      </p:cBhvr>
                                      <p:tavLst>
                                        <p:tav tm="0">
                                          <p:val>
                                            <p:strVal val="#ppt_x"/>
                                          </p:val>
                                        </p:tav>
                                        <p:tav tm="100000">
                                          <p:val>
                                            <p:strVal val="#ppt_x"/>
                                          </p:val>
                                        </p:tav>
                                      </p:tavLst>
                                    </p:anim>
                                    <p:anim calcmode="lin" valueType="num">
                                      <p:cBhvr>
                                        <p:cTn id="23" dur="500" fill="hold"/>
                                        <p:tgtEl>
                                          <p:spTgt spid="18445"/>
                                        </p:tgtEl>
                                        <p:attrNameLst>
                                          <p:attrName>ppt_y</p:attrName>
                                        </p:attrNameLst>
                                      </p:cBhvr>
                                      <p:tavLst>
                                        <p:tav tm="0">
                                          <p:val>
                                            <p:strVal val="#ppt_h+1"/>
                                          </p:val>
                                        </p:tav>
                                        <p:tav tm="100000">
                                          <p:val>
                                            <p:strVal val="#ppt_y"/>
                                          </p:val>
                                        </p:tav>
                                      </p:tavLst>
                                    </p:anim>
                                    <p:animEffect transition="in" filter="fade">
                                      <p:cBhvr>
                                        <p:cTn id="24" dur="500"/>
                                        <p:tgtEl>
                                          <p:spTgt spid="18445"/>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4" presetClass="entr" presetSubtype="0" fill="hold" grpId="0" nodeType="clickEffect">
                                  <p:stCondLst>
                                    <p:cond delay="0"/>
                                  </p:stCondLst>
                                  <p:childTnLst>
                                    <p:set>
                                      <p:cBhvr>
                                        <p:cTn id="28" dur="1" fill="hold">
                                          <p:stCondLst>
                                            <p:cond delay="0"/>
                                          </p:stCondLst>
                                        </p:cTn>
                                        <p:tgtEl>
                                          <p:spTgt spid="18446"/>
                                        </p:tgtEl>
                                        <p:attrNameLst>
                                          <p:attrName>style.visibility</p:attrName>
                                        </p:attrNameLst>
                                      </p:cBhvr>
                                      <p:to>
                                        <p:strVal val="visible"/>
                                      </p:to>
                                    </p:set>
                                    <p:anim from="(-#ppt_w/2)" to="(#ppt_x)" calcmode="lin" valueType="num">
                                      <p:cBhvr>
                                        <p:cTn id="29" dur="600" fill="hold">
                                          <p:stCondLst>
                                            <p:cond delay="0"/>
                                          </p:stCondLst>
                                        </p:cTn>
                                        <p:tgtEl>
                                          <p:spTgt spid="18446"/>
                                        </p:tgtEl>
                                        <p:attrNameLst>
                                          <p:attrName>ppt_x</p:attrName>
                                        </p:attrNameLst>
                                      </p:cBhvr>
                                    </p:anim>
                                    <p:anim from="0" to="-1.0" calcmode="lin" valueType="num">
                                      <p:cBhvr>
                                        <p:cTn id="30" dur="200" decel="50000" autoRev="1" fill="hold">
                                          <p:stCondLst>
                                            <p:cond delay="600"/>
                                          </p:stCondLst>
                                        </p:cTn>
                                        <p:tgtEl>
                                          <p:spTgt spid="18446"/>
                                        </p:tgtEl>
                                        <p:attrNameLst>
                                          <p:attrName>xshear</p:attrName>
                                        </p:attrNameLst>
                                      </p:cBhvr>
                                    </p:anim>
                                    <p:animScale>
                                      <p:cBhvr>
                                        <p:cTn id="31" dur="200" decel="100000" autoRev="1" fill="hold">
                                          <p:stCondLst>
                                            <p:cond delay="600"/>
                                          </p:stCondLst>
                                        </p:cTn>
                                        <p:tgtEl>
                                          <p:spTgt spid="18446"/>
                                        </p:tgtEl>
                                      </p:cBhvr>
                                      <p:from x="100000" y="100000"/>
                                      <p:to x="80000" y="100000"/>
                                    </p:animScale>
                                    <p:anim by="(#ppt_h/3+#ppt_w*0.1)" calcmode="lin" valueType="num">
                                      <p:cBhvr additive="sum">
                                        <p:cTn id="32" dur="200" decel="100000" autoRev="1" fill="hold">
                                          <p:stCondLst>
                                            <p:cond delay="600"/>
                                          </p:stCondLst>
                                        </p:cTn>
                                        <p:tgtEl>
                                          <p:spTgt spid="18446"/>
                                        </p:tgtEl>
                                        <p:attrNameLst>
                                          <p:attrName>ppt_x</p:attrName>
                                        </p:attrNameLst>
                                      </p:cBhvr>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4" presetClass="entr" presetSubtype="0" fill="hold" grpId="0" nodeType="clickEffect">
                                  <p:stCondLst>
                                    <p:cond delay="0"/>
                                  </p:stCondLst>
                                  <p:childTnLst>
                                    <p:set>
                                      <p:cBhvr>
                                        <p:cTn id="36" dur="1" fill="hold">
                                          <p:stCondLst>
                                            <p:cond delay="0"/>
                                          </p:stCondLst>
                                        </p:cTn>
                                        <p:tgtEl>
                                          <p:spTgt spid="18448"/>
                                        </p:tgtEl>
                                        <p:attrNameLst>
                                          <p:attrName>style.visibility</p:attrName>
                                        </p:attrNameLst>
                                      </p:cBhvr>
                                      <p:to>
                                        <p:strVal val="visible"/>
                                      </p:to>
                                    </p:set>
                                    <p:anim from="(-#ppt_w/2)" to="(#ppt_x)" calcmode="lin" valueType="num">
                                      <p:cBhvr>
                                        <p:cTn id="37" dur="600" fill="hold">
                                          <p:stCondLst>
                                            <p:cond delay="0"/>
                                          </p:stCondLst>
                                        </p:cTn>
                                        <p:tgtEl>
                                          <p:spTgt spid="18448"/>
                                        </p:tgtEl>
                                        <p:attrNameLst>
                                          <p:attrName>ppt_x</p:attrName>
                                        </p:attrNameLst>
                                      </p:cBhvr>
                                    </p:anim>
                                    <p:anim from="0" to="-1.0" calcmode="lin" valueType="num">
                                      <p:cBhvr>
                                        <p:cTn id="38" dur="200" decel="50000" autoRev="1" fill="hold">
                                          <p:stCondLst>
                                            <p:cond delay="600"/>
                                          </p:stCondLst>
                                        </p:cTn>
                                        <p:tgtEl>
                                          <p:spTgt spid="18448"/>
                                        </p:tgtEl>
                                        <p:attrNameLst>
                                          <p:attrName>xshear</p:attrName>
                                        </p:attrNameLst>
                                      </p:cBhvr>
                                    </p:anim>
                                    <p:animScale>
                                      <p:cBhvr>
                                        <p:cTn id="39" dur="200" decel="100000" autoRev="1" fill="hold">
                                          <p:stCondLst>
                                            <p:cond delay="600"/>
                                          </p:stCondLst>
                                        </p:cTn>
                                        <p:tgtEl>
                                          <p:spTgt spid="18448"/>
                                        </p:tgtEl>
                                      </p:cBhvr>
                                      <p:from x="100000" y="100000"/>
                                      <p:to x="80000" y="100000"/>
                                    </p:animScale>
                                    <p:anim by="(#ppt_h/3+#ppt_w*0.1)" calcmode="lin" valueType="num">
                                      <p:cBhvr additive="sum">
                                        <p:cTn id="40" dur="200" decel="100000" autoRev="1" fill="hold">
                                          <p:stCondLst>
                                            <p:cond delay="600"/>
                                          </p:stCondLst>
                                        </p:cTn>
                                        <p:tgtEl>
                                          <p:spTgt spid="18448"/>
                                        </p:tgtEl>
                                        <p:attrNameLst>
                                          <p:attrName>ppt_x</p:attrName>
                                        </p:attrNameLst>
                                      </p:cBhvr>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34" presetClass="entr" presetSubtype="0" fill="hold" grpId="0" nodeType="clickEffect">
                                  <p:stCondLst>
                                    <p:cond delay="0"/>
                                  </p:stCondLst>
                                  <p:childTnLst>
                                    <p:set>
                                      <p:cBhvr>
                                        <p:cTn id="44" dur="1" fill="hold">
                                          <p:stCondLst>
                                            <p:cond delay="0"/>
                                          </p:stCondLst>
                                        </p:cTn>
                                        <p:tgtEl>
                                          <p:spTgt spid="18447"/>
                                        </p:tgtEl>
                                        <p:attrNameLst>
                                          <p:attrName>style.visibility</p:attrName>
                                        </p:attrNameLst>
                                      </p:cBhvr>
                                      <p:to>
                                        <p:strVal val="visible"/>
                                      </p:to>
                                    </p:set>
                                    <p:anim from="(-#ppt_w/2)" to="(#ppt_x)" calcmode="lin" valueType="num">
                                      <p:cBhvr>
                                        <p:cTn id="45" dur="600" fill="hold">
                                          <p:stCondLst>
                                            <p:cond delay="0"/>
                                          </p:stCondLst>
                                        </p:cTn>
                                        <p:tgtEl>
                                          <p:spTgt spid="18447"/>
                                        </p:tgtEl>
                                        <p:attrNameLst>
                                          <p:attrName>ppt_x</p:attrName>
                                        </p:attrNameLst>
                                      </p:cBhvr>
                                    </p:anim>
                                    <p:anim from="0" to="-1.0" calcmode="lin" valueType="num">
                                      <p:cBhvr>
                                        <p:cTn id="46" dur="200" decel="50000" autoRev="1" fill="hold">
                                          <p:stCondLst>
                                            <p:cond delay="600"/>
                                          </p:stCondLst>
                                        </p:cTn>
                                        <p:tgtEl>
                                          <p:spTgt spid="18447"/>
                                        </p:tgtEl>
                                        <p:attrNameLst>
                                          <p:attrName>xshear</p:attrName>
                                        </p:attrNameLst>
                                      </p:cBhvr>
                                    </p:anim>
                                    <p:animScale>
                                      <p:cBhvr>
                                        <p:cTn id="47" dur="200" decel="100000" autoRev="1" fill="hold">
                                          <p:stCondLst>
                                            <p:cond delay="600"/>
                                          </p:stCondLst>
                                        </p:cTn>
                                        <p:tgtEl>
                                          <p:spTgt spid="18447"/>
                                        </p:tgtEl>
                                      </p:cBhvr>
                                      <p:from x="100000" y="100000"/>
                                      <p:to x="80000" y="100000"/>
                                    </p:animScale>
                                    <p:anim by="(#ppt_h/3+#ppt_w*0.1)" calcmode="lin" valueType="num">
                                      <p:cBhvr additive="sum">
                                        <p:cTn id="48" dur="200" decel="100000" autoRev="1" fill="hold">
                                          <p:stCondLst>
                                            <p:cond delay="600"/>
                                          </p:stCondLst>
                                        </p:cTn>
                                        <p:tgtEl>
                                          <p:spTgt spid="18447"/>
                                        </p:tgtEl>
                                        <p:attrNameLst>
                                          <p:attrName>ppt_x</p:attrName>
                                        </p:attrNameLst>
                                      </p:cBhvr>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4">
                                            <p:txEl>
                                              <p:pRg st="0" end="0"/>
                                            </p:txEl>
                                          </p:spTgt>
                                        </p:tgtEl>
                                        <p:attrNameLst>
                                          <p:attrName>style.visibility</p:attrName>
                                        </p:attrNameLst>
                                      </p:cBhvr>
                                      <p:to>
                                        <p:strVal val="visible"/>
                                      </p:to>
                                    </p:set>
                                    <p:animEffect transition="in" filter="barn(inVertical)">
                                      <p:cBhvr>
                                        <p:cTn id="53" dur="500"/>
                                        <p:tgtEl>
                                          <p:spTgt spid="4">
                                            <p:txEl>
                                              <p:pRg st="0" end="0"/>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34" presetClass="entr" presetSubtype="0" fill="hold" grpId="0" nodeType="clickEffect">
                                  <p:stCondLst>
                                    <p:cond delay="0"/>
                                  </p:stCondLst>
                                  <p:childTnLst>
                                    <p:set>
                                      <p:cBhvr>
                                        <p:cTn id="57" dur="1" fill="hold">
                                          <p:stCondLst>
                                            <p:cond delay="0"/>
                                          </p:stCondLst>
                                        </p:cTn>
                                        <p:tgtEl>
                                          <p:spTgt spid="18449"/>
                                        </p:tgtEl>
                                        <p:attrNameLst>
                                          <p:attrName>style.visibility</p:attrName>
                                        </p:attrNameLst>
                                      </p:cBhvr>
                                      <p:to>
                                        <p:strVal val="visible"/>
                                      </p:to>
                                    </p:set>
                                    <p:anim from="(-#ppt_w/2)" to="(#ppt_x)" calcmode="lin" valueType="num">
                                      <p:cBhvr>
                                        <p:cTn id="58" dur="600" fill="hold">
                                          <p:stCondLst>
                                            <p:cond delay="0"/>
                                          </p:stCondLst>
                                        </p:cTn>
                                        <p:tgtEl>
                                          <p:spTgt spid="18449"/>
                                        </p:tgtEl>
                                        <p:attrNameLst>
                                          <p:attrName>ppt_x</p:attrName>
                                        </p:attrNameLst>
                                      </p:cBhvr>
                                    </p:anim>
                                    <p:anim from="0" to="-1.0" calcmode="lin" valueType="num">
                                      <p:cBhvr>
                                        <p:cTn id="59" dur="200" decel="50000" autoRev="1" fill="hold">
                                          <p:stCondLst>
                                            <p:cond delay="600"/>
                                          </p:stCondLst>
                                        </p:cTn>
                                        <p:tgtEl>
                                          <p:spTgt spid="18449"/>
                                        </p:tgtEl>
                                        <p:attrNameLst>
                                          <p:attrName>xshear</p:attrName>
                                        </p:attrNameLst>
                                      </p:cBhvr>
                                    </p:anim>
                                    <p:animScale>
                                      <p:cBhvr>
                                        <p:cTn id="60" dur="200" decel="100000" autoRev="1" fill="hold">
                                          <p:stCondLst>
                                            <p:cond delay="600"/>
                                          </p:stCondLst>
                                        </p:cTn>
                                        <p:tgtEl>
                                          <p:spTgt spid="18449"/>
                                        </p:tgtEl>
                                      </p:cBhvr>
                                      <p:from x="100000" y="100000"/>
                                      <p:to x="80000" y="100000"/>
                                    </p:animScale>
                                    <p:anim by="(#ppt_h/3+#ppt_w*0.1)" calcmode="lin" valueType="num">
                                      <p:cBhvr additive="sum">
                                        <p:cTn id="61" dur="200" decel="100000" autoRev="1" fill="hold">
                                          <p:stCondLst>
                                            <p:cond delay="600"/>
                                          </p:stCondLst>
                                        </p:cTn>
                                        <p:tgtEl>
                                          <p:spTgt spid="18449"/>
                                        </p:tgtEl>
                                        <p:attrNameLst>
                                          <p:attrName>ppt_x</p:attrName>
                                        </p:attrNameLst>
                                      </p:cBhvr>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34" presetClass="entr" presetSubtype="0" fill="hold" grpId="0" nodeType="clickEffect">
                                  <p:stCondLst>
                                    <p:cond delay="0"/>
                                  </p:stCondLst>
                                  <p:childTnLst>
                                    <p:set>
                                      <p:cBhvr>
                                        <p:cTn id="65" dur="1" fill="hold">
                                          <p:stCondLst>
                                            <p:cond delay="0"/>
                                          </p:stCondLst>
                                        </p:cTn>
                                        <p:tgtEl>
                                          <p:spTgt spid="18450"/>
                                        </p:tgtEl>
                                        <p:attrNameLst>
                                          <p:attrName>style.visibility</p:attrName>
                                        </p:attrNameLst>
                                      </p:cBhvr>
                                      <p:to>
                                        <p:strVal val="visible"/>
                                      </p:to>
                                    </p:set>
                                    <p:anim from="(-#ppt_w/2)" to="(#ppt_x)" calcmode="lin" valueType="num">
                                      <p:cBhvr>
                                        <p:cTn id="66" dur="600" fill="hold">
                                          <p:stCondLst>
                                            <p:cond delay="0"/>
                                          </p:stCondLst>
                                        </p:cTn>
                                        <p:tgtEl>
                                          <p:spTgt spid="18450"/>
                                        </p:tgtEl>
                                        <p:attrNameLst>
                                          <p:attrName>ppt_x</p:attrName>
                                        </p:attrNameLst>
                                      </p:cBhvr>
                                    </p:anim>
                                    <p:anim from="0" to="-1.0" calcmode="lin" valueType="num">
                                      <p:cBhvr>
                                        <p:cTn id="67" dur="200" decel="50000" autoRev="1" fill="hold">
                                          <p:stCondLst>
                                            <p:cond delay="600"/>
                                          </p:stCondLst>
                                        </p:cTn>
                                        <p:tgtEl>
                                          <p:spTgt spid="18450"/>
                                        </p:tgtEl>
                                        <p:attrNameLst>
                                          <p:attrName>xshear</p:attrName>
                                        </p:attrNameLst>
                                      </p:cBhvr>
                                    </p:anim>
                                    <p:animScale>
                                      <p:cBhvr>
                                        <p:cTn id="68" dur="200" decel="100000" autoRev="1" fill="hold">
                                          <p:stCondLst>
                                            <p:cond delay="600"/>
                                          </p:stCondLst>
                                        </p:cTn>
                                        <p:tgtEl>
                                          <p:spTgt spid="18450"/>
                                        </p:tgtEl>
                                      </p:cBhvr>
                                      <p:from x="100000" y="100000"/>
                                      <p:to x="80000" y="100000"/>
                                    </p:animScale>
                                    <p:anim by="(#ppt_h/3+#ppt_w*0.1)" calcmode="lin" valueType="num">
                                      <p:cBhvr additive="sum">
                                        <p:cTn id="69" dur="200" decel="100000" autoRev="1" fill="hold">
                                          <p:stCondLst>
                                            <p:cond delay="600"/>
                                          </p:stCondLst>
                                        </p:cTn>
                                        <p:tgtEl>
                                          <p:spTgt spid="18450"/>
                                        </p:tgtEl>
                                        <p:attrNameLst>
                                          <p:attrName>ppt_x</p:attrName>
                                        </p:attrNameLst>
                                      </p:cBhvr>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3" presetClass="entr" presetSubtype="10" fill="hold" grpId="0" nodeType="clickEffect">
                                  <p:stCondLst>
                                    <p:cond delay="0"/>
                                  </p:stCondLst>
                                  <p:childTnLst>
                                    <p:set>
                                      <p:cBhvr>
                                        <p:cTn id="73" dur="1" fill="hold">
                                          <p:stCondLst>
                                            <p:cond delay="0"/>
                                          </p:stCondLst>
                                        </p:cTn>
                                        <p:tgtEl>
                                          <p:spTgt spid="18457"/>
                                        </p:tgtEl>
                                        <p:attrNameLst>
                                          <p:attrName>style.visibility</p:attrName>
                                        </p:attrNameLst>
                                      </p:cBhvr>
                                      <p:to>
                                        <p:strVal val="visible"/>
                                      </p:to>
                                    </p:set>
                                    <p:animEffect transition="in" filter="blinds(horizontal)">
                                      <p:cBhvr>
                                        <p:cTn id="74" dur="500"/>
                                        <p:tgtEl>
                                          <p:spTgt spid="18457"/>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3" presetClass="entr" presetSubtype="10" fill="hold" grpId="0" nodeType="clickEffect">
                                  <p:stCondLst>
                                    <p:cond delay="0"/>
                                  </p:stCondLst>
                                  <p:childTnLst>
                                    <p:set>
                                      <p:cBhvr>
                                        <p:cTn id="78" dur="1" fill="hold">
                                          <p:stCondLst>
                                            <p:cond delay="0"/>
                                          </p:stCondLst>
                                        </p:cTn>
                                        <p:tgtEl>
                                          <p:spTgt spid="18458"/>
                                        </p:tgtEl>
                                        <p:attrNameLst>
                                          <p:attrName>style.visibility</p:attrName>
                                        </p:attrNameLst>
                                      </p:cBhvr>
                                      <p:to>
                                        <p:strVal val="visible"/>
                                      </p:to>
                                    </p:set>
                                    <p:animEffect transition="in" filter="blinds(horizontal)">
                                      <p:cBhvr>
                                        <p:cTn id="79" dur="500"/>
                                        <p:tgtEl>
                                          <p:spTgt spid="18458"/>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8" presetClass="entr" presetSubtype="16" fill="hold" grpId="0" nodeType="clickEffect">
                                  <p:stCondLst>
                                    <p:cond delay="0"/>
                                  </p:stCondLst>
                                  <p:childTnLst>
                                    <p:set>
                                      <p:cBhvr>
                                        <p:cTn id="83" dur="1" fill="hold">
                                          <p:stCondLst>
                                            <p:cond delay="0"/>
                                          </p:stCondLst>
                                        </p:cTn>
                                        <p:tgtEl>
                                          <p:spTgt spid="18451"/>
                                        </p:tgtEl>
                                        <p:attrNameLst>
                                          <p:attrName>style.visibility</p:attrName>
                                        </p:attrNameLst>
                                      </p:cBhvr>
                                      <p:to>
                                        <p:strVal val="visible"/>
                                      </p:to>
                                    </p:set>
                                    <p:animEffect transition="in" filter="diamond(in)">
                                      <p:cBhvr>
                                        <p:cTn id="84" dur="2000"/>
                                        <p:tgtEl>
                                          <p:spTgt spid="184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3" grpId="0" animBg="1"/>
      <p:bldP spid="18444" grpId="0" autoUpdateAnimBg="0"/>
      <p:bldP spid="18445" grpId="0" autoUpdateAnimBg="0"/>
      <p:bldP spid="18446" grpId="0" autoUpdateAnimBg="0"/>
      <p:bldP spid="18447" grpId="0" autoUpdateAnimBg="0"/>
      <p:bldP spid="18448" grpId="0" autoUpdateAnimBg="0"/>
      <p:bldP spid="18449" grpId="0" autoUpdateAnimBg="0"/>
      <p:bldP spid="18450" grpId="0" autoUpdateAnimBg="0"/>
      <p:bldP spid="18451" grpId="0" bldLvl="0" autoUpdateAnimBg="0"/>
      <p:bldP spid="18457" grpId="0" autoUpdateAnimBg="0"/>
      <p:bldP spid="18458" grpId="0" autoUpdateAnimBg="0"/>
      <p:bldP spid="4"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63500"/>
            <a:ext cx="3352800" cy="2689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3" y="2857501"/>
            <a:ext cx="5737225" cy="2569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63500"/>
            <a:ext cx="3676650" cy="2689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32688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228" y="537105"/>
            <a:ext cx="8918575" cy="4606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7283146"/>
      </p:ext>
    </p:extLst>
  </p:cSld>
  <p:clrMapOvr>
    <a:masterClrMapping/>
  </p:clrMapOvr>
  <p:transition spd="slow">
    <p:randomBar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Line 2"/>
          <p:cNvSpPr>
            <a:spLocks noChangeShapeType="1"/>
          </p:cNvSpPr>
          <p:nvPr/>
        </p:nvSpPr>
        <p:spPr bwMode="auto">
          <a:xfrm>
            <a:off x="0" y="889000"/>
            <a:ext cx="9144000" cy="0"/>
          </a:xfrm>
          <a:prstGeom prst="line">
            <a:avLst/>
          </a:prstGeom>
          <a:noFill/>
          <a:ln w="38100">
            <a:solidFill>
              <a:srgbClr val="FF66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000000"/>
              </a:solidFill>
              <a:latin typeface="Times New Roman" pitchFamily="18" charset="0"/>
              <a:cs typeface="Times New Roman" pitchFamily="18" charset="0"/>
            </a:endParaRPr>
          </a:p>
        </p:txBody>
      </p:sp>
      <p:sp>
        <p:nvSpPr>
          <p:cNvPr id="51203" name="Text Box 3"/>
          <p:cNvSpPr txBox="1">
            <a:spLocks noChangeArrowheads="1"/>
          </p:cNvSpPr>
          <p:nvPr/>
        </p:nvSpPr>
        <p:spPr bwMode="auto">
          <a:xfrm>
            <a:off x="6553200" y="508000"/>
            <a:ext cx="838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cs typeface="Times New Roman" pitchFamily="18" charset="0"/>
              </a:defRPr>
            </a:lvl1pPr>
            <a:lvl2pPr marL="742950" indent="-285750">
              <a:defRPr>
                <a:solidFill>
                  <a:schemeClr val="tx1"/>
                </a:solidFill>
                <a:latin typeface="Times New Roman" pitchFamily="18" charset="0"/>
                <a:cs typeface="Times New Roman" pitchFamily="18" charset="0"/>
              </a:defRPr>
            </a:lvl2pPr>
            <a:lvl3pPr marL="1143000" indent="-228600">
              <a:defRPr>
                <a:solidFill>
                  <a:schemeClr val="tx1"/>
                </a:solidFill>
                <a:latin typeface="Times New Roman" pitchFamily="18" charset="0"/>
                <a:cs typeface="Times New Roman" pitchFamily="18" charset="0"/>
              </a:defRPr>
            </a:lvl3pPr>
            <a:lvl4pPr marL="1600200" indent="-228600">
              <a:defRPr>
                <a:solidFill>
                  <a:schemeClr val="tx1"/>
                </a:solidFill>
                <a:latin typeface="Times New Roman" pitchFamily="18" charset="0"/>
                <a:cs typeface="Times New Roman" pitchFamily="18" charset="0"/>
              </a:defRPr>
            </a:lvl4pPr>
            <a:lvl5pPr marL="2057400" indent="-22860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endParaRPr lang="vi-VN" altLang="en-US" smtClean="0">
              <a:solidFill>
                <a:srgbClr val="000000"/>
              </a:solidFill>
              <a:latin typeface=".VnTime" pitchFamily="34" charset="0"/>
            </a:endParaRPr>
          </a:p>
        </p:txBody>
      </p:sp>
      <p:sp>
        <p:nvSpPr>
          <p:cNvPr id="19460" name="Rectangle 4"/>
          <p:cNvSpPr>
            <a:spLocks noChangeArrowheads="1"/>
          </p:cNvSpPr>
          <p:nvPr/>
        </p:nvSpPr>
        <p:spPr bwMode="auto">
          <a:xfrm>
            <a:off x="6019800" y="539752"/>
            <a:ext cx="1689886" cy="461665"/>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defRPr/>
            </a:pPr>
            <a:r>
              <a:rPr lang="en-US" altLang="en-US" sz="2400" b="1">
                <a:solidFill>
                  <a:srgbClr val="0099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An-đéc-xen</a:t>
            </a:r>
          </a:p>
        </p:txBody>
      </p:sp>
      <p:sp>
        <p:nvSpPr>
          <p:cNvPr id="51205" name="Text Box 5"/>
          <p:cNvSpPr txBox="1">
            <a:spLocks noChangeArrowheads="1"/>
          </p:cNvSpPr>
          <p:nvPr/>
        </p:nvSpPr>
        <p:spPr bwMode="auto">
          <a:xfrm>
            <a:off x="914400" y="1439334"/>
            <a:ext cx="78486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cs typeface="Times New Roman" pitchFamily="18" charset="0"/>
              </a:defRPr>
            </a:lvl1pPr>
            <a:lvl2pPr marL="742950" indent="-285750">
              <a:defRPr>
                <a:solidFill>
                  <a:schemeClr val="tx1"/>
                </a:solidFill>
                <a:latin typeface="Times New Roman" pitchFamily="18" charset="0"/>
                <a:cs typeface="Times New Roman" pitchFamily="18" charset="0"/>
              </a:defRPr>
            </a:lvl2pPr>
            <a:lvl3pPr marL="1143000" indent="-228600">
              <a:defRPr>
                <a:solidFill>
                  <a:schemeClr val="tx1"/>
                </a:solidFill>
                <a:latin typeface="Times New Roman" pitchFamily="18" charset="0"/>
                <a:cs typeface="Times New Roman" pitchFamily="18" charset="0"/>
              </a:defRPr>
            </a:lvl3pPr>
            <a:lvl4pPr marL="1600200" indent="-228600">
              <a:defRPr>
                <a:solidFill>
                  <a:schemeClr val="tx1"/>
                </a:solidFill>
                <a:latin typeface="Times New Roman" pitchFamily="18" charset="0"/>
                <a:cs typeface="Times New Roman" pitchFamily="18" charset="0"/>
              </a:defRPr>
            </a:lvl4pPr>
            <a:lvl5pPr marL="2057400" indent="-22860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r>
              <a:rPr lang="en-US" altLang="en-US" sz="3000" b="1" u="sng" dirty="0" smtClean="0">
                <a:solidFill>
                  <a:srgbClr val="0033CC"/>
                </a:solidFill>
              </a:rPr>
              <a:t>2. Những lần quẹt diêm, hiện thực và mộng tưởng</a:t>
            </a:r>
          </a:p>
        </p:txBody>
      </p:sp>
      <p:sp>
        <p:nvSpPr>
          <p:cNvPr id="51206" name="Line 7"/>
          <p:cNvSpPr>
            <a:spLocks noChangeShapeType="1"/>
          </p:cNvSpPr>
          <p:nvPr/>
        </p:nvSpPr>
        <p:spPr bwMode="auto">
          <a:xfrm>
            <a:off x="1692275" y="1968500"/>
            <a:ext cx="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000000"/>
              </a:solidFill>
              <a:latin typeface="Times New Roman" pitchFamily="18" charset="0"/>
              <a:cs typeface="Times New Roman" pitchFamily="18" charset="0"/>
            </a:endParaRPr>
          </a:p>
        </p:txBody>
      </p:sp>
      <p:sp>
        <p:nvSpPr>
          <p:cNvPr id="51208" name="Text Box 9"/>
          <p:cNvSpPr txBox="1">
            <a:spLocks noChangeArrowheads="1"/>
          </p:cNvSpPr>
          <p:nvPr/>
        </p:nvSpPr>
        <p:spPr bwMode="auto">
          <a:xfrm>
            <a:off x="228603" y="3504407"/>
            <a:ext cx="21494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cs typeface="Times New Roman" pitchFamily="18" charset="0"/>
              </a:defRPr>
            </a:lvl1pPr>
            <a:lvl2pPr marL="742950" indent="-285750">
              <a:defRPr>
                <a:solidFill>
                  <a:schemeClr val="tx1"/>
                </a:solidFill>
                <a:latin typeface="Times New Roman" pitchFamily="18" charset="0"/>
                <a:cs typeface="Times New Roman" pitchFamily="18" charset="0"/>
              </a:defRPr>
            </a:lvl2pPr>
            <a:lvl3pPr marL="1143000" indent="-228600">
              <a:defRPr>
                <a:solidFill>
                  <a:schemeClr val="tx1"/>
                </a:solidFill>
                <a:latin typeface="Times New Roman" pitchFamily="18" charset="0"/>
                <a:cs typeface="Times New Roman" pitchFamily="18" charset="0"/>
              </a:defRPr>
            </a:lvl3pPr>
            <a:lvl4pPr marL="1600200" indent="-228600">
              <a:defRPr>
                <a:solidFill>
                  <a:schemeClr val="tx1"/>
                </a:solidFill>
                <a:latin typeface="Times New Roman" pitchFamily="18" charset="0"/>
                <a:cs typeface="Times New Roman" pitchFamily="18" charset="0"/>
              </a:defRPr>
            </a:lvl4pPr>
            <a:lvl5pPr marL="2057400" indent="-22860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a:spcBef>
                <a:spcPct val="0"/>
              </a:spcBef>
            </a:pPr>
            <a:endParaRPr lang="vi-VN" altLang="en-US" smtClean="0">
              <a:solidFill>
                <a:srgbClr val="000000"/>
              </a:solidFill>
              <a:latin typeface=".VnTime" pitchFamily="34" charset="0"/>
            </a:endParaRPr>
          </a:p>
        </p:txBody>
      </p:sp>
      <p:pic>
        <p:nvPicPr>
          <p:cNvPr id="51209" name="Picture 6" descr="DSTARS-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906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0" name="Picture 6" descr="DSTARS-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0"/>
            <a:ext cx="9906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1" name="Picture 6" descr="DSTARS-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800" y="0"/>
            <a:ext cx="9906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2" name="Picture 6" descr="DSTARS-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0"/>
            <a:ext cx="9906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3" name="Picture 6" descr="DSTARS-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4800" y="317500"/>
            <a:ext cx="9906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6"/>
          <p:cNvSpPr txBox="1">
            <a:spLocks noChangeArrowheads="1"/>
          </p:cNvSpPr>
          <p:nvPr/>
        </p:nvSpPr>
        <p:spPr bwMode="auto">
          <a:xfrm>
            <a:off x="1371600" y="127001"/>
            <a:ext cx="6553200" cy="584775"/>
          </a:xfrm>
          <a:prstGeom prst="rect">
            <a:avLst/>
          </a:prstGeom>
          <a:solidFill>
            <a:srgbClr val="66FFFF"/>
          </a:solidFill>
          <a:ln w="57150" cmpd="thickThin">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defRPr/>
            </a:pPr>
            <a:r>
              <a:rPr lang="en-US" altLang="en-US" b="1" dirty="0" smtClean="0">
                <a:solidFill>
                  <a:srgbClr val="FF0066"/>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CÔ </a:t>
            </a:r>
            <a:r>
              <a:rPr lang="en-US" altLang="en-US" b="1" dirty="0">
                <a:solidFill>
                  <a:srgbClr val="FF0066"/>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BÉ BÁN DIÊM</a:t>
            </a:r>
            <a:r>
              <a:rPr lang="en-US" altLang="en-US" dirty="0">
                <a:solidFill>
                  <a:srgbClr val="000000"/>
                </a:solidFill>
                <a:latin typeface="Times New Roman" panose="02020603050405020304" pitchFamily="18" charset="0"/>
                <a:cs typeface="Times New Roman" panose="02020603050405020304" pitchFamily="18" charset="0"/>
              </a:rPr>
              <a:t>         </a:t>
            </a:r>
            <a:endParaRPr lang="en-US" altLang="en-US" b="1" dirty="0">
              <a:solidFill>
                <a:srgbClr val="009900"/>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52174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1"/>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306388" y="79376"/>
            <a:ext cx="8763000" cy="5635625"/>
          </a:xfrm>
          <a:noFill/>
        </p:spPr>
      </p:pic>
      <p:sp>
        <p:nvSpPr>
          <p:cNvPr id="52227" name="Rectangle 3"/>
          <p:cNvSpPr>
            <a:spLocks noChangeArrowheads="1"/>
          </p:cNvSpPr>
          <p:nvPr/>
        </p:nvSpPr>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spcBef>
                <a:spcPct val="0"/>
              </a:spcBef>
            </a:pPr>
            <a:endParaRPr lang="fr-FR" altLang="en-US" sz="1800" b="1" smtClean="0">
              <a:solidFill>
                <a:srgbClr val="0066FF"/>
              </a:solidFill>
              <a:latin typeface=".VnArial" pitchFamily="34" charset="0"/>
              <a:cs typeface="Times New Roman" pitchFamily="18" charset="0"/>
            </a:endParaRPr>
          </a:p>
        </p:txBody>
      </p:sp>
      <p:sp>
        <p:nvSpPr>
          <p:cNvPr id="52228" name="Rectangle 4"/>
          <p:cNvSpPr>
            <a:spLocks noChangeArrowheads="1"/>
          </p:cNvSpPr>
          <p:nvPr/>
        </p:nvSpPr>
        <p:spPr bwMode="auto">
          <a:xfrm>
            <a:off x="1524000" y="1050396"/>
            <a:ext cx="6172200" cy="3539430"/>
          </a:xfrm>
          <a:prstGeom prst="rect">
            <a:avLst/>
          </a:prstGeom>
          <a:solidFill>
            <a:srgbClr val="FFFFFF">
              <a:alpha val="7097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0"/>
              </a:spcBef>
            </a:pPr>
            <a:r>
              <a:rPr lang="en-US" altLang="en-US" sz="3200" b="1" smtClean="0">
                <a:solidFill>
                  <a:srgbClr val="0033CC"/>
                </a:solidFill>
                <a:latin typeface="Times New Roman" pitchFamily="18" charset="0"/>
                <a:cs typeface="Times New Roman" pitchFamily="18" charset="0"/>
              </a:rPr>
              <a:t>1. Hãy nêu những mộng tưởng của em bé qua mỗi lần quẹt diêm?</a:t>
            </a:r>
          </a:p>
          <a:p>
            <a:pPr>
              <a:spcBef>
                <a:spcPct val="0"/>
              </a:spcBef>
            </a:pPr>
            <a:r>
              <a:rPr lang="en-US" altLang="en-US" sz="3200" b="1" smtClean="0">
                <a:solidFill>
                  <a:srgbClr val="0033CC"/>
                </a:solidFill>
                <a:latin typeface="Times New Roman" pitchFamily="18" charset="0"/>
                <a:cs typeface="Times New Roman" pitchFamily="18" charset="0"/>
              </a:rPr>
              <a:t>2. Khi diêm tắt, thực tế nào đã thay thế cho mộng tưởng? </a:t>
            </a:r>
          </a:p>
          <a:p>
            <a:pPr>
              <a:spcBef>
                <a:spcPct val="0"/>
              </a:spcBef>
            </a:pPr>
            <a:r>
              <a:rPr lang="en-US" altLang="en-US" sz="3200" b="1" smtClean="0">
                <a:solidFill>
                  <a:srgbClr val="0033CC"/>
                </a:solidFill>
                <a:latin typeface="Times New Roman" pitchFamily="18" charset="0"/>
                <a:cs typeface="Times New Roman" pitchFamily="18" charset="0"/>
              </a:rPr>
              <a:t>3. Ước mơ của em bé qua mỗi lần quẹt diêm là gì?               </a:t>
            </a:r>
            <a:br>
              <a:rPr lang="en-US" altLang="en-US" sz="3200" b="1" smtClean="0">
                <a:solidFill>
                  <a:srgbClr val="0033CC"/>
                </a:solidFill>
                <a:latin typeface="Times New Roman" pitchFamily="18" charset="0"/>
                <a:cs typeface="Times New Roman" pitchFamily="18" charset="0"/>
              </a:rPr>
            </a:br>
            <a:endParaRPr lang="en-US" altLang="en-US" sz="3200" b="1" smtClean="0">
              <a:solidFill>
                <a:srgbClr val="0033CC"/>
              </a:solidFill>
              <a:latin typeface="Times New Roman" pitchFamily="18" charset="0"/>
              <a:cs typeface="Times New Roman" pitchFamily="18" charset="0"/>
            </a:endParaRPr>
          </a:p>
        </p:txBody>
      </p:sp>
    </p:spTree>
    <p:extLst>
      <p:ext uri="{BB962C8B-B14F-4D97-AF65-F5344CB8AC3E}">
        <p14:creationId xmlns:p14="http://schemas.microsoft.com/office/powerpoint/2010/main" val="3911308578"/>
      </p:ext>
    </p:extLst>
  </p:cSld>
  <p:clrMapOvr>
    <a:masterClrMapping/>
  </p:clrMapOvr>
  <p:transition spd="slow">
    <p:zo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06" name="Group 2"/>
          <p:cNvGraphicFramePr>
            <a:graphicFrameLocks noGrp="1"/>
          </p:cNvGraphicFramePr>
          <p:nvPr/>
        </p:nvGraphicFramePr>
        <p:xfrm>
          <a:off x="838200" y="1547814"/>
          <a:ext cx="8001000" cy="2272771"/>
        </p:xfrm>
        <a:graphic>
          <a:graphicData uri="http://schemas.openxmlformats.org/drawingml/2006/table">
            <a:tbl>
              <a:tblPr/>
              <a:tblGrid>
                <a:gridCol w="1371600">
                  <a:extLst>
                    <a:ext uri="{9D8B030D-6E8A-4147-A177-3AD203B41FA5}"/>
                  </a:extLst>
                </a:gridCol>
                <a:gridCol w="2595563">
                  <a:extLst>
                    <a:ext uri="{9D8B030D-6E8A-4147-A177-3AD203B41FA5}"/>
                  </a:extLst>
                </a:gridCol>
                <a:gridCol w="1976379">
                  <a:extLst>
                    <a:ext uri="{9D8B030D-6E8A-4147-A177-3AD203B41FA5}"/>
                  </a:extLst>
                </a:gridCol>
                <a:gridCol w="2057458">
                  <a:extLst>
                    <a:ext uri="{9D8B030D-6E8A-4147-A177-3AD203B41FA5}"/>
                  </a:extLst>
                </a:gridCol>
              </a:tblGrid>
              <a:tr h="1083469">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700" b="1" i="0" u="none" strike="noStrike" cap="none" normalizeH="0" baseline="0" dirty="0" err="1">
                          <a:ln>
                            <a:noFill/>
                          </a:ln>
                          <a:solidFill>
                            <a:schemeClr val="tx2"/>
                          </a:solidFill>
                          <a:effectLst/>
                          <a:latin typeface="Times New Roman" panose="02020603050405020304" pitchFamily="18" charset="0"/>
                          <a:cs typeface="Arial" panose="020B0604020202020204" pitchFamily="34" charset="0"/>
                        </a:rPr>
                        <a:t>Quẹt</a:t>
                      </a:r>
                      <a:r>
                        <a:rPr kumimoji="0" lang="en-US" altLang="en-US" sz="2700" b="1" i="0" u="none" strike="noStrike" cap="none" normalizeH="0" baseline="0" dirty="0">
                          <a:ln>
                            <a:noFill/>
                          </a:ln>
                          <a:solidFill>
                            <a:schemeClr val="tx2"/>
                          </a:solidFill>
                          <a:effectLst/>
                          <a:latin typeface="Times New Roman" panose="02020603050405020304" pitchFamily="18" charset="0"/>
                          <a:cs typeface="Arial" panose="020B0604020202020204" pitchFamily="34" charset="0"/>
                        </a:rPr>
                        <a:t> </a:t>
                      </a:r>
                      <a:r>
                        <a:rPr kumimoji="0" lang="en-US" altLang="en-US" sz="2700" b="1" i="0" u="none" strike="noStrike" cap="none" normalizeH="0" baseline="0" dirty="0" err="1">
                          <a:ln>
                            <a:noFill/>
                          </a:ln>
                          <a:solidFill>
                            <a:schemeClr val="tx2"/>
                          </a:solidFill>
                          <a:effectLst/>
                          <a:latin typeface="Times New Roman" panose="02020603050405020304" pitchFamily="18" charset="0"/>
                          <a:cs typeface="Arial" panose="020B0604020202020204" pitchFamily="34" charset="0"/>
                        </a:rPr>
                        <a:t>diêm</a:t>
                      </a:r>
                      <a:endParaRPr kumimoji="0" lang="en-US" altLang="en-US" sz="2700" b="1" i="0" u="none" strike="noStrike" cap="none" normalizeH="0" baseline="0" dirty="0">
                        <a:ln>
                          <a:noFill/>
                        </a:ln>
                        <a:solidFill>
                          <a:schemeClr val="tx2"/>
                        </a:solidFill>
                        <a:effectLst/>
                        <a:latin typeface="Arial" panose="020B0604020202020204" pitchFamily="34" charset="0"/>
                        <a:cs typeface="Arial" panose="020B0604020202020204" pitchFamily="34" charset="0"/>
                      </a:endParaRPr>
                    </a:p>
                  </a:txBody>
                  <a:tcPr marT="38100" marB="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700" b="1" i="0" u="none" strike="noStrike" cap="none" normalizeH="0" baseline="0" dirty="0" err="1">
                          <a:ln>
                            <a:noFill/>
                          </a:ln>
                          <a:solidFill>
                            <a:schemeClr val="hlink"/>
                          </a:solidFill>
                          <a:effectLst/>
                          <a:latin typeface="Times New Roman" panose="02020603050405020304" pitchFamily="18" charset="0"/>
                          <a:cs typeface="Arial" panose="020B0604020202020204" pitchFamily="34" charset="0"/>
                        </a:rPr>
                        <a:t>Mộng</a:t>
                      </a:r>
                      <a:r>
                        <a:rPr kumimoji="0" lang="en-US" altLang="en-US" sz="2700" b="1" i="0" u="none" strike="noStrike" cap="none" normalizeH="0" baseline="0" dirty="0">
                          <a:ln>
                            <a:noFill/>
                          </a:ln>
                          <a:solidFill>
                            <a:schemeClr val="hlink"/>
                          </a:solidFill>
                          <a:effectLst/>
                          <a:latin typeface="Times New Roman" panose="02020603050405020304" pitchFamily="18" charset="0"/>
                          <a:cs typeface="Arial" panose="020B0604020202020204" pitchFamily="34" charset="0"/>
                        </a:rPr>
                        <a:t> </a:t>
                      </a:r>
                      <a:r>
                        <a:rPr kumimoji="0" lang="en-US" altLang="en-US" sz="2700" b="1" i="0" u="none" strike="noStrike" cap="none" normalizeH="0" baseline="0" dirty="0" err="1">
                          <a:ln>
                            <a:noFill/>
                          </a:ln>
                          <a:solidFill>
                            <a:schemeClr val="hlink"/>
                          </a:solidFill>
                          <a:effectLst/>
                          <a:latin typeface="Times New Roman" panose="02020603050405020304" pitchFamily="18" charset="0"/>
                          <a:cs typeface="Arial" panose="020B0604020202020204" pitchFamily="34" charset="0"/>
                        </a:rPr>
                        <a:t>tưởng</a:t>
                      </a:r>
                      <a:endParaRPr kumimoji="0" lang="en-US" altLang="en-US" sz="2700" b="1" i="0" u="none" strike="noStrike" cap="none" normalizeH="0" baseline="0" dirty="0">
                        <a:ln>
                          <a:noFill/>
                        </a:ln>
                        <a:solidFill>
                          <a:schemeClr val="hlink"/>
                        </a:solidFill>
                        <a:effectLst/>
                        <a:latin typeface="Arial" panose="020B0604020202020204" pitchFamily="34" charset="0"/>
                        <a:cs typeface="Arial" panose="020B0604020202020204" pitchFamily="34" charset="0"/>
                      </a:endParaRPr>
                    </a:p>
                  </a:txBody>
                  <a:tcPr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700" b="1" i="0" u="none" strike="noStrike" cap="none" normalizeH="0" baseline="0" dirty="0" err="1" smtClean="0">
                          <a:ln>
                            <a:noFill/>
                          </a:ln>
                          <a:solidFill>
                            <a:schemeClr val="hlink"/>
                          </a:solidFill>
                          <a:effectLst/>
                          <a:latin typeface="Times New Roman" panose="02020603050405020304" pitchFamily="18" charset="0"/>
                          <a:cs typeface="Arial" panose="020B0604020202020204" pitchFamily="34" charset="0"/>
                        </a:rPr>
                        <a:t>Ước</a:t>
                      </a:r>
                      <a:r>
                        <a:rPr kumimoji="0" lang="en-US" altLang="en-US" sz="2700" b="1" i="0" u="none" strike="noStrike" cap="none" normalizeH="0" baseline="0" dirty="0" smtClean="0">
                          <a:ln>
                            <a:noFill/>
                          </a:ln>
                          <a:solidFill>
                            <a:schemeClr val="hlink"/>
                          </a:solidFill>
                          <a:effectLst/>
                          <a:latin typeface="Times New Roman" panose="02020603050405020304" pitchFamily="18" charset="0"/>
                          <a:cs typeface="Arial" panose="020B0604020202020204" pitchFamily="34" charset="0"/>
                        </a:rPr>
                        <a:t> </a:t>
                      </a:r>
                      <a:r>
                        <a:rPr kumimoji="0" lang="en-US" altLang="en-US" sz="2700" b="1" i="0" u="none" strike="noStrike" cap="none" normalizeH="0" baseline="0" dirty="0" err="1" smtClean="0">
                          <a:ln>
                            <a:noFill/>
                          </a:ln>
                          <a:solidFill>
                            <a:schemeClr val="hlink"/>
                          </a:solidFill>
                          <a:effectLst/>
                          <a:latin typeface="Times New Roman" panose="02020603050405020304" pitchFamily="18" charset="0"/>
                          <a:cs typeface="Arial" panose="020B0604020202020204" pitchFamily="34" charset="0"/>
                        </a:rPr>
                        <a:t>mơ</a:t>
                      </a:r>
                      <a:endParaRPr kumimoji="0" lang="en-US" altLang="en-US" sz="2700" b="1" i="0" u="none" strike="noStrike" cap="none" normalizeH="0" baseline="0" dirty="0" smtClean="0">
                        <a:ln>
                          <a:noFill/>
                        </a:ln>
                        <a:solidFill>
                          <a:schemeClr val="hlink"/>
                        </a:solidFill>
                        <a:effectLst/>
                        <a:latin typeface="Arial" panose="020B0604020202020204" pitchFamily="34" charset="0"/>
                        <a:cs typeface="Arial" panose="020B0604020202020204" pitchFamily="34" charset="0"/>
                      </a:endParaRPr>
                    </a:p>
                  </a:txBody>
                  <a:tcPr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700" b="1" i="0" u="none" strike="noStrike" cap="none" normalizeH="0" baseline="0" dirty="0" err="1" smtClean="0">
                          <a:ln>
                            <a:noFill/>
                          </a:ln>
                          <a:solidFill>
                            <a:schemeClr val="hlink"/>
                          </a:solidFill>
                          <a:effectLst/>
                          <a:latin typeface="Times New Roman" panose="02020603050405020304" pitchFamily="18" charset="0"/>
                          <a:cs typeface="Arial" panose="020B0604020202020204" pitchFamily="34" charset="0"/>
                        </a:rPr>
                        <a:t>Thực</a:t>
                      </a:r>
                      <a:r>
                        <a:rPr kumimoji="0" lang="en-US" altLang="en-US" sz="2700" b="1" i="0" u="none" strike="noStrike" cap="none" normalizeH="0" baseline="0" dirty="0" smtClean="0">
                          <a:ln>
                            <a:noFill/>
                          </a:ln>
                          <a:solidFill>
                            <a:schemeClr val="hlink"/>
                          </a:solidFill>
                          <a:effectLst/>
                          <a:latin typeface="Times New Roman" panose="02020603050405020304" pitchFamily="18" charset="0"/>
                          <a:cs typeface="Arial" panose="020B0604020202020204" pitchFamily="34" charset="0"/>
                        </a:rPr>
                        <a:t> </a:t>
                      </a:r>
                      <a:r>
                        <a:rPr kumimoji="0" lang="en-US" altLang="en-US" sz="2700" b="1" i="0" u="none" strike="noStrike" cap="none" normalizeH="0" baseline="0" dirty="0" err="1" smtClean="0">
                          <a:ln>
                            <a:noFill/>
                          </a:ln>
                          <a:solidFill>
                            <a:schemeClr val="hlink"/>
                          </a:solidFill>
                          <a:effectLst/>
                          <a:latin typeface="Times New Roman" panose="02020603050405020304" pitchFamily="18" charset="0"/>
                          <a:cs typeface="Arial" panose="020B0604020202020204" pitchFamily="34" charset="0"/>
                        </a:rPr>
                        <a:t>tế</a:t>
                      </a:r>
                      <a:endParaRPr kumimoji="0" lang="en-US" altLang="en-US" sz="2700" b="1" i="0" u="none" strike="noStrike" cap="none" normalizeH="0" baseline="0" dirty="0" smtClean="0">
                        <a:ln>
                          <a:noFill/>
                        </a:ln>
                        <a:solidFill>
                          <a:schemeClr val="hlink"/>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1" i="0" u="none" strike="noStrike" cap="none" normalizeH="0" baseline="0" dirty="0">
                        <a:ln>
                          <a:noFill/>
                        </a:ln>
                        <a:solidFill>
                          <a:schemeClr val="hlink"/>
                        </a:solidFill>
                        <a:effectLst/>
                        <a:latin typeface="Arial" panose="020B0604020202020204" pitchFamily="34" charset="0"/>
                        <a:cs typeface="Arial" panose="020B0604020202020204" pitchFamily="34" charset="0"/>
                      </a:endParaRPr>
                    </a:p>
                  </a:txBody>
                  <a:tcPr marT="38100" marB="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r h="1189302">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MX" altLang="en-US" sz="2700" b="1" i="0" u="none" strike="noStrike" cap="none" normalizeH="0" baseline="0" dirty="0" err="1">
                          <a:ln>
                            <a:noFill/>
                          </a:ln>
                          <a:solidFill>
                            <a:schemeClr val="tx2"/>
                          </a:solidFill>
                          <a:effectLst/>
                          <a:latin typeface="Times New Roman" panose="02020603050405020304" pitchFamily="18" charset="0"/>
                          <a:cs typeface="Arial" panose="020B0604020202020204" pitchFamily="34" charset="0"/>
                        </a:rPr>
                        <a:t>Lần</a:t>
                      </a:r>
                      <a:r>
                        <a:rPr kumimoji="0" lang="es-MX" altLang="en-US" sz="2700" b="1" i="0" u="none" strike="noStrike" cap="none" normalizeH="0" baseline="0" dirty="0">
                          <a:ln>
                            <a:noFill/>
                          </a:ln>
                          <a:solidFill>
                            <a:schemeClr val="tx2"/>
                          </a:solidFill>
                          <a:effectLst/>
                          <a:latin typeface="Times New Roman" panose="02020603050405020304" pitchFamily="18" charset="0"/>
                          <a:cs typeface="Arial" panose="020B0604020202020204" pitchFamily="34" charset="0"/>
                        </a:rPr>
                        <a:t> 1</a:t>
                      </a:r>
                      <a:endParaRPr kumimoji="0" lang="es-MX" altLang="en-US" sz="2700" b="1" i="0" u="none" strike="noStrike" cap="none" normalizeH="0" baseline="0" dirty="0">
                        <a:ln>
                          <a:noFill/>
                        </a:ln>
                        <a:solidFill>
                          <a:schemeClr val="tx2"/>
                        </a:solidFill>
                        <a:effectLst/>
                        <a:latin typeface="Arial" panose="020B0604020202020204" pitchFamily="34" charset="0"/>
                        <a:cs typeface="Arial" panose="020B0604020202020204" pitchFamily="34" charset="0"/>
                      </a:endParaRPr>
                    </a:p>
                  </a:txBody>
                  <a:tcPr marT="38100" marB="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700" b="1" i="0" u="none" strike="noStrike" cap="none" normalizeH="0" baseline="0" dirty="0">
                        <a:ln>
                          <a:noFill/>
                        </a:ln>
                        <a:solidFill>
                          <a:schemeClr val="tx2"/>
                        </a:solidFill>
                        <a:effectLst/>
                        <a:latin typeface="Arial" panose="020B0604020202020204" pitchFamily="34" charset="0"/>
                        <a:cs typeface="Arial" panose="020B0604020202020204" pitchFamily="34" charset="0"/>
                      </a:endParaRPr>
                    </a:p>
                  </a:txBody>
                  <a:tcPr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MX" altLang="en-US" sz="2700" b="1" i="0" u="none" strike="noStrike" cap="none" normalizeH="0" baseline="0">
                        <a:ln>
                          <a:noFill/>
                        </a:ln>
                        <a:solidFill>
                          <a:schemeClr val="tx2"/>
                        </a:solidFill>
                        <a:effectLst/>
                        <a:latin typeface=".VnTime" panose="020B7200000000000000" pitchFamily="34" charset="0"/>
                        <a:cs typeface="Arial" panose="020B0604020202020204" pitchFamily="34" charset="0"/>
                      </a:endParaRPr>
                    </a:p>
                  </a:txBody>
                  <a:tcPr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700" b="1" i="0" u="none" strike="noStrike" cap="none" normalizeH="0" baseline="0" dirty="0">
                        <a:ln>
                          <a:noFill/>
                        </a:ln>
                        <a:solidFill>
                          <a:schemeClr val="tx2"/>
                        </a:solidFill>
                        <a:effectLst/>
                        <a:latin typeface=".VnTime" panose="020B7200000000000000" pitchFamily="34" charset="0"/>
                        <a:cs typeface="Arial" panose="020B0604020202020204" pitchFamily="34" charset="0"/>
                      </a:endParaRPr>
                    </a:p>
                  </a:txBody>
                  <a:tcPr marT="38100" marB="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bl>
          </a:graphicData>
        </a:graphic>
      </p:graphicFrame>
      <p:sp>
        <p:nvSpPr>
          <p:cNvPr id="53267" name="Text Box 19"/>
          <p:cNvSpPr txBox="1">
            <a:spLocks noChangeArrowheads="1"/>
          </p:cNvSpPr>
          <p:nvPr/>
        </p:nvSpPr>
        <p:spPr bwMode="auto">
          <a:xfrm>
            <a:off x="2057400" y="571501"/>
            <a:ext cx="56086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cs typeface="Times New Roman" pitchFamily="18" charset="0"/>
              </a:defRPr>
            </a:lvl1pPr>
            <a:lvl2pPr marL="742950" indent="-285750">
              <a:defRPr>
                <a:solidFill>
                  <a:schemeClr val="tx1"/>
                </a:solidFill>
                <a:latin typeface="Times New Roman" pitchFamily="18" charset="0"/>
                <a:cs typeface="Times New Roman" pitchFamily="18" charset="0"/>
              </a:defRPr>
            </a:lvl2pPr>
            <a:lvl3pPr marL="1143000" indent="-228600">
              <a:defRPr>
                <a:solidFill>
                  <a:schemeClr val="tx1"/>
                </a:solidFill>
                <a:latin typeface="Times New Roman" pitchFamily="18" charset="0"/>
                <a:cs typeface="Times New Roman" pitchFamily="18" charset="0"/>
              </a:defRPr>
            </a:lvl3pPr>
            <a:lvl4pPr marL="1600200" indent="-228600">
              <a:defRPr>
                <a:solidFill>
                  <a:schemeClr val="tx1"/>
                </a:solidFill>
                <a:latin typeface="Times New Roman" pitchFamily="18" charset="0"/>
                <a:cs typeface="Times New Roman" pitchFamily="18" charset="0"/>
              </a:defRPr>
            </a:lvl4pPr>
            <a:lvl5pPr marL="2057400" indent="-22860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eaLnBrk="0" hangingPunct="0">
              <a:spcBef>
                <a:spcPct val="0"/>
              </a:spcBef>
            </a:pPr>
            <a:r>
              <a:rPr lang="en-US" altLang="en-US" sz="3200" b="1" smtClean="0">
                <a:solidFill>
                  <a:srgbClr val="0000FF"/>
                </a:solidFill>
              </a:rPr>
              <a:t>Bảng gợi ý cách trình bày</a:t>
            </a:r>
          </a:p>
        </p:txBody>
      </p:sp>
    </p:spTree>
    <p:extLst>
      <p:ext uri="{BB962C8B-B14F-4D97-AF65-F5344CB8AC3E}">
        <p14:creationId xmlns:p14="http://schemas.microsoft.com/office/powerpoint/2010/main" val="14951256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box(in)">
                                      <p:cBhvr>
                                        <p:cTn id="7"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22530" name="Group 2"/>
          <p:cNvGraphicFramePr>
            <a:graphicFrameLocks noGrp="1"/>
          </p:cNvGraphicFramePr>
          <p:nvPr>
            <p:ph idx="4294967295"/>
          </p:nvPr>
        </p:nvGraphicFramePr>
        <p:xfrm>
          <a:off x="0" y="854605"/>
          <a:ext cx="9067800" cy="3495146"/>
        </p:xfrm>
        <a:graphic>
          <a:graphicData uri="http://schemas.openxmlformats.org/drawingml/2006/table">
            <a:tbl>
              <a:tblPr/>
              <a:tblGrid>
                <a:gridCol w="1446212">
                  <a:extLst>
                    <a:ext uri="{9D8B030D-6E8A-4147-A177-3AD203B41FA5}"/>
                  </a:extLst>
                </a:gridCol>
                <a:gridCol w="3049588">
                  <a:extLst>
                    <a:ext uri="{9D8B030D-6E8A-4147-A177-3AD203B41FA5}"/>
                  </a:extLst>
                </a:gridCol>
                <a:gridCol w="2131958">
                  <a:extLst>
                    <a:ext uri="{9D8B030D-6E8A-4147-A177-3AD203B41FA5}"/>
                  </a:extLst>
                </a:gridCol>
                <a:gridCol w="2440042">
                  <a:extLst>
                    <a:ext uri="{9D8B030D-6E8A-4147-A177-3AD203B41FA5}"/>
                  </a:extLst>
                </a:gridCol>
              </a:tblGrid>
              <a:tr h="85848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300" b="1" i="0" u="none" strike="noStrike" cap="none" normalizeH="0" baseline="0" dirty="0" err="1">
                          <a:ln>
                            <a:noFill/>
                          </a:ln>
                          <a:solidFill>
                            <a:schemeClr val="tx2"/>
                          </a:solidFill>
                          <a:effectLst/>
                          <a:latin typeface="Times New Roman" panose="02020603050405020304" pitchFamily="18" charset="0"/>
                          <a:cs typeface="Times New Roman" panose="02020603050405020304" pitchFamily="18" charset="0"/>
                        </a:rPr>
                        <a:t>Quẹt</a:t>
                      </a:r>
                      <a:r>
                        <a:rPr kumimoji="0" lang="en-US" altLang="en-US" sz="23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 </a:t>
                      </a:r>
                      <a:r>
                        <a:rPr kumimoji="0" lang="en-US" altLang="en-US" sz="2300" b="1" i="0" u="none" strike="noStrike" cap="none" normalizeH="0" baseline="0" dirty="0" err="1">
                          <a:ln>
                            <a:noFill/>
                          </a:ln>
                          <a:solidFill>
                            <a:schemeClr val="tx2"/>
                          </a:solidFill>
                          <a:effectLst/>
                          <a:latin typeface="Times New Roman" panose="02020603050405020304" pitchFamily="18" charset="0"/>
                          <a:cs typeface="Times New Roman" panose="02020603050405020304" pitchFamily="18" charset="0"/>
                        </a:rPr>
                        <a:t>diêm</a:t>
                      </a:r>
                      <a:endParaRPr kumimoji="0" lang="en-US" altLang="en-US" sz="23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endParaRPr>
                    </a:p>
                  </a:txBody>
                  <a:tcPr marT="38044" marB="3804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300" b="1" i="0" u="none" strike="noStrike" cap="none" normalizeH="0" baseline="0">
                          <a:ln>
                            <a:noFill/>
                          </a:ln>
                          <a:solidFill>
                            <a:schemeClr val="hlink"/>
                          </a:solidFill>
                          <a:effectLst/>
                          <a:latin typeface="Times New Roman" panose="02020603050405020304" pitchFamily="18" charset="0"/>
                          <a:cs typeface="Times New Roman" panose="02020603050405020304" pitchFamily="18" charset="0"/>
                        </a:rPr>
                        <a:t>Mộng tưởng</a:t>
                      </a:r>
                    </a:p>
                  </a:txBody>
                  <a:tcPr marT="38044" marB="380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300" b="1" i="0" u="none" strike="noStrike" cap="none" normalizeH="0" baseline="0" dirty="0" err="1" smtClean="0">
                          <a:ln>
                            <a:noFill/>
                          </a:ln>
                          <a:solidFill>
                            <a:schemeClr val="hlink"/>
                          </a:solidFill>
                          <a:effectLst/>
                          <a:latin typeface="Times New Roman" panose="02020603050405020304" pitchFamily="18" charset="0"/>
                          <a:cs typeface="Times New Roman" panose="02020603050405020304" pitchFamily="18" charset="0"/>
                        </a:rPr>
                        <a:t>Ước</a:t>
                      </a:r>
                      <a:r>
                        <a:rPr kumimoji="0" lang="en-US" altLang="en-US" sz="2300" b="1" i="0" u="none" strike="noStrike" cap="none" normalizeH="0" baseline="0" dirty="0" smtClean="0">
                          <a:ln>
                            <a:noFill/>
                          </a:ln>
                          <a:solidFill>
                            <a:schemeClr val="hlink"/>
                          </a:solidFill>
                          <a:effectLst/>
                          <a:latin typeface="Times New Roman" panose="02020603050405020304" pitchFamily="18" charset="0"/>
                          <a:cs typeface="Times New Roman" panose="02020603050405020304" pitchFamily="18" charset="0"/>
                        </a:rPr>
                        <a:t> </a:t>
                      </a:r>
                      <a:r>
                        <a:rPr kumimoji="0" lang="en-US" altLang="en-US" sz="2300" b="1" i="0" u="none" strike="noStrike" cap="none" normalizeH="0" baseline="0" dirty="0" err="1" smtClean="0">
                          <a:ln>
                            <a:noFill/>
                          </a:ln>
                          <a:solidFill>
                            <a:schemeClr val="hlink"/>
                          </a:solidFill>
                          <a:effectLst/>
                          <a:latin typeface="Times New Roman" panose="02020603050405020304" pitchFamily="18" charset="0"/>
                          <a:cs typeface="Times New Roman" panose="02020603050405020304" pitchFamily="18" charset="0"/>
                        </a:rPr>
                        <a:t>mơ</a:t>
                      </a:r>
                      <a:endParaRPr kumimoji="0" lang="en-US" altLang="en-US" sz="2300" b="1" i="0" u="none" strike="noStrike" cap="none" normalizeH="0" baseline="0" dirty="0" smtClean="0">
                        <a:ln>
                          <a:noFill/>
                        </a:ln>
                        <a:solidFill>
                          <a:schemeClr val="hlink"/>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300" b="1" i="0" u="none" strike="noStrike" cap="none" normalizeH="0" baseline="0" dirty="0">
                        <a:ln>
                          <a:noFill/>
                        </a:ln>
                        <a:solidFill>
                          <a:schemeClr val="hlink"/>
                        </a:solidFill>
                        <a:effectLst/>
                        <a:latin typeface="Times New Roman" panose="02020603050405020304" pitchFamily="18" charset="0"/>
                        <a:cs typeface="Times New Roman" panose="02020603050405020304" pitchFamily="18" charset="0"/>
                      </a:endParaRPr>
                    </a:p>
                  </a:txBody>
                  <a:tcPr marT="38044" marB="380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300" b="1" i="0" u="none" strike="noStrike" cap="none" normalizeH="0" baseline="0" dirty="0" err="1" smtClean="0">
                          <a:ln>
                            <a:noFill/>
                          </a:ln>
                          <a:solidFill>
                            <a:schemeClr val="hlink"/>
                          </a:solidFill>
                          <a:effectLst/>
                          <a:latin typeface="Times New Roman" panose="02020603050405020304" pitchFamily="18" charset="0"/>
                          <a:cs typeface="Times New Roman" panose="02020603050405020304" pitchFamily="18" charset="0"/>
                        </a:rPr>
                        <a:t>Thực</a:t>
                      </a:r>
                      <a:r>
                        <a:rPr kumimoji="0" lang="en-US" altLang="en-US" sz="2300" b="1" i="0" u="none" strike="noStrike" cap="none" normalizeH="0" baseline="0" dirty="0" smtClean="0">
                          <a:ln>
                            <a:noFill/>
                          </a:ln>
                          <a:solidFill>
                            <a:schemeClr val="hlink"/>
                          </a:solidFill>
                          <a:effectLst/>
                          <a:latin typeface="Times New Roman" panose="02020603050405020304" pitchFamily="18" charset="0"/>
                          <a:cs typeface="Times New Roman" panose="02020603050405020304" pitchFamily="18" charset="0"/>
                        </a:rPr>
                        <a:t> </a:t>
                      </a:r>
                      <a:r>
                        <a:rPr kumimoji="0" lang="en-US" altLang="en-US" sz="2300" b="1" i="0" u="none" strike="noStrike" cap="none" normalizeH="0" baseline="0" dirty="0" err="1" smtClean="0">
                          <a:ln>
                            <a:noFill/>
                          </a:ln>
                          <a:solidFill>
                            <a:schemeClr val="hlink"/>
                          </a:solidFill>
                          <a:effectLst/>
                          <a:latin typeface="Times New Roman" panose="02020603050405020304" pitchFamily="18" charset="0"/>
                          <a:cs typeface="Times New Roman" panose="02020603050405020304" pitchFamily="18" charset="0"/>
                        </a:rPr>
                        <a:t>tế</a:t>
                      </a:r>
                      <a:endParaRPr kumimoji="0" lang="en-US" altLang="en-US" sz="2300" b="1" i="0" u="none" strike="noStrike" cap="none" normalizeH="0" baseline="0" dirty="0" smtClean="0">
                        <a:ln>
                          <a:noFill/>
                        </a:ln>
                        <a:solidFill>
                          <a:schemeClr val="hlink"/>
                        </a:solidFill>
                        <a:effectLst/>
                        <a:latin typeface="Times New Roman" panose="02020603050405020304" pitchFamily="18" charset="0"/>
                        <a:cs typeface="Times New Roman" panose="02020603050405020304" pitchFamily="18" charset="0"/>
                      </a:endParaRPr>
                    </a:p>
                  </a:txBody>
                  <a:tcPr marT="38044" marB="3804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r h="2636661">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MX" altLang="en-US" sz="2300" b="1" i="0" u="none" strike="noStrike" cap="none" normalizeH="0" baseline="0">
                          <a:ln>
                            <a:noFill/>
                          </a:ln>
                          <a:solidFill>
                            <a:schemeClr val="tx2"/>
                          </a:solidFill>
                          <a:effectLst/>
                          <a:latin typeface="Times New Roman" panose="02020603050405020304" pitchFamily="18" charset="0"/>
                          <a:cs typeface="Times New Roman" panose="02020603050405020304" pitchFamily="18" charset="0"/>
                        </a:rPr>
                        <a:t>Lần 1</a:t>
                      </a:r>
                    </a:p>
                  </a:txBody>
                  <a:tcPr marT="38044" marB="3804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MX" altLang="en-US" sz="23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 </a:t>
                      </a:r>
                      <a:r>
                        <a:rPr kumimoji="0" lang="es-MX" altLang="en-US" sz="2300" b="1" i="0" u="none" strike="noStrike" cap="none" normalizeH="0" baseline="0" dirty="0" err="1">
                          <a:ln>
                            <a:noFill/>
                          </a:ln>
                          <a:solidFill>
                            <a:schemeClr val="tx2"/>
                          </a:solidFill>
                          <a:effectLst/>
                          <a:latin typeface="Times New Roman" panose="02020603050405020304" pitchFamily="18" charset="0"/>
                          <a:cs typeface="Times New Roman" panose="02020603050405020304" pitchFamily="18" charset="0"/>
                        </a:rPr>
                        <a:t>Lò</a:t>
                      </a:r>
                      <a:r>
                        <a:rPr kumimoji="0" lang="es-MX" altLang="en-US" sz="23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 </a:t>
                      </a:r>
                      <a:r>
                        <a:rPr kumimoji="0" lang="es-MX" altLang="en-US" sz="2300" b="1" i="0" u="none" strike="noStrike" cap="none" normalizeH="0" baseline="0" dirty="0" err="1">
                          <a:ln>
                            <a:noFill/>
                          </a:ln>
                          <a:solidFill>
                            <a:schemeClr val="tx2"/>
                          </a:solidFill>
                          <a:effectLst/>
                          <a:latin typeface="Times New Roman" panose="02020603050405020304" pitchFamily="18" charset="0"/>
                          <a:cs typeface="Times New Roman" panose="02020603050405020304" pitchFamily="18" charset="0"/>
                        </a:rPr>
                        <a:t>sưởi</a:t>
                      </a:r>
                      <a:r>
                        <a:rPr kumimoji="0" lang="es-MX" altLang="en-US" sz="23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 </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3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3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3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3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3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endParaRPr>
                    </a:p>
                  </a:txBody>
                  <a:tcPr marT="38044" marB="380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MX" altLang="en-US" sz="23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endParaRPr>
                    </a:p>
                  </a:txBody>
                  <a:tcPr marT="38044" marB="3804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300" b="1" i="0" u="none" strike="noStrike" cap="none" normalizeH="0" baseline="0" dirty="0" err="1" smtClean="0">
                          <a:ln>
                            <a:noFill/>
                          </a:ln>
                          <a:solidFill>
                            <a:schemeClr val="tx2"/>
                          </a:solidFill>
                          <a:effectLst/>
                          <a:latin typeface="Times New Roman" panose="02020603050405020304" pitchFamily="18" charset="0"/>
                          <a:cs typeface="Times New Roman" panose="02020603050405020304" pitchFamily="18" charset="0"/>
                        </a:rPr>
                        <a:t>Lò</a:t>
                      </a:r>
                      <a:r>
                        <a:rPr kumimoji="0" lang="en-US" altLang="en-US" sz="23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rPr>
                        <a:t> </a:t>
                      </a:r>
                      <a:r>
                        <a:rPr kumimoji="0" lang="en-US" altLang="en-US" sz="2300" b="1" i="0" u="none" strike="noStrike" cap="none" normalizeH="0" baseline="0" dirty="0" err="1" smtClean="0">
                          <a:ln>
                            <a:noFill/>
                          </a:ln>
                          <a:solidFill>
                            <a:schemeClr val="tx2"/>
                          </a:solidFill>
                          <a:effectLst/>
                          <a:latin typeface="Times New Roman" panose="02020603050405020304" pitchFamily="18" charset="0"/>
                          <a:cs typeface="Times New Roman" panose="02020603050405020304" pitchFamily="18" charset="0"/>
                        </a:rPr>
                        <a:t>sưởi</a:t>
                      </a:r>
                      <a:r>
                        <a:rPr kumimoji="0" lang="en-US" altLang="en-US" sz="23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rPr>
                        <a:t> </a:t>
                      </a:r>
                      <a:r>
                        <a:rPr kumimoji="0" lang="en-US" altLang="en-US" sz="2300" b="1" i="0" u="none" strike="noStrike" cap="none" normalizeH="0" baseline="0" dirty="0" err="1" smtClean="0">
                          <a:ln>
                            <a:noFill/>
                          </a:ln>
                          <a:solidFill>
                            <a:schemeClr val="tx2"/>
                          </a:solidFill>
                          <a:effectLst/>
                          <a:latin typeface="Times New Roman" panose="02020603050405020304" pitchFamily="18" charset="0"/>
                          <a:cs typeface="Times New Roman" panose="02020603050405020304" pitchFamily="18" charset="0"/>
                        </a:rPr>
                        <a:t>biến</a:t>
                      </a:r>
                      <a:r>
                        <a:rPr kumimoji="0" lang="en-US" altLang="en-US" sz="23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rPr>
                        <a:t> </a:t>
                      </a:r>
                      <a:r>
                        <a:rPr kumimoji="0" lang="en-US" altLang="en-US" sz="2300" b="1" i="0" u="none" strike="noStrike" cap="none" normalizeH="0" baseline="0" dirty="0" err="1" smtClean="0">
                          <a:ln>
                            <a:noFill/>
                          </a:ln>
                          <a:solidFill>
                            <a:schemeClr val="tx2"/>
                          </a:solidFill>
                          <a:effectLst/>
                          <a:latin typeface="Times New Roman" panose="02020603050405020304" pitchFamily="18" charset="0"/>
                          <a:cs typeface="Times New Roman" panose="02020603050405020304" pitchFamily="18" charset="0"/>
                        </a:rPr>
                        <a:t>mất</a:t>
                      </a:r>
                      <a:r>
                        <a:rPr kumimoji="0" lang="en-US" altLang="en-US" sz="23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rPr>
                        <a:t>, </a:t>
                      </a:r>
                      <a:r>
                        <a:rPr kumimoji="0" lang="en-US" altLang="en-US" sz="2300" b="1" i="0" u="none" strike="noStrike" cap="none" normalizeH="0" baseline="0" dirty="0" err="1" smtClean="0">
                          <a:ln>
                            <a:noFill/>
                          </a:ln>
                          <a:solidFill>
                            <a:schemeClr val="tx2"/>
                          </a:solidFill>
                          <a:effectLst/>
                          <a:latin typeface="Times New Roman" panose="02020603050405020304" pitchFamily="18" charset="0"/>
                          <a:cs typeface="Times New Roman" panose="02020603050405020304" pitchFamily="18" charset="0"/>
                        </a:rPr>
                        <a:t>nhớ</a:t>
                      </a:r>
                      <a:r>
                        <a:rPr kumimoji="0" lang="en-US" altLang="en-US" sz="23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rPr>
                        <a:t> </a:t>
                      </a:r>
                      <a:r>
                        <a:rPr kumimoji="0" lang="en-US" altLang="en-US" sz="2300" b="1" i="0" u="none" strike="noStrike" cap="none" normalizeH="0" baseline="0" dirty="0" err="1" smtClean="0">
                          <a:ln>
                            <a:noFill/>
                          </a:ln>
                          <a:solidFill>
                            <a:schemeClr val="tx2"/>
                          </a:solidFill>
                          <a:effectLst/>
                          <a:latin typeface="Times New Roman" panose="02020603050405020304" pitchFamily="18" charset="0"/>
                          <a:cs typeface="Times New Roman" panose="02020603050405020304" pitchFamily="18" charset="0"/>
                        </a:rPr>
                        <a:t>lại</a:t>
                      </a:r>
                      <a:r>
                        <a:rPr kumimoji="0" lang="en-US" altLang="en-US" sz="23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rPr>
                        <a:t> </a:t>
                      </a:r>
                      <a:r>
                        <a:rPr kumimoji="0" lang="en-US" altLang="en-US" sz="2300" b="1" i="0" u="none" strike="noStrike" cap="none" normalizeH="0" baseline="0" dirty="0" err="1" smtClean="0">
                          <a:ln>
                            <a:noFill/>
                          </a:ln>
                          <a:solidFill>
                            <a:schemeClr val="tx2"/>
                          </a:solidFill>
                          <a:effectLst/>
                          <a:latin typeface="Times New Roman" panose="02020603050405020304" pitchFamily="18" charset="0"/>
                          <a:cs typeface="Times New Roman" panose="02020603050405020304" pitchFamily="18" charset="0"/>
                        </a:rPr>
                        <a:t>nhiệm</a:t>
                      </a:r>
                      <a:r>
                        <a:rPr kumimoji="0" lang="en-US" altLang="en-US" sz="23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rPr>
                        <a:t> </a:t>
                      </a:r>
                      <a:r>
                        <a:rPr kumimoji="0" lang="en-US" altLang="en-US" sz="2300" b="1" i="0" u="none" strike="noStrike" cap="none" normalizeH="0" baseline="0" dirty="0" err="1" smtClean="0">
                          <a:ln>
                            <a:noFill/>
                          </a:ln>
                          <a:solidFill>
                            <a:schemeClr val="tx2"/>
                          </a:solidFill>
                          <a:effectLst/>
                          <a:latin typeface="Times New Roman" panose="02020603050405020304" pitchFamily="18" charset="0"/>
                          <a:cs typeface="Times New Roman" panose="02020603050405020304" pitchFamily="18" charset="0"/>
                        </a:rPr>
                        <a:t>vụ</a:t>
                      </a:r>
                      <a:r>
                        <a:rPr kumimoji="0" lang="en-US" altLang="en-US" sz="23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rPr>
                        <a:t> </a:t>
                      </a:r>
                      <a:r>
                        <a:rPr kumimoji="0" lang="en-US" altLang="en-US" sz="2300" b="1" i="0" u="none" strike="noStrike" cap="none" normalizeH="0" baseline="0" dirty="0" err="1" smtClean="0">
                          <a:ln>
                            <a:noFill/>
                          </a:ln>
                          <a:solidFill>
                            <a:schemeClr val="tx2"/>
                          </a:solidFill>
                          <a:effectLst/>
                          <a:latin typeface="Times New Roman" panose="02020603050405020304" pitchFamily="18" charset="0"/>
                          <a:cs typeface="Times New Roman" panose="02020603050405020304" pitchFamily="18" charset="0"/>
                        </a:rPr>
                        <a:t>và</a:t>
                      </a:r>
                      <a:r>
                        <a:rPr kumimoji="0" lang="en-US" altLang="en-US" sz="23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rPr>
                        <a:t> </a:t>
                      </a:r>
                      <a:r>
                        <a:rPr kumimoji="0" lang="en-US" altLang="en-US" sz="2300" b="1" i="0" u="none" strike="noStrike" cap="none" normalizeH="0" baseline="0" dirty="0" err="1" smtClean="0">
                          <a:ln>
                            <a:noFill/>
                          </a:ln>
                          <a:solidFill>
                            <a:schemeClr val="tx2"/>
                          </a:solidFill>
                          <a:effectLst/>
                          <a:latin typeface="Times New Roman" panose="02020603050405020304" pitchFamily="18" charset="0"/>
                          <a:cs typeface="Times New Roman" panose="02020603050405020304" pitchFamily="18" charset="0"/>
                        </a:rPr>
                        <a:t>hình</a:t>
                      </a:r>
                      <a:r>
                        <a:rPr kumimoji="0" lang="en-US" altLang="en-US" sz="23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rPr>
                        <a:t> </a:t>
                      </a:r>
                      <a:r>
                        <a:rPr kumimoji="0" lang="en-US" altLang="en-US" sz="2300" b="1" i="0" u="none" strike="noStrike" cap="none" normalizeH="0" baseline="0" dirty="0" err="1" smtClean="0">
                          <a:ln>
                            <a:noFill/>
                          </a:ln>
                          <a:solidFill>
                            <a:schemeClr val="tx2"/>
                          </a:solidFill>
                          <a:effectLst/>
                          <a:latin typeface="Times New Roman" panose="02020603050405020304" pitchFamily="18" charset="0"/>
                          <a:cs typeface="Times New Roman" panose="02020603050405020304" pitchFamily="18" charset="0"/>
                        </a:rPr>
                        <a:t>ảnh</a:t>
                      </a:r>
                      <a:r>
                        <a:rPr kumimoji="0" lang="en-US" altLang="en-US" sz="23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rPr>
                        <a:t> </a:t>
                      </a:r>
                      <a:r>
                        <a:rPr kumimoji="0" lang="en-US" altLang="en-US" sz="2300" b="1" i="0" u="none" strike="noStrike" cap="none" normalizeH="0" baseline="0" dirty="0" err="1" smtClean="0">
                          <a:ln>
                            <a:noFill/>
                          </a:ln>
                          <a:solidFill>
                            <a:schemeClr val="tx2"/>
                          </a:solidFill>
                          <a:effectLst/>
                          <a:latin typeface="Times New Roman" panose="02020603050405020304" pitchFamily="18" charset="0"/>
                          <a:cs typeface="Times New Roman" panose="02020603050405020304" pitchFamily="18" charset="0"/>
                        </a:rPr>
                        <a:t>mắng</a:t>
                      </a:r>
                      <a:r>
                        <a:rPr kumimoji="0" lang="en-US" altLang="en-US" sz="23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rPr>
                        <a:t> </a:t>
                      </a:r>
                      <a:r>
                        <a:rPr kumimoji="0" lang="en-US" altLang="en-US" sz="2300" b="1" i="0" u="none" strike="noStrike" cap="none" normalizeH="0" baseline="0" dirty="0" err="1" smtClean="0">
                          <a:ln>
                            <a:noFill/>
                          </a:ln>
                          <a:solidFill>
                            <a:schemeClr val="tx2"/>
                          </a:solidFill>
                          <a:effectLst/>
                          <a:latin typeface="Times New Roman" panose="02020603050405020304" pitchFamily="18" charset="0"/>
                          <a:cs typeface="Times New Roman" panose="02020603050405020304" pitchFamily="18" charset="0"/>
                        </a:rPr>
                        <a:t>nhiếc</a:t>
                      </a:r>
                      <a:r>
                        <a:rPr kumimoji="0" lang="en-US" altLang="en-US" sz="23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rPr>
                        <a:t> </a:t>
                      </a:r>
                      <a:r>
                        <a:rPr kumimoji="0" lang="en-US" altLang="en-US" sz="2300" b="1" i="0" u="none" strike="noStrike" cap="none" normalizeH="0" baseline="0" dirty="0" err="1" smtClean="0">
                          <a:ln>
                            <a:noFill/>
                          </a:ln>
                          <a:solidFill>
                            <a:schemeClr val="tx2"/>
                          </a:solidFill>
                          <a:effectLst/>
                          <a:latin typeface="Times New Roman" panose="02020603050405020304" pitchFamily="18" charset="0"/>
                          <a:cs typeface="Times New Roman" panose="02020603050405020304" pitchFamily="18" charset="0"/>
                        </a:rPr>
                        <a:t>của</a:t>
                      </a:r>
                      <a:r>
                        <a:rPr kumimoji="0" lang="en-US" altLang="en-US" sz="23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rPr>
                        <a:t> cha</a:t>
                      </a:r>
                      <a:r>
                        <a:rPr kumimoji="0" lang="es-MX" altLang="en-US" sz="23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rPr>
                        <a:t> </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3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endParaRPr>
                    </a:p>
                  </a:txBody>
                  <a:tcPr marT="38044" marB="3804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bl>
          </a:graphicData>
        </a:graphic>
      </p:graphicFrame>
      <p:sp>
        <p:nvSpPr>
          <p:cNvPr id="22547" name="Rectangle 19"/>
          <p:cNvSpPr>
            <a:spLocks noChangeArrowheads="1"/>
          </p:cNvSpPr>
          <p:nvPr/>
        </p:nvSpPr>
        <p:spPr bwMode="auto">
          <a:xfrm>
            <a:off x="4724400" y="2349501"/>
            <a:ext cx="16002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20000"/>
              </a:spcBef>
              <a:buClr>
                <a:srgbClr val="0066CC"/>
              </a:buClr>
            </a:pPr>
            <a:r>
              <a:rPr lang="es-MX" altLang="en-US" sz="2800" b="1" smtClean="0">
                <a:solidFill>
                  <a:srgbClr val="000000"/>
                </a:solidFill>
                <a:latin typeface=".VnTime" pitchFamily="34" charset="0"/>
                <a:cs typeface="Times New Roman" pitchFamily="18" charset="0"/>
              </a:rPr>
              <a:t> </a:t>
            </a:r>
            <a:r>
              <a:rPr lang="en-US" altLang="en-US" sz="2800" b="1" smtClean="0">
                <a:solidFill>
                  <a:srgbClr val="000000"/>
                </a:solidFill>
                <a:latin typeface="Times New Roman" pitchFamily="18" charset="0"/>
                <a:cs typeface="Times New Roman" pitchFamily="18" charset="0"/>
              </a:rPr>
              <a:t>Mong được sưởi ấm</a:t>
            </a:r>
            <a:endParaRPr lang="en-US" altLang="en-US" sz="2800" b="1" smtClean="0">
              <a:solidFill>
                <a:srgbClr val="000000"/>
              </a:solidFill>
              <a:latin typeface=".VnTime" pitchFamily="34" charset="0"/>
              <a:cs typeface="Times New Roman" pitchFamily="18" charset="0"/>
            </a:endParaRPr>
          </a:p>
        </p:txBody>
      </p:sp>
      <p:sp>
        <p:nvSpPr>
          <p:cNvPr id="22549" name="Rectangle 21"/>
          <p:cNvSpPr>
            <a:spLocks noChangeArrowheads="1"/>
          </p:cNvSpPr>
          <p:nvPr/>
        </p:nvSpPr>
        <p:spPr bwMode="auto">
          <a:xfrm>
            <a:off x="1600200" y="4572000"/>
            <a:ext cx="2362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457200" indent="-457200" algn="just">
              <a:spcBef>
                <a:spcPct val="0"/>
              </a:spcBef>
              <a:buFont typeface="Symbol" pitchFamily="18" charset="2"/>
              <a:buChar char="Þ"/>
            </a:pPr>
            <a:r>
              <a:rPr lang="en-US" altLang="en-US" sz="2800" b="1" smtClean="0">
                <a:solidFill>
                  <a:srgbClr val="FF5050"/>
                </a:solidFill>
                <a:latin typeface="Times New Roman" pitchFamily="18" charset="0"/>
                <a:cs typeface="Times New Roman" pitchFamily="18" charset="0"/>
              </a:rPr>
              <a:t>Sáng sủa, ấm áp</a:t>
            </a:r>
            <a:endParaRPr lang="vi-VN" altLang="en-US" sz="2800" smtClean="0">
              <a:solidFill>
                <a:srgbClr val="000000"/>
              </a:solidFill>
              <a:latin typeface="Times New Roman" pitchFamily="18" charset="0"/>
              <a:cs typeface="Times New Roman" pitchFamily="18" charset="0"/>
            </a:endParaRPr>
          </a:p>
        </p:txBody>
      </p:sp>
      <p:sp>
        <p:nvSpPr>
          <p:cNvPr id="22550" name="Rectangle 22"/>
          <p:cNvSpPr>
            <a:spLocks noChangeArrowheads="1"/>
          </p:cNvSpPr>
          <p:nvPr/>
        </p:nvSpPr>
        <p:spPr bwMode="auto">
          <a:xfrm>
            <a:off x="5143500" y="4635500"/>
            <a:ext cx="23622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spcBef>
                <a:spcPct val="0"/>
              </a:spcBef>
            </a:pPr>
            <a:r>
              <a:rPr lang="fr-FR" altLang="en-US" sz="2800" b="1" smtClean="0">
                <a:solidFill>
                  <a:srgbClr val="FF5050"/>
                </a:solidFill>
                <a:latin typeface="Times New Roman" pitchFamily="18" charset="0"/>
                <a:cs typeface="Times New Roman" pitchFamily="18" charset="0"/>
              </a:rPr>
              <a:t>=&gt; </a:t>
            </a:r>
            <a:r>
              <a:rPr lang="en-US" altLang="en-US" sz="2800" b="1" smtClean="0">
                <a:solidFill>
                  <a:srgbClr val="FF5050"/>
                </a:solidFill>
                <a:latin typeface="Times New Roman" pitchFamily="18" charset="0"/>
                <a:cs typeface="Times New Roman" pitchFamily="18" charset="0"/>
              </a:rPr>
              <a:t>Tối tăm, lạnh lẽo</a:t>
            </a:r>
            <a:endParaRPr lang="fr-FR" altLang="en-US" sz="2800" b="1" smtClean="0">
              <a:solidFill>
                <a:srgbClr val="FF5050"/>
              </a:solidFill>
              <a:latin typeface="Times New Roman" pitchFamily="18" charset="0"/>
              <a:cs typeface="Times New Roman" pitchFamily="18" charset="0"/>
            </a:endParaRPr>
          </a:p>
        </p:txBody>
      </p:sp>
    </p:spTree>
    <p:extLst>
      <p:ext uri="{BB962C8B-B14F-4D97-AF65-F5344CB8AC3E}">
        <p14:creationId xmlns:p14="http://schemas.microsoft.com/office/powerpoint/2010/main" val="36389372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box(in)">
                                      <p:cBhvr>
                                        <p:cTn id="7" dur="500"/>
                                        <p:tgtEl>
                                          <p:spTgt spid="225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2547"/>
                                        </p:tgtEl>
                                        <p:attrNameLst>
                                          <p:attrName>style.visibility</p:attrName>
                                        </p:attrNameLst>
                                      </p:cBhvr>
                                      <p:to>
                                        <p:strVal val="visible"/>
                                      </p:to>
                                    </p:set>
                                    <p:animEffect transition="in" filter="box(in)">
                                      <p:cBhvr>
                                        <p:cTn id="12" dur="500"/>
                                        <p:tgtEl>
                                          <p:spTgt spid="2254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2549"/>
                                        </p:tgtEl>
                                        <p:attrNameLst>
                                          <p:attrName>style.visibility</p:attrName>
                                        </p:attrNameLst>
                                      </p:cBhvr>
                                      <p:to>
                                        <p:strVal val="visible"/>
                                      </p:to>
                                    </p:set>
                                    <p:animEffect transition="in" filter="checkerboard(across)">
                                      <p:cBhvr>
                                        <p:cTn id="17" dur="500"/>
                                        <p:tgtEl>
                                          <p:spTgt spid="2254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2550"/>
                                        </p:tgtEl>
                                        <p:attrNameLst>
                                          <p:attrName>style.visibility</p:attrName>
                                        </p:attrNameLst>
                                      </p:cBhvr>
                                      <p:to>
                                        <p:strVal val="visible"/>
                                      </p:to>
                                    </p:set>
                                    <p:animEffect transition="in" filter="blinds(horizontal)">
                                      <p:cBhvr>
                                        <p:cTn id="22" dur="500"/>
                                        <p:tgtEl>
                                          <p:spTgt spid="225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47" grpId="0" autoUpdateAnimBg="0"/>
      <p:bldP spid="22549" grpId="0" autoUpdateAnimBg="0"/>
      <p:bldP spid="22550"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23554" name="Group 2"/>
          <p:cNvGraphicFramePr>
            <a:graphicFrameLocks noGrp="1"/>
          </p:cNvGraphicFramePr>
          <p:nvPr>
            <p:ph idx="4294967295"/>
          </p:nvPr>
        </p:nvGraphicFramePr>
        <p:xfrm>
          <a:off x="0" y="762000"/>
          <a:ext cx="8991600" cy="3270250"/>
        </p:xfrm>
        <a:graphic>
          <a:graphicData uri="http://schemas.openxmlformats.org/drawingml/2006/table">
            <a:tbl>
              <a:tblPr/>
              <a:tblGrid>
                <a:gridCol w="1085850">
                  <a:extLst>
                    <a:ext uri="{9D8B030D-6E8A-4147-A177-3AD203B41FA5}"/>
                  </a:extLst>
                </a:gridCol>
                <a:gridCol w="3163888">
                  <a:extLst>
                    <a:ext uri="{9D8B030D-6E8A-4147-A177-3AD203B41FA5}"/>
                  </a:extLst>
                </a:gridCol>
                <a:gridCol w="2909887">
                  <a:extLst>
                    <a:ext uri="{9D8B030D-6E8A-4147-A177-3AD203B41FA5}"/>
                  </a:extLst>
                </a:gridCol>
                <a:gridCol w="1831975">
                  <a:extLst>
                    <a:ext uri="{9D8B030D-6E8A-4147-A177-3AD203B41FA5}"/>
                  </a:extLst>
                </a:gridCol>
              </a:tblGrid>
              <a:tr h="918104">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300" b="1" i="0" u="none" strike="noStrike" cap="none" normalizeH="0" baseline="0" dirty="0" err="1">
                          <a:ln>
                            <a:noFill/>
                          </a:ln>
                          <a:solidFill>
                            <a:schemeClr val="tx2"/>
                          </a:solidFill>
                          <a:effectLst/>
                          <a:latin typeface="Times New Roman" panose="02020603050405020304" pitchFamily="18" charset="0"/>
                          <a:cs typeface="Times New Roman" panose="02020603050405020304" pitchFamily="18" charset="0"/>
                        </a:rPr>
                        <a:t>Quẹt</a:t>
                      </a:r>
                      <a:r>
                        <a:rPr kumimoji="0" lang="en-US" altLang="en-US" sz="23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 </a:t>
                      </a:r>
                      <a:r>
                        <a:rPr kumimoji="0" lang="en-US" altLang="en-US" sz="2300" b="1" i="0" u="none" strike="noStrike" cap="none" normalizeH="0" baseline="0" dirty="0" err="1">
                          <a:ln>
                            <a:noFill/>
                          </a:ln>
                          <a:solidFill>
                            <a:schemeClr val="tx2"/>
                          </a:solidFill>
                          <a:effectLst/>
                          <a:latin typeface="Times New Roman" panose="02020603050405020304" pitchFamily="18" charset="0"/>
                          <a:cs typeface="Times New Roman" panose="02020603050405020304" pitchFamily="18" charset="0"/>
                        </a:rPr>
                        <a:t>diêm</a:t>
                      </a:r>
                      <a:endParaRPr kumimoji="0" lang="en-US" altLang="en-US" sz="23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endParaRPr>
                    </a:p>
                  </a:txBody>
                  <a:tcPr marT="38100" marB="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300" b="1" i="0" u="none" strike="noStrike" cap="none" normalizeH="0" baseline="0">
                          <a:ln>
                            <a:noFill/>
                          </a:ln>
                          <a:solidFill>
                            <a:schemeClr val="hlink"/>
                          </a:solidFill>
                          <a:effectLst/>
                          <a:latin typeface="Times New Roman" panose="02020603050405020304" pitchFamily="18" charset="0"/>
                          <a:cs typeface="Times New Roman" panose="02020603050405020304" pitchFamily="18" charset="0"/>
                        </a:rPr>
                        <a:t>Mộng tưởng</a:t>
                      </a:r>
                    </a:p>
                  </a:txBody>
                  <a:tcPr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300" b="1" i="0" u="none" strike="noStrike" cap="none" normalizeH="0" baseline="0" dirty="0" err="1" smtClean="0">
                          <a:ln>
                            <a:noFill/>
                          </a:ln>
                          <a:solidFill>
                            <a:schemeClr val="hlink"/>
                          </a:solidFill>
                          <a:effectLst/>
                          <a:latin typeface="Times New Roman" panose="02020603050405020304" pitchFamily="18" charset="0"/>
                          <a:cs typeface="Times New Roman" panose="02020603050405020304" pitchFamily="18" charset="0"/>
                        </a:rPr>
                        <a:t>Ước</a:t>
                      </a:r>
                      <a:r>
                        <a:rPr kumimoji="0" lang="en-US" altLang="en-US" sz="2300" b="1" i="0" u="none" strike="noStrike" cap="none" normalizeH="0" baseline="0" dirty="0" smtClean="0">
                          <a:ln>
                            <a:noFill/>
                          </a:ln>
                          <a:solidFill>
                            <a:schemeClr val="hlink"/>
                          </a:solidFill>
                          <a:effectLst/>
                          <a:latin typeface="Times New Roman" panose="02020603050405020304" pitchFamily="18" charset="0"/>
                          <a:cs typeface="Times New Roman" panose="02020603050405020304" pitchFamily="18" charset="0"/>
                        </a:rPr>
                        <a:t> </a:t>
                      </a:r>
                      <a:r>
                        <a:rPr kumimoji="0" lang="en-US" altLang="en-US" sz="2300" b="1" i="0" u="none" strike="noStrike" cap="none" normalizeH="0" baseline="0" dirty="0" err="1" smtClean="0">
                          <a:ln>
                            <a:noFill/>
                          </a:ln>
                          <a:solidFill>
                            <a:schemeClr val="hlink"/>
                          </a:solidFill>
                          <a:effectLst/>
                          <a:latin typeface="Times New Roman" panose="02020603050405020304" pitchFamily="18" charset="0"/>
                          <a:cs typeface="Times New Roman" panose="02020603050405020304" pitchFamily="18" charset="0"/>
                        </a:rPr>
                        <a:t>mơ</a:t>
                      </a:r>
                      <a:endParaRPr kumimoji="0" lang="en-US" altLang="en-US" sz="2300" b="1" i="0" u="none" strike="noStrike" cap="none" normalizeH="0" baseline="0" dirty="0" smtClean="0">
                        <a:ln>
                          <a:noFill/>
                        </a:ln>
                        <a:solidFill>
                          <a:schemeClr val="hlink"/>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300" b="1" i="0" u="none" strike="noStrike" cap="none" normalizeH="0" baseline="0" dirty="0">
                        <a:ln>
                          <a:noFill/>
                        </a:ln>
                        <a:solidFill>
                          <a:schemeClr val="hlink"/>
                        </a:solidFill>
                        <a:effectLst/>
                        <a:latin typeface="Times New Roman" panose="02020603050405020304" pitchFamily="18" charset="0"/>
                        <a:cs typeface="Times New Roman" panose="02020603050405020304" pitchFamily="18" charset="0"/>
                      </a:endParaRPr>
                    </a:p>
                  </a:txBody>
                  <a:tcPr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300" b="1" i="0" u="none" strike="noStrike" cap="none" normalizeH="0" baseline="0" dirty="0" err="1" smtClean="0">
                          <a:ln>
                            <a:noFill/>
                          </a:ln>
                          <a:solidFill>
                            <a:schemeClr val="hlink"/>
                          </a:solidFill>
                          <a:effectLst/>
                          <a:latin typeface="Times New Roman" panose="02020603050405020304" pitchFamily="18" charset="0"/>
                          <a:cs typeface="Times New Roman" panose="02020603050405020304" pitchFamily="18" charset="0"/>
                        </a:rPr>
                        <a:t>Thực</a:t>
                      </a:r>
                      <a:r>
                        <a:rPr kumimoji="0" lang="en-US" altLang="en-US" sz="2300" b="1" i="0" u="none" strike="noStrike" cap="none" normalizeH="0" baseline="0" dirty="0" smtClean="0">
                          <a:ln>
                            <a:noFill/>
                          </a:ln>
                          <a:solidFill>
                            <a:schemeClr val="hlink"/>
                          </a:solidFill>
                          <a:effectLst/>
                          <a:latin typeface="Times New Roman" panose="02020603050405020304" pitchFamily="18" charset="0"/>
                          <a:cs typeface="Times New Roman" panose="02020603050405020304" pitchFamily="18" charset="0"/>
                        </a:rPr>
                        <a:t> </a:t>
                      </a:r>
                      <a:r>
                        <a:rPr kumimoji="0" lang="en-US" altLang="en-US" sz="2300" b="1" i="0" u="none" strike="noStrike" cap="none" normalizeH="0" baseline="0" dirty="0" err="1" smtClean="0">
                          <a:ln>
                            <a:noFill/>
                          </a:ln>
                          <a:solidFill>
                            <a:schemeClr val="hlink"/>
                          </a:solidFill>
                          <a:effectLst/>
                          <a:latin typeface="Times New Roman" panose="02020603050405020304" pitchFamily="18" charset="0"/>
                          <a:cs typeface="Times New Roman" panose="02020603050405020304" pitchFamily="18" charset="0"/>
                        </a:rPr>
                        <a:t>tế</a:t>
                      </a:r>
                      <a:endParaRPr kumimoji="0" lang="en-US" altLang="en-US" sz="2300" b="1" i="0" u="none" strike="noStrike" cap="none" normalizeH="0" baseline="0" dirty="0" smtClean="0">
                        <a:ln>
                          <a:noFill/>
                        </a:ln>
                        <a:solidFill>
                          <a:schemeClr val="hlink"/>
                        </a:solidFill>
                        <a:effectLst/>
                        <a:latin typeface="Times New Roman" panose="02020603050405020304" pitchFamily="18" charset="0"/>
                        <a:cs typeface="Times New Roman" panose="02020603050405020304" pitchFamily="18" charset="0"/>
                      </a:endParaRPr>
                    </a:p>
                  </a:txBody>
                  <a:tcPr marT="38100" marB="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r h="2352146">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MX" altLang="en-US" sz="2300" b="1" i="0" u="none" strike="noStrike" cap="none" normalizeH="0" baseline="0">
                          <a:ln>
                            <a:noFill/>
                          </a:ln>
                          <a:solidFill>
                            <a:schemeClr val="tx2"/>
                          </a:solidFill>
                          <a:effectLst/>
                          <a:latin typeface="Times New Roman" panose="02020603050405020304" pitchFamily="18" charset="0"/>
                          <a:cs typeface="Times New Roman" panose="02020603050405020304" pitchFamily="18" charset="0"/>
                        </a:rPr>
                        <a:t>Lần 2</a:t>
                      </a:r>
                    </a:p>
                  </a:txBody>
                  <a:tcPr marT="38100" marB="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3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Bàn ăn có ngỗng quay, ngỗng</a:t>
                      </a:r>
                      <a:br>
                        <a:rPr kumimoji="0" lang="en-US" altLang="en-US" sz="23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br>
                      <a:r>
                        <a:rPr kumimoji="0" lang="en-US" altLang="en-US" sz="23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nhảy ra khỏi đĩa tiến về phía em. </a:t>
                      </a:r>
                      <a:br>
                        <a:rPr kumimoji="0" lang="en-US" altLang="en-US" sz="23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br>
                      <a:endParaRPr kumimoji="0" lang="en-US" altLang="en-US" sz="23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endParaRPr>
                    </a:p>
                  </a:txBody>
                  <a:tcPr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3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lang="en-US" altLang="en-US" sz="2300" b="1" dirty="0" err="1" smtClean="0">
                          <a:solidFill>
                            <a:schemeClr val="tx2"/>
                          </a:solidFill>
                          <a:latin typeface="Times New Roman" panose="02020603050405020304" pitchFamily="18" charset="0"/>
                          <a:cs typeface="Times New Roman" panose="02020603050405020304" pitchFamily="18" charset="0"/>
                        </a:rPr>
                        <a:t>Mong</a:t>
                      </a:r>
                      <a:r>
                        <a:rPr lang="en-US" altLang="en-US" sz="2300" b="1" dirty="0" smtClean="0">
                          <a:solidFill>
                            <a:schemeClr val="tx2"/>
                          </a:solidFill>
                          <a:latin typeface="Times New Roman" panose="02020603050405020304" pitchFamily="18" charset="0"/>
                          <a:cs typeface="Times New Roman" panose="02020603050405020304" pitchFamily="18" charset="0"/>
                        </a:rPr>
                        <a:t> </a:t>
                      </a:r>
                      <a:r>
                        <a:rPr lang="en-US" altLang="en-US" sz="2300" b="1" dirty="0" err="1" smtClean="0">
                          <a:solidFill>
                            <a:schemeClr val="tx2"/>
                          </a:solidFill>
                          <a:latin typeface="Times New Roman" panose="02020603050405020304" pitchFamily="18" charset="0"/>
                          <a:cs typeface="Times New Roman" panose="02020603050405020304" pitchFamily="18" charset="0"/>
                        </a:rPr>
                        <a:t>được</a:t>
                      </a:r>
                      <a:r>
                        <a:rPr lang="en-US" altLang="en-US" sz="2300" b="1" dirty="0" smtClean="0">
                          <a:solidFill>
                            <a:schemeClr val="tx2"/>
                          </a:solidFill>
                          <a:latin typeface="Times New Roman" panose="02020603050405020304" pitchFamily="18" charset="0"/>
                          <a:cs typeface="Times New Roman" panose="02020603050405020304" pitchFamily="18" charset="0"/>
                        </a:rPr>
                        <a:t> </a:t>
                      </a:r>
                      <a:r>
                        <a:rPr lang="en-US" altLang="en-US" sz="2300" b="1" dirty="0" err="1" smtClean="0">
                          <a:solidFill>
                            <a:schemeClr val="tx2"/>
                          </a:solidFill>
                          <a:latin typeface="Times New Roman" panose="02020603050405020304" pitchFamily="18" charset="0"/>
                          <a:cs typeface="Times New Roman" panose="02020603050405020304" pitchFamily="18" charset="0"/>
                        </a:rPr>
                        <a:t>ăn</a:t>
                      </a:r>
                      <a:r>
                        <a:rPr lang="en-US" altLang="en-US" sz="2300" b="1" dirty="0" smtClean="0">
                          <a:solidFill>
                            <a:schemeClr val="tx2"/>
                          </a:solidFill>
                          <a:latin typeface="Times New Roman" panose="02020603050405020304" pitchFamily="18" charset="0"/>
                          <a:cs typeface="Times New Roman" panose="02020603050405020304" pitchFamily="18" charset="0"/>
                        </a:rPr>
                        <a:t> </a:t>
                      </a:r>
                      <a:r>
                        <a:rPr lang="en-US" altLang="en-US" sz="2300" b="1" dirty="0" err="1" smtClean="0">
                          <a:solidFill>
                            <a:schemeClr val="tx2"/>
                          </a:solidFill>
                          <a:latin typeface="Times New Roman" panose="02020603050405020304" pitchFamily="18" charset="0"/>
                          <a:cs typeface="Times New Roman" panose="02020603050405020304" pitchFamily="18" charset="0"/>
                        </a:rPr>
                        <a:t>ngon</a:t>
                      </a:r>
                      <a:endParaRPr lang="en-US" altLang="en-US" sz="2300" b="1" dirty="0" smtClean="0">
                        <a:solidFill>
                          <a:schemeClr val="tx2"/>
                        </a:solidFill>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300" b="1" i="0" u="none" strike="noStrike" cap="none" normalizeH="0" baseline="0" dirty="0">
                        <a:ln>
                          <a:noFill/>
                        </a:ln>
                        <a:solidFill>
                          <a:schemeClr val="tx2"/>
                        </a:solidFill>
                        <a:effectLst/>
                        <a:latin typeface="Arial" panose="020B0604020202020204" pitchFamily="34" charset="0"/>
                        <a:cs typeface="Times New Roman" panose="02020603050405020304" pitchFamily="18" charset="0"/>
                      </a:endParaRPr>
                    </a:p>
                  </a:txBody>
                  <a:tcPr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300" b="1" i="0" u="none" strike="noStrike" cap="none" normalizeH="0" baseline="0" dirty="0" err="1" smtClean="0">
                          <a:ln>
                            <a:noFill/>
                          </a:ln>
                          <a:solidFill>
                            <a:schemeClr val="tx2"/>
                          </a:solidFill>
                          <a:effectLst/>
                          <a:latin typeface="Times New Roman" panose="02020603050405020304" pitchFamily="18" charset="0"/>
                          <a:cs typeface="Times New Roman" panose="02020603050405020304" pitchFamily="18" charset="0"/>
                        </a:rPr>
                        <a:t>Bức</a:t>
                      </a:r>
                      <a:r>
                        <a:rPr kumimoji="0" lang="en-US" altLang="en-US" sz="23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rPr>
                        <a:t> </a:t>
                      </a:r>
                      <a:r>
                        <a:rPr kumimoji="0" lang="en-US" altLang="en-US" sz="2300" b="1" i="0" u="none" strike="noStrike" cap="none" normalizeH="0" baseline="0" dirty="0" err="1" smtClean="0">
                          <a:ln>
                            <a:noFill/>
                          </a:ln>
                          <a:solidFill>
                            <a:schemeClr val="tx2"/>
                          </a:solidFill>
                          <a:effectLst/>
                          <a:latin typeface="Times New Roman" panose="02020603050405020304" pitchFamily="18" charset="0"/>
                          <a:cs typeface="Times New Roman" panose="02020603050405020304" pitchFamily="18" charset="0"/>
                        </a:rPr>
                        <a:t>tường</a:t>
                      </a:r>
                      <a:r>
                        <a:rPr kumimoji="0" lang="en-US" altLang="en-US" sz="23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rPr>
                        <a:t> </a:t>
                      </a:r>
                      <a:r>
                        <a:rPr kumimoji="0" lang="en-US" altLang="en-US" sz="2300" b="1" i="0" u="none" strike="noStrike" cap="none" normalizeH="0" baseline="0" dirty="0" err="1" smtClean="0">
                          <a:ln>
                            <a:noFill/>
                          </a:ln>
                          <a:solidFill>
                            <a:schemeClr val="tx2"/>
                          </a:solidFill>
                          <a:effectLst/>
                          <a:latin typeface="Times New Roman" panose="02020603050405020304" pitchFamily="18" charset="0"/>
                          <a:cs typeface="Times New Roman" panose="02020603050405020304" pitchFamily="18" charset="0"/>
                        </a:rPr>
                        <a:t>lạnh</a:t>
                      </a:r>
                      <a:r>
                        <a:rPr kumimoji="0" lang="en-US" altLang="en-US" sz="23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rPr>
                        <a:t> </a:t>
                      </a:r>
                      <a:r>
                        <a:rPr kumimoji="0" lang="en-US" altLang="en-US" sz="2300" b="1" i="0" u="none" strike="noStrike" cap="none" normalizeH="0" baseline="0" dirty="0" err="1" smtClean="0">
                          <a:ln>
                            <a:noFill/>
                          </a:ln>
                          <a:solidFill>
                            <a:schemeClr val="tx2"/>
                          </a:solidFill>
                          <a:effectLst/>
                          <a:latin typeface="Times New Roman" panose="02020603050405020304" pitchFamily="18" charset="0"/>
                          <a:cs typeface="Times New Roman" panose="02020603050405020304" pitchFamily="18" charset="0"/>
                        </a:rPr>
                        <a:t>lẽo</a:t>
                      </a:r>
                      <a:r>
                        <a:rPr kumimoji="0" lang="en-US" altLang="en-US" sz="23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rPr>
                        <a:t> </a:t>
                      </a:r>
                      <a:r>
                        <a:rPr kumimoji="0" lang="en-US" altLang="en-US" sz="2300" b="1" i="0" u="none" strike="noStrike" cap="none" normalizeH="0" baseline="0" dirty="0" err="1" smtClean="0">
                          <a:ln>
                            <a:noFill/>
                          </a:ln>
                          <a:solidFill>
                            <a:schemeClr val="tx2"/>
                          </a:solidFill>
                          <a:effectLst/>
                          <a:latin typeface="Times New Roman" panose="02020603050405020304" pitchFamily="18" charset="0"/>
                          <a:cs typeface="Times New Roman" panose="02020603050405020304" pitchFamily="18" charset="0"/>
                        </a:rPr>
                        <a:t>và</a:t>
                      </a:r>
                      <a:r>
                        <a:rPr kumimoji="0" lang="en-US" altLang="en-US" sz="23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rPr>
                        <a:t> </a:t>
                      </a:r>
                      <a:br>
                        <a:rPr kumimoji="0" lang="en-US" altLang="en-US" sz="23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rPr>
                      </a:br>
                      <a:r>
                        <a:rPr kumimoji="0" lang="en-US" altLang="en-US" sz="2300" b="1" i="0" u="none" strike="noStrike" cap="none" normalizeH="0" baseline="0" dirty="0" err="1" smtClean="0">
                          <a:ln>
                            <a:noFill/>
                          </a:ln>
                          <a:solidFill>
                            <a:schemeClr val="tx2"/>
                          </a:solidFill>
                          <a:effectLst/>
                          <a:latin typeface="Times New Roman" panose="02020603050405020304" pitchFamily="18" charset="0"/>
                          <a:cs typeface="Times New Roman" panose="02020603050405020304" pitchFamily="18" charset="0"/>
                        </a:rPr>
                        <a:t>phố</a:t>
                      </a:r>
                      <a:r>
                        <a:rPr kumimoji="0" lang="en-US" altLang="en-US" sz="23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rPr>
                        <a:t> </a:t>
                      </a:r>
                      <a:r>
                        <a:rPr kumimoji="0" lang="en-US" altLang="en-US" sz="2300" b="1" i="0" u="none" strike="noStrike" cap="none" normalizeH="0" baseline="0" dirty="0" err="1" smtClean="0">
                          <a:ln>
                            <a:noFill/>
                          </a:ln>
                          <a:solidFill>
                            <a:schemeClr val="tx2"/>
                          </a:solidFill>
                          <a:effectLst/>
                          <a:latin typeface="Times New Roman" panose="02020603050405020304" pitchFamily="18" charset="0"/>
                          <a:cs typeface="Times New Roman" panose="02020603050405020304" pitchFamily="18" charset="0"/>
                        </a:rPr>
                        <a:t>xá</a:t>
                      </a:r>
                      <a:r>
                        <a:rPr kumimoji="0" lang="en-US" altLang="en-US" sz="23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rPr>
                        <a:t> </a:t>
                      </a:r>
                      <a:r>
                        <a:rPr kumimoji="0" lang="en-US" altLang="en-US" sz="2300" b="1" i="0" u="none" strike="noStrike" cap="none" normalizeH="0" baseline="0" dirty="0" err="1" smtClean="0">
                          <a:ln>
                            <a:noFill/>
                          </a:ln>
                          <a:solidFill>
                            <a:schemeClr val="tx2"/>
                          </a:solidFill>
                          <a:effectLst/>
                          <a:latin typeface="Times New Roman" panose="02020603050405020304" pitchFamily="18" charset="0"/>
                          <a:cs typeface="Times New Roman" panose="02020603050405020304" pitchFamily="18" charset="0"/>
                        </a:rPr>
                        <a:t>vắng</a:t>
                      </a:r>
                      <a:r>
                        <a:rPr kumimoji="0" lang="en-US" altLang="en-US" sz="23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rPr>
                        <a:t> </a:t>
                      </a:r>
                      <a:r>
                        <a:rPr kumimoji="0" lang="en-US" altLang="en-US" sz="2300" b="1" i="0" u="none" strike="noStrike" cap="none" normalizeH="0" baseline="0" dirty="0" err="1" smtClean="0">
                          <a:ln>
                            <a:noFill/>
                          </a:ln>
                          <a:solidFill>
                            <a:schemeClr val="tx2"/>
                          </a:solidFill>
                          <a:effectLst/>
                          <a:latin typeface="Times New Roman" panose="02020603050405020304" pitchFamily="18" charset="0"/>
                          <a:cs typeface="Times New Roman" panose="02020603050405020304" pitchFamily="18" charset="0"/>
                        </a:rPr>
                        <a:t>teo</a:t>
                      </a:r>
                      <a:r>
                        <a:rPr kumimoji="0" lang="en-US" altLang="en-US" sz="23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rPr>
                        <a:t> </a:t>
                      </a:r>
                      <a:r>
                        <a:rPr kumimoji="0" lang="en-US" altLang="en-US" sz="2300" b="1" i="0" u="none" strike="noStrike" cap="none" normalizeH="0" baseline="0" dirty="0" err="1" smtClean="0">
                          <a:ln>
                            <a:noFill/>
                          </a:ln>
                          <a:solidFill>
                            <a:schemeClr val="tx2"/>
                          </a:solidFill>
                          <a:effectLst/>
                          <a:latin typeface="Times New Roman" panose="02020603050405020304" pitchFamily="18" charset="0"/>
                          <a:cs typeface="Times New Roman" panose="02020603050405020304" pitchFamily="18" charset="0"/>
                        </a:rPr>
                        <a:t>lạnh</a:t>
                      </a:r>
                      <a:r>
                        <a:rPr kumimoji="0" lang="en-US" altLang="en-US" sz="23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rPr>
                        <a:t> </a:t>
                      </a:r>
                      <a:r>
                        <a:rPr kumimoji="0" lang="en-US" altLang="en-US" sz="2300" b="1" i="0" u="none" strike="noStrike" cap="none" normalizeH="0" baseline="0" dirty="0" err="1" smtClean="0">
                          <a:ln>
                            <a:noFill/>
                          </a:ln>
                          <a:solidFill>
                            <a:schemeClr val="tx2"/>
                          </a:solidFill>
                          <a:effectLst/>
                          <a:latin typeface="Times New Roman" panose="02020603050405020304" pitchFamily="18" charset="0"/>
                          <a:cs typeface="Times New Roman" panose="02020603050405020304" pitchFamily="18" charset="0"/>
                        </a:rPr>
                        <a:t>buốt</a:t>
                      </a:r>
                      <a:endParaRPr kumimoji="0" lang="en-US" altLang="en-US" sz="23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300" b="1" i="0" u="none" strike="noStrike" cap="none" normalizeH="0" baseline="0" dirty="0">
                        <a:ln>
                          <a:noFill/>
                        </a:ln>
                        <a:solidFill>
                          <a:schemeClr val="tx2"/>
                        </a:solidFill>
                        <a:effectLst/>
                        <a:latin typeface="Times New Roman" panose="02020603050405020304" pitchFamily="18" charset="0"/>
                        <a:cs typeface="Arial" panose="020B0604020202020204" pitchFamily="34" charset="0"/>
                      </a:endParaRPr>
                    </a:p>
                  </a:txBody>
                  <a:tcPr marT="38100" marB="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bl>
          </a:graphicData>
        </a:graphic>
      </p:graphicFrame>
      <p:sp>
        <p:nvSpPr>
          <p:cNvPr id="23573" name="Rectangle 21"/>
          <p:cNvSpPr>
            <a:spLocks noChangeArrowheads="1"/>
          </p:cNvSpPr>
          <p:nvPr/>
        </p:nvSpPr>
        <p:spPr bwMode="auto">
          <a:xfrm>
            <a:off x="1828800" y="4254500"/>
            <a:ext cx="24384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spcBef>
                <a:spcPct val="0"/>
              </a:spcBef>
            </a:pPr>
            <a:r>
              <a:rPr lang="fr-FR" altLang="en-US" sz="2800" b="1" smtClean="0">
                <a:solidFill>
                  <a:srgbClr val="FF5050"/>
                </a:solidFill>
                <a:latin typeface="Times New Roman" pitchFamily="18" charset="0"/>
                <a:cs typeface="Times New Roman" pitchFamily="18" charset="0"/>
              </a:rPr>
              <a:t>=&gt; </a:t>
            </a:r>
            <a:r>
              <a:rPr lang="en-US" altLang="en-US" sz="2800" b="1" smtClean="0">
                <a:solidFill>
                  <a:srgbClr val="FF5050"/>
                </a:solidFill>
                <a:latin typeface="Times New Roman" pitchFamily="18" charset="0"/>
                <a:cs typeface="Times New Roman" pitchFamily="18" charset="0"/>
              </a:rPr>
              <a:t>Giàu có, sung túc</a:t>
            </a:r>
          </a:p>
        </p:txBody>
      </p:sp>
      <p:sp>
        <p:nvSpPr>
          <p:cNvPr id="23574" name="Rectangle 22"/>
          <p:cNvSpPr>
            <a:spLocks noChangeArrowheads="1"/>
          </p:cNvSpPr>
          <p:nvPr/>
        </p:nvSpPr>
        <p:spPr bwMode="auto">
          <a:xfrm>
            <a:off x="4724400" y="4159250"/>
            <a:ext cx="48768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0"/>
              </a:spcBef>
            </a:pPr>
            <a:r>
              <a:rPr lang="fr-FR" altLang="en-US" sz="2800" b="1" smtClean="0">
                <a:solidFill>
                  <a:srgbClr val="FF5050"/>
                </a:solidFill>
                <a:latin typeface="Times New Roman" pitchFamily="18" charset="0"/>
                <a:cs typeface="Times New Roman" pitchFamily="18" charset="0"/>
              </a:rPr>
              <a:t>=&gt;</a:t>
            </a:r>
            <a:r>
              <a:rPr lang="en-US" altLang="en-US" sz="2800" b="1" smtClean="0">
                <a:solidFill>
                  <a:srgbClr val="FF5050"/>
                </a:solidFill>
                <a:latin typeface="Times New Roman" pitchFamily="18" charset="0"/>
                <a:cs typeface="Times New Roman" pitchFamily="18" charset="0"/>
              </a:rPr>
              <a:t>Nghèo khổ, thiếu thốn</a:t>
            </a:r>
          </a:p>
        </p:txBody>
      </p:sp>
    </p:spTree>
    <p:extLst>
      <p:ext uri="{BB962C8B-B14F-4D97-AF65-F5344CB8AC3E}">
        <p14:creationId xmlns:p14="http://schemas.microsoft.com/office/powerpoint/2010/main" val="16667309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box(in)">
                                      <p:cBhvr>
                                        <p:cTn id="7" dur="500"/>
                                        <p:tgtEl>
                                          <p:spTgt spid="235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3573"/>
                                        </p:tgtEl>
                                        <p:attrNameLst>
                                          <p:attrName>style.visibility</p:attrName>
                                        </p:attrNameLst>
                                      </p:cBhvr>
                                      <p:to>
                                        <p:strVal val="visible"/>
                                      </p:to>
                                    </p:set>
                                    <p:animEffect transition="in" filter="randombar(horizontal)">
                                      <p:cBhvr>
                                        <p:cTn id="12" dur="500"/>
                                        <p:tgtEl>
                                          <p:spTgt spid="2357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3" presetClass="entr" presetSubtype="0" fill="hold" grpId="0" nodeType="clickEffect">
                                  <p:stCondLst>
                                    <p:cond delay="0"/>
                                  </p:stCondLst>
                                  <p:childTnLst>
                                    <p:set>
                                      <p:cBhvr>
                                        <p:cTn id="16" dur="1" fill="hold">
                                          <p:stCondLst>
                                            <p:cond delay="0"/>
                                          </p:stCondLst>
                                        </p:cTn>
                                        <p:tgtEl>
                                          <p:spTgt spid="23574"/>
                                        </p:tgtEl>
                                        <p:attrNameLst>
                                          <p:attrName>style.visibility</p:attrName>
                                        </p:attrNameLst>
                                      </p:cBhvr>
                                      <p:to>
                                        <p:strVal val="visible"/>
                                      </p:to>
                                    </p:set>
                                    <p:anim calcmode="lin" valueType="num">
                                      <p:cBhvr>
                                        <p:cTn id="17" dur="500" fill="hold"/>
                                        <p:tgtEl>
                                          <p:spTgt spid="23574"/>
                                        </p:tgtEl>
                                        <p:attrNameLst>
                                          <p:attrName>ppt_w</p:attrName>
                                        </p:attrNameLst>
                                      </p:cBhvr>
                                      <p:tavLst>
                                        <p:tav tm="0">
                                          <p:val>
                                            <p:fltVal val="0"/>
                                          </p:val>
                                        </p:tav>
                                        <p:tav tm="100000">
                                          <p:val>
                                            <p:strVal val="#ppt_w"/>
                                          </p:val>
                                        </p:tav>
                                      </p:tavLst>
                                    </p:anim>
                                    <p:anim calcmode="lin" valueType="num">
                                      <p:cBhvr>
                                        <p:cTn id="18" dur="500" fill="hold"/>
                                        <p:tgtEl>
                                          <p:spTgt spid="23574"/>
                                        </p:tgtEl>
                                        <p:attrNameLst>
                                          <p:attrName>ppt_h</p:attrName>
                                        </p:attrNameLst>
                                      </p:cBhvr>
                                      <p:tavLst>
                                        <p:tav tm="0">
                                          <p:val>
                                            <p:fltVal val="0"/>
                                          </p:val>
                                        </p:tav>
                                        <p:tav tm="100000">
                                          <p:val>
                                            <p:strVal val="#ppt_h"/>
                                          </p:val>
                                        </p:tav>
                                      </p:tavLst>
                                    </p:anim>
                                    <p:animEffect transition="in" filter="fade">
                                      <p:cBhvr>
                                        <p:cTn id="19" dur="500"/>
                                        <p:tgtEl>
                                          <p:spTgt spid="23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73" grpId="0" autoUpdateAnimBg="0"/>
      <p:bldP spid="23574"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24578" name="Group 2"/>
          <p:cNvGraphicFramePr>
            <a:graphicFrameLocks noGrp="1"/>
          </p:cNvGraphicFramePr>
          <p:nvPr>
            <p:ph idx="4294967295"/>
          </p:nvPr>
        </p:nvGraphicFramePr>
        <p:xfrm>
          <a:off x="1588" y="363803"/>
          <a:ext cx="9091612" cy="4398697"/>
        </p:xfrm>
        <a:graphic>
          <a:graphicData uri="http://schemas.openxmlformats.org/drawingml/2006/table">
            <a:tbl>
              <a:tblPr/>
              <a:tblGrid>
                <a:gridCol w="1149350">
                  <a:extLst>
                    <a:ext uri="{9D8B030D-6E8A-4147-A177-3AD203B41FA5}"/>
                  </a:extLst>
                </a:gridCol>
                <a:gridCol w="3462337">
                  <a:extLst>
                    <a:ext uri="{9D8B030D-6E8A-4147-A177-3AD203B41FA5}"/>
                  </a:extLst>
                </a:gridCol>
                <a:gridCol w="2320863">
                  <a:extLst>
                    <a:ext uri="{9D8B030D-6E8A-4147-A177-3AD203B41FA5}"/>
                  </a:extLst>
                </a:gridCol>
                <a:gridCol w="2159062">
                  <a:extLst>
                    <a:ext uri="{9D8B030D-6E8A-4147-A177-3AD203B41FA5}"/>
                  </a:extLst>
                </a:gridCol>
              </a:tblGrid>
              <a:tr h="98964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700" b="1" i="0" u="none" strike="noStrike" cap="none" normalizeH="0" baseline="0" dirty="0" err="1">
                          <a:ln>
                            <a:noFill/>
                          </a:ln>
                          <a:solidFill>
                            <a:schemeClr val="tx2"/>
                          </a:solidFill>
                          <a:effectLst/>
                          <a:latin typeface="Times New Roman" panose="02020603050405020304" pitchFamily="18" charset="0"/>
                          <a:cs typeface="Times New Roman" panose="02020603050405020304" pitchFamily="18" charset="0"/>
                        </a:rPr>
                        <a:t>Quẹt</a:t>
                      </a:r>
                      <a:r>
                        <a:rPr kumimoji="0" lang="en-US" altLang="en-US" sz="27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 </a:t>
                      </a:r>
                      <a:r>
                        <a:rPr kumimoji="0" lang="en-US" altLang="en-US" sz="2700" b="1" i="0" u="none" strike="noStrike" cap="none" normalizeH="0" baseline="0" dirty="0" err="1">
                          <a:ln>
                            <a:noFill/>
                          </a:ln>
                          <a:solidFill>
                            <a:schemeClr val="tx2"/>
                          </a:solidFill>
                          <a:effectLst/>
                          <a:latin typeface="Times New Roman" panose="02020603050405020304" pitchFamily="18" charset="0"/>
                          <a:cs typeface="Times New Roman" panose="02020603050405020304" pitchFamily="18" charset="0"/>
                        </a:rPr>
                        <a:t>diêm</a:t>
                      </a:r>
                      <a:endParaRPr kumimoji="0" lang="en-US" altLang="en-US" sz="27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endParaRPr>
                    </a:p>
                  </a:txBody>
                  <a:tcPr marT="38104" marB="381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700" b="1" i="0" u="none" strike="noStrike" cap="none" normalizeH="0" baseline="0">
                          <a:ln>
                            <a:noFill/>
                          </a:ln>
                          <a:solidFill>
                            <a:schemeClr val="hlink"/>
                          </a:solidFill>
                          <a:effectLst/>
                          <a:latin typeface="Times New Roman" panose="02020603050405020304" pitchFamily="18" charset="0"/>
                          <a:cs typeface="Times New Roman" panose="02020603050405020304" pitchFamily="18" charset="0"/>
                        </a:rPr>
                        <a:t>Mộng tưởng</a:t>
                      </a:r>
                    </a:p>
                  </a:txBody>
                  <a:tcPr marT="38104" marB="381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700" b="1" i="0" u="none" strike="noStrike" cap="none" normalizeH="0" baseline="0" dirty="0" err="1" smtClean="0">
                          <a:ln>
                            <a:noFill/>
                          </a:ln>
                          <a:solidFill>
                            <a:schemeClr val="hlink"/>
                          </a:solidFill>
                          <a:effectLst/>
                          <a:latin typeface="Times New Roman" panose="02020603050405020304" pitchFamily="18" charset="0"/>
                          <a:cs typeface="Times New Roman" panose="02020603050405020304" pitchFamily="18" charset="0"/>
                        </a:rPr>
                        <a:t>Ước</a:t>
                      </a:r>
                      <a:r>
                        <a:rPr kumimoji="0" lang="en-US" altLang="en-US" sz="2700" b="1" i="0" u="none" strike="noStrike" cap="none" normalizeH="0" baseline="0" dirty="0" smtClean="0">
                          <a:ln>
                            <a:noFill/>
                          </a:ln>
                          <a:solidFill>
                            <a:schemeClr val="hlink"/>
                          </a:solidFill>
                          <a:effectLst/>
                          <a:latin typeface="Times New Roman" panose="02020603050405020304" pitchFamily="18" charset="0"/>
                          <a:cs typeface="Times New Roman" panose="02020603050405020304" pitchFamily="18" charset="0"/>
                        </a:rPr>
                        <a:t> </a:t>
                      </a:r>
                      <a:r>
                        <a:rPr kumimoji="0" lang="en-US" altLang="en-US" sz="2700" b="1" i="0" u="none" strike="noStrike" cap="none" normalizeH="0" baseline="0" dirty="0" err="1" smtClean="0">
                          <a:ln>
                            <a:noFill/>
                          </a:ln>
                          <a:solidFill>
                            <a:schemeClr val="hlink"/>
                          </a:solidFill>
                          <a:effectLst/>
                          <a:latin typeface="Times New Roman" panose="02020603050405020304" pitchFamily="18" charset="0"/>
                          <a:cs typeface="Times New Roman" panose="02020603050405020304" pitchFamily="18" charset="0"/>
                        </a:rPr>
                        <a:t>mơ</a:t>
                      </a:r>
                      <a:endParaRPr kumimoji="0" lang="en-US" altLang="en-US" sz="2700" b="1" i="0" u="none" strike="noStrike" cap="none" normalizeH="0" baseline="0" dirty="0" smtClean="0">
                        <a:ln>
                          <a:noFill/>
                        </a:ln>
                        <a:solidFill>
                          <a:schemeClr val="hlink"/>
                        </a:solidFill>
                        <a:effectLst/>
                        <a:latin typeface="Times New Roman" panose="02020603050405020304" pitchFamily="18" charset="0"/>
                        <a:cs typeface="Times New Roman" panose="02020603050405020304" pitchFamily="18" charset="0"/>
                      </a:endParaRPr>
                    </a:p>
                  </a:txBody>
                  <a:tcPr marT="38104" marB="381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700" b="1" i="0" u="none" strike="noStrike" cap="none" normalizeH="0" baseline="0" dirty="0" err="1" smtClean="0">
                          <a:ln>
                            <a:noFill/>
                          </a:ln>
                          <a:solidFill>
                            <a:schemeClr val="hlink"/>
                          </a:solidFill>
                          <a:effectLst/>
                          <a:latin typeface="Times New Roman" panose="02020603050405020304" pitchFamily="18" charset="0"/>
                          <a:cs typeface="Times New Roman" panose="02020603050405020304" pitchFamily="18" charset="0"/>
                        </a:rPr>
                        <a:t>Thực</a:t>
                      </a:r>
                      <a:r>
                        <a:rPr kumimoji="0" lang="en-US" altLang="en-US" sz="2700" b="1" i="0" u="none" strike="noStrike" cap="none" normalizeH="0" baseline="0" dirty="0" smtClean="0">
                          <a:ln>
                            <a:noFill/>
                          </a:ln>
                          <a:solidFill>
                            <a:schemeClr val="hlink"/>
                          </a:solidFill>
                          <a:effectLst/>
                          <a:latin typeface="Times New Roman" panose="02020603050405020304" pitchFamily="18" charset="0"/>
                          <a:cs typeface="Times New Roman" panose="02020603050405020304" pitchFamily="18" charset="0"/>
                        </a:rPr>
                        <a:t> </a:t>
                      </a:r>
                      <a:r>
                        <a:rPr kumimoji="0" lang="en-US" altLang="en-US" sz="2700" b="1" i="0" u="none" strike="noStrike" cap="none" normalizeH="0" baseline="0" dirty="0" err="1" smtClean="0">
                          <a:ln>
                            <a:noFill/>
                          </a:ln>
                          <a:solidFill>
                            <a:schemeClr val="hlink"/>
                          </a:solidFill>
                          <a:effectLst/>
                          <a:latin typeface="Times New Roman" panose="02020603050405020304" pitchFamily="18" charset="0"/>
                          <a:cs typeface="Times New Roman" panose="02020603050405020304" pitchFamily="18" charset="0"/>
                        </a:rPr>
                        <a:t>tế</a:t>
                      </a:r>
                      <a:endParaRPr kumimoji="0" lang="en-US" altLang="en-US" sz="2700" b="1" i="0" u="none" strike="noStrike" cap="none" normalizeH="0" baseline="0" dirty="0" smtClean="0">
                        <a:ln>
                          <a:noFill/>
                        </a:ln>
                        <a:solidFill>
                          <a:schemeClr val="hlink"/>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1" i="0" u="none" strike="noStrike" cap="none" normalizeH="0" baseline="0" dirty="0">
                        <a:ln>
                          <a:noFill/>
                        </a:ln>
                        <a:solidFill>
                          <a:schemeClr val="hlink"/>
                        </a:solidFill>
                        <a:effectLst/>
                        <a:latin typeface="Times New Roman" panose="02020603050405020304" pitchFamily="18" charset="0"/>
                        <a:cs typeface="Times New Roman" panose="02020603050405020304" pitchFamily="18" charset="0"/>
                      </a:endParaRPr>
                    </a:p>
                  </a:txBody>
                  <a:tcPr marT="38104" marB="3810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r h="3409049">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MX" altLang="en-US" sz="2700" b="1" i="0" u="none" strike="noStrike" cap="none" normalizeH="0" baseline="0">
                          <a:ln>
                            <a:noFill/>
                          </a:ln>
                          <a:solidFill>
                            <a:schemeClr val="tx2"/>
                          </a:solidFill>
                          <a:effectLst/>
                          <a:latin typeface="Times New Roman" panose="02020603050405020304" pitchFamily="18" charset="0"/>
                          <a:cs typeface="Times New Roman" panose="02020603050405020304" pitchFamily="18" charset="0"/>
                        </a:rPr>
                        <a:t>Lần 3</a:t>
                      </a:r>
                    </a:p>
                  </a:txBody>
                  <a:tcPr marT="38104" marB="381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700" b="1" i="0" u="none" strike="noStrike" cap="none" normalizeH="0" baseline="0" dirty="0" err="1">
                          <a:ln>
                            <a:noFill/>
                          </a:ln>
                          <a:solidFill>
                            <a:schemeClr val="tx2"/>
                          </a:solidFill>
                          <a:effectLst/>
                          <a:latin typeface="Times New Roman" panose="02020603050405020304" pitchFamily="18" charset="0"/>
                          <a:cs typeface="Times New Roman" panose="02020603050405020304" pitchFamily="18" charset="0"/>
                        </a:rPr>
                        <a:t>Cây</a:t>
                      </a:r>
                      <a:r>
                        <a:rPr kumimoji="0" lang="en-US" altLang="en-US" sz="27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 </a:t>
                      </a:r>
                      <a:r>
                        <a:rPr kumimoji="0" lang="en-US" altLang="en-US" sz="2700" b="1" i="0" u="none" strike="noStrike" cap="none" normalizeH="0" baseline="0" dirty="0" err="1">
                          <a:ln>
                            <a:noFill/>
                          </a:ln>
                          <a:solidFill>
                            <a:schemeClr val="tx2"/>
                          </a:solidFill>
                          <a:effectLst/>
                          <a:latin typeface="Times New Roman" panose="02020603050405020304" pitchFamily="18" charset="0"/>
                          <a:cs typeface="Times New Roman" panose="02020603050405020304" pitchFamily="18" charset="0"/>
                        </a:rPr>
                        <a:t>thông</a:t>
                      </a:r>
                      <a:r>
                        <a:rPr kumimoji="0" lang="en-US" altLang="en-US" sz="27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 Noel </a:t>
                      </a:r>
                      <a:r>
                        <a:rPr kumimoji="0" lang="en-US" altLang="en-US" sz="2700" b="1" i="0" u="none" strike="noStrike" cap="none" normalizeH="0" baseline="0" dirty="0" err="1">
                          <a:ln>
                            <a:noFill/>
                          </a:ln>
                          <a:solidFill>
                            <a:schemeClr val="tx2"/>
                          </a:solidFill>
                          <a:effectLst/>
                          <a:latin typeface="Times New Roman" panose="02020603050405020304" pitchFamily="18" charset="0"/>
                          <a:cs typeface="Times New Roman" panose="02020603050405020304" pitchFamily="18" charset="0"/>
                        </a:rPr>
                        <a:t>trang</a:t>
                      </a:r>
                      <a:r>
                        <a:rPr kumimoji="0" lang="en-US" altLang="en-US" sz="27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 </a:t>
                      </a:r>
                      <a:r>
                        <a:rPr kumimoji="0" lang="en-US" altLang="en-US" sz="2700" b="1" i="0" u="none" strike="noStrike" cap="none" normalizeH="0" baseline="0" dirty="0" err="1">
                          <a:ln>
                            <a:noFill/>
                          </a:ln>
                          <a:solidFill>
                            <a:schemeClr val="tx2"/>
                          </a:solidFill>
                          <a:effectLst/>
                          <a:latin typeface="Times New Roman" panose="02020603050405020304" pitchFamily="18" charset="0"/>
                          <a:cs typeface="Times New Roman" panose="02020603050405020304" pitchFamily="18" charset="0"/>
                        </a:rPr>
                        <a:t>trí</a:t>
                      </a:r>
                      <a:r>
                        <a:rPr kumimoji="0" lang="en-US" altLang="en-US" sz="27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 </a:t>
                      </a:r>
                      <a:r>
                        <a:rPr kumimoji="0" lang="en-US" altLang="en-US" sz="2700" b="1" i="0" u="none" strike="noStrike" cap="none" normalizeH="0" baseline="0" dirty="0" err="1">
                          <a:ln>
                            <a:noFill/>
                          </a:ln>
                          <a:solidFill>
                            <a:schemeClr val="tx2"/>
                          </a:solidFill>
                          <a:effectLst/>
                          <a:latin typeface="Times New Roman" panose="02020603050405020304" pitchFamily="18" charset="0"/>
                          <a:cs typeface="Times New Roman" panose="02020603050405020304" pitchFamily="18" charset="0"/>
                        </a:rPr>
                        <a:t>lộng</a:t>
                      </a:r>
                      <a:r>
                        <a:rPr kumimoji="0" lang="en-US" altLang="en-US" sz="27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 </a:t>
                      </a:r>
                      <a:r>
                        <a:rPr kumimoji="0" lang="en-US" altLang="en-US" sz="2700" b="1" i="0" u="none" strike="noStrike" cap="none" normalizeH="0" baseline="0" dirty="0" err="1">
                          <a:ln>
                            <a:noFill/>
                          </a:ln>
                          <a:solidFill>
                            <a:schemeClr val="tx2"/>
                          </a:solidFill>
                          <a:effectLst/>
                          <a:latin typeface="Times New Roman" panose="02020603050405020304" pitchFamily="18" charset="0"/>
                          <a:cs typeface="Times New Roman" panose="02020603050405020304" pitchFamily="18" charset="0"/>
                        </a:rPr>
                        <a:t>lẫy</a:t>
                      </a:r>
                      <a:r>
                        <a:rPr kumimoji="0" lang="en-US" altLang="en-US" sz="27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
                      </a:r>
                      <a:br>
                        <a:rPr kumimoji="0" lang="en-US" altLang="en-US" sz="27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br>
                      <a:r>
                        <a:rPr kumimoji="0" lang="en-US" altLang="en-US" sz="2700" b="1" i="0" u="none" strike="noStrike" cap="none" normalizeH="0" baseline="0" dirty="0" err="1">
                          <a:ln>
                            <a:noFill/>
                          </a:ln>
                          <a:solidFill>
                            <a:schemeClr val="tx2"/>
                          </a:solidFill>
                          <a:effectLst/>
                          <a:latin typeface="Times New Roman" panose="02020603050405020304" pitchFamily="18" charset="0"/>
                          <a:cs typeface="Times New Roman" panose="02020603050405020304" pitchFamily="18" charset="0"/>
                        </a:rPr>
                        <a:t>với</a:t>
                      </a:r>
                      <a:r>
                        <a:rPr kumimoji="0" lang="en-US" altLang="en-US" sz="27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 </a:t>
                      </a:r>
                      <a:r>
                        <a:rPr kumimoji="0" lang="en-US" altLang="en-US" sz="2700" b="1" i="0" u="none" strike="noStrike" cap="none" normalizeH="0" baseline="0" dirty="0" err="1">
                          <a:ln>
                            <a:noFill/>
                          </a:ln>
                          <a:solidFill>
                            <a:schemeClr val="tx2"/>
                          </a:solidFill>
                          <a:effectLst/>
                          <a:latin typeface="Times New Roman" panose="02020603050405020304" pitchFamily="18" charset="0"/>
                          <a:cs typeface="Times New Roman" panose="02020603050405020304" pitchFamily="18" charset="0"/>
                        </a:rPr>
                        <a:t>ngàn</a:t>
                      </a:r>
                      <a:r>
                        <a:rPr kumimoji="0" lang="en-US" altLang="en-US" sz="27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 </a:t>
                      </a:r>
                      <a:r>
                        <a:rPr kumimoji="0" lang="en-US" altLang="en-US" sz="2700" b="1" i="0" u="none" strike="noStrike" cap="none" normalizeH="0" baseline="0" dirty="0" err="1">
                          <a:ln>
                            <a:noFill/>
                          </a:ln>
                          <a:solidFill>
                            <a:schemeClr val="tx2"/>
                          </a:solidFill>
                          <a:effectLst/>
                          <a:latin typeface="Times New Roman" panose="02020603050405020304" pitchFamily="18" charset="0"/>
                          <a:cs typeface="Times New Roman" panose="02020603050405020304" pitchFamily="18" charset="0"/>
                        </a:rPr>
                        <a:t>ngọn</a:t>
                      </a:r>
                      <a:r>
                        <a:rPr kumimoji="0" lang="en-US" altLang="en-US" sz="27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 </a:t>
                      </a:r>
                      <a:r>
                        <a:rPr kumimoji="0" lang="en-US" altLang="en-US" sz="2700" b="1" i="0" u="none" strike="noStrike" cap="none" normalizeH="0" baseline="0" dirty="0" err="1">
                          <a:ln>
                            <a:noFill/>
                          </a:ln>
                          <a:solidFill>
                            <a:schemeClr val="tx2"/>
                          </a:solidFill>
                          <a:effectLst/>
                          <a:latin typeface="Times New Roman" panose="02020603050405020304" pitchFamily="18" charset="0"/>
                          <a:cs typeface="Times New Roman" panose="02020603050405020304" pitchFamily="18" charset="0"/>
                        </a:rPr>
                        <a:t>nến</a:t>
                      </a:r>
                      <a:r>
                        <a:rPr kumimoji="0" lang="en-US" altLang="en-US" sz="27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 </a:t>
                      </a:r>
                      <a:r>
                        <a:rPr kumimoji="0" lang="en-US" altLang="en-US" sz="2700" b="1" i="0" u="none" strike="noStrike" cap="none" normalizeH="0" baseline="0" dirty="0" err="1">
                          <a:ln>
                            <a:noFill/>
                          </a:ln>
                          <a:solidFill>
                            <a:schemeClr val="tx2"/>
                          </a:solidFill>
                          <a:effectLst/>
                          <a:latin typeface="Times New Roman" panose="02020603050405020304" pitchFamily="18" charset="0"/>
                          <a:cs typeface="Times New Roman" panose="02020603050405020304" pitchFamily="18" charset="0"/>
                        </a:rPr>
                        <a:t>sáng</a:t>
                      </a:r>
                      <a:r>
                        <a:rPr kumimoji="0" lang="en-US" altLang="en-US" sz="27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 </a:t>
                      </a:r>
                      <a:r>
                        <a:rPr kumimoji="0" lang="en-US" altLang="en-US" sz="2700" b="1" i="0" u="none" strike="noStrike" cap="none" normalizeH="0" baseline="0" dirty="0" err="1">
                          <a:ln>
                            <a:noFill/>
                          </a:ln>
                          <a:solidFill>
                            <a:schemeClr val="tx2"/>
                          </a:solidFill>
                          <a:effectLst/>
                          <a:latin typeface="Times New Roman" panose="02020603050405020304" pitchFamily="18" charset="0"/>
                          <a:cs typeface="Times New Roman" panose="02020603050405020304" pitchFamily="18" charset="0"/>
                        </a:rPr>
                        <a:t>rực</a:t>
                      </a:r>
                      <a:r>
                        <a:rPr kumimoji="0" lang="en-US" altLang="en-US" sz="27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a:t>
                      </a:r>
                      <a:br>
                        <a:rPr kumimoji="0" lang="en-US" altLang="en-US" sz="27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br>
                      <a:endParaRPr kumimoji="0" lang="en-US" altLang="en-US" sz="27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endParaRPr>
                    </a:p>
                  </a:txBody>
                  <a:tcPr marT="38104" marB="381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Clr>
                          <a:schemeClr val="hlink"/>
                        </a:buClr>
                        <a:buFontTx/>
                        <a:buNone/>
                      </a:pPr>
                      <a:r>
                        <a:rPr lang="en-US" altLang="en-US" sz="2700" b="1" dirty="0" err="1" smtClean="0">
                          <a:solidFill>
                            <a:schemeClr val="tx2"/>
                          </a:solidFill>
                          <a:latin typeface="Times New Roman" panose="02020603050405020304" pitchFamily="18" charset="0"/>
                          <a:cs typeface="Times New Roman" panose="02020603050405020304" pitchFamily="18" charset="0"/>
                        </a:rPr>
                        <a:t>Mong</a:t>
                      </a:r>
                      <a:r>
                        <a:rPr lang="en-US" altLang="en-US" sz="2700" b="1" dirty="0" smtClean="0">
                          <a:solidFill>
                            <a:schemeClr val="tx2"/>
                          </a:solidFill>
                          <a:latin typeface="Times New Roman" panose="02020603050405020304" pitchFamily="18" charset="0"/>
                          <a:cs typeface="Times New Roman" panose="02020603050405020304" pitchFamily="18" charset="0"/>
                        </a:rPr>
                        <a:t> </a:t>
                      </a:r>
                      <a:r>
                        <a:rPr lang="en-US" altLang="en-US" sz="2700" b="1" dirty="0" err="1" smtClean="0">
                          <a:solidFill>
                            <a:schemeClr val="tx2"/>
                          </a:solidFill>
                          <a:latin typeface="Times New Roman" panose="02020603050405020304" pitchFamily="18" charset="0"/>
                          <a:cs typeface="Times New Roman" panose="02020603050405020304" pitchFamily="18" charset="0"/>
                        </a:rPr>
                        <a:t>được</a:t>
                      </a:r>
                      <a:r>
                        <a:rPr lang="en-US" altLang="en-US" sz="2700" b="1" dirty="0" smtClean="0">
                          <a:solidFill>
                            <a:schemeClr val="tx2"/>
                          </a:solidFill>
                          <a:latin typeface="Times New Roman" panose="02020603050405020304" pitchFamily="18" charset="0"/>
                          <a:cs typeface="Times New Roman" panose="02020603050405020304" pitchFamily="18" charset="0"/>
                        </a:rPr>
                        <a:t> </a:t>
                      </a:r>
                    </a:p>
                    <a:p>
                      <a:pPr eaLnBrk="1" hangingPunct="1">
                        <a:buClr>
                          <a:schemeClr val="hlink"/>
                        </a:buClr>
                        <a:buFontTx/>
                        <a:buNone/>
                      </a:pPr>
                      <a:r>
                        <a:rPr lang="en-US" altLang="en-US" sz="2700" b="1" dirty="0" err="1" smtClean="0">
                          <a:solidFill>
                            <a:schemeClr val="tx2"/>
                          </a:solidFill>
                          <a:latin typeface="Times New Roman" panose="02020603050405020304" pitchFamily="18" charset="0"/>
                          <a:cs typeface="Times New Roman" panose="02020603050405020304" pitchFamily="18" charset="0"/>
                        </a:rPr>
                        <a:t>đón</a:t>
                      </a:r>
                      <a:r>
                        <a:rPr lang="en-US" altLang="en-US" sz="2700" b="1" dirty="0" smtClean="0">
                          <a:solidFill>
                            <a:schemeClr val="tx2"/>
                          </a:solidFill>
                          <a:latin typeface="Times New Roman" panose="02020603050405020304" pitchFamily="18" charset="0"/>
                          <a:cs typeface="Times New Roman" panose="02020603050405020304" pitchFamily="18" charset="0"/>
                        </a:rPr>
                        <a:t> </a:t>
                      </a:r>
                      <a:r>
                        <a:rPr lang="en-US" altLang="en-US" sz="2700" b="1" dirty="0" err="1" smtClean="0">
                          <a:solidFill>
                            <a:schemeClr val="tx2"/>
                          </a:solidFill>
                          <a:latin typeface="Times New Roman" panose="02020603050405020304" pitchFamily="18" charset="0"/>
                          <a:cs typeface="Times New Roman" panose="02020603050405020304" pitchFamily="18" charset="0"/>
                        </a:rPr>
                        <a:t>Nô</a:t>
                      </a:r>
                      <a:r>
                        <a:rPr lang="en-US" altLang="en-US" sz="2700" b="1" dirty="0" smtClean="0">
                          <a:solidFill>
                            <a:schemeClr val="tx2"/>
                          </a:solidFill>
                          <a:latin typeface="Times New Roman" panose="02020603050405020304" pitchFamily="18" charset="0"/>
                          <a:cs typeface="Times New Roman" panose="02020603050405020304" pitchFamily="18" charset="0"/>
                        </a:rPr>
                        <a:t>-en</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7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endParaRPr>
                    </a:p>
                  </a:txBody>
                  <a:tcPr marT="38104" marB="381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700" b="1" i="0" u="none" strike="noStrike" cap="none" normalizeH="0" baseline="0" dirty="0" err="1" smtClean="0">
                          <a:ln>
                            <a:noFill/>
                          </a:ln>
                          <a:solidFill>
                            <a:schemeClr val="tx2"/>
                          </a:solidFill>
                          <a:effectLst/>
                          <a:latin typeface="Times New Roman" panose="02020603050405020304" pitchFamily="18" charset="0"/>
                          <a:cs typeface="Times New Roman" panose="02020603050405020304" pitchFamily="18" charset="0"/>
                        </a:rPr>
                        <a:t>Nến</a:t>
                      </a:r>
                      <a:r>
                        <a:rPr kumimoji="0" lang="en-US" altLang="en-US" sz="27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rPr>
                        <a:t> bay </a:t>
                      </a:r>
                      <a:r>
                        <a:rPr kumimoji="0" lang="en-US" altLang="en-US" sz="2700" b="1" i="0" u="none" strike="noStrike" cap="none" normalizeH="0" baseline="0" dirty="0" err="1" smtClean="0">
                          <a:ln>
                            <a:noFill/>
                          </a:ln>
                          <a:solidFill>
                            <a:schemeClr val="tx2"/>
                          </a:solidFill>
                          <a:effectLst/>
                          <a:latin typeface="Times New Roman" panose="02020603050405020304" pitchFamily="18" charset="0"/>
                          <a:cs typeface="Times New Roman" panose="02020603050405020304" pitchFamily="18" charset="0"/>
                        </a:rPr>
                        <a:t>lên</a:t>
                      </a:r>
                      <a:r>
                        <a:rPr kumimoji="0" lang="en-US" altLang="en-US" sz="27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rPr>
                        <a:t>, bay </a:t>
                      </a:r>
                      <a:r>
                        <a:rPr kumimoji="0" lang="en-US" altLang="en-US" sz="2700" b="1" i="0" u="none" strike="noStrike" cap="none" normalizeH="0" baseline="0" dirty="0" err="1" smtClean="0">
                          <a:ln>
                            <a:noFill/>
                          </a:ln>
                          <a:solidFill>
                            <a:schemeClr val="tx2"/>
                          </a:solidFill>
                          <a:effectLst/>
                          <a:latin typeface="Times New Roman" panose="02020603050405020304" pitchFamily="18" charset="0"/>
                          <a:cs typeface="Times New Roman" panose="02020603050405020304" pitchFamily="18" charset="0"/>
                        </a:rPr>
                        <a:t>mãi</a:t>
                      </a:r>
                      <a:r>
                        <a:rPr kumimoji="0" lang="en-US" altLang="en-US" sz="27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rPr>
                        <a:t/>
                      </a:r>
                      <a:br>
                        <a:rPr kumimoji="0" lang="en-US" altLang="en-US" sz="27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rPr>
                      </a:br>
                      <a:r>
                        <a:rPr kumimoji="0" lang="en-US" altLang="en-US" sz="2700" b="1" i="0" u="none" strike="noStrike" cap="none" normalizeH="0" baseline="0" dirty="0" err="1" smtClean="0">
                          <a:ln>
                            <a:noFill/>
                          </a:ln>
                          <a:solidFill>
                            <a:schemeClr val="tx2"/>
                          </a:solidFill>
                          <a:effectLst/>
                          <a:latin typeface="Times New Roman" panose="02020603050405020304" pitchFamily="18" charset="0"/>
                          <a:cs typeface="Times New Roman" panose="02020603050405020304" pitchFamily="18" charset="0"/>
                        </a:rPr>
                        <a:t>biến</a:t>
                      </a:r>
                      <a:r>
                        <a:rPr kumimoji="0" lang="en-US" altLang="en-US" sz="27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rPr>
                        <a:t> </a:t>
                      </a:r>
                      <a:r>
                        <a:rPr kumimoji="0" lang="en-US" altLang="en-US" sz="2700" b="1" i="0" u="none" strike="noStrike" cap="none" normalizeH="0" baseline="0" dirty="0" err="1" smtClean="0">
                          <a:ln>
                            <a:noFill/>
                          </a:ln>
                          <a:solidFill>
                            <a:schemeClr val="tx2"/>
                          </a:solidFill>
                          <a:effectLst/>
                          <a:latin typeface="Times New Roman" panose="02020603050405020304" pitchFamily="18" charset="0"/>
                          <a:cs typeface="Times New Roman" panose="02020603050405020304" pitchFamily="18" charset="0"/>
                        </a:rPr>
                        <a:t>thành</a:t>
                      </a:r>
                      <a:r>
                        <a:rPr kumimoji="0" lang="en-US" altLang="en-US" sz="27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rPr>
                        <a:t> </a:t>
                      </a:r>
                      <a:r>
                        <a:rPr kumimoji="0" lang="en-US" altLang="en-US" sz="2700" b="1" i="0" u="none" strike="noStrike" cap="none" normalizeH="0" baseline="0" dirty="0" err="1" smtClean="0">
                          <a:ln>
                            <a:noFill/>
                          </a:ln>
                          <a:solidFill>
                            <a:schemeClr val="tx2"/>
                          </a:solidFill>
                          <a:effectLst/>
                          <a:latin typeface="Times New Roman" panose="02020603050405020304" pitchFamily="18" charset="0"/>
                          <a:cs typeface="Times New Roman" panose="02020603050405020304" pitchFamily="18" charset="0"/>
                        </a:rPr>
                        <a:t>những</a:t>
                      </a:r>
                      <a:r>
                        <a:rPr kumimoji="0" lang="en-US" altLang="en-US" sz="27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rPr>
                        <a:t> </a:t>
                      </a:r>
                      <a:r>
                        <a:rPr kumimoji="0" lang="en-US" altLang="en-US" sz="2700" b="1" i="0" u="none" strike="noStrike" cap="none" normalizeH="0" baseline="0" dirty="0" err="1" smtClean="0">
                          <a:ln>
                            <a:noFill/>
                          </a:ln>
                          <a:solidFill>
                            <a:schemeClr val="tx2"/>
                          </a:solidFill>
                          <a:effectLst/>
                          <a:latin typeface="Times New Roman" panose="02020603050405020304" pitchFamily="18" charset="0"/>
                          <a:cs typeface="Times New Roman" panose="02020603050405020304" pitchFamily="18" charset="0"/>
                        </a:rPr>
                        <a:t>ngôi</a:t>
                      </a:r>
                      <a:r>
                        <a:rPr kumimoji="0" lang="en-US" altLang="en-US" sz="27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rPr>
                        <a:t> </a:t>
                      </a:r>
                      <a:r>
                        <a:rPr kumimoji="0" lang="en-US" altLang="en-US" sz="2700" b="1" i="0" u="none" strike="noStrike" cap="none" normalizeH="0" baseline="0" dirty="0" err="1" smtClean="0">
                          <a:ln>
                            <a:noFill/>
                          </a:ln>
                          <a:solidFill>
                            <a:schemeClr val="tx2"/>
                          </a:solidFill>
                          <a:effectLst/>
                          <a:latin typeface="Times New Roman" panose="02020603050405020304" pitchFamily="18" charset="0"/>
                          <a:cs typeface="Times New Roman" panose="02020603050405020304" pitchFamily="18" charset="0"/>
                        </a:rPr>
                        <a:t>sao</a:t>
                      </a:r>
                      <a:r>
                        <a:rPr kumimoji="0" lang="en-US" altLang="en-US" sz="27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rPr>
                        <a:t>.</a:t>
                      </a:r>
                      <a:br>
                        <a:rPr kumimoji="0" lang="en-US" altLang="en-US" sz="27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rPr>
                      </a:br>
                      <a:endParaRPr kumimoji="0" lang="en-US" altLang="en-US" sz="27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7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endParaRPr>
                    </a:p>
                  </a:txBody>
                  <a:tcPr marT="38104" marB="3810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bl>
          </a:graphicData>
        </a:graphic>
      </p:graphicFrame>
      <p:sp>
        <p:nvSpPr>
          <p:cNvPr id="24597" name="Rectangle 21"/>
          <p:cNvSpPr>
            <a:spLocks noChangeArrowheads="1"/>
          </p:cNvSpPr>
          <p:nvPr/>
        </p:nvSpPr>
        <p:spPr bwMode="auto">
          <a:xfrm>
            <a:off x="2667000" y="4889500"/>
            <a:ext cx="17526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spcBef>
                <a:spcPct val="0"/>
              </a:spcBef>
            </a:pPr>
            <a:r>
              <a:rPr lang="en-US" altLang="en-US" sz="3200" b="1" smtClean="0">
                <a:solidFill>
                  <a:srgbClr val="FF5050"/>
                </a:solidFill>
                <a:latin typeface="Times New Roman" pitchFamily="18" charset="0"/>
                <a:cs typeface="Times New Roman" pitchFamily="18" charset="0"/>
              </a:rPr>
              <a:t>=&gt; Vui tươi</a:t>
            </a:r>
          </a:p>
        </p:txBody>
      </p:sp>
      <p:sp>
        <p:nvSpPr>
          <p:cNvPr id="24598" name="Rectangle 22"/>
          <p:cNvSpPr>
            <a:spLocks noChangeArrowheads="1"/>
          </p:cNvSpPr>
          <p:nvPr/>
        </p:nvSpPr>
        <p:spPr bwMode="auto">
          <a:xfrm>
            <a:off x="5334003" y="4857750"/>
            <a:ext cx="39925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457200" indent="-457200" algn="ctr">
              <a:spcBef>
                <a:spcPct val="0"/>
              </a:spcBef>
              <a:buFont typeface="Symbol" pitchFamily="18" charset="2"/>
              <a:buChar char="Þ"/>
            </a:pPr>
            <a:r>
              <a:rPr lang="en-US" altLang="en-US" sz="2800" b="1" smtClean="0">
                <a:solidFill>
                  <a:srgbClr val="FF5050"/>
                </a:solidFill>
                <a:latin typeface="Times New Roman" pitchFamily="18" charset="0"/>
                <a:cs typeface="Times New Roman" pitchFamily="18" charset="0"/>
              </a:rPr>
              <a:t>Xót xa, thương cảm</a:t>
            </a:r>
          </a:p>
        </p:txBody>
      </p:sp>
    </p:spTree>
    <p:extLst>
      <p:ext uri="{BB962C8B-B14F-4D97-AF65-F5344CB8AC3E}">
        <p14:creationId xmlns:p14="http://schemas.microsoft.com/office/powerpoint/2010/main" val="30820649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box(in)">
                                      <p:cBhvr>
                                        <p:cTn id="7" dur="500"/>
                                        <p:tgtEl>
                                          <p:spTgt spid="245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24597"/>
                                        </p:tgtEl>
                                        <p:attrNameLst>
                                          <p:attrName>style.visibility</p:attrName>
                                        </p:attrNameLst>
                                      </p:cBhvr>
                                      <p:to>
                                        <p:strVal val="visible"/>
                                      </p:to>
                                    </p:set>
                                    <p:anim calcmode="lin" valueType="num">
                                      <p:cBhvr>
                                        <p:cTn id="12" dur="500" fill="hold"/>
                                        <p:tgtEl>
                                          <p:spTgt spid="24597"/>
                                        </p:tgtEl>
                                        <p:attrNameLst>
                                          <p:attrName>ppt_w</p:attrName>
                                        </p:attrNameLst>
                                      </p:cBhvr>
                                      <p:tavLst>
                                        <p:tav tm="0">
                                          <p:val>
                                            <p:fltVal val="0"/>
                                          </p:val>
                                        </p:tav>
                                        <p:tav tm="100000">
                                          <p:val>
                                            <p:strVal val="#ppt_w"/>
                                          </p:val>
                                        </p:tav>
                                      </p:tavLst>
                                    </p:anim>
                                    <p:anim calcmode="lin" valueType="num">
                                      <p:cBhvr>
                                        <p:cTn id="13" dur="500" fill="hold"/>
                                        <p:tgtEl>
                                          <p:spTgt spid="24597"/>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24598"/>
                                        </p:tgtEl>
                                        <p:attrNameLst>
                                          <p:attrName>style.visibility</p:attrName>
                                        </p:attrNameLst>
                                      </p:cBhvr>
                                      <p:to>
                                        <p:strVal val="visible"/>
                                      </p:to>
                                    </p:set>
                                    <p:anim calcmode="discrete" valueType="clr">
                                      <p:cBhvr override="childStyle">
                                        <p:cTn id="18" dur="80"/>
                                        <p:tgtEl>
                                          <p:spTgt spid="24598"/>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4598"/>
                                        </p:tgtEl>
                                        <p:attrNameLst>
                                          <p:attrName>fillcolor</p:attrName>
                                        </p:attrNameLst>
                                      </p:cBhvr>
                                      <p:tavLst>
                                        <p:tav tm="0">
                                          <p:val>
                                            <p:clrVal>
                                              <a:schemeClr val="accent2"/>
                                            </p:clrVal>
                                          </p:val>
                                        </p:tav>
                                        <p:tav tm="50000">
                                          <p:val>
                                            <p:clrVal>
                                              <a:schemeClr val="hlink"/>
                                            </p:clrVal>
                                          </p:val>
                                        </p:tav>
                                      </p:tavLst>
                                    </p:anim>
                                    <p:set>
                                      <p:cBhvr>
                                        <p:cTn id="20" dur="80"/>
                                        <p:tgtEl>
                                          <p:spTgt spid="2459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97" grpId="0" autoUpdateAnimBg="0"/>
      <p:bldP spid="24598"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9" name="Picture 4" descr="duong phan cac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V="1">
            <a:off x="0" y="565766"/>
            <a:ext cx="9144000" cy="81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WordArt 6"/>
          <p:cNvSpPr>
            <a:spLocks noChangeArrowheads="1" noChangeShapeType="1" noTextEdit="1"/>
          </p:cNvSpPr>
          <p:nvPr/>
        </p:nvSpPr>
        <p:spPr bwMode="auto">
          <a:xfrm>
            <a:off x="0" y="33283"/>
            <a:ext cx="4419600" cy="508000"/>
          </a:xfrm>
          <a:prstGeom prst="rect">
            <a:avLst/>
          </a:prstGeom>
        </p:spPr>
        <p:txBody>
          <a:bodyPr wrap="none" fromWordArt="1">
            <a:prstTxWarp prst="textPlain">
              <a:avLst>
                <a:gd name="adj" fmla="val 50000"/>
              </a:avLst>
            </a:prstTxWarp>
          </a:bodyPr>
          <a:lstStyle/>
          <a:p>
            <a:r>
              <a:rPr lang="en-US" sz="5400" kern="10" dirty="0" err="1">
                <a:ln w="19050">
                  <a:solidFill>
                    <a:srgbClr val="FF3300"/>
                  </a:solidFill>
                  <a:miter lim="800000"/>
                  <a:headEnd/>
                  <a:tailEnd/>
                </a:ln>
                <a:solidFill>
                  <a:srgbClr val="FFFF00"/>
                </a:solidFill>
                <a:effectLst>
                  <a:outerShdw dist="35921" dir="2700000" algn="ctr" rotWithShape="0">
                    <a:srgbClr val="990000"/>
                  </a:outerShdw>
                </a:effectLst>
                <a:latin typeface="+mj-lt"/>
              </a:rPr>
              <a:t>Khởi</a:t>
            </a:r>
            <a:r>
              <a:rPr lang="en-US" sz="5400" kern="10" dirty="0">
                <a:ln w="19050">
                  <a:solidFill>
                    <a:srgbClr val="FF3300"/>
                  </a:solidFill>
                  <a:miter lim="800000"/>
                  <a:headEnd/>
                  <a:tailEnd/>
                </a:ln>
                <a:solidFill>
                  <a:srgbClr val="FFFF00"/>
                </a:solidFill>
                <a:effectLst>
                  <a:outerShdw dist="35921" dir="2700000" algn="ctr" rotWithShape="0">
                    <a:srgbClr val="990000"/>
                  </a:outerShdw>
                </a:effectLst>
                <a:latin typeface="+mj-lt"/>
              </a:rPr>
              <a:t> </a:t>
            </a:r>
            <a:r>
              <a:rPr lang="en-US" sz="5400" kern="10" dirty="0" err="1">
                <a:ln w="19050">
                  <a:solidFill>
                    <a:srgbClr val="FF3300"/>
                  </a:solidFill>
                  <a:miter lim="800000"/>
                  <a:headEnd/>
                  <a:tailEnd/>
                </a:ln>
                <a:solidFill>
                  <a:srgbClr val="FFFF00"/>
                </a:solidFill>
                <a:effectLst>
                  <a:outerShdw dist="35921" dir="2700000" algn="ctr" rotWithShape="0">
                    <a:srgbClr val="990000"/>
                  </a:outerShdw>
                </a:effectLst>
                <a:latin typeface="+mj-lt"/>
              </a:rPr>
              <a:t>động</a:t>
            </a:r>
            <a:endParaRPr lang="en-US" sz="5400" kern="10" dirty="0">
              <a:ln w="19050">
                <a:solidFill>
                  <a:srgbClr val="FF3300"/>
                </a:solidFill>
                <a:miter lim="800000"/>
                <a:headEnd/>
                <a:tailEnd/>
              </a:ln>
              <a:solidFill>
                <a:srgbClr val="FFFF00"/>
              </a:solidFill>
              <a:effectLst>
                <a:outerShdw dist="35921" dir="2700000" algn="ctr" rotWithShape="0">
                  <a:srgbClr val="990000"/>
                </a:outerShdw>
              </a:effectLst>
              <a:latin typeface="+mj-lt"/>
            </a:endParaRPr>
          </a:p>
        </p:txBody>
      </p:sp>
      <p:pic>
        <p:nvPicPr>
          <p:cNvPr id="3" name="Bai hat vao bai co be ban diem">
            <a:hlinkClick r:id="" action="ppaction://media"/>
            <a:extLst>
              <a:ext uri="{FF2B5EF4-FFF2-40B4-BE49-F238E27FC236}">
                <a16:creationId xmlns="" xmlns:a16="http://schemas.microsoft.com/office/drawing/2014/main" id="{21FED357-6EBB-4D0D-B26F-B6709F9D977C}"/>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0" y="672182"/>
            <a:ext cx="9144000" cy="5014913"/>
          </a:xfrm>
          <a:prstGeom prst="rect">
            <a:avLst/>
          </a:prstGeom>
        </p:spPr>
      </p:pic>
    </p:spTree>
    <p:custDataLst>
      <p:tags r:id="rId1"/>
    </p:custDataLst>
    <p:extLst>
      <p:ext uri="{BB962C8B-B14F-4D97-AF65-F5344CB8AC3E}">
        <p14:creationId xmlns:p14="http://schemas.microsoft.com/office/powerpoint/2010/main" val="2113594142"/>
      </p:ext>
    </p:extLst>
  </p:cSld>
  <p:clrMapOvr>
    <a:masterClrMapping/>
  </p:clrMapOvr>
  <p:transition>
    <p:plus/>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0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25602" name="Group 2"/>
          <p:cNvGraphicFramePr>
            <a:graphicFrameLocks noGrp="1"/>
          </p:cNvGraphicFramePr>
          <p:nvPr>
            <p:ph idx="4294967295"/>
          </p:nvPr>
        </p:nvGraphicFramePr>
        <p:xfrm>
          <a:off x="152400" y="825500"/>
          <a:ext cx="8610600" cy="3708314"/>
        </p:xfrm>
        <a:graphic>
          <a:graphicData uri="http://schemas.openxmlformats.org/drawingml/2006/table">
            <a:tbl>
              <a:tblPr/>
              <a:tblGrid>
                <a:gridCol w="1223963">
                  <a:extLst>
                    <a:ext uri="{9D8B030D-6E8A-4147-A177-3AD203B41FA5}"/>
                  </a:extLst>
                </a:gridCol>
                <a:gridCol w="2709862">
                  <a:extLst>
                    <a:ext uri="{9D8B030D-6E8A-4147-A177-3AD203B41FA5}"/>
                  </a:extLst>
                </a:gridCol>
                <a:gridCol w="2543005">
                  <a:extLst>
                    <a:ext uri="{9D8B030D-6E8A-4147-A177-3AD203B41FA5}"/>
                  </a:extLst>
                </a:gridCol>
                <a:gridCol w="2133770">
                  <a:extLst>
                    <a:ext uri="{9D8B030D-6E8A-4147-A177-3AD203B41FA5}"/>
                  </a:extLst>
                </a:gridCol>
              </a:tblGrid>
              <a:tr h="858477">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300" b="1" i="0" u="none" strike="noStrike" cap="none" normalizeH="0" baseline="0" dirty="0" err="1">
                          <a:ln>
                            <a:noFill/>
                          </a:ln>
                          <a:solidFill>
                            <a:schemeClr val="tx2"/>
                          </a:solidFill>
                          <a:effectLst/>
                          <a:latin typeface="Times New Roman" panose="02020603050405020304" pitchFamily="18" charset="0"/>
                          <a:cs typeface="Times New Roman" panose="02020603050405020304" pitchFamily="18" charset="0"/>
                        </a:rPr>
                        <a:t>Quẹt</a:t>
                      </a:r>
                      <a:r>
                        <a:rPr kumimoji="0" lang="en-US" altLang="en-US" sz="23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 </a:t>
                      </a:r>
                      <a:r>
                        <a:rPr kumimoji="0" lang="en-US" altLang="en-US" sz="2300" b="1" i="0" u="none" strike="noStrike" cap="none" normalizeH="0" baseline="0" dirty="0" err="1">
                          <a:ln>
                            <a:noFill/>
                          </a:ln>
                          <a:solidFill>
                            <a:schemeClr val="tx2"/>
                          </a:solidFill>
                          <a:effectLst/>
                          <a:latin typeface="Times New Roman" panose="02020603050405020304" pitchFamily="18" charset="0"/>
                          <a:cs typeface="Times New Roman" panose="02020603050405020304" pitchFamily="18" charset="0"/>
                        </a:rPr>
                        <a:t>diêm</a:t>
                      </a:r>
                      <a:endParaRPr kumimoji="0" lang="en-US" altLang="en-US" sz="23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endParaRPr>
                    </a:p>
                  </a:txBody>
                  <a:tcPr marT="38078" marB="3807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300" b="1" i="0" u="none" strike="noStrike" cap="none" normalizeH="0" baseline="0">
                          <a:ln>
                            <a:noFill/>
                          </a:ln>
                          <a:solidFill>
                            <a:schemeClr val="hlink"/>
                          </a:solidFill>
                          <a:effectLst/>
                          <a:latin typeface="Times New Roman" panose="02020603050405020304" pitchFamily="18" charset="0"/>
                          <a:cs typeface="Times New Roman" panose="02020603050405020304" pitchFamily="18" charset="0"/>
                        </a:rPr>
                        <a:t>Mộng tưởng</a:t>
                      </a:r>
                    </a:p>
                  </a:txBody>
                  <a:tcPr marT="38078" marB="3807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300" b="1" i="0" u="none" strike="noStrike" cap="none" normalizeH="0" baseline="0" dirty="0" err="1" smtClean="0">
                          <a:ln>
                            <a:noFill/>
                          </a:ln>
                          <a:solidFill>
                            <a:schemeClr val="hlink"/>
                          </a:solidFill>
                          <a:effectLst/>
                          <a:latin typeface="Times New Roman" panose="02020603050405020304" pitchFamily="18" charset="0"/>
                          <a:cs typeface="Times New Roman" panose="02020603050405020304" pitchFamily="18" charset="0"/>
                        </a:rPr>
                        <a:t>Ước</a:t>
                      </a:r>
                      <a:r>
                        <a:rPr kumimoji="0" lang="en-US" altLang="en-US" sz="2300" b="1" i="0" u="none" strike="noStrike" cap="none" normalizeH="0" baseline="0" dirty="0" smtClean="0">
                          <a:ln>
                            <a:noFill/>
                          </a:ln>
                          <a:solidFill>
                            <a:schemeClr val="hlink"/>
                          </a:solidFill>
                          <a:effectLst/>
                          <a:latin typeface="Times New Roman" panose="02020603050405020304" pitchFamily="18" charset="0"/>
                          <a:cs typeface="Times New Roman" panose="02020603050405020304" pitchFamily="18" charset="0"/>
                        </a:rPr>
                        <a:t> </a:t>
                      </a:r>
                      <a:r>
                        <a:rPr kumimoji="0" lang="en-US" altLang="en-US" sz="2300" b="1" i="0" u="none" strike="noStrike" cap="none" normalizeH="0" baseline="0" dirty="0" err="1" smtClean="0">
                          <a:ln>
                            <a:noFill/>
                          </a:ln>
                          <a:solidFill>
                            <a:schemeClr val="hlink"/>
                          </a:solidFill>
                          <a:effectLst/>
                          <a:latin typeface="Times New Roman" panose="02020603050405020304" pitchFamily="18" charset="0"/>
                          <a:cs typeface="Times New Roman" panose="02020603050405020304" pitchFamily="18" charset="0"/>
                        </a:rPr>
                        <a:t>mơ</a:t>
                      </a:r>
                      <a:endParaRPr kumimoji="0" lang="en-US" altLang="en-US" sz="2300" b="1" i="0" u="none" strike="noStrike" cap="none" normalizeH="0" baseline="0" dirty="0" smtClean="0">
                        <a:ln>
                          <a:noFill/>
                        </a:ln>
                        <a:solidFill>
                          <a:schemeClr val="hlink"/>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300" b="1" i="0" u="none" strike="noStrike" cap="none" normalizeH="0" baseline="0" dirty="0">
                        <a:ln>
                          <a:noFill/>
                        </a:ln>
                        <a:solidFill>
                          <a:schemeClr val="hlink"/>
                        </a:solidFill>
                        <a:effectLst/>
                        <a:latin typeface="Times New Roman" panose="02020603050405020304" pitchFamily="18" charset="0"/>
                        <a:cs typeface="Times New Roman" panose="02020603050405020304" pitchFamily="18" charset="0"/>
                      </a:endParaRPr>
                    </a:p>
                  </a:txBody>
                  <a:tcPr marT="38078" marB="3807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300" b="1" i="0" u="none" strike="noStrike" cap="none" normalizeH="0" baseline="0" dirty="0" err="1" smtClean="0">
                          <a:ln>
                            <a:noFill/>
                          </a:ln>
                          <a:solidFill>
                            <a:schemeClr val="hlink"/>
                          </a:solidFill>
                          <a:effectLst/>
                          <a:latin typeface="Times New Roman" panose="02020603050405020304" pitchFamily="18" charset="0"/>
                          <a:cs typeface="Times New Roman" panose="02020603050405020304" pitchFamily="18" charset="0"/>
                        </a:rPr>
                        <a:t>Thực</a:t>
                      </a:r>
                      <a:r>
                        <a:rPr kumimoji="0" lang="en-US" altLang="en-US" sz="2300" b="1" i="0" u="none" strike="noStrike" cap="none" normalizeH="0" baseline="0" dirty="0" smtClean="0">
                          <a:ln>
                            <a:noFill/>
                          </a:ln>
                          <a:solidFill>
                            <a:schemeClr val="hlink"/>
                          </a:solidFill>
                          <a:effectLst/>
                          <a:latin typeface="Times New Roman" panose="02020603050405020304" pitchFamily="18" charset="0"/>
                          <a:cs typeface="Times New Roman" panose="02020603050405020304" pitchFamily="18" charset="0"/>
                        </a:rPr>
                        <a:t> </a:t>
                      </a:r>
                      <a:r>
                        <a:rPr kumimoji="0" lang="en-US" altLang="en-US" sz="2300" b="1" i="0" u="none" strike="noStrike" cap="none" normalizeH="0" baseline="0" dirty="0" err="1" smtClean="0">
                          <a:ln>
                            <a:noFill/>
                          </a:ln>
                          <a:solidFill>
                            <a:schemeClr val="hlink"/>
                          </a:solidFill>
                          <a:effectLst/>
                          <a:latin typeface="Times New Roman" panose="02020603050405020304" pitchFamily="18" charset="0"/>
                          <a:cs typeface="Times New Roman" panose="02020603050405020304" pitchFamily="18" charset="0"/>
                        </a:rPr>
                        <a:t>tế</a:t>
                      </a:r>
                      <a:endParaRPr kumimoji="0" lang="en-US" altLang="en-US" sz="2300" b="1" i="0" u="none" strike="noStrike" cap="none" normalizeH="0" baseline="0" dirty="0" smtClean="0">
                        <a:ln>
                          <a:noFill/>
                        </a:ln>
                        <a:solidFill>
                          <a:schemeClr val="hlink"/>
                        </a:solidFill>
                        <a:effectLst/>
                        <a:latin typeface="Times New Roman" panose="02020603050405020304" pitchFamily="18" charset="0"/>
                        <a:cs typeface="Times New Roman" panose="02020603050405020304" pitchFamily="18" charset="0"/>
                      </a:endParaRPr>
                    </a:p>
                  </a:txBody>
                  <a:tcPr marT="38078" marB="3807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r h="2849837">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MX" altLang="en-US" sz="2300" b="1" i="0" u="none" strike="noStrike" cap="none" normalizeH="0" baseline="0">
                          <a:ln>
                            <a:noFill/>
                          </a:ln>
                          <a:solidFill>
                            <a:schemeClr val="tx2"/>
                          </a:solidFill>
                          <a:effectLst/>
                          <a:latin typeface="Times New Roman" panose="02020603050405020304" pitchFamily="18" charset="0"/>
                          <a:cs typeface="Times New Roman" panose="02020603050405020304" pitchFamily="18" charset="0"/>
                        </a:rPr>
                        <a:t>Lần 4</a:t>
                      </a:r>
                    </a:p>
                  </a:txBody>
                  <a:tcPr marT="38078" marB="3807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300" b="1" i="0" u="none" strike="noStrike" cap="none" normalizeH="0" baseline="0" dirty="0" err="1">
                          <a:ln>
                            <a:noFill/>
                          </a:ln>
                          <a:solidFill>
                            <a:schemeClr val="tx2"/>
                          </a:solidFill>
                          <a:effectLst/>
                          <a:latin typeface="Times New Roman" panose="02020603050405020304" pitchFamily="18" charset="0"/>
                          <a:cs typeface="Times New Roman" panose="02020603050405020304" pitchFamily="18" charset="0"/>
                        </a:rPr>
                        <a:t>Bà</a:t>
                      </a:r>
                      <a:r>
                        <a:rPr kumimoji="0" lang="en-US" altLang="en-US" sz="23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 </a:t>
                      </a:r>
                      <a:r>
                        <a:rPr kumimoji="0" lang="en-US" altLang="en-US" sz="2300" b="1" i="0" u="none" strike="noStrike" cap="none" normalizeH="0" baseline="0" dirty="0" err="1">
                          <a:ln>
                            <a:noFill/>
                          </a:ln>
                          <a:solidFill>
                            <a:schemeClr val="tx2"/>
                          </a:solidFill>
                          <a:effectLst/>
                          <a:latin typeface="Times New Roman" panose="02020603050405020304" pitchFamily="18" charset="0"/>
                          <a:cs typeface="Times New Roman" panose="02020603050405020304" pitchFamily="18" charset="0"/>
                        </a:rPr>
                        <a:t>đang</a:t>
                      </a:r>
                      <a:r>
                        <a:rPr kumimoji="0" lang="en-US" altLang="en-US" sz="23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 </a:t>
                      </a:r>
                      <a:r>
                        <a:rPr kumimoji="0" lang="en-US" altLang="en-US" sz="2300" b="1" i="0" u="none" strike="noStrike" cap="none" normalizeH="0" baseline="0" dirty="0" err="1">
                          <a:ln>
                            <a:noFill/>
                          </a:ln>
                          <a:solidFill>
                            <a:schemeClr val="tx2"/>
                          </a:solidFill>
                          <a:effectLst/>
                          <a:latin typeface="Times New Roman" panose="02020603050405020304" pitchFamily="18" charset="0"/>
                          <a:cs typeface="Times New Roman" panose="02020603050405020304" pitchFamily="18" charset="0"/>
                        </a:rPr>
                        <a:t>mỉm</a:t>
                      </a:r>
                      <a:r>
                        <a:rPr kumimoji="0" lang="en-US" altLang="en-US" sz="23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 </a:t>
                      </a:r>
                      <a:r>
                        <a:rPr kumimoji="0" lang="en-US" altLang="en-US" sz="2300" b="1" i="0" u="none" strike="noStrike" cap="none" normalizeH="0" baseline="0" dirty="0" err="1">
                          <a:ln>
                            <a:noFill/>
                          </a:ln>
                          <a:solidFill>
                            <a:schemeClr val="tx2"/>
                          </a:solidFill>
                          <a:effectLst/>
                          <a:latin typeface="Times New Roman" panose="02020603050405020304" pitchFamily="18" charset="0"/>
                          <a:cs typeface="Times New Roman" panose="02020603050405020304" pitchFamily="18" charset="0"/>
                        </a:rPr>
                        <a:t>cười</a:t>
                      </a:r>
                      <a:r>
                        <a:rPr kumimoji="0" lang="en-US" altLang="en-US" sz="23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 </a:t>
                      </a:r>
                      <a:r>
                        <a:rPr kumimoji="0" lang="en-US" altLang="en-US" sz="2300" b="1" i="0" u="none" strike="noStrike" cap="none" normalizeH="0" baseline="0" dirty="0" err="1">
                          <a:ln>
                            <a:noFill/>
                          </a:ln>
                          <a:solidFill>
                            <a:schemeClr val="tx2"/>
                          </a:solidFill>
                          <a:effectLst/>
                          <a:latin typeface="Times New Roman" panose="02020603050405020304" pitchFamily="18" charset="0"/>
                          <a:cs typeface="Times New Roman" panose="02020603050405020304" pitchFamily="18" charset="0"/>
                        </a:rPr>
                        <a:t>với</a:t>
                      </a:r>
                      <a:r>
                        <a:rPr kumimoji="0" lang="en-US" altLang="en-US" sz="23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 </a:t>
                      </a:r>
                      <a:r>
                        <a:rPr kumimoji="0" lang="en-US" altLang="en-US" sz="2300" b="1" i="0" u="none" strike="noStrike" cap="none" normalizeH="0" baseline="0" dirty="0" err="1">
                          <a:ln>
                            <a:noFill/>
                          </a:ln>
                          <a:solidFill>
                            <a:schemeClr val="tx2"/>
                          </a:solidFill>
                          <a:effectLst/>
                          <a:latin typeface="Times New Roman" panose="02020603050405020304" pitchFamily="18" charset="0"/>
                          <a:cs typeface="Times New Roman" panose="02020603050405020304" pitchFamily="18" charset="0"/>
                        </a:rPr>
                        <a:t>em</a:t>
                      </a:r>
                      <a:r>
                        <a:rPr kumimoji="0" lang="en-US" altLang="en-US" sz="23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 </a:t>
                      </a:r>
                      <a:r>
                        <a:rPr kumimoji="0" lang="en-US" altLang="en-US" sz="2300" b="1" i="0" u="none" strike="noStrike" cap="none" normalizeH="0" baseline="0" dirty="0" err="1">
                          <a:ln>
                            <a:noFill/>
                          </a:ln>
                          <a:solidFill>
                            <a:schemeClr val="tx2"/>
                          </a:solidFill>
                          <a:effectLst/>
                          <a:latin typeface="Times New Roman" panose="02020603050405020304" pitchFamily="18" charset="0"/>
                          <a:cs typeface="Times New Roman" panose="02020603050405020304" pitchFamily="18" charset="0"/>
                        </a:rPr>
                        <a:t>em</a:t>
                      </a:r>
                      <a:r>
                        <a:rPr kumimoji="0" lang="en-US" altLang="en-US" sz="23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 </a:t>
                      </a:r>
                      <a:br>
                        <a:rPr kumimoji="0" lang="en-US" altLang="en-US" sz="23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br>
                      <a:r>
                        <a:rPr kumimoji="0" lang="en-US" altLang="en-US" sz="2300" b="1" i="0" u="none" strike="noStrike" cap="none" normalizeH="0" baseline="0" dirty="0" err="1">
                          <a:ln>
                            <a:noFill/>
                          </a:ln>
                          <a:solidFill>
                            <a:schemeClr val="tx2"/>
                          </a:solidFill>
                          <a:effectLst/>
                          <a:latin typeface="Times New Roman" panose="02020603050405020304" pitchFamily="18" charset="0"/>
                          <a:cs typeface="Times New Roman" panose="02020603050405020304" pitchFamily="18" charset="0"/>
                        </a:rPr>
                        <a:t>trò</a:t>
                      </a:r>
                      <a:r>
                        <a:rPr kumimoji="0" lang="en-US" altLang="en-US" sz="23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 </a:t>
                      </a:r>
                      <a:r>
                        <a:rPr kumimoji="0" lang="en-US" altLang="en-US" sz="2300" b="1" i="0" u="none" strike="noStrike" cap="none" normalizeH="0" baseline="0" dirty="0" err="1">
                          <a:ln>
                            <a:noFill/>
                          </a:ln>
                          <a:solidFill>
                            <a:schemeClr val="tx2"/>
                          </a:solidFill>
                          <a:effectLst/>
                          <a:latin typeface="Times New Roman" panose="02020603050405020304" pitchFamily="18" charset="0"/>
                          <a:cs typeface="Times New Roman" panose="02020603050405020304" pitchFamily="18" charset="0"/>
                        </a:rPr>
                        <a:t>chuyện</a:t>
                      </a:r>
                      <a:r>
                        <a:rPr kumimoji="0" lang="en-US" altLang="en-US" sz="23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 </a:t>
                      </a:r>
                      <a:r>
                        <a:rPr kumimoji="0" lang="en-US" altLang="en-US" sz="2300" b="1" i="0" u="none" strike="noStrike" cap="none" normalizeH="0" baseline="0" dirty="0" err="1">
                          <a:ln>
                            <a:noFill/>
                          </a:ln>
                          <a:solidFill>
                            <a:schemeClr val="tx2"/>
                          </a:solidFill>
                          <a:effectLst/>
                          <a:latin typeface="Times New Roman" panose="02020603050405020304" pitchFamily="18" charset="0"/>
                          <a:cs typeface="Times New Roman" panose="02020603050405020304" pitchFamily="18" charset="0"/>
                        </a:rPr>
                        <a:t>với</a:t>
                      </a:r>
                      <a:r>
                        <a:rPr kumimoji="0" lang="en-US" altLang="en-US" sz="23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 </a:t>
                      </a:r>
                      <a:r>
                        <a:rPr kumimoji="0" lang="en-US" altLang="en-US" sz="2300" b="1" i="0" u="none" strike="noStrike" cap="none" normalizeH="0" baseline="0" dirty="0" err="1">
                          <a:ln>
                            <a:noFill/>
                          </a:ln>
                          <a:solidFill>
                            <a:schemeClr val="tx2"/>
                          </a:solidFill>
                          <a:effectLst/>
                          <a:latin typeface="Times New Roman" panose="02020603050405020304" pitchFamily="18" charset="0"/>
                          <a:cs typeface="Times New Roman" panose="02020603050405020304" pitchFamily="18" charset="0"/>
                        </a:rPr>
                        <a:t>bà</a:t>
                      </a:r>
                      <a:r>
                        <a:rPr kumimoji="0" lang="en-US" altLang="en-US" sz="23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a:t>
                      </a:r>
                      <a:br>
                        <a:rPr kumimoji="0" lang="en-US" altLang="en-US" sz="23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br>
                      <a:endParaRPr kumimoji="0" lang="en-US" altLang="en-US" sz="23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endParaRPr>
                    </a:p>
                  </a:txBody>
                  <a:tcPr marT="38078" marB="3807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Clr>
                          <a:schemeClr val="hlink"/>
                        </a:buClr>
                        <a:buFontTx/>
                        <a:buNone/>
                      </a:pPr>
                      <a:r>
                        <a:rPr kumimoji="0" lang="en-US" altLang="en-US" sz="23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
                      </a:r>
                      <a:br>
                        <a:rPr kumimoji="0" lang="en-US" altLang="en-US" sz="23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br>
                      <a:r>
                        <a:rPr lang="en-US" altLang="en-US" sz="2300" b="1" dirty="0" err="1" smtClean="0">
                          <a:solidFill>
                            <a:schemeClr val="tx2"/>
                          </a:solidFill>
                          <a:latin typeface="Times New Roman" panose="02020603050405020304" pitchFamily="18" charset="0"/>
                          <a:cs typeface="Times New Roman" panose="02020603050405020304" pitchFamily="18" charset="0"/>
                        </a:rPr>
                        <a:t>Mong</a:t>
                      </a:r>
                      <a:r>
                        <a:rPr lang="en-US" altLang="en-US" sz="2300" b="1" dirty="0" smtClean="0">
                          <a:solidFill>
                            <a:schemeClr val="tx2"/>
                          </a:solidFill>
                          <a:latin typeface="Times New Roman" panose="02020603050405020304" pitchFamily="18" charset="0"/>
                          <a:cs typeface="Times New Roman" panose="02020603050405020304" pitchFamily="18" charset="0"/>
                        </a:rPr>
                        <a:t> </a:t>
                      </a:r>
                      <a:r>
                        <a:rPr lang="en-US" altLang="en-US" sz="2300" b="1" dirty="0" err="1" smtClean="0">
                          <a:solidFill>
                            <a:schemeClr val="tx2"/>
                          </a:solidFill>
                          <a:latin typeface="Times New Roman" panose="02020603050405020304" pitchFamily="18" charset="0"/>
                          <a:cs typeface="Times New Roman" panose="02020603050405020304" pitchFamily="18" charset="0"/>
                        </a:rPr>
                        <a:t>được</a:t>
                      </a:r>
                      <a:r>
                        <a:rPr lang="en-US" altLang="en-US" sz="2300" b="1" dirty="0" smtClean="0">
                          <a:solidFill>
                            <a:schemeClr val="tx2"/>
                          </a:solidFill>
                          <a:latin typeface="Times New Roman" panose="02020603050405020304" pitchFamily="18" charset="0"/>
                          <a:cs typeface="Times New Roman" panose="02020603050405020304" pitchFamily="18" charset="0"/>
                        </a:rPr>
                        <a:t> </a:t>
                      </a:r>
                    </a:p>
                    <a:p>
                      <a:pPr eaLnBrk="1" hangingPunct="1">
                        <a:buClr>
                          <a:schemeClr val="hlink"/>
                        </a:buClr>
                        <a:buFontTx/>
                        <a:buNone/>
                      </a:pPr>
                      <a:r>
                        <a:rPr lang="en-US" altLang="en-US" sz="2300" b="1" dirty="0" err="1" smtClean="0">
                          <a:solidFill>
                            <a:schemeClr val="tx2"/>
                          </a:solidFill>
                          <a:latin typeface="Times New Roman" panose="02020603050405020304" pitchFamily="18" charset="0"/>
                          <a:cs typeface="Times New Roman" panose="02020603050405020304" pitchFamily="18" charset="0"/>
                        </a:rPr>
                        <a:t>che</a:t>
                      </a:r>
                      <a:r>
                        <a:rPr lang="en-US" altLang="en-US" sz="2300" b="1" dirty="0" smtClean="0">
                          <a:solidFill>
                            <a:schemeClr val="tx2"/>
                          </a:solidFill>
                          <a:latin typeface="Times New Roman" panose="02020603050405020304" pitchFamily="18" charset="0"/>
                          <a:cs typeface="Times New Roman" panose="02020603050405020304" pitchFamily="18" charset="0"/>
                        </a:rPr>
                        <a:t> </a:t>
                      </a:r>
                      <a:r>
                        <a:rPr lang="en-US" altLang="en-US" sz="2300" b="1" dirty="0" err="1" smtClean="0">
                          <a:solidFill>
                            <a:schemeClr val="tx2"/>
                          </a:solidFill>
                          <a:latin typeface="Times New Roman" panose="02020603050405020304" pitchFamily="18" charset="0"/>
                          <a:cs typeface="Times New Roman" panose="02020603050405020304" pitchFamily="18" charset="0"/>
                        </a:rPr>
                        <a:t>chở</a:t>
                      </a:r>
                      <a:r>
                        <a:rPr lang="en-US" altLang="en-US" sz="2300" b="1" dirty="0" smtClean="0">
                          <a:solidFill>
                            <a:schemeClr val="tx2"/>
                          </a:solidFill>
                          <a:latin typeface="Times New Roman" panose="02020603050405020304" pitchFamily="18" charset="0"/>
                          <a:cs typeface="Times New Roman" panose="02020603050405020304" pitchFamily="18" charset="0"/>
                        </a:rPr>
                        <a:t> </a:t>
                      </a:r>
                      <a:r>
                        <a:rPr lang="en-US" altLang="en-US" sz="2300" b="1" dirty="0" err="1" smtClean="0">
                          <a:solidFill>
                            <a:schemeClr val="tx2"/>
                          </a:solidFill>
                          <a:latin typeface="Times New Roman" panose="02020603050405020304" pitchFamily="18" charset="0"/>
                          <a:cs typeface="Times New Roman" panose="02020603050405020304" pitchFamily="18" charset="0"/>
                        </a:rPr>
                        <a:t>và</a:t>
                      </a:r>
                      <a:r>
                        <a:rPr lang="en-US" altLang="en-US" sz="2300" b="1" dirty="0" smtClean="0">
                          <a:solidFill>
                            <a:schemeClr val="tx2"/>
                          </a:solidFill>
                          <a:latin typeface="Times New Roman" panose="02020603050405020304" pitchFamily="18" charset="0"/>
                          <a:cs typeface="Times New Roman" panose="02020603050405020304" pitchFamily="18" charset="0"/>
                        </a:rPr>
                        <a:t> </a:t>
                      </a:r>
                      <a:br>
                        <a:rPr lang="en-US" altLang="en-US" sz="2300" b="1" dirty="0" smtClean="0">
                          <a:solidFill>
                            <a:schemeClr val="tx2"/>
                          </a:solidFill>
                          <a:latin typeface="Times New Roman" panose="02020603050405020304" pitchFamily="18" charset="0"/>
                          <a:cs typeface="Times New Roman" panose="02020603050405020304" pitchFamily="18" charset="0"/>
                        </a:rPr>
                      </a:br>
                      <a:r>
                        <a:rPr lang="en-US" altLang="en-US" sz="2300" b="1" dirty="0" err="1" smtClean="0">
                          <a:solidFill>
                            <a:schemeClr val="tx2"/>
                          </a:solidFill>
                          <a:latin typeface="Times New Roman" panose="02020603050405020304" pitchFamily="18" charset="0"/>
                          <a:cs typeface="Times New Roman" panose="02020603050405020304" pitchFamily="18" charset="0"/>
                        </a:rPr>
                        <a:t>yêu</a:t>
                      </a:r>
                      <a:r>
                        <a:rPr lang="en-US" altLang="en-US" sz="2300" b="1" dirty="0" smtClean="0">
                          <a:solidFill>
                            <a:schemeClr val="tx2"/>
                          </a:solidFill>
                          <a:latin typeface="Times New Roman" panose="02020603050405020304" pitchFamily="18" charset="0"/>
                          <a:cs typeface="Times New Roman" panose="02020603050405020304" pitchFamily="18" charset="0"/>
                        </a:rPr>
                        <a:t> </a:t>
                      </a:r>
                      <a:r>
                        <a:rPr lang="en-US" altLang="en-US" sz="2300" b="1" dirty="0" err="1" smtClean="0">
                          <a:solidFill>
                            <a:schemeClr val="tx2"/>
                          </a:solidFill>
                          <a:latin typeface="Times New Roman" panose="02020603050405020304" pitchFamily="18" charset="0"/>
                          <a:cs typeface="Times New Roman" panose="02020603050405020304" pitchFamily="18" charset="0"/>
                        </a:rPr>
                        <a:t>thương</a:t>
                      </a:r>
                      <a:r>
                        <a:rPr lang="en-US" altLang="en-US" sz="2300" i="1" dirty="0" smtClean="0">
                          <a:latin typeface="Times New Roman" panose="02020603050405020304" pitchFamily="18" charset="0"/>
                          <a:cs typeface="Times New Roman" panose="02020603050405020304" pitchFamily="18" charset="0"/>
                        </a:rPr>
                        <a:t> </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3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3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3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endParaRPr>
                    </a:p>
                  </a:txBody>
                  <a:tcPr marT="38078" marB="3807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300" b="1" i="0" u="none" strike="noStrike" cap="none" normalizeH="0" baseline="0" dirty="0" err="1" smtClean="0">
                          <a:ln>
                            <a:noFill/>
                          </a:ln>
                          <a:solidFill>
                            <a:schemeClr val="tx2"/>
                          </a:solidFill>
                          <a:effectLst/>
                          <a:latin typeface="Times New Roman" panose="02020603050405020304" pitchFamily="18" charset="0"/>
                          <a:cs typeface="Times New Roman" panose="02020603050405020304" pitchFamily="18" charset="0"/>
                        </a:rPr>
                        <a:t>Ảo</a:t>
                      </a:r>
                      <a:r>
                        <a:rPr kumimoji="0" lang="en-US" altLang="en-US" sz="23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rPr>
                        <a:t> </a:t>
                      </a:r>
                      <a:r>
                        <a:rPr kumimoji="0" lang="en-US" altLang="en-US" sz="2300" b="1" i="0" u="none" strike="noStrike" cap="none" normalizeH="0" baseline="0" dirty="0" err="1" smtClean="0">
                          <a:ln>
                            <a:noFill/>
                          </a:ln>
                          <a:solidFill>
                            <a:schemeClr val="tx2"/>
                          </a:solidFill>
                          <a:effectLst/>
                          <a:latin typeface="Times New Roman" panose="02020603050405020304" pitchFamily="18" charset="0"/>
                          <a:cs typeface="Times New Roman" panose="02020603050405020304" pitchFamily="18" charset="0"/>
                        </a:rPr>
                        <a:t>ảnh</a:t>
                      </a:r>
                      <a:r>
                        <a:rPr kumimoji="0" lang="en-US" altLang="en-US" sz="23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rPr>
                        <a:t> </a:t>
                      </a:r>
                      <a:r>
                        <a:rPr kumimoji="0" lang="en-US" altLang="en-US" sz="2300" b="1" i="0" u="none" strike="noStrike" cap="none" normalizeH="0" baseline="0" dirty="0" err="1" smtClean="0">
                          <a:ln>
                            <a:noFill/>
                          </a:ln>
                          <a:solidFill>
                            <a:schemeClr val="tx2"/>
                          </a:solidFill>
                          <a:effectLst/>
                          <a:latin typeface="Times New Roman" panose="02020603050405020304" pitchFamily="18" charset="0"/>
                          <a:cs typeface="Times New Roman" panose="02020603050405020304" pitchFamily="18" charset="0"/>
                        </a:rPr>
                        <a:t>rực</a:t>
                      </a:r>
                      <a:r>
                        <a:rPr kumimoji="0" lang="en-US" altLang="en-US" sz="23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rPr>
                        <a:t> </a:t>
                      </a:r>
                      <a:r>
                        <a:rPr kumimoji="0" lang="en-US" altLang="en-US" sz="2300" b="1" i="0" u="none" strike="noStrike" cap="none" normalizeH="0" baseline="0" dirty="0" err="1" smtClean="0">
                          <a:ln>
                            <a:noFill/>
                          </a:ln>
                          <a:solidFill>
                            <a:schemeClr val="tx2"/>
                          </a:solidFill>
                          <a:effectLst/>
                          <a:latin typeface="Times New Roman" panose="02020603050405020304" pitchFamily="18" charset="0"/>
                          <a:cs typeface="Times New Roman" panose="02020603050405020304" pitchFamily="18" charset="0"/>
                        </a:rPr>
                        <a:t>sáng</a:t>
                      </a:r>
                      <a:r>
                        <a:rPr kumimoji="0" lang="en-US" altLang="en-US" sz="23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rPr>
                        <a:t> </a:t>
                      </a:r>
                      <a:r>
                        <a:rPr kumimoji="0" lang="en-US" altLang="en-US" sz="2300" b="1" i="0" u="none" strike="noStrike" cap="none" normalizeH="0" baseline="0" dirty="0" err="1" smtClean="0">
                          <a:ln>
                            <a:noFill/>
                          </a:ln>
                          <a:solidFill>
                            <a:schemeClr val="tx2"/>
                          </a:solidFill>
                          <a:effectLst/>
                          <a:latin typeface="Times New Roman" panose="02020603050405020304" pitchFamily="18" charset="0"/>
                          <a:cs typeface="Times New Roman" panose="02020603050405020304" pitchFamily="18" charset="0"/>
                        </a:rPr>
                        <a:t>biến</a:t>
                      </a:r>
                      <a:r>
                        <a:rPr kumimoji="0" lang="en-US" altLang="en-US" sz="23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rPr>
                        <a:t> </a:t>
                      </a:r>
                      <a:r>
                        <a:rPr kumimoji="0" lang="en-US" altLang="en-US" sz="2300" b="1" i="0" u="none" strike="noStrike" cap="none" normalizeH="0" baseline="0" dirty="0" err="1" smtClean="0">
                          <a:ln>
                            <a:noFill/>
                          </a:ln>
                          <a:solidFill>
                            <a:schemeClr val="tx2"/>
                          </a:solidFill>
                          <a:effectLst/>
                          <a:latin typeface="Times New Roman" panose="02020603050405020304" pitchFamily="18" charset="0"/>
                          <a:cs typeface="Times New Roman" panose="02020603050405020304" pitchFamily="18" charset="0"/>
                        </a:rPr>
                        <a:t>mất</a:t>
                      </a:r>
                      <a:r>
                        <a:rPr kumimoji="0" lang="en-US" altLang="en-US" sz="23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rPr>
                        <a:t> </a:t>
                      </a:r>
                      <a:br>
                        <a:rPr kumimoji="0" lang="en-US" altLang="en-US" sz="23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rPr>
                      </a:br>
                      <a:r>
                        <a:rPr kumimoji="0" lang="en-US" altLang="en-US" sz="23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rPr>
                        <a:t>(</a:t>
                      </a:r>
                      <a:r>
                        <a:rPr kumimoji="0" lang="en-US" altLang="en-US" sz="2300" b="1" i="0" u="none" strike="noStrike" cap="none" normalizeH="0" baseline="0" dirty="0" err="1" smtClean="0">
                          <a:ln>
                            <a:noFill/>
                          </a:ln>
                          <a:solidFill>
                            <a:schemeClr val="tx2"/>
                          </a:solidFill>
                          <a:effectLst/>
                          <a:latin typeface="Times New Roman" panose="02020603050405020304" pitchFamily="18" charset="0"/>
                          <a:cs typeface="Times New Roman" panose="02020603050405020304" pitchFamily="18" charset="0"/>
                        </a:rPr>
                        <a:t>Bà</a:t>
                      </a:r>
                      <a:r>
                        <a:rPr kumimoji="0" lang="en-US" altLang="en-US" sz="23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rPr>
                        <a:t> </a:t>
                      </a:r>
                      <a:r>
                        <a:rPr kumimoji="0" lang="en-US" altLang="en-US" sz="2300" b="1" i="0" u="none" strike="noStrike" cap="none" normalizeH="0" baseline="0" dirty="0" err="1" smtClean="0">
                          <a:ln>
                            <a:noFill/>
                          </a:ln>
                          <a:solidFill>
                            <a:schemeClr val="tx2"/>
                          </a:solidFill>
                          <a:effectLst/>
                          <a:latin typeface="Times New Roman" panose="02020603050405020304" pitchFamily="18" charset="0"/>
                          <a:cs typeface="Times New Roman" panose="02020603050405020304" pitchFamily="18" charset="0"/>
                        </a:rPr>
                        <a:t>biến</a:t>
                      </a:r>
                      <a:r>
                        <a:rPr kumimoji="0" lang="en-US" altLang="en-US" sz="23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rPr>
                        <a:t> </a:t>
                      </a:r>
                      <a:r>
                        <a:rPr kumimoji="0" lang="en-US" altLang="en-US" sz="2300" b="1" i="0" u="none" strike="noStrike" cap="none" normalizeH="0" baseline="0" dirty="0" err="1" smtClean="0">
                          <a:ln>
                            <a:noFill/>
                          </a:ln>
                          <a:solidFill>
                            <a:schemeClr val="tx2"/>
                          </a:solidFill>
                          <a:effectLst/>
                          <a:latin typeface="Times New Roman" panose="02020603050405020304" pitchFamily="18" charset="0"/>
                          <a:cs typeface="Times New Roman" panose="02020603050405020304" pitchFamily="18" charset="0"/>
                        </a:rPr>
                        <a:t>mất</a:t>
                      </a:r>
                      <a:r>
                        <a:rPr kumimoji="0" lang="en-US" altLang="en-US" sz="23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rPr>
                        <a:t>)</a:t>
                      </a:r>
                      <a:endParaRPr kumimoji="0" lang="en-US" altLang="en-US" sz="23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endParaRPr>
                    </a:p>
                  </a:txBody>
                  <a:tcPr marT="38078" marB="3807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bl>
          </a:graphicData>
        </a:graphic>
      </p:graphicFrame>
      <p:sp>
        <p:nvSpPr>
          <p:cNvPr id="25621" name="Rectangle 21"/>
          <p:cNvSpPr>
            <a:spLocks noChangeArrowheads="1"/>
          </p:cNvSpPr>
          <p:nvPr/>
        </p:nvSpPr>
        <p:spPr bwMode="auto">
          <a:xfrm>
            <a:off x="1905000" y="4914636"/>
            <a:ext cx="15240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spcBef>
                <a:spcPct val="0"/>
              </a:spcBef>
            </a:pPr>
            <a:r>
              <a:rPr lang="en-US" altLang="en-US" sz="2800" b="1" smtClean="0">
                <a:solidFill>
                  <a:srgbClr val="FF5050"/>
                </a:solidFill>
                <a:latin typeface="Times New Roman" pitchFamily="18" charset="0"/>
                <a:cs typeface="Times New Roman" pitchFamily="18" charset="0"/>
              </a:rPr>
              <a:t>=&gt; Vui sướng</a:t>
            </a:r>
          </a:p>
        </p:txBody>
      </p:sp>
      <p:sp>
        <p:nvSpPr>
          <p:cNvPr id="25622" name="Rectangle 22"/>
          <p:cNvSpPr>
            <a:spLocks noChangeArrowheads="1"/>
          </p:cNvSpPr>
          <p:nvPr/>
        </p:nvSpPr>
        <p:spPr bwMode="auto">
          <a:xfrm>
            <a:off x="6477000" y="4799542"/>
            <a:ext cx="2514600" cy="381000"/>
          </a:xfrm>
          <a:prstGeom prst="rect">
            <a:avLst/>
          </a:prstGeom>
          <a:noFill/>
          <a:ln>
            <a:noFill/>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457200" indent="-457200" algn="ctr">
              <a:spcBef>
                <a:spcPct val="0"/>
              </a:spcBef>
              <a:buFont typeface="Symbol" panose="05050102010706020507" pitchFamily="18" charset="2"/>
              <a:buChar char="Þ"/>
              <a:defRPr/>
            </a:pPr>
            <a:r>
              <a:rPr lang="en-US" altLang="en-US" sz="2800" b="1" dirty="0" err="1">
                <a:solidFill>
                  <a:srgbClr val="FF5050"/>
                </a:solidFill>
                <a:latin typeface="Times New Roman" panose="02020603050405020304" pitchFamily="18" charset="0"/>
                <a:cs typeface="Times New Roman" panose="02020603050405020304" pitchFamily="18" charset="0"/>
              </a:rPr>
              <a:t>Đau</a:t>
            </a:r>
            <a:r>
              <a:rPr lang="en-US" altLang="en-US" sz="2800" b="1" dirty="0">
                <a:solidFill>
                  <a:srgbClr val="FF5050"/>
                </a:solidFill>
                <a:latin typeface="Times New Roman" panose="02020603050405020304" pitchFamily="18" charset="0"/>
                <a:cs typeface="Times New Roman" panose="02020603050405020304" pitchFamily="18" charset="0"/>
              </a:rPr>
              <a:t> </a:t>
            </a:r>
            <a:r>
              <a:rPr lang="en-US" altLang="en-US" sz="2800" b="1" dirty="0" err="1">
                <a:solidFill>
                  <a:srgbClr val="FF5050"/>
                </a:solidFill>
                <a:latin typeface="Times New Roman" panose="02020603050405020304" pitchFamily="18" charset="0"/>
                <a:cs typeface="Times New Roman" panose="02020603050405020304" pitchFamily="18" charset="0"/>
              </a:rPr>
              <a:t>khổ</a:t>
            </a:r>
            <a:r>
              <a:rPr lang="en-US" altLang="en-US" sz="2800" b="1" dirty="0">
                <a:solidFill>
                  <a:srgbClr val="FF5050"/>
                </a:solidFill>
                <a:latin typeface="Times New Roman" panose="02020603050405020304" pitchFamily="18" charset="0"/>
                <a:cs typeface="Times New Roman" panose="02020603050405020304" pitchFamily="18" charset="0"/>
              </a:rPr>
              <a:t>, </a:t>
            </a:r>
          </a:p>
          <a:p>
            <a:pPr algn="ctr">
              <a:spcBef>
                <a:spcPct val="0"/>
              </a:spcBef>
              <a:buFontTx/>
              <a:buNone/>
              <a:defRPr/>
            </a:pPr>
            <a:r>
              <a:rPr lang="en-US" altLang="en-US" sz="2800" b="1" dirty="0" err="1">
                <a:solidFill>
                  <a:srgbClr val="FF5050"/>
                </a:solidFill>
                <a:latin typeface="Times New Roman" panose="02020603050405020304" pitchFamily="18" charset="0"/>
                <a:cs typeface="Times New Roman" panose="02020603050405020304" pitchFamily="18" charset="0"/>
              </a:rPr>
              <a:t>tuyệt</a:t>
            </a:r>
            <a:r>
              <a:rPr lang="en-US" altLang="en-US" sz="2800" b="1" dirty="0">
                <a:solidFill>
                  <a:srgbClr val="FF5050"/>
                </a:solidFill>
                <a:latin typeface="Times New Roman" panose="02020603050405020304" pitchFamily="18" charset="0"/>
                <a:cs typeface="Times New Roman" panose="02020603050405020304" pitchFamily="18" charset="0"/>
              </a:rPr>
              <a:t> </a:t>
            </a:r>
            <a:r>
              <a:rPr lang="en-US" altLang="en-US" sz="2800" b="1" dirty="0" err="1">
                <a:solidFill>
                  <a:srgbClr val="FF5050"/>
                </a:solidFill>
                <a:latin typeface="Times New Roman" panose="02020603050405020304" pitchFamily="18" charset="0"/>
                <a:cs typeface="Times New Roman" panose="02020603050405020304" pitchFamily="18" charset="0"/>
              </a:rPr>
              <a:t>vọng</a:t>
            </a:r>
            <a:endParaRPr lang="en-US" altLang="en-US" sz="2800" b="1" dirty="0">
              <a:solidFill>
                <a:srgbClr val="FF5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59904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box(in)">
                                      <p:cBhvr>
                                        <p:cTn id="7" dur="500"/>
                                        <p:tgtEl>
                                          <p:spTgt spid="256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25621"/>
                                        </p:tgtEl>
                                        <p:attrNameLst>
                                          <p:attrName>style.visibility</p:attrName>
                                        </p:attrNameLst>
                                      </p:cBhvr>
                                      <p:to>
                                        <p:strVal val="visible"/>
                                      </p:to>
                                    </p:set>
                                    <p:anim calcmode="lin" valueType="num">
                                      <p:cBhvr>
                                        <p:cTn id="12" dur="500" fill="hold"/>
                                        <p:tgtEl>
                                          <p:spTgt spid="25621"/>
                                        </p:tgtEl>
                                        <p:attrNameLst>
                                          <p:attrName>ppt_w</p:attrName>
                                        </p:attrNameLst>
                                      </p:cBhvr>
                                      <p:tavLst>
                                        <p:tav tm="0">
                                          <p:val>
                                            <p:fltVal val="0"/>
                                          </p:val>
                                        </p:tav>
                                        <p:tav tm="100000">
                                          <p:val>
                                            <p:strVal val="#ppt_w"/>
                                          </p:val>
                                        </p:tav>
                                      </p:tavLst>
                                    </p:anim>
                                    <p:anim calcmode="lin" valueType="num">
                                      <p:cBhvr>
                                        <p:cTn id="13" dur="500" fill="hold"/>
                                        <p:tgtEl>
                                          <p:spTgt spid="25621"/>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5" presetClass="entr" presetSubtype="0" fill="hold" grpId="0" nodeType="clickEffect">
                                  <p:stCondLst>
                                    <p:cond delay="0"/>
                                  </p:stCondLst>
                                  <p:childTnLst>
                                    <p:set>
                                      <p:cBhvr>
                                        <p:cTn id="17" dur="1" fill="hold">
                                          <p:stCondLst>
                                            <p:cond delay="0"/>
                                          </p:stCondLst>
                                        </p:cTn>
                                        <p:tgtEl>
                                          <p:spTgt spid="25622"/>
                                        </p:tgtEl>
                                        <p:attrNameLst>
                                          <p:attrName>style.visibility</p:attrName>
                                        </p:attrNameLst>
                                      </p:cBhvr>
                                      <p:to>
                                        <p:strVal val="visible"/>
                                      </p:to>
                                    </p:set>
                                    <p:anim calcmode="lin" valueType="num">
                                      <p:cBhvr>
                                        <p:cTn id="18" dur="1000" fill="hold"/>
                                        <p:tgtEl>
                                          <p:spTgt spid="25622"/>
                                        </p:tgtEl>
                                        <p:attrNameLst>
                                          <p:attrName>ppt_w</p:attrName>
                                        </p:attrNameLst>
                                      </p:cBhvr>
                                      <p:tavLst>
                                        <p:tav tm="0">
                                          <p:val>
                                            <p:strVal val="#ppt_w*0.70"/>
                                          </p:val>
                                        </p:tav>
                                        <p:tav tm="100000">
                                          <p:val>
                                            <p:strVal val="#ppt_w"/>
                                          </p:val>
                                        </p:tav>
                                      </p:tavLst>
                                    </p:anim>
                                    <p:anim calcmode="lin" valueType="num">
                                      <p:cBhvr>
                                        <p:cTn id="19" dur="1000" fill="hold"/>
                                        <p:tgtEl>
                                          <p:spTgt spid="25622"/>
                                        </p:tgtEl>
                                        <p:attrNameLst>
                                          <p:attrName>ppt_h</p:attrName>
                                        </p:attrNameLst>
                                      </p:cBhvr>
                                      <p:tavLst>
                                        <p:tav tm="0">
                                          <p:val>
                                            <p:strVal val="#ppt_h"/>
                                          </p:val>
                                        </p:tav>
                                        <p:tav tm="100000">
                                          <p:val>
                                            <p:strVal val="#ppt_h"/>
                                          </p:val>
                                        </p:tav>
                                      </p:tavLst>
                                    </p:anim>
                                    <p:animEffect transition="in" filter="fade">
                                      <p:cBhvr>
                                        <p:cTn id="20" dur="1000"/>
                                        <p:tgtEl>
                                          <p:spTgt spid="256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21" grpId="0" autoUpdateAnimBg="0"/>
      <p:bldP spid="25622"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26626" name="Group 2"/>
          <p:cNvGraphicFramePr>
            <a:graphicFrameLocks noGrp="1"/>
          </p:cNvGraphicFramePr>
          <p:nvPr>
            <p:ph idx="4294967295"/>
          </p:nvPr>
        </p:nvGraphicFramePr>
        <p:xfrm>
          <a:off x="152400" y="698500"/>
          <a:ext cx="9067800" cy="3708136"/>
        </p:xfrm>
        <a:graphic>
          <a:graphicData uri="http://schemas.openxmlformats.org/drawingml/2006/table">
            <a:tbl>
              <a:tblPr/>
              <a:tblGrid>
                <a:gridCol w="1476375">
                  <a:extLst>
                    <a:ext uri="{9D8B030D-6E8A-4147-A177-3AD203B41FA5}"/>
                  </a:extLst>
                </a:gridCol>
                <a:gridCol w="3025775">
                  <a:extLst>
                    <a:ext uri="{9D8B030D-6E8A-4147-A177-3AD203B41FA5}"/>
                  </a:extLst>
                </a:gridCol>
                <a:gridCol w="2584414">
                  <a:extLst>
                    <a:ext uri="{9D8B030D-6E8A-4147-A177-3AD203B41FA5}"/>
                  </a:extLst>
                </a:gridCol>
                <a:gridCol w="1981236">
                  <a:extLst>
                    <a:ext uri="{9D8B030D-6E8A-4147-A177-3AD203B41FA5}"/>
                  </a:extLst>
                </a:gridCol>
              </a:tblGrid>
              <a:tr h="858454">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300" b="1" i="0" u="none" strike="noStrike" cap="none" normalizeH="0" baseline="0" dirty="0" err="1">
                          <a:ln>
                            <a:noFill/>
                          </a:ln>
                          <a:solidFill>
                            <a:schemeClr val="tx2"/>
                          </a:solidFill>
                          <a:effectLst/>
                          <a:latin typeface="Times New Roman" panose="02020603050405020304" pitchFamily="18" charset="0"/>
                          <a:cs typeface="Times New Roman" panose="02020603050405020304" pitchFamily="18" charset="0"/>
                        </a:rPr>
                        <a:t>Quẹt</a:t>
                      </a:r>
                      <a:r>
                        <a:rPr kumimoji="0" lang="en-US" altLang="en-US" sz="23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 </a:t>
                      </a:r>
                      <a:r>
                        <a:rPr kumimoji="0" lang="en-US" altLang="en-US" sz="2300" b="1" i="0" u="none" strike="noStrike" cap="none" normalizeH="0" baseline="0" dirty="0" err="1">
                          <a:ln>
                            <a:noFill/>
                          </a:ln>
                          <a:solidFill>
                            <a:schemeClr val="tx2"/>
                          </a:solidFill>
                          <a:effectLst/>
                          <a:latin typeface="Times New Roman" panose="02020603050405020304" pitchFamily="18" charset="0"/>
                          <a:cs typeface="Times New Roman" panose="02020603050405020304" pitchFamily="18" charset="0"/>
                        </a:rPr>
                        <a:t>diêm</a:t>
                      </a:r>
                      <a:endParaRPr kumimoji="0" lang="en-US" altLang="en-US" sz="23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endParaRPr>
                    </a:p>
                  </a:txBody>
                  <a:tcPr marT="38041" marB="3804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300" b="1" i="0" u="none" strike="noStrike" cap="none" normalizeH="0" baseline="0">
                          <a:ln>
                            <a:noFill/>
                          </a:ln>
                          <a:solidFill>
                            <a:schemeClr val="hlink"/>
                          </a:solidFill>
                          <a:effectLst/>
                          <a:latin typeface="Times New Roman" panose="02020603050405020304" pitchFamily="18" charset="0"/>
                          <a:cs typeface="Times New Roman" panose="02020603050405020304" pitchFamily="18" charset="0"/>
                        </a:rPr>
                        <a:t>Mộng tưởng</a:t>
                      </a:r>
                    </a:p>
                  </a:txBody>
                  <a:tcPr marT="38041" marB="3804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300" b="1" i="0" u="none" strike="noStrike" cap="none" normalizeH="0" baseline="0" dirty="0" err="1" smtClean="0">
                          <a:ln>
                            <a:noFill/>
                          </a:ln>
                          <a:solidFill>
                            <a:schemeClr val="hlink"/>
                          </a:solidFill>
                          <a:effectLst/>
                          <a:latin typeface="Times New Roman" panose="02020603050405020304" pitchFamily="18" charset="0"/>
                          <a:cs typeface="Times New Roman" panose="02020603050405020304" pitchFamily="18" charset="0"/>
                        </a:rPr>
                        <a:t>Ước</a:t>
                      </a:r>
                      <a:r>
                        <a:rPr kumimoji="0" lang="en-US" altLang="en-US" sz="2300" b="1" i="0" u="none" strike="noStrike" cap="none" normalizeH="0" baseline="0" dirty="0" smtClean="0">
                          <a:ln>
                            <a:noFill/>
                          </a:ln>
                          <a:solidFill>
                            <a:schemeClr val="hlink"/>
                          </a:solidFill>
                          <a:effectLst/>
                          <a:latin typeface="Times New Roman" panose="02020603050405020304" pitchFamily="18" charset="0"/>
                          <a:cs typeface="Times New Roman" panose="02020603050405020304" pitchFamily="18" charset="0"/>
                        </a:rPr>
                        <a:t> </a:t>
                      </a:r>
                      <a:r>
                        <a:rPr kumimoji="0" lang="en-US" altLang="en-US" sz="2300" b="1" i="0" u="none" strike="noStrike" cap="none" normalizeH="0" baseline="0" dirty="0" err="1" smtClean="0">
                          <a:ln>
                            <a:noFill/>
                          </a:ln>
                          <a:solidFill>
                            <a:schemeClr val="hlink"/>
                          </a:solidFill>
                          <a:effectLst/>
                          <a:latin typeface="Times New Roman" panose="02020603050405020304" pitchFamily="18" charset="0"/>
                          <a:cs typeface="Times New Roman" panose="02020603050405020304" pitchFamily="18" charset="0"/>
                        </a:rPr>
                        <a:t>mơ</a:t>
                      </a:r>
                      <a:endParaRPr kumimoji="0" lang="en-US" altLang="en-US" sz="2300" b="1" i="0" u="none" strike="noStrike" cap="none" normalizeH="0" baseline="0" dirty="0" smtClean="0">
                        <a:ln>
                          <a:noFill/>
                        </a:ln>
                        <a:solidFill>
                          <a:schemeClr val="hlink"/>
                        </a:solidFill>
                        <a:effectLst/>
                        <a:latin typeface="Times New Roman" panose="02020603050405020304" pitchFamily="18" charset="0"/>
                        <a:cs typeface="Times New Roman" panose="02020603050405020304" pitchFamily="18" charset="0"/>
                      </a:endParaRPr>
                    </a:p>
                  </a:txBody>
                  <a:tcPr marT="38041" marB="3804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300" b="1" i="0" u="none" strike="noStrike" cap="none" normalizeH="0" baseline="0" dirty="0" err="1" smtClean="0">
                          <a:ln>
                            <a:noFill/>
                          </a:ln>
                          <a:solidFill>
                            <a:schemeClr val="hlink"/>
                          </a:solidFill>
                          <a:effectLst/>
                          <a:latin typeface="Times New Roman" panose="02020603050405020304" pitchFamily="18" charset="0"/>
                          <a:cs typeface="Times New Roman" panose="02020603050405020304" pitchFamily="18" charset="0"/>
                        </a:rPr>
                        <a:t>Thực</a:t>
                      </a:r>
                      <a:r>
                        <a:rPr kumimoji="0" lang="en-US" altLang="en-US" sz="2300" b="1" i="0" u="none" strike="noStrike" cap="none" normalizeH="0" baseline="0" dirty="0" smtClean="0">
                          <a:ln>
                            <a:noFill/>
                          </a:ln>
                          <a:solidFill>
                            <a:schemeClr val="hlink"/>
                          </a:solidFill>
                          <a:effectLst/>
                          <a:latin typeface="Times New Roman" panose="02020603050405020304" pitchFamily="18" charset="0"/>
                          <a:cs typeface="Times New Roman" panose="02020603050405020304" pitchFamily="18" charset="0"/>
                        </a:rPr>
                        <a:t> </a:t>
                      </a:r>
                      <a:r>
                        <a:rPr kumimoji="0" lang="en-US" altLang="en-US" sz="2300" b="1" i="0" u="none" strike="noStrike" cap="none" normalizeH="0" baseline="0" dirty="0" err="1" smtClean="0">
                          <a:ln>
                            <a:noFill/>
                          </a:ln>
                          <a:solidFill>
                            <a:schemeClr val="hlink"/>
                          </a:solidFill>
                          <a:effectLst/>
                          <a:latin typeface="Times New Roman" panose="02020603050405020304" pitchFamily="18" charset="0"/>
                          <a:cs typeface="Times New Roman" panose="02020603050405020304" pitchFamily="18" charset="0"/>
                        </a:rPr>
                        <a:t>tế</a:t>
                      </a:r>
                      <a:endParaRPr kumimoji="0" lang="en-US" altLang="en-US" sz="2300" b="1" i="0" u="none" strike="noStrike" cap="none" normalizeH="0" baseline="0" dirty="0" smtClean="0">
                        <a:ln>
                          <a:noFill/>
                        </a:ln>
                        <a:solidFill>
                          <a:schemeClr val="hlink"/>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300" b="1" i="0" u="none" strike="noStrike" cap="none" normalizeH="0" baseline="0" dirty="0">
                        <a:ln>
                          <a:noFill/>
                        </a:ln>
                        <a:solidFill>
                          <a:schemeClr val="hlink"/>
                        </a:solidFill>
                        <a:effectLst/>
                        <a:latin typeface="Times New Roman" panose="02020603050405020304" pitchFamily="18" charset="0"/>
                        <a:cs typeface="Times New Roman" panose="02020603050405020304" pitchFamily="18" charset="0"/>
                      </a:endParaRPr>
                    </a:p>
                  </a:txBody>
                  <a:tcPr marT="38041" marB="3804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r h="2849682">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MX" altLang="en-US" sz="2300" b="1" i="0" u="none" strike="noStrike" cap="none" normalizeH="0" baseline="0">
                          <a:ln>
                            <a:noFill/>
                          </a:ln>
                          <a:solidFill>
                            <a:schemeClr val="tx2"/>
                          </a:solidFill>
                          <a:effectLst/>
                          <a:latin typeface="Times New Roman" panose="02020603050405020304" pitchFamily="18" charset="0"/>
                          <a:cs typeface="Times New Roman" panose="02020603050405020304" pitchFamily="18" charset="0"/>
                        </a:rPr>
                        <a:t>Lần 5</a:t>
                      </a:r>
                    </a:p>
                  </a:txBody>
                  <a:tcPr marT="38041" marB="3804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300" b="1" i="0" u="none" strike="noStrike" cap="none" normalizeH="0" baseline="0">
                          <a:ln>
                            <a:noFill/>
                          </a:ln>
                          <a:solidFill>
                            <a:schemeClr val="tx2"/>
                          </a:solidFill>
                          <a:effectLst/>
                          <a:latin typeface="Times New Roman" panose="02020603050405020304" pitchFamily="18" charset="0"/>
                          <a:cs typeface="Times New Roman" panose="02020603050405020304" pitchFamily="18" charset="0"/>
                        </a:rPr>
                        <a:t>Bà cầm tay em, hai bà cháu bay</a:t>
                      </a:r>
                      <a:br>
                        <a:rPr kumimoji="0" lang="en-US" altLang="en-US" sz="2300" b="1" i="0" u="none" strike="noStrike" cap="none" normalizeH="0" baseline="0">
                          <a:ln>
                            <a:noFill/>
                          </a:ln>
                          <a:solidFill>
                            <a:schemeClr val="tx2"/>
                          </a:solidFill>
                          <a:effectLst/>
                          <a:latin typeface="Times New Roman" panose="02020603050405020304" pitchFamily="18" charset="0"/>
                          <a:cs typeface="Times New Roman" panose="02020603050405020304" pitchFamily="18" charset="0"/>
                        </a:rPr>
                      </a:br>
                      <a:r>
                        <a:rPr kumimoji="0" lang="en-US" altLang="en-US" sz="2300" b="1" i="0" u="none" strike="noStrike" cap="none" normalizeH="0" baseline="0">
                          <a:ln>
                            <a:noFill/>
                          </a:ln>
                          <a:solidFill>
                            <a:schemeClr val="tx2"/>
                          </a:solidFill>
                          <a:effectLst/>
                          <a:latin typeface="Times New Roman" panose="02020603050405020304" pitchFamily="18" charset="0"/>
                          <a:cs typeface="Times New Roman" panose="02020603050405020304" pitchFamily="18" charset="0"/>
                        </a:rPr>
                        <a:t>lên cao chẳng còn đói rét đau </a:t>
                      </a:r>
                      <a:br>
                        <a:rPr kumimoji="0" lang="en-US" altLang="en-US" sz="2300" b="1" i="0" u="none" strike="noStrike" cap="none" normalizeH="0" baseline="0">
                          <a:ln>
                            <a:noFill/>
                          </a:ln>
                          <a:solidFill>
                            <a:schemeClr val="tx2"/>
                          </a:solidFill>
                          <a:effectLst/>
                          <a:latin typeface="Times New Roman" panose="02020603050405020304" pitchFamily="18" charset="0"/>
                          <a:cs typeface="Times New Roman" panose="02020603050405020304" pitchFamily="18" charset="0"/>
                        </a:rPr>
                      </a:br>
                      <a:r>
                        <a:rPr kumimoji="0" lang="en-US" altLang="en-US" sz="2300" b="1" i="0" u="none" strike="noStrike" cap="none" normalizeH="0" baseline="0">
                          <a:ln>
                            <a:noFill/>
                          </a:ln>
                          <a:solidFill>
                            <a:schemeClr val="tx2"/>
                          </a:solidFill>
                          <a:effectLst/>
                          <a:latin typeface="Times New Roman" panose="02020603050405020304" pitchFamily="18" charset="0"/>
                          <a:cs typeface="Times New Roman" panose="02020603050405020304" pitchFamily="18" charset="0"/>
                        </a:rPr>
                        <a:t>buồn nào đe doạ.</a:t>
                      </a:r>
                      <a:br>
                        <a:rPr kumimoji="0" lang="en-US" altLang="en-US" sz="2300" b="1" i="0" u="none" strike="noStrike" cap="none" normalizeH="0" baseline="0">
                          <a:ln>
                            <a:noFill/>
                          </a:ln>
                          <a:solidFill>
                            <a:schemeClr val="tx2"/>
                          </a:solidFill>
                          <a:effectLst/>
                          <a:latin typeface="Times New Roman" panose="02020603050405020304" pitchFamily="18" charset="0"/>
                          <a:cs typeface="Times New Roman" panose="02020603050405020304" pitchFamily="18" charset="0"/>
                        </a:rPr>
                      </a:br>
                      <a:endParaRPr kumimoji="0" lang="en-US" altLang="en-US" sz="2300" b="1" i="0" u="none" strike="noStrike" cap="none" normalizeH="0" baseline="0">
                        <a:ln>
                          <a:noFill/>
                        </a:ln>
                        <a:solidFill>
                          <a:schemeClr val="tx2"/>
                        </a:solidFill>
                        <a:effectLst/>
                        <a:latin typeface="Times New Roman" panose="02020603050405020304" pitchFamily="18" charset="0"/>
                        <a:cs typeface="Times New Roman" panose="02020603050405020304" pitchFamily="18" charset="0"/>
                      </a:endParaRPr>
                    </a:p>
                  </a:txBody>
                  <a:tcPr marT="38041" marB="3804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300" b="1" dirty="0" err="1" smtClean="0">
                          <a:solidFill>
                            <a:schemeClr val="tx2"/>
                          </a:solidFill>
                          <a:latin typeface="Times New Roman" panose="02020603050405020304" pitchFamily="18" charset="0"/>
                          <a:cs typeface="Times New Roman" panose="02020603050405020304" pitchFamily="18" charset="0"/>
                        </a:rPr>
                        <a:t>Thoát</a:t>
                      </a:r>
                      <a:r>
                        <a:rPr lang="en-US" altLang="en-US" sz="2300" b="1" baseline="0" dirty="0" smtClean="0">
                          <a:solidFill>
                            <a:schemeClr val="tx2"/>
                          </a:solidFill>
                          <a:latin typeface="Times New Roman" panose="02020603050405020304" pitchFamily="18" charset="0"/>
                          <a:cs typeface="Times New Roman" panose="02020603050405020304" pitchFamily="18" charset="0"/>
                        </a:rPr>
                        <a:t> </a:t>
                      </a:r>
                      <a:r>
                        <a:rPr lang="en-US" altLang="en-US" sz="2300" b="1" baseline="0" dirty="0" err="1" smtClean="0">
                          <a:solidFill>
                            <a:schemeClr val="tx2"/>
                          </a:solidFill>
                          <a:latin typeface="Times New Roman" panose="02020603050405020304" pitchFamily="18" charset="0"/>
                          <a:cs typeface="Times New Roman" panose="02020603050405020304" pitchFamily="18" charset="0"/>
                        </a:rPr>
                        <a:t>khỏi</a:t>
                      </a:r>
                      <a:r>
                        <a:rPr lang="en-US" altLang="en-US" sz="2300" b="1" baseline="0" dirty="0" smtClean="0">
                          <a:solidFill>
                            <a:schemeClr val="tx2"/>
                          </a:solidFill>
                          <a:latin typeface="Times New Roman" panose="02020603050405020304" pitchFamily="18" charset="0"/>
                          <a:cs typeface="Times New Roman" panose="02020603050405020304" pitchFamily="18" charset="0"/>
                        </a:rPr>
                        <a:t> </a:t>
                      </a:r>
                      <a:r>
                        <a:rPr lang="en-US" altLang="en-US" sz="2300" b="1" baseline="0" dirty="0" err="1" smtClean="0">
                          <a:solidFill>
                            <a:schemeClr val="tx2"/>
                          </a:solidFill>
                          <a:latin typeface="Times New Roman" panose="02020603050405020304" pitchFamily="18" charset="0"/>
                          <a:cs typeface="Times New Roman" panose="02020603050405020304" pitchFamily="18" charset="0"/>
                        </a:rPr>
                        <a:t>hoàn</a:t>
                      </a:r>
                      <a:r>
                        <a:rPr lang="en-US" altLang="en-US" sz="2300" b="1" baseline="0" dirty="0" smtClean="0">
                          <a:solidFill>
                            <a:schemeClr val="tx2"/>
                          </a:solidFill>
                          <a:latin typeface="Times New Roman" panose="02020603050405020304" pitchFamily="18" charset="0"/>
                          <a:cs typeface="Times New Roman" panose="02020603050405020304" pitchFamily="18" charset="0"/>
                        </a:rPr>
                        <a:t> </a:t>
                      </a:r>
                      <a:r>
                        <a:rPr lang="en-US" altLang="en-US" sz="2300" b="1" baseline="0" dirty="0" err="1" smtClean="0">
                          <a:solidFill>
                            <a:schemeClr val="tx2"/>
                          </a:solidFill>
                          <a:latin typeface="Times New Roman" panose="02020603050405020304" pitchFamily="18" charset="0"/>
                          <a:cs typeface="Times New Roman" panose="02020603050405020304" pitchFamily="18" charset="0"/>
                        </a:rPr>
                        <a:t>cảnh</a:t>
                      </a:r>
                      <a:r>
                        <a:rPr lang="en-US" altLang="en-US" sz="2300" b="1" baseline="0" dirty="0" smtClean="0">
                          <a:solidFill>
                            <a:schemeClr val="tx2"/>
                          </a:solidFill>
                          <a:latin typeface="Times New Roman" panose="02020603050405020304" pitchFamily="18" charset="0"/>
                          <a:cs typeface="Times New Roman" panose="02020603050405020304" pitchFamily="18" charset="0"/>
                        </a:rPr>
                        <a:t> </a:t>
                      </a:r>
                      <a:r>
                        <a:rPr lang="en-US" altLang="en-US" sz="2300" b="1" baseline="0" dirty="0" err="1" smtClean="0">
                          <a:solidFill>
                            <a:schemeClr val="tx2"/>
                          </a:solidFill>
                          <a:latin typeface="Times New Roman" panose="02020603050405020304" pitchFamily="18" charset="0"/>
                          <a:cs typeface="Times New Roman" panose="02020603050405020304" pitchFamily="18" charset="0"/>
                        </a:rPr>
                        <a:t>thực</a:t>
                      </a:r>
                      <a:r>
                        <a:rPr lang="en-US" altLang="en-US" sz="2300" b="1" baseline="0" dirty="0" smtClean="0">
                          <a:solidFill>
                            <a:schemeClr val="tx2"/>
                          </a:solidFill>
                          <a:latin typeface="Times New Roman" panose="02020603050405020304" pitchFamily="18" charset="0"/>
                          <a:cs typeface="Times New Roman" panose="02020603050405020304" pitchFamily="18" charset="0"/>
                        </a:rPr>
                        <a:t> </a:t>
                      </a:r>
                      <a:r>
                        <a:rPr lang="en-US" altLang="en-US" sz="2300" b="1" baseline="0" dirty="0" err="1" smtClean="0">
                          <a:solidFill>
                            <a:schemeClr val="tx2"/>
                          </a:solidFill>
                          <a:latin typeface="Times New Roman" panose="02020603050405020304" pitchFamily="18" charset="0"/>
                          <a:cs typeface="Times New Roman" panose="02020603050405020304" pitchFamily="18" charset="0"/>
                        </a:rPr>
                        <a:t>tại</a:t>
                      </a:r>
                      <a:r>
                        <a:rPr lang="en-US" altLang="en-US" sz="2300" b="1" baseline="0" dirty="0" smtClean="0">
                          <a:solidFill>
                            <a:schemeClr val="tx2"/>
                          </a:solidFill>
                          <a:latin typeface="Times New Roman" panose="02020603050405020304" pitchFamily="18" charset="0"/>
                          <a:cs typeface="Times New Roman" panose="02020603050405020304" pitchFamily="18" charset="0"/>
                        </a:rPr>
                        <a:t>, </a:t>
                      </a:r>
                      <a:r>
                        <a:rPr lang="en-US" altLang="en-US" sz="2300" b="1" baseline="0" dirty="0" err="1" smtClean="0">
                          <a:solidFill>
                            <a:schemeClr val="tx2"/>
                          </a:solidFill>
                          <a:latin typeface="Times New Roman" panose="02020603050405020304" pitchFamily="18" charset="0"/>
                          <a:cs typeface="Times New Roman" panose="02020603050405020304" pitchFamily="18" charset="0"/>
                        </a:rPr>
                        <a:t>m</a:t>
                      </a:r>
                      <a:r>
                        <a:rPr lang="en-US" altLang="en-US" sz="2300" b="1" dirty="0" err="1" smtClean="0">
                          <a:solidFill>
                            <a:schemeClr val="tx2"/>
                          </a:solidFill>
                          <a:latin typeface="Times New Roman" panose="02020603050405020304" pitchFamily="18" charset="0"/>
                          <a:cs typeface="Times New Roman" panose="02020603050405020304" pitchFamily="18" charset="0"/>
                        </a:rPr>
                        <a:t>ong</a:t>
                      </a:r>
                      <a:r>
                        <a:rPr lang="en-US" altLang="en-US" sz="2300" b="1" dirty="0" smtClean="0">
                          <a:solidFill>
                            <a:schemeClr val="tx2"/>
                          </a:solidFill>
                          <a:latin typeface="Times New Roman" panose="02020603050405020304" pitchFamily="18" charset="0"/>
                          <a:cs typeface="Times New Roman" panose="02020603050405020304" pitchFamily="18" charset="0"/>
                        </a:rPr>
                        <a:t> </a:t>
                      </a:r>
                      <a:r>
                        <a:rPr lang="en-US" altLang="en-US" sz="2300" b="1" dirty="0" err="1" smtClean="0">
                          <a:solidFill>
                            <a:schemeClr val="tx2"/>
                          </a:solidFill>
                          <a:latin typeface="Times New Roman" panose="02020603050405020304" pitchFamily="18" charset="0"/>
                          <a:cs typeface="Times New Roman" panose="02020603050405020304" pitchFamily="18" charset="0"/>
                        </a:rPr>
                        <a:t>được</a:t>
                      </a:r>
                      <a:r>
                        <a:rPr lang="en-US" altLang="en-US" sz="2300" b="1" dirty="0" smtClean="0">
                          <a:solidFill>
                            <a:schemeClr val="tx2"/>
                          </a:solidFill>
                          <a:latin typeface="Times New Roman" panose="02020603050405020304" pitchFamily="18" charset="0"/>
                          <a:cs typeface="Times New Roman" panose="02020603050405020304" pitchFamily="18" charset="0"/>
                        </a:rPr>
                        <a:t> </a:t>
                      </a:r>
                    </a:p>
                    <a:p>
                      <a:pPr>
                        <a:spcBef>
                          <a:spcPct val="0"/>
                        </a:spcBef>
                        <a:buFontTx/>
                        <a:buNone/>
                      </a:pPr>
                      <a:r>
                        <a:rPr lang="en-US" altLang="en-US" sz="2300" b="1" dirty="0" smtClean="0">
                          <a:solidFill>
                            <a:schemeClr val="tx2"/>
                          </a:solidFill>
                          <a:latin typeface="Times New Roman" panose="02020603050405020304" pitchFamily="18" charset="0"/>
                          <a:cs typeface="Times New Roman" panose="02020603050405020304" pitchFamily="18" charset="0"/>
                        </a:rPr>
                        <a:t>ở </a:t>
                      </a:r>
                      <a:r>
                        <a:rPr lang="en-US" altLang="en-US" sz="2300" b="1" dirty="0" err="1" smtClean="0">
                          <a:solidFill>
                            <a:schemeClr val="tx2"/>
                          </a:solidFill>
                          <a:latin typeface="Times New Roman" panose="02020603050405020304" pitchFamily="18" charset="0"/>
                          <a:cs typeface="Times New Roman" panose="02020603050405020304" pitchFamily="18" charset="0"/>
                        </a:rPr>
                        <a:t>cùng</a:t>
                      </a:r>
                      <a:r>
                        <a:rPr lang="en-US" altLang="en-US" sz="2300" b="1" dirty="0" smtClean="0">
                          <a:solidFill>
                            <a:schemeClr val="tx2"/>
                          </a:solidFill>
                          <a:latin typeface="Times New Roman" panose="02020603050405020304" pitchFamily="18" charset="0"/>
                          <a:cs typeface="Times New Roman" panose="02020603050405020304" pitchFamily="18" charset="0"/>
                        </a:rPr>
                        <a:t> </a:t>
                      </a:r>
                      <a:r>
                        <a:rPr lang="en-US" altLang="en-US" sz="2300" b="1" dirty="0" err="1" smtClean="0">
                          <a:solidFill>
                            <a:schemeClr val="tx2"/>
                          </a:solidFill>
                          <a:latin typeface="Times New Roman" panose="02020603050405020304" pitchFamily="18" charset="0"/>
                          <a:cs typeface="Times New Roman" panose="02020603050405020304" pitchFamily="18" charset="0"/>
                        </a:rPr>
                        <a:t>bà</a:t>
                      </a:r>
                      <a:endParaRPr lang="en-US" altLang="en-US" sz="2300" b="1" dirty="0" smtClean="0">
                        <a:solidFill>
                          <a:schemeClr val="tx2"/>
                        </a:solidFill>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3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3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3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endParaRPr>
                    </a:p>
                  </a:txBody>
                  <a:tcPr marT="38041" marB="3804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300" b="1" i="0" u="none" strike="noStrike" cap="none" normalizeH="0" baseline="0" dirty="0" err="1" smtClean="0">
                          <a:ln>
                            <a:noFill/>
                          </a:ln>
                          <a:solidFill>
                            <a:schemeClr val="tx2"/>
                          </a:solidFill>
                          <a:effectLst/>
                          <a:latin typeface="Times New Roman" panose="02020603050405020304" pitchFamily="18" charset="0"/>
                          <a:cs typeface="Times New Roman" panose="02020603050405020304" pitchFamily="18" charset="0"/>
                        </a:rPr>
                        <a:t>Em</a:t>
                      </a:r>
                      <a:r>
                        <a:rPr kumimoji="0" lang="en-US" altLang="en-US" sz="23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rPr>
                        <a:t> </a:t>
                      </a:r>
                      <a:r>
                        <a:rPr kumimoji="0" lang="en-US" altLang="en-US" sz="2300" b="1" i="0" u="none" strike="noStrike" cap="none" normalizeH="0" baseline="0" dirty="0" err="1" smtClean="0">
                          <a:ln>
                            <a:noFill/>
                          </a:ln>
                          <a:solidFill>
                            <a:schemeClr val="tx2"/>
                          </a:solidFill>
                          <a:effectLst/>
                          <a:latin typeface="Times New Roman" panose="02020603050405020304" pitchFamily="18" charset="0"/>
                          <a:cs typeface="Times New Roman" panose="02020603050405020304" pitchFamily="18" charset="0"/>
                        </a:rPr>
                        <a:t>về</a:t>
                      </a:r>
                      <a:r>
                        <a:rPr kumimoji="0" lang="en-US" altLang="en-US" sz="23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rPr>
                        <a:t> </a:t>
                      </a:r>
                      <a:r>
                        <a:rPr kumimoji="0" lang="en-US" altLang="en-US" sz="2300" b="1" i="0" u="none" strike="noStrike" cap="none" normalizeH="0" baseline="0" dirty="0" err="1" smtClean="0">
                          <a:ln>
                            <a:noFill/>
                          </a:ln>
                          <a:solidFill>
                            <a:schemeClr val="tx2"/>
                          </a:solidFill>
                          <a:effectLst/>
                          <a:latin typeface="Times New Roman" panose="02020603050405020304" pitchFamily="18" charset="0"/>
                          <a:cs typeface="Times New Roman" panose="02020603050405020304" pitchFamily="18" charset="0"/>
                        </a:rPr>
                        <a:t>chầu</a:t>
                      </a:r>
                      <a:r>
                        <a:rPr kumimoji="0" lang="en-US" altLang="en-US" sz="23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rPr>
                        <a:t> </a:t>
                      </a:r>
                      <a:r>
                        <a:rPr kumimoji="0" lang="en-US" altLang="en-US" sz="2300" b="1" i="0" u="none" strike="noStrike" cap="none" normalizeH="0" baseline="0" dirty="0" err="1" smtClean="0">
                          <a:ln>
                            <a:noFill/>
                          </a:ln>
                          <a:solidFill>
                            <a:schemeClr val="tx2"/>
                          </a:solidFill>
                          <a:effectLst/>
                          <a:latin typeface="Times New Roman" panose="02020603050405020304" pitchFamily="18" charset="0"/>
                          <a:cs typeface="Times New Roman" panose="02020603050405020304" pitchFamily="18" charset="0"/>
                        </a:rPr>
                        <a:t>Thượng</a:t>
                      </a:r>
                      <a:r>
                        <a:rPr kumimoji="0" lang="en-US" altLang="en-US" sz="23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rPr>
                        <a:t> </a:t>
                      </a:r>
                      <a:r>
                        <a:rPr kumimoji="0" lang="en-US" altLang="en-US" sz="2300" b="1" i="0" u="none" strike="noStrike" cap="none" normalizeH="0" baseline="0" dirty="0" err="1" smtClean="0">
                          <a:ln>
                            <a:noFill/>
                          </a:ln>
                          <a:solidFill>
                            <a:schemeClr val="tx2"/>
                          </a:solidFill>
                          <a:effectLst/>
                          <a:latin typeface="Times New Roman" panose="02020603050405020304" pitchFamily="18" charset="0"/>
                          <a:cs typeface="Times New Roman" panose="02020603050405020304" pitchFamily="18" charset="0"/>
                        </a:rPr>
                        <a:t>đế</a:t>
                      </a:r>
                      <a:r>
                        <a:rPr kumimoji="0" lang="en-US" altLang="en-US" sz="23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rPr>
                        <a:t/>
                      </a:r>
                      <a:br>
                        <a:rPr kumimoji="0" lang="en-US" altLang="en-US" sz="23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rPr>
                      </a:br>
                      <a:r>
                        <a:rPr kumimoji="0" lang="en-US" altLang="en-US" sz="23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rPr>
                        <a:t>(</a:t>
                      </a:r>
                      <a:r>
                        <a:rPr kumimoji="0" lang="en-US" altLang="en-US" sz="2300" b="1" i="0" u="none" strike="noStrike" cap="none" normalizeH="0" baseline="0" dirty="0" err="1" smtClean="0">
                          <a:ln>
                            <a:noFill/>
                          </a:ln>
                          <a:solidFill>
                            <a:schemeClr val="tx2"/>
                          </a:solidFill>
                          <a:effectLst/>
                          <a:latin typeface="Times New Roman" panose="02020603050405020304" pitchFamily="18" charset="0"/>
                          <a:cs typeface="Times New Roman" panose="02020603050405020304" pitchFamily="18" charset="0"/>
                        </a:rPr>
                        <a:t>em</a:t>
                      </a:r>
                      <a:r>
                        <a:rPr kumimoji="0" lang="en-US" altLang="en-US" sz="23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rPr>
                        <a:t> </a:t>
                      </a:r>
                      <a:r>
                        <a:rPr kumimoji="0" lang="en-US" altLang="en-US" sz="2300" b="1" i="0" u="none" strike="noStrike" cap="none" normalizeH="0" baseline="0" dirty="0" err="1" smtClean="0">
                          <a:ln>
                            <a:noFill/>
                          </a:ln>
                          <a:solidFill>
                            <a:schemeClr val="tx2"/>
                          </a:solidFill>
                          <a:effectLst/>
                          <a:latin typeface="Times New Roman" panose="02020603050405020304" pitchFamily="18" charset="0"/>
                          <a:cs typeface="Times New Roman" panose="02020603050405020304" pitchFamily="18" charset="0"/>
                        </a:rPr>
                        <a:t>đã</a:t>
                      </a:r>
                      <a:r>
                        <a:rPr kumimoji="0" lang="en-US" altLang="en-US" sz="23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rPr>
                        <a:t> </a:t>
                      </a:r>
                      <a:r>
                        <a:rPr kumimoji="0" lang="en-US" altLang="en-US" sz="2300" b="1" i="0" u="none" strike="noStrike" cap="none" normalizeH="0" baseline="0" dirty="0" err="1" smtClean="0">
                          <a:ln>
                            <a:noFill/>
                          </a:ln>
                          <a:solidFill>
                            <a:schemeClr val="tx2"/>
                          </a:solidFill>
                          <a:effectLst/>
                          <a:latin typeface="Times New Roman" panose="02020603050405020304" pitchFamily="18" charset="0"/>
                          <a:cs typeface="Times New Roman" panose="02020603050405020304" pitchFamily="18" charset="0"/>
                        </a:rPr>
                        <a:t>chết</a:t>
                      </a:r>
                      <a:r>
                        <a:rPr kumimoji="0" lang="en-US" altLang="en-US" sz="2300" b="1" i="0" u="none" strike="noStrike" cap="none" normalizeH="0" baseline="0" dirty="0" smtClean="0">
                          <a:ln>
                            <a:noFill/>
                          </a:ln>
                          <a:solidFill>
                            <a:schemeClr val="tx2"/>
                          </a:solidFill>
                          <a:effectLst/>
                          <a:latin typeface="Times New Roman" panose="02020603050405020304" pitchFamily="18" charset="0"/>
                          <a:cs typeface="Times New Roman" panose="02020603050405020304" pitchFamily="18" charset="0"/>
                        </a:rPr>
                        <a:t>).</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300" b="1"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endParaRPr>
                    </a:p>
                  </a:txBody>
                  <a:tcPr marT="38041" marB="3804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bl>
          </a:graphicData>
        </a:graphic>
      </p:graphicFrame>
      <p:sp>
        <p:nvSpPr>
          <p:cNvPr id="26645" name="Rectangle 21"/>
          <p:cNvSpPr>
            <a:spLocks noChangeArrowheads="1"/>
          </p:cNvSpPr>
          <p:nvPr/>
        </p:nvSpPr>
        <p:spPr bwMode="auto">
          <a:xfrm>
            <a:off x="1676400" y="4572000"/>
            <a:ext cx="28956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spcBef>
                <a:spcPct val="0"/>
              </a:spcBef>
            </a:pPr>
            <a:r>
              <a:rPr lang="en-US" altLang="en-US" sz="2800" b="1" smtClean="0">
                <a:solidFill>
                  <a:srgbClr val="FF5050"/>
                </a:solidFill>
                <a:latin typeface="Times New Roman" pitchFamily="18" charset="0"/>
                <a:cs typeface="Times New Roman" pitchFamily="18" charset="0"/>
              </a:rPr>
              <a:t>=&gt; Hạnh phúc</a:t>
            </a:r>
          </a:p>
        </p:txBody>
      </p:sp>
      <p:sp>
        <p:nvSpPr>
          <p:cNvPr id="26646" name="Rectangle 22"/>
          <p:cNvSpPr>
            <a:spLocks noChangeArrowheads="1"/>
          </p:cNvSpPr>
          <p:nvPr/>
        </p:nvSpPr>
        <p:spPr bwMode="auto">
          <a:xfrm>
            <a:off x="6858000" y="4572000"/>
            <a:ext cx="2286000" cy="317500"/>
          </a:xfrm>
          <a:prstGeom prst="rect">
            <a:avLst/>
          </a:prstGeom>
          <a:noFill/>
          <a:ln>
            <a:noFill/>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457200" indent="-457200" algn="ctr">
              <a:spcBef>
                <a:spcPct val="0"/>
              </a:spcBef>
              <a:buFont typeface="Symbol" panose="05050102010706020507" pitchFamily="18" charset="2"/>
              <a:buChar char="Þ"/>
              <a:defRPr/>
            </a:pPr>
            <a:r>
              <a:rPr lang="en-US" altLang="en-US" sz="2800" b="1" dirty="0" err="1">
                <a:solidFill>
                  <a:srgbClr val="FF5050"/>
                </a:solidFill>
                <a:latin typeface="Times New Roman" panose="02020603050405020304" pitchFamily="18" charset="0"/>
                <a:cs typeface="Times New Roman" panose="02020603050405020304" pitchFamily="18" charset="0"/>
              </a:rPr>
              <a:t>Phũ</a:t>
            </a:r>
            <a:r>
              <a:rPr lang="en-US" altLang="en-US" sz="2800" b="1" dirty="0">
                <a:solidFill>
                  <a:srgbClr val="FF5050"/>
                </a:solidFill>
                <a:latin typeface="Times New Roman" panose="02020603050405020304" pitchFamily="18" charset="0"/>
                <a:cs typeface="Times New Roman" panose="02020603050405020304" pitchFamily="18" charset="0"/>
              </a:rPr>
              <a:t> </a:t>
            </a:r>
            <a:r>
              <a:rPr lang="en-US" altLang="en-US" sz="2800" b="1" dirty="0" err="1">
                <a:solidFill>
                  <a:srgbClr val="FF5050"/>
                </a:solidFill>
                <a:latin typeface="Times New Roman" panose="02020603050405020304" pitchFamily="18" charset="0"/>
                <a:cs typeface="Times New Roman" panose="02020603050405020304" pitchFamily="18" charset="0"/>
              </a:rPr>
              <a:t>phàng</a:t>
            </a:r>
            <a:r>
              <a:rPr lang="en-US" altLang="en-US" sz="2800" b="1" dirty="0">
                <a:solidFill>
                  <a:srgbClr val="FF5050"/>
                </a:solidFill>
                <a:latin typeface="Times New Roman" panose="02020603050405020304" pitchFamily="18" charset="0"/>
                <a:cs typeface="Times New Roman" panose="02020603050405020304" pitchFamily="18" charset="0"/>
              </a:rPr>
              <a:t>, </a:t>
            </a:r>
          </a:p>
          <a:p>
            <a:pPr algn="ctr">
              <a:spcBef>
                <a:spcPct val="0"/>
              </a:spcBef>
              <a:buFontTx/>
              <a:buNone/>
              <a:defRPr/>
            </a:pPr>
            <a:r>
              <a:rPr lang="en-US" altLang="en-US" sz="2800" b="1" dirty="0" err="1">
                <a:solidFill>
                  <a:srgbClr val="FF5050"/>
                </a:solidFill>
                <a:latin typeface="Times New Roman" panose="02020603050405020304" pitchFamily="18" charset="0"/>
                <a:cs typeface="Times New Roman" panose="02020603050405020304" pitchFamily="18" charset="0"/>
              </a:rPr>
              <a:t>thương</a:t>
            </a:r>
            <a:r>
              <a:rPr lang="en-US" altLang="en-US" sz="2800" b="1" dirty="0">
                <a:solidFill>
                  <a:srgbClr val="FF5050"/>
                </a:solidFill>
                <a:latin typeface="Times New Roman" panose="02020603050405020304" pitchFamily="18" charset="0"/>
                <a:cs typeface="Times New Roman" panose="02020603050405020304" pitchFamily="18" charset="0"/>
              </a:rPr>
              <a:t> </a:t>
            </a:r>
            <a:r>
              <a:rPr lang="en-US" altLang="en-US" sz="2800" b="1" dirty="0" err="1">
                <a:solidFill>
                  <a:srgbClr val="FF5050"/>
                </a:solidFill>
                <a:latin typeface="Times New Roman" panose="02020603050405020304" pitchFamily="18" charset="0"/>
                <a:cs typeface="Times New Roman" panose="02020603050405020304" pitchFamily="18" charset="0"/>
              </a:rPr>
              <a:t>tâm</a:t>
            </a:r>
            <a:endParaRPr lang="en-US" altLang="en-US" sz="2800" b="1" dirty="0">
              <a:solidFill>
                <a:srgbClr val="FF5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43695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6626"/>
                                        </p:tgtEl>
                                        <p:attrNameLst>
                                          <p:attrName>style.visibility</p:attrName>
                                        </p:attrNameLst>
                                      </p:cBhvr>
                                      <p:to>
                                        <p:strVal val="visible"/>
                                      </p:to>
                                    </p:set>
                                    <p:animEffect transition="in" filter="box(in)">
                                      <p:cBhvr>
                                        <p:cTn id="7" dur="500"/>
                                        <p:tgtEl>
                                          <p:spTgt spid="266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26645"/>
                                        </p:tgtEl>
                                        <p:attrNameLst>
                                          <p:attrName>style.visibility</p:attrName>
                                        </p:attrNameLst>
                                      </p:cBhvr>
                                      <p:to>
                                        <p:strVal val="visible"/>
                                      </p:to>
                                    </p:set>
                                    <p:anim calcmode="lin" valueType="num">
                                      <p:cBhvr>
                                        <p:cTn id="12" dur="500" fill="hold"/>
                                        <p:tgtEl>
                                          <p:spTgt spid="26645"/>
                                        </p:tgtEl>
                                        <p:attrNameLst>
                                          <p:attrName>ppt_w</p:attrName>
                                        </p:attrNameLst>
                                      </p:cBhvr>
                                      <p:tavLst>
                                        <p:tav tm="0">
                                          <p:val>
                                            <p:fltVal val="0"/>
                                          </p:val>
                                        </p:tav>
                                        <p:tav tm="100000">
                                          <p:val>
                                            <p:strVal val="#ppt_w"/>
                                          </p:val>
                                        </p:tav>
                                      </p:tavLst>
                                    </p:anim>
                                    <p:anim calcmode="lin" valueType="num">
                                      <p:cBhvr>
                                        <p:cTn id="13" dur="500" fill="hold"/>
                                        <p:tgtEl>
                                          <p:spTgt spid="26645"/>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26646"/>
                                        </p:tgtEl>
                                        <p:attrNameLst>
                                          <p:attrName>style.visibility</p:attrName>
                                        </p:attrNameLst>
                                      </p:cBhvr>
                                      <p:to>
                                        <p:strVal val="visible"/>
                                      </p:to>
                                    </p:set>
                                    <p:anim calcmode="lin" valueType="num">
                                      <p:cBhvr>
                                        <p:cTn id="18" dur="500" fill="hold"/>
                                        <p:tgtEl>
                                          <p:spTgt spid="26646"/>
                                        </p:tgtEl>
                                        <p:attrNameLst>
                                          <p:attrName>ppt_w</p:attrName>
                                        </p:attrNameLst>
                                      </p:cBhvr>
                                      <p:tavLst>
                                        <p:tav tm="0">
                                          <p:val>
                                            <p:fltVal val="0"/>
                                          </p:val>
                                        </p:tav>
                                        <p:tav tm="100000">
                                          <p:val>
                                            <p:strVal val="#ppt_w"/>
                                          </p:val>
                                        </p:tav>
                                      </p:tavLst>
                                    </p:anim>
                                    <p:anim calcmode="lin" valueType="num">
                                      <p:cBhvr>
                                        <p:cTn id="19" dur="500" fill="hold"/>
                                        <p:tgtEl>
                                          <p:spTgt spid="2664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45" grpId="0" autoUpdateAnimBg="0"/>
      <p:bldP spid="26646"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27650" name="Group 2"/>
          <p:cNvGraphicFramePr>
            <a:graphicFrameLocks noGrp="1"/>
          </p:cNvGraphicFramePr>
          <p:nvPr>
            <p:ph idx="4294967295"/>
          </p:nvPr>
        </p:nvGraphicFramePr>
        <p:xfrm>
          <a:off x="0" y="0"/>
          <a:ext cx="9220200" cy="5715000"/>
        </p:xfrm>
        <a:graphic>
          <a:graphicData uri="http://schemas.openxmlformats.org/drawingml/2006/table">
            <a:tbl>
              <a:tblPr/>
              <a:tblGrid>
                <a:gridCol w="774700">
                  <a:extLst>
                    <a:ext uri="{9D8B030D-6E8A-4147-A177-3AD203B41FA5}"/>
                  </a:extLst>
                </a:gridCol>
                <a:gridCol w="3486150">
                  <a:extLst>
                    <a:ext uri="{9D8B030D-6E8A-4147-A177-3AD203B41FA5}"/>
                  </a:extLst>
                </a:gridCol>
                <a:gridCol w="2944813">
                  <a:extLst>
                    <a:ext uri="{9D8B030D-6E8A-4147-A177-3AD203B41FA5}"/>
                  </a:extLst>
                </a:gridCol>
                <a:gridCol w="2014537">
                  <a:extLst>
                    <a:ext uri="{9D8B030D-6E8A-4147-A177-3AD203B41FA5}"/>
                  </a:extLst>
                </a:gridCol>
              </a:tblGrid>
              <a:tr h="82020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38100" marB="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23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23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23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T="38100" marB="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r h="97631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38100" marB="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23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23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23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T="38100" marB="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r h="981604">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23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T="38100" marB="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23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23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23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T="38100" marB="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r h="97895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23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T="38100" marB="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23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23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23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T="38100" marB="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r h="97631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23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T="38100" marB="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23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23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23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T="38100" marB="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r h="981604">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23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T="38100" marB="381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38100" marB="381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38100" marB="381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extLst>
              </a:tr>
            </a:tbl>
          </a:graphicData>
        </a:graphic>
      </p:graphicFrame>
      <p:sp>
        <p:nvSpPr>
          <p:cNvPr id="59431" name="Rectangle 39"/>
          <p:cNvSpPr>
            <a:spLocks noChangeArrowheads="1"/>
          </p:cNvSpPr>
          <p:nvPr/>
        </p:nvSpPr>
        <p:spPr bwMode="auto">
          <a:xfrm>
            <a:off x="800100" y="59532"/>
            <a:ext cx="34290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spcBef>
                <a:spcPct val="0"/>
              </a:spcBef>
            </a:pPr>
            <a:r>
              <a:rPr lang="en-US" altLang="en-US" sz="2800" b="1" smtClean="0">
                <a:solidFill>
                  <a:srgbClr val="FF0066"/>
                </a:solidFill>
                <a:latin typeface="Times New Roman" pitchFamily="18" charset="0"/>
                <a:cs typeface="Times New Roman" pitchFamily="18" charset="0"/>
              </a:rPr>
              <a:t>Mộng tưởng</a:t>
            </a:r>
            <a:endParaRPr lang="vi-VN" altLang="en-US" sz="2800" b="1" smtClean="0">
              <a:solidFill>
                <a:srgbClr val="FF0066"/>
              </a:solidFill>
              <a:latin typeface="Times New Roman" pitchFamily="18" charset="0"/>
              <a:cs typeface="Times New Roman" pitchFamily="18" charset="0"/>
            </a:endParaRPr>
          </a:p>
        </p:txBody>
      </p:sp>
      <p:sp>
        <p:nvSpPr>
          <p:cNvPr id="59432" name="Rectangle 40"/>
          <p:cNvSpPr>
            <a:spLocks noChangeArrowheads="1"/>
          </p:cNvSpPr>
          <p:nvPr/>
        </p:nvSpPr>
        <p:spPr bwMode="auto">
          <a:xfrm>
            <a:off x="4343400" y="0"/>
            <a:ext cx="28194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spcBef>
                <a:spcPct val="0"/>
              </a:spcBef>
            </a:pPr>
            <a:r>
              <a:rPr lang="en-US" altLang="en-US" sz="2800" b="1" smtClean="0">
                <a:solidFill>
                  <a:srgbClr val="FF0066"/>
                </a:solidFill>
                <a:latin typeface="Times New Roman" pitchFamily="18" charset="0"/>
                <a:cs typeface="Times New Roman" pitchFamily="18" charset="0"/>
              </a:rPr>
              <a:t>Thực tế</a:t>
            </a:r>
            <a:endParaRPr lang="vi-VN" altLang="en-US" sz="2800" b="1" smtClean="0">
              <a:solidFill>
                <a:srgbClr val="FF0066"/>
              </a:solidFill>
              <a:latin typeface="Times New Roman" pitchFamily="18" charset="0"/>
              <a:cs typeface="Times New Roman" pitchFamily="18" charset="0"/>
            </a:endParaRPr>
          </a:p>
        </p:txBody>
      </p:sp>
      <p:sp>
        <p:nvSpPr>
          <p:cNvPr id="59433" name="Rectangle 41"/>
          <p:cNvSpPr>
            <a:spLocks noChangeArrowheads="1"/>
          </p:cNvSpPr>
          <p:nvPr/>
        </p:nvSpPr>
        <p:spPr bwMode="auto">
          <a:xfrm>
            <a:off x="7358066" y="0"/>
            <a:ext cx="1785937"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spcBef>
                <a:spcPct val="0"/>
              </a:spcBef>
            </a:pPr>
            <a:r>
              <a:rPr lang="vi-VN" altLang="en-US" sz="2400" b="1" smtClean="0">
                <a:solidFill>
                  <a:srgbClr val="FF0066"/>
                </a:solidFill>
                <a:latin typeface="Times New Roman" pitchFamily="18" charset="0"/>
                <a:cs typeface="Times New Roman" pitchFamily="18" charset="0"/>
              </a:rPr>
              <a:t>Ư</a:t>
            </a:r>
            <a:r>
              <a:rPr lang="en-US" altLang="en-US" sz="2400" b="1" smtClean="0">
                <a:solidFill>
                  <a:srgbClr val="FF0066"/>
                </a:solidFill>
                <a:latin typeface="Times New Roman" pitchFamily="18" charset="0"/>
                <a:cs typeface="Times New Roman" pitchFamily="18" charset="0"/>
              </a:rPr>
              <a:t>ớc mơ</a:t>
            </a:r>
            <a:endParaRPr lang="vi-VN" altLang="en-US" sz="2400" b="1" smtClean="0">
              <a:solidFill>
                <a:srgbClr val="FF0066"/>
              </a:solidFill>
              <a:latin typeface="Times New Roman" pitchFamily="18" charset="0"/>
              <a:cs typeface="Times New Roman" pitchFamily="18" charset="0"/>
            </a:endParaRPr>
          </a:p>
        </p:txBody>
      </p:sp>
      <p:sp>
        <p:nvSpPr>
          <p:cNvPr id="59434" name="Rectangle 42"/>
          <p:cNvSpPr>
            <a:spLocks noChangeArrowheads="1"/>
          </p:cNvSpPr>
          <p:nvPr/>
        </p:nvSpPr>
        <p:spPr bwMode="auto">
          <a:xfrm>
            <a:off x="23813" y="889000"/>
            <a:ext cx="762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spcBef>
                <a:spcPct val="0"/>
              </a:spcBef>
            </a:pPr>
            <a:r>
              <a:rPr lang="en-US" altLang="en-US" b="1" smtClean="0">
                <a:solidFill>
                  <a:srgbClr val="FF5050"/>
                </a:solidFill>
                <a:latin typeface="Times New Roman" pitchFamily="18" charset="0"/>
                <a:cs typeface="Times New Roman" pitchFamily="18" charset="0"/>
              </a:rPr>
              <a:t>Lần 1</a:t>
            </a:r>
            <a:endParaRPr lang="vi-VN" altLang="en-US" b="1" smtClean="0">
              <a:solidFill>
                <a:srgbClr val="000000"/>
              </a:solidFill>
              <a:latin typeface="Times New Roman" pitchFamily="18" charset="0"/>
              <a:cs typeface="Times New Roman" pitchFamily="18" charset="0"/>
            </a:endParaRPr>
          </a:p>
        </p:txBody>
      </p:sp>
      <p:sp>
        <p:nvSpPr>
          <p:cNvPr id="27691" name="Rectangle 43"/>
          <p:cNvSpPr>
            <a:spLocks noChangeArrowheads="1"/>
          </p:cNvSpPr>
          <p:nvPr/>
        </p:nvSpPr>
        <p:spPr bwMode="auto">
          <a:xfrm>
            <a:off x="735013" y="829471"/>
            <a:ext cx="3429000" cy="694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just">
              <a:spcBef>
                <a:spcPct val="0"/>
              </a:spcBef>
            </a:pPr>
            <a:r>
              <a:rPr lang="en-US" altLang="en-US" sz="1800" b="1" smtClean="0">
                <a:solidFill>
                  <a:srgbClr val="000000"/>
                </a:solidFill>
                <a:latin typeface="Times New Roman" pitchFamily="18" charset="0"/>
                <a:cs typeface="Times New Roman" pitchFamily="18" charset="0"/>
              </a:rPr>
              <a:t>Em ngồi trước một lò sưởi bằng sắt,</a:t>
            </a:r>
          </a:p>
          <a:p>
            <a:pPr algn="just">
              <a:spcBef>
                <a:spcPct val="0"/>
              </a:spcBef>
            </a:pPr>
            <a:r>
              <a:rPr lang="en-US" altLang="en-US" sz="1800" b="1" smtClean="0">
                <a:solidFill>
                  <a:srgbClr val="000000"/>
                </a:solidFill>
                <a:latin typeface="Times New Roman" pitchFamily="18" charset="0"/>
                <a:cs typeface="Times New Roman" pitchFamily="18" charset="0"/>
              </a:rPr>
              <a:t> lửa cháy nom vui mắt, hơi nóng</a:t>
            </a:r>
          </a:p>
          <a:p>
            <a:pPr algn="just">
              <a:spcBef>
                <a:spcPct val="0"/>
              </a:spcBef>
            </a:pPr>
            <a:r>
              <a:rPr lang="en-US" altLang="en-US" sz="1800" b="1" smtClean="0">
                <a:solidFill>
                  <a:srgbClr val="000000"/>
                </a:solidFill>
                <a:latin typeface="Times New Roman" pitchFamily="18" charset="0"/>
                <a:cs typeface="Times New Roman" pitchFamily="18" charset="0"/>
              </a:rPr>
              <a:t> dịu dàng</a:t>
            </a:r>
          </a:p>
        </p:txBody>
      </p:sp>
      <p:sp>
        <p:nvSpPr>
          <p:cNvPr id="27692" name="Rectangle 44"/>
          <p:cNvSpPr>
            <a:spLocks noChangeArrowheads="1"/>
          </p:cNvSpPr>
          <p:nvPr/>
        </p:nvSpPr>
        <p:spPr bwMode="auto">
          <a:xfrm>
            <a:off x="4268791" y="863865"/>
            <a:ext cx="2922587"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spcBef>
                <a:spcPct val="0"/>
              </a:spcBef>
            </a:pPr>
            <a:r>
              <a:rPr lang="fr-FR" altLang="en-US" sz="1800" b="1" smtClean="0">
                <a:solidFill>
                  <a:srgbClr val="000000"/>
                </a:solidFill>
                <a:latin typeface="Times New Roman" pitchFamily="18" charset="0"/>
                <a:cs typeface="Times New Roman" pitchFamily="18" charset="0"/>
              </a:rPr>
              <a:t>Lửa tắt, lò sưởi biến mất, </a:t>
            </a:r>
          </a:p>
          <a:p>
            <a:pPr algn="ctr">
              <a:spcBef>
                <a:spcPct val="0"/>
              </a:spcBef>
            </a:pPr>
            <a:r>
              <a:rPr lang="fr-FR" altLang="en-US" sz="1800" b="1" smtClean="0">
                <a:solidFill>
                  <a:srgbClr val="000000"/>
                </a:solidFill>
                <a:latin typeface="Times New Roman" pitchFamily="18" charset="0"/>
                <a:cs typeface="Times New Roman" pitchFamily="18" charset="0"/>
              </a:rPr>
              <a:t>em nghĩ đến việc bị cha mắng</a:t>
            </a:r>
            <a:endParaRPr lang="vi-VN" altLang="en-US" b="1" smtClean="0">
              <a:solidFill>
                <a:srgbClr val="000000"/>
              </a:solidFill>
              <a:latin typeface="Times New Roman" pitchFamily="18" charset="0"/>
              <a:cs typeface="Times New Roman" pitchFamily="18" charset="0"/>
            </a:endParaRPr>
          </a:p>
        </p:txBody>
      </p:sp>
      <p:sp>
        <p:nvSpPr>
          <p:cNvPr id="27693" name="Rectangle 45"/>
          <p:cNvSpPr>
            <a:spLocks noChangeArrowheads="1"/>
          </p:cNvSpPr>
          <p:nvPr/>
        </p:nvSpPr>
        <p:spPr bwMode="auto">
          <a:xfrm>
            <a:off x="7291391" y="857250"/>
            <a:ext cx="1785937" cy="935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spcBef>
                <a:spcPct val="0"/>
              </a:spcBef>
            </a:pPr>
            <a:r>
              <a:rPr lang="en-US" altLang="en-US" sz="1800" b="1" smtClean="0">
                <a:solidFill>
                  <a:srgbClr val="000000"/>
                </a:solidFill>
                <a:latin typeface="Times New Roman" pitchFamily="18" charset="0"/>
                <a:cs typeface="Times New Roman" pitchFamily="18" charset="0"/>
              </a:rPr>
              <a:t>Mong được sưởi ấm</a:t>
            </a:r>
            <a:endParaRPr lang="vi-VN" altLang="en-US" sz="1800" b="1" smtClean="0">
              <a:solidFill>
                <a:srgbClr val="000000"/>
              </a:solidFill>
              <a:latin typeface="Times New Roman" pitchFamily="18" charset="0"/>
              <a:cs typeface="Times New Roman" pitchFamily="18" charset="0"/>
            </a:endParaRPr>
          </a:p>
        </p:txBody>
      </p:sp>
      <p:sp>
        <p:nvSpPr>
          <p:cNvPr id="59438" name="Rectangle 46"/>
          <p:cNvSpPr>
            <a:spLocks noChangeArrowheads="1"/>
          </p:cNvSpPr>
          <p:nvPr/>
        </p:nvSpPr>
        <p:spPr bwMode="auto">
          <a:xfrm>
            <a:off x="23813" y="1841500"/>
            <a:ext cx="762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spcBef>
                <a:spcPct val="0"/>
              </a:spcBef>
            </a:pPr>
            <a:r>
              <a:rPr lang="en-US" altLang="en-US" b="1" smtClean="0">
                <a:solidFill>
                  <a:srgbClr val="FF5050"/>
                </a:solidFill>
                <a:latin typeface="Times New Roman" pitchFamily="18" charset="0"/>
                <a:cs typeface="Times New Roman" pitchFamily="18" charset="0"/>
              </a:rPr>
              <a:t>Lần 2</a:t>
            </a:r>
            <a:endParaRPr lang="vi-VN" altLang="en-US" smtClean="0">
              <a:solidFill>
                <a:srgbClr val="000000"/>
              </a:solidFill>
              <a:latin typeface="Times New Roman" pitchFamily="18" charset="0"/>
              <a:cs typeface="Times New Roman" pitchFamily="18" charset="0"/>
            </a:endParaRPr>
          </a:p>
        </p:txBody>
      </p:sp>
      <p:sp>
        <p:nvSpPr>
          <p:cNvPr id="27695" name="Rectangle 47"/>
          <p:cNvSpPr>
            <a:spLocks noChangeArrowheads="1"/>
          </p:cNvSpPr>
          <p:nvPr/>
        </p:nvSpPr>
        <p:spPr bwMode="auto">
          <a:xfrm>
            <a:off x="825500" y="1841500"/>
            <a:ext cx="3429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spcBef>
                <a:spcPct val="0"/>
              </a:spcBef>
            </a:pPr>
            <a:r>
              <a:rPr lang="en-US" altLang="en-US" sz="1800" b="1" smtClean="0">
                <a:solidFill>
                  <a:srgbClr val="000000"/>
                </a:solidFill>
                <a:latin typeface="Times New Roman" pitchFamily="18" charset="0"/>
                <a:cs typeface="Times New Roman" pitchFamily="18" charset="0"/>
              </a:rPr>
              <a:t>Bàn ăn có ngỗng quay, ngỗng nhảy</a:t>
            </a:r>
          </a:p>
          <a:p>
            <a:pPr algn="ctr">
              <a:spcBef>
                <a:spcPct val="0"/>
              </a:spcBef>
            </a:pPr>
            <a:r>
              <a:rPr lang="en-US" altLang="en-US" sz="1800" b="1" smtClean="0">
                <a:solidFill>
                  <a:srgbClr val="000000"/>
                </a:solidFill>
                <a:latin typeface="Times New Roman" pitchFamily="18" charset="0"/>
                <a:cs typeface="Times New Roman" pitchFamily="18" charset="0"/>
              </a:rPr>
              <a:t> ra khỏi đĩa tiến về phía em</a:t>
            </a:r>
            <a:endParaRPr lang="vi-VN" altLang="en-US" sz="1800" b="1" smtClean="0">
              <a:solidFill>
                <a:srgbClr val="0066FF"/>
              </a:solidFill>
              <a:latin typeface="Times New Roman" pitchFamily="18" charset="0"/>
              <a:cs typeface="Times New Roman" pitchFamily="18" charset="0"/>
            </a:endParaRPr>
          </a:p>
        </p:txBody>
      </p:sp>
      <p:sp>
        <p:nvSpPr>
          <p:cNvPr id="27696" name="Rectangle 48"/>
          <p:cNvSpPr>
            <a:spLocks noChangeArrowheads="1"/>
          </p:cNvSpPr>
          <p:nvPr/>
        </p:nvSpPr>
        <p:spPr bwMode="auto">
          <a:xfrm>
            <a:off x="4241800" y="1841500"/>
            <a:ext cx="2922588"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0"/>
              </a:spcBef>
            </a:pPr>
            <a:r>
              <a:rPr lang="fr-FR" altLang="en-US" sz="1800" b="1" smtClean="0">
                <a:solidFill>
                  <a:srgbClr val="000000"/>
                </a:solidFill>
                <a:latin typeface="Times New Roman" pitchFamily="18" charset="0"/>
                <a:cs typeface="Times New Roman" pitchFamily="18" charset="0"/>
              </a:rPr>
              <a:t>Bức tường lạnh lẽo và phố xá</a:t>
            </a:r>
          </a:p>
          <a:p>
            <a:pPr>
              <a:spcBef>
                <a:spcPct val="0"/>
              </a:spcBef>
            </a:pPr>
            <a:r>
              <a:rPr lang="fr-FR" altLang="en-US" sz="1800" b="1" smtClean="0">
                <a:solidFill>
                  <a:srgbClr val="000000"/>
                </a:solidFill>
                <a:latin typeface="Times New Roman" pitchFamily="18" charset="0"/>
                <a:cs typeface="Times New Roman" pitchFamily="18" charset="0"/>
              </a:rPr>
              <a:t> vắng teo lạnh buốt</a:t>
            </a:r>
          </a:p>
        </p:txBody>
      </p:sp>
      <p:sp>
        <p:nvSpPr>
          <p:cNvPr id="27697" name="Rectangle 49"/>
          <p:cNvSpPr>
            <a:spLocks noChangeArrowheads="1"/>
          </p:cNvSpPr>
          <p:nvPr/>
        </p:nvSpPr>
        <p:spPr bwMode="auto">
          <a:xfrm>
            <a:off x="7267575" y="1857375"/>
            <a:ext cx="1785938" cy="935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spcBef>
                <a:spcPct val="0"/>
              </a:spcBef>
            </a:pPr>
            <a:r>
              <a:rPr lang="en-US" altLang="en-US" sz="1800" b="1" smtClean="0">
                <a:solidFill>
                  <a:srgbClr val="000000"/>
                </a:solidFill>
                <a:latin typeface="Times New Roman" pitchFamily="18" charset="0"/>
                <a:cs typeface="Times New Roman" pitchFamily="18" charset="0"/>
              </a:rPr>
              <a:t>Mong được ăn ngon</a:t>
            </a:r>
            <a:endParaRPr lang="vi-VN" altLang="en-US" sz="1800" b="1" smtClean="0">
              <a:solidFill>
                <a:srgbClr val="000000"/>
              </a:solidFill>
              <a:latin typeface="Times New Roman" pitchFamily="18" charset="0"/>
              <a:cs typeface="Times New Roman" pitchFamily="18" charset="0"/>
            </a:endParaRPr>
          </a:p>
        </p:txBody>
      </p:sp>
      <p:sp>
        <p:nvSpPr>
          <p:cNvPr id="59442" name="Rectangle 50"/>
          <p:cNvSpPr>
            <a:spLocks noChangeArrowheads="1"/>
          </p:cNvSpPr>
          <p:nvPr/>
        </p:nvSpPr>
        <p:spPr bwMode="auto">
          <a:xfrm>
            <a:off x="23813" y="2794000"/>
            <a:ext cx="762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spcBef>
                <a:spcPct val="0"/>
              </a:spcBef>
            </a:pPr>
            <a:r>
              <a:rPr lang="en-US" altLang="en-US" b="1" smtClean="0">
                <a:solidFill>
                  <a:srgbClr val="FF5050"/>
                </a:solidFill>
                <a:latin typeface="Times New Roman" pitchFamily="18" charset="0"/>
                <a:cs typeface="Times New Roman" pitchFamily="18" charset="0"/>
              </a:rPr>
              <a:t>Lần 3</a:t>
            </a:r>
            <a:endParaRPr lang="vi-VN" altLang="en-US" smtClean="0">
              <a:solidFill>
                <a:srgbClr val="000000"/>
              </a:solidFill>
              <a:latin typeface="Times New Roman" pitchFamily="18" charset="0"/>
              <a:cs typeface="Times New Roman" pitchFamily="18" charset="0"/>
            </a:endParaRPr>
          </a:p>
        </p:txBody>
      </p:sp>
      <p:sp>
        <p:nvSpPr>
          <p:cNvPr id="27699" name="Rectangle 51"/>
          <p:cNvSpPr>
            <a:spLocks noChangeArrowheads="1"/>
          </p:cNvSpPr>
          <p:nvPr/>
        </p:nvSpPr>
        <p:spPr bwMode="auto">
          <a:xfrm>
            <a:off x="800100" y="2903804"/>
            <a:ext cx="3417888" cy="472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spcBef>
                <a:spcPct val="0"/>
              </a:spcBef>
            </a:pPr>
            <a:r>
              <a:rPr lang="en-US" altLang="en-US" sz="1800" b="1" smtClean="0">
                <a:solidFill>
                  <a:srgbClr val="000000"/>
                </a:solidFill>
                <a:latin typeface="Times New Roman" pitchFamily="18" charset="0"/>
                <a:cs typeface="Times New Roman" pitchFamily="18" charset="0"/>
              </a:rPr>
              <a:t>Cây thông Nô-en trang trí lộng lẫy</a:t>
            </a:r>
          </a:p>
          <a:p>
            <a:pPr algn="ctr">
              <a:spcBef>
                <a:spcPct val="0"/>
              </a:spcBef>
            </a:pPr>
            <a:r>
              <a:rPr lang="en-US" altLang="en-US" sz="1800" b="1" smtClean="0">
                <a:solidFill>
                  <a:srgbClr val="000000"/>
                </a:solidFill>
                <a:latin typeface="Times New Roman" pitchFamily="18" charset="0"/>
                <a:cs typeface="Times New Roman" pitchFamily="18" charset="0"/>
              </a:rPr>
              <a:t> với ngàn ngọn nến sáng rực</a:t>
            </a:r>
            <a:endParaRPr lang="en-US" altLang="en-US" b="1" smtClean="0">
              <a:solidFill>
                <a:srgbClr val="000000"/>
              </a:solidFill>
              <a:latin typeface="Times New Roman" pitchFamily="18" charset="0"/>
              <a:cs typeface="Times New Roman" pitchFamily="18" charset="0"/>
            </a:endParaRPr>
          </a:p>
        </p:txBody>
      </p:sp>
      <p:sp>
        <p:nvSpPr>
          <p:cNvPr id="27700" name="Rectangle 52"/>
          <p:cNvSpPr>
            <a:spLocks noChangeArrowheads="1"/>
          </p:cNvSpPr>
          <p:nvPr/>
        </p:nvSpPr>
        <p:spPr bwMode="auto">
          <a:xfrm>
            <a:off x="4314828" y="2950104"/>
            <a:ext cx="2847975"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spcBef>
                <a:spcPct val="0"/>
              </a:spcBef>
            </a:pPr>
            <a:r>
              <a:rPr lang="en-US" altLang="en-US" sz="1800" b="1" smtClean="0">
                <a:solidFill>
                  <a:srgbClr val="000000"/>
                </a:solidFill>
                <a:latin typeface="Times New Roman" pitchFamily="18" charset="0"/>
                <a:cs typeface="Times New Roman" pitchFamily="18" charset="0"/>
              </a:rPr>
              <a:t>Nến bay lên, bay mãi,</a:t>
            </a:r>
          </a:p>
          <a:p>
            <a:pPr algn="ctr">
              <a:spcBef>
                <a:spcPct val="0"/>
              </a:spcBef>
            </a:pPr>
            <a:r>
              <a:rPr lang="en-US" altLang="en-US" sz="1800" b="1" smtClean="0">
                <a:solidFill>
                  <a:srgbClr val="000000"/>
                </a:solidFill>
                <a:latin typeface="Times New Roman" pitchFamily="18" charset="0"/>
                <a:cs typeface="Times New Roman" pitchFamily="18" charset="0"/>
              </a:rPr>
              <a:t> biến thành những ngôi sao</a:t>
            </a:r>
            <a:endParaRPr lang="en-US" altLang="en-US" b="1" smtClean="0">
              <a:solidFill>
                <a:srgbClr val="000000"/>
              </a:solidFill>
              <a:latin typeface="Times New Roman" pitchFamily="18" charset="0"/>
              <a:cs typeface="Times New Roman" pitchFamily="18" charset="0"/>
            </a:endParaRPr>
          </a:p>
        </p:txBody>
      </p:sp>
      <p:sp>
        <p:nvSpPr>
          <p:cNvPr id="27701" name="Rectangle 53"/>
          <p:cNvSpPr>
            <a:spLocks noChangeArrowheads="1"/>
          </p:cNvSpPr>
          <p:nvPr/>
        </p:nvSpPr>
        <p:spPr bwMode="auto">
          <a:xfrm>
            <a:off x="7315200" y="2794000"/>
            <a:ext cx="1785938"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spcBef>
                <a:spcPct val="0"/>
              </a:spcBef>
            </a:pPr>
            <a:r>
              <a:rPr lang="en-US" altLang="en-US" sz="1800" b="1" smtClean="0">
                <a:solidFill>
                  <a:srgbClr val="000000"/>
                </a:solidFill>
                <a:latin typeface="Times New Roman" pitchFamily="18" charset="0"/>
                <a:cs typeface="Times New Roman" pitchFamily="18" charset="0"/>
              </a:rPr>
              <a:t>Mong được vui chơi</a:t>
            </a:r>
            <a:endParaRPr lang="vi-VN" altLang="en-US" sz="1800" b="1" smtClean="0">
              <a:solidFill>
                <a:srgbClr val="000000"/>
              </a:solidFill>
              <a:latin typeface="Times New Roman" pitchFamily="18" charset="0"/>
              <a:cs typeface="Times New Roman" pitchFamily="18" charset="0"/>
            </a:endParaRPr>
          </a:p>
        </p:txBody>
      </p:sp>
      <p:sp>
        <p:nvSpPr>
          <p:cNvPr id="59446" name="Rectangle 54"/>
          <p:cNvSpPr>
            <a:spLocks noChangeArrowheads="1"/>
          </p:cNvSpPr>
          <p:nvPr/>
        </p:nvSpPr>
        <p:spPr bwMode="auto">
          <a:xfrm>
            <a:off x="23813" y="3762375"/>
            <a:ext cx="762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spcBef>
                <a:spcPct val="0"/>
              </a:spcBef>
            </a:pPr>
            <a:r>
              <a:rPr lang="en-US" altLang="en-US" b="1" smtClean="0">
                <a:solidFill>
                  <a:srgbClr val="FF5050"/>
                </a:solidFill>
                <a:latin typeface="Times New Roman" pitchFamily="18" charset="0"/>
                <a:cs typeface="Times New Roman" pitchFamily="18" charset="0"/>
              </a:rPr>
              <a:t>Lần 4</a:t>
            </a:r>
            <a:endParaRPr lang="vi-VN" altLang="en-US" smtClean="0">
              <a:solidFill>
                <a:srgbClr val="000000"/>
              </a:solidFill>
              <a:latin typeface="Times New Roman" pitchFamily="18" charset="0"/>
              <a:cs typeface="Times New Roman" pitchFamily="18" charset="0"/>
            </a:endParaRPr>
          </a:p>
        </p:txBody>
      </p:sp>
      <p:sp>
        <p:nvSpPr>
          <p:cNvPr id="27703" name="Rectangle 55"/>
          <p:cNvSpPr>
            <a:spLocks noChangeArrowheads="1"/>
          </p:cNvSpPr>
          <p:nvPr/>
        </p:nvSpPr>
        <p:spPr bwMode="auto">
          <a:xfrm>
            <a:off x="825500" y="3776929"/>
            <a:ext cx="3352800" cy="668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spcBef>
                <a:spcPct val="0"/>
              </a:spcBef>
            </a:pPr>
            <a:r>
              <a:rPr lang="en-US" altLang="en-US" sz="1800" b="1" smtClean="0">
                <a:solidFill>
                  <a:srgbClr val="000000"/>
                </a:solidFill>
                <a:latin typeface="Times New Roman" pitchFamily="18" charset="0"/>
                <a:cs typeface="Times New Roman" pitchFamily="18" charset="0"/>
              </a:rPr>
              <a:t>Bà đang mỉm cười với em, </a:t>
            </a:r>
          </a:p>
          <a:p>
            <a:pPr algn="ctr">
              <a:spcBef>
                <a:spcPct val="0"/>
              </a:spcBef>
            </a:pPr>
            <a:r>
              <a:rPr lang="en-US" altLang="en-US" sz="1800" b="1" smtClean="0">
                <a:solidFill>
                  <a:srgbClr val="000000"/>
                </a:solidFill>
                <a:latin typeface="Times New Roman" pitchFamily="18" charset="0"/>
                <a:cs typeface="Times New Roman" pitchFamily="18" charset="0"/>
              </a:rPr>
              <a:t>em reo lên “cho cháu đi với”, </a:t>
            </a:r>
          </a:p>
          <a:p>
            <a:pPr algn="ctr">
              <a:spcBef>
                <a:spcPct val="0"/>
              </a:spcBef>
            </a:pPr>
            <a:r>
              <a:rPr lang="en-US" altLang="en-US" sz="1800" b="1" smtClean="0">
                <a:solidFill>
                  <a:srgbClr val="000000"/>
                </a:solidFill>
                <a:latin typeface="Times New Roman" pitchFamily="18" charset="0"/>
                <a:cs typeface="Times New Roman" pitchFamily="18" charset="0"/>
              </a:rPr>
              <a:t>“xin thượng đế chí nhân cho cháu </a:t>
            </a:r>
          </a:p>
          <a:p>
            <a:pPr algn="ctr">
              <a:spcBef>
                <a:spcPct val="0"/>
              </a:spcBef>
            </a:pPr>
            <a:r>
              <a:rPr lang="en-US" altLang="en-US" sz="1800" b="1" smtClean="0">
                <a:solidFill>
                  <a:srgbClr val="000000"/>
                </a:solidFill>
                <a:latin typeface="Times New Roman" pitchFamily="18" charset="0"/>
                <a:cs typeface="Times New Roman" pitchFamily="18" charset="0"/>
              </a:rPr>
              <a:t>về với bà”</a:t>
            </a:r>
            <a:endParaRPr lang="en-US" altLang="en-US" b="1" smtClean="0">
              <a:solidFill>
                <a:srgbClr val="FF5050"/>
              </a:solidFill>
              <a:latin typeface="Times New Roman" pitchFamily="18" charset="0"/>
              <a:cs typeface="Times New Roman" pitchFamily="18" charset="0"/>
            </a:endParaRPr>
          </a:p>
        </p:txBody>
      </p:sp>
      <p:sp>
        <p:nvSpPr>
          <p:cNvPr id="27704" name="Rectangle 56"/>
          <p:cNvSpPr>
            <a:spLocks noChangeArrowheads="1"/>
          </p:cNvSpPr>
          <p:nvPr/>
        </p:nvSpPr>
        <p:spPr bwMode="auto">
          <a:xfrm>
            <a:off x="4283075" y="3796772"/>
            <a:ext cx="2922588"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spcBef>
                <a:spcPct val="0"/>
              </a:spcBef>
            </a:pPr>
            <a:r>
              <a:rPr lang="en-US" altLang="en-US" sz="1800" b="1" smtClean="0">
                <a:solidFill>
                  <a:srgbClr val="000000"/>
                </a:solidFill>
                <a:latin typeface="Times New Roman" pitchFamily="18" charset="0"/>
                <a:cs typeface="Times New Roman" pitchFamily="18" charset="0"/>
              </a:rPr>
              <a:t>Ảo ảnh rực sang biến mất</a:t>
            </a:r>
          </a:p>
          <a:p>
            <a:pPr algn="ctr">
              <a:spcBef>
                <a:spcPct val="0"/>
              </a:spcBef>
            </a:pPr>
            <a:r>
              <a:rPr lang="en-US" altLang="en-US" sz="1800" b="1" smtClean="0">
                <a:solidFill>
                  <a:srgbClr val="000000"/>
                </a:solidFill>
                <a:latin typeface="Times New Roman" pitchFamily="18" charset="0"/>
                <a:cs typeface="Times New Roman" pitchFamily="18" charset="0"/>
              </a:rPr>
              <a:t>(Bà biến mất)</a:t>
            </a:r>
            <a:endParaRPr lang="en-US" altLang="en-US" b="1" smtClean="0">
              <a:solidFill>
                <a:srgbClr val="000000"/>
              </a:solidFill>
              <a:latin typeface="Times New Roman" pitchFamily="18" charset="0"/>
              <a:cs typeface="Times New Roman" pitchFamily="18" charset="0"/>
            </a:endParaRPr>
          </a:p>
        </p:txBody>
      </p:sp>
      <p:sp>
        <p:nvSpPr>
          <p:cNvPr id="27705" name="Rectangle 57"/>
          <p:cNvSpPr>
            <a:spLocks noChangeArrowheads="1"/>
          </p:cNvSpPr>
          <p:nvPr/>
        </p:nvSpPr>
        <p:spPr bwMode="auto">
          <a:xfrm>
            <a:off x="7281866" y="3810000"/>
            <a:ext cx="1785937" cy="935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spcBef>
                <a:spcPct val="0"/>
              </a:spcBef>
            </a:pPr>
            <a:r>
              <a:rPr lang="en-US" altLang="en-US" sz="1800" b="1" smtClean="0">
                <a:solidFill>
                  <a:srgbClr val="000000"/>
                </a:solidFill>
                <a:latin typeface="Times New Roman" pitchFamily="18" charset="0"/>
                <a:cs typeface="Times New Roman" pitchFamily="18" charset="0"/>
              </a:rPr>
              <a:t>Mong được bà</a:t>
            </a:r>
          </a:p>
          <a:p>
            <a:pPr algn="ctr">
              <a:spcBef>
                <a:spcPct val="0"/>
              </a:spcBef>
            </a:pPr>
            <a:r>
              <a:rPr lang="en-US" altLang="en-US" sz="1800" b="1" smtClean="0">
                <a:solidFill>
                  <a:srgbClr val="000000"/>
                </a:solidFill>
                <a:latin typeface="Times New Roman" pitchFamily="18" charset="0"/>
                <a:cs typeface="Times New Roman" pitchFamily="18" charset="0"/>
              </a:rPr>
              <a:t> che chở, yêu thương</a:t>
            </a:r>
            <a:endParaRPr lang="vi-VN" altLang="en-US" sz="1800" b="1" smtClean="0">
              <a:solidFill>
                <a:srgbClr val="0066FF"/>
              </a:solidFill>
              <a:latin typeface="Times New Roman" pitchFamily="18" charset="0"/>
              <a:cs typeface="Times New Roman" pitchFamily="18" charset="0"/>
            </a:endParaRPr>
          </a:p>
        </p:txBody>
      </p:sp>
      <p:sp>
        <p:nvSpPr>
          <p:cNvPr id="59450" name="Rectangle 58"/>
          <p:cNvSpPr>
            <a:spLocks noChangeArrowheads="1"/>
          </p:cNvSpPr>
          <p:nvPr/>
        </p:nvSpPr>
        <p:spPr bwMode="auto">
          <a:xfrm>
            <a:off x="23813" y="4746625"/>
            <a:ext cx="762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spcBef>
                <a:spcPct val="0"/>
              </a:spcBef>
            </a:pPr>
            <a:r>
              <a:rPr lang="en-US" altLang="en-US" b="1" smtClean="0">
                <a:solidFill>
                  <a:srgbClr val="FF5050"/>
                </a:solidFill>
                <a:latin typeface="Times New Roman" pitchFamily="18" charset="0"/>
                <a:cs typeface="Times New Roman" pitchFamily="18" charset="0"/>
              </a:rPr>
              <a:t>Lần 5</a:t>
            </a:r>
            <a:endParaRPr lang="vi-VN" altLang="en-US" smtClean="0">
              <a:solidFill>
                <a:srgbClr val="000000"/>
              </a:solidFill>
              <a:latin typeface="Times New Roman" pitchFamily="18" charset="0"/>
              <a:cs typeface="Times New Roman" pitchFamily="18" charset="0"/>
            </a:endParaRPr>
          </a:p>
        </p:txBody>
      </p:sp>
      <p:sp>
        <p:nvSpPr>
          <p:cNvPr id="27707" name="Rectangle 59"/>
          <p:cNvSpPr>
            <a:spLocks noChangeArrowheads="1"/>
          </p:cNvSpPr>
          <p:nvPr/>
        </p:nvSpPr>
        <p:spPr bwMode="auto">
          <a:xfrm>
            <a:off x="800100" y="4807479"/>
            <a:ext cx="3429000"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spcBef>
                <a:spcPct val="0"/>
              </a:spcBef>
            </a:pPr>
            <a:r>
              <a:rPr lang="en-US" altLang="en-US" sz="1800" b="1" smtClean="0">
                <a:solidFill>
                  <a:srgbClr val="000000"/>
                </a:solidFill>
                <a:latin typeface="Times New Roman" pitchFamily="18" charset="0"/>
                <a:cs typeface="Times New Roman" pitchFamily="18" charset="0"/>
              </a:rPr>
              <a:t>Bà cầm tay em, hai bà cháu</a:t>
            </a:r>
          </a:p>
          <a:p>
            <a:pPr algn="ctr">
              <a:spcBef>
                <a:spcPct val="0"/>
              </a:spcBef>
            </a:pPr>
            <a:r>
              <a:rPr lang="en-US" altLang="en-US" sz="1800" b="1" smtClean="0">
                <a:solidFill>
                  <a:srgbClr val="000000"/>
                </a:solidFill>
                <a:latin typeface="Times New Roman" pitchFamily="18" charset="0"/>
                <a:cs typeface="Times New Roman" pitchFamily="18" charset="0"/>
              </a:rPr>
              <a:t> bay vụt lên cao, chẳng còn đói rét</a:t>
            </a:r>
            <a:endParaRPr lang="en-US" altLang="en-US" b="1" smtClean="0">
              <a:solidFill>
                <a:srgbClr val="000000"/>
              </a:solidFill>
              <a:latin typeface="Times New Roman" pitchFamily="18" charset="0"/>
              <a:cs typeface="Times New Roman" pitchFamily="18" charset="0"/>
            </a:endParaRPr>
          </a:p>
        </p:txBody>
      </p:sp>
      <p:sp>
        <p:nvSpPr>
          <p:cNvPr id="27708" name="Rectangle 60"/>
          <p:cNvSpPr>
            <a:spLocks noChangeArrowheads="1"/>
          </p:cNvSpPr>
          <p:nvPr/>
        </p:nvSpPr>
        <p:spPr bwMode="auto">
          <a:xfrm>
            <a:off x="4257675" y="4758532"/>
            <a:ext cx="2922588" cy="575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spcBef>
                <a:spcPct val="0"/>
              </a:spcBef>
            </a:pPr>
            <a:r>
              <a:rPr lang="en-US" altLang="en-US" sz="1800" b="1" smtClean="0">
                <a:solidFill>
                  <a:srgbClr val="000000"/>
                </a:solidFill>
                <a:latin typeface="Times New Roman" pitchFamily="18" charset="0"/>
                <a:cs typeface="Times New Roman" pitchFamily="18" charset="0"/>
              </a:rPr>
              <a:t>Em về chầu thượng đế</a:t>
            </a:r>
          </a:p>
          <a:p>
            <a:pPr algn="ctr">
              <a:spcBef>
                <a:spcPct val="0"/>
              </a:spcBef>
            </a:pPr>
            <a:r>
              <a:rPr lang="en-US" altLang="en-US" sz="1800" b="1" smtClean="0">
                <a:solidFill>
                  <a:srgbClr val="000000"/>
                </a:solidFill>
                <a:latin typeface="Times New Roman" pitchFamily="18" charset="0"/>
                <a:cs typeface="Times New Roman" pitchFamily="18" charset="0"/>
              </a:rPr>
              <a:t>(Em chết)</a:t>
            </a:r>
          </a:p>
        </p:txBody>
      </p:sp>
      <p:sp>
        <p:nvSpPr>
          <p:cNvPr id="27709" name="Rectangle 61"/>
          <p:cNvSpPr>
            <a:spLocks noChangeArrowheads="1"/>
          </p:cNvSpPr>
          <p:nvPr/>
        </p:nvSpPr>
        <p:spPr bwMode="auto">
          <a:xfrm>
            <a:off x="7286625" y="4750594"/>
            <a:ext cx="1785938" cy="935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spcBef>
                <a:spcPct val="0"/>
              </a:spcBef>
            </a:pPr>
            <a:r>
              <a:rPr lang="en-US" altLang="en-US" sz="1800" b="1" smtClean="0">
                <a:solidFill>
                  <a:srgbClr val="000000"/>
                </a:solidFill>
                <a:latin typeface="Times New Roman" pitchFamily="18" charset="0"/>
                <a:cs typeface="Times New Roman" pitchFamily="18" charset="0"/>
              </a:rPr>
              <a:t>Mong được </a:t>
            </a:r>
          </a:p>
          <a:p>
            <a:pPr algn="ctr">
              <a:spcBef>
                <a:spcPct val="0"/>
              </a:spcBef>
            </a:pPr>
            <a:r>
              <a:rPr lang="en-US" altLang="en-US" sz="1800" b="1" smtClean="0">
                <a:solidFill>
                  <a:srgbClr val="000000"/>
                </a:solidFill>
                <a:latin typeface="Times New Roman" pitchFamily="18" charset="0"/>
                <a:cs typeface="Times New Roman" pitchFamily="18" charset="0"/>
              </a:rPr>
              <a:t>ở cùng bà</a:t>
            </a:r>
            <a:endParaRPr lang="vi-VN" altLang="en-US" sz="1800" b="1" smtClean="0">
              <a:solidFill>
                <a:srgbClr val="000000"/>
              </a:solidFill>
              <a:latin typeface="Times New Roman" pitchFamily="18" charset="0"/>
              <a:cs typeface="Times New Roman" pitchFamily="18" charset="0"/>
            </a:endParaRPr>
          </a:p>
        </p:txBody>
      </p:sp>
      <p:sp>
        <p:nvSpPr>
          <p:cNvPr id="27710" name="Rectangle 62"/>
          <p:cNvSpPr>
            <a:spLocks noChangeArrowheads="1"/>
          </p:cNvSpPr>
          <p:nvPr/>
        </p:nvSpPr>
        <p:spPr bwMode="auto">
          <a:xfrm>
            <a:off x="1143000" y="1460500"/>
            <a:ext cx="2362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just">
              <a:spcBef>
                <a:spcPct val="0"/>
              </a:spcBef>
            </a:pPr>
            <a:r>
              <a:rPr lang="en-US" altLang="en-US" smtClean="0">
                <a:solidFill>
                  <a:srgbClr val="0066FF"/>
                </a:solidFill>
                <a:latin typeface="Times New Roman" pitchFamily="18" charset="0"/>
                <a:cs typeface="Times New Roman" pitchFamily="18" charset="0"/>
              </a:rPr>
              <a:t>. </a:t>
            </a:r>
            <a:r>
              <a:rPr lang="en-US" altLang="en-US" b="1" smtClean="0">
                <a:solidFill>
                  <a:srgbClr val="FF5050"/>
                </a:solidFill>
                <a:latin typeface="Times New Roman" pitchFamily="18" charset="0"/>
                <a:cs typeface="Times New Roman" pitchFamily="18" charset="0"/>
              </a:rPr>
              <a:t>=&gt; Sáng sủa, ấm áp</a:t>
            </a:r>
            <a:endParaRPr lang="vi-VN" altLang="en-US" smtClean="0">
              <a:solidFill>
                <a:srgbClr val="000000"/>
              </a:solidFill>
              <a:latin typeface="Times New Roman" pitchFamily="18" charset="0"/>
              <a:cs typeface="Times New Roman" pitchFamily="18" charset="0"/>
            </a:endParaRPr>
          </a:p>
        </p:txBody>
      </p:sp>
      <p:sp>
        <p:nvSpPr>
          <p:cNvPr id="27711" name="Rectangle 63"/>
          <p:cNvSpPr>
            <a:spLocks noChangeArrowheads="1"/>
          </p:cNvSpPr>
          <p:nvPr/>
        </p:nvSpPr>
        <p:spPr bwMode="auto">
          <a:xfrm>
            <a:off x="4572000" y="1460500"/>
            <a:ext cx="23622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spcBef>
                <a:spcPct val="0"/>
              </a:spcBef>
            </a:pPr>
            <a:r>
              <a:rPr lang="fr-FR" altLang="en-US" b="1" smtClean="0">
                <a:solidFill>
                  <a:srgbClr val="FF5050"/>
                </a:solidFill>
                <a:latin typeface="Times New Roman" pitchFamily="18" charset="0"/>
                <a:cs typeface="Times New Roman" pitchFamily="18" charset="0"/>
              </a:rPr>
              <a:t>=&gt; </a:t>
            </a:r>
            <a:r>
              <a:rPr lang="en-US" altLang="en-US" b="1" smtClean="0">
                <a:solidFill>
                  <a:srgbClr val="FF5050"/>
                </a:solidFill>
                <a:latin typeface="Times New Roman" pitchFamily="18" charset="0"/>
                <a:cs typeface="Times New Roman" pitchFamily="18" charset="0"/>
              </a:rPr>
              <a:t>Tối tăm, lạnh lẽo</a:t>
            </a:r>
            <a:endParaRPr lang="vi-VN" altLang="en-US" b="1" smtClean="0">
              <a:solidFill>
                <a:srgbClr val="000000"/>
              </a:solidFill>
              <a:latin typeface="Times New Roman" pitchFamily="18" charset="0"/>
              <a:cs typeface="Times New Roman" pitchFamily="18" charset="0"/>
            </a:endParaRPr>
          </a:p>
        </p:txBody>
      </p:sp>
      <p:sp>
        <p:nvSpPr>
          <p:cNvPr id="27712" name="Rectangle 64"/>
          <p:cNvSpPr>
            <a:spLocks noChangeArrowheads="1"/>
          </p:cNvSpPr>
          <p:nvPr/>
        </p:nvSpPr>
        <p:spPr bwMode="auto">
          <a:xfrm>
            <a:off x="1295400" y="2413000"/>
            <a:ext cx="24384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spcBef>
                <a:spcPct val="0"/>
              </a:spcBef>
            </a:pPr>
            <a:r>
              <a:rPr lang="fr-FR" altLang="en-US" b="1" smtClean="0">
                <a:solidFill>
                  <a:srgbClr val="FF5050"/>
                </a:solidFill>
                <a:latin typeface="Times New Roman" pitchFamily="18" charset="0"/>
                <a:cs typeface="Times New Roman" pitchFamily="18" charset="0"/>
              </a:rPr>
              <a:t>=&gt; Giàu có, sung túc</a:t>
            </a:r>
            <a:endParaRPr lang="vi-VN" altLang="en-US" b="1" smtClean="0">
              <a:solidFill>
                <a:srgbClr val="FF5050"/>
              </a:solidFill>
              <a:latin typeface="Times New Roman" pitchFamily="18" charset="0"/>
              <a:cs typeface="Times New Roman" pitchFamily="18" charset="0"/>
            </a:endParaRPr>
          </a:p>
        </p:txBody>
      </p:sp>
      <p:sp>
        <p:nvSpPr>
          <p:cNvPr id="27713" name="Rectangle 65"/>
          <p:cNvSpPr>
            <a:spLocks noChangeArrowheads="1"/>
          </p:cNvSpPr>
          <p:nvPr/>
        </p:nvSpPr>
        <p:spPr bwMode="auto">
          <a:xfrm>
            <a:off x="4229100" y="2391833"/>
            <a:ext cx="28829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spcBef>
                <a:spcPct val="0"/>
              </a:spcBef>
            </a:pPr>
            <a:r>
              <a:rPr lang="fr-FR" altLang="en-US" sz="1900" b="1" smtClean="0">
                <a:solidFill>
                  <a:srgbClr val="FF5050"/>
                </a:solidFill>
                <a:latin typeface="Times New Roman" pitchFamily="18" charset="0"/>
                <a:cs typeface="Times New Roman" pitchFamily="18" charset="0"/>
              </a:rPr>
              <a:t>=&gt;Nghèo khổ, thiếu thốn</a:t>
            </a:r>
          </a:p>
        </p:txBody>
      </p:sp>
      <p:sp>
        <p:nvSpPr>
          <p:cNvPr id="27714" name="Rectangle 66"/>
          <p:cNvSpPr>
            <a:spLocks noChangeArrowheads="1"/>
          </p:cNvSpPr>
          <p:nvPr/>
        </p:nvSpPr>
        <p:spPr bwMode="auto">
          <a:xfrm>
            <a:off x="1143000" y="3429000"/>
            <a:ext cx="17526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spcBef>
                <a:spcPct val="0"/>
              </a:spcBef>
            </a:pPr>
            <a:r>
              <a:rPr lang="en-US" altLang="en-US" b="1" smtClean="0">
                <a:solidFill>
                  <a:srgbClr val="FF5050"/>
                </a:solidFill>
                <a:latin typeface="Times New Roman" pitchFamily="18" charset="0"/>
                <a:cs typeface="Times New Roman" pitchFamily="18" charset="0"/>
              </a:rPr>
              <a:t>=&gt; Vui tươi, đẹp đẽ</a:t>
            </a:r>
          </a:p>
        </p:txBody>
      </p:sp>
      <p:sp>
        <p:nvSpPr>
          <p:cNvPr id="27715" name="Rectangle 67"/>
          <p:cNvSpPr>
            <a:spLocks noChangeArrowheads="1"/>
          </p:cNvSpPr>
          <p:nvPr/>
        </p:nvSpPr>
        <p:spPr bwMode="auto">
          <a:xfrm>
            <a:off x="4826000" y="3365500"/>
            <a:ext cx="1981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spcBef>
                <a:spcPct val="0"/>
              </a:spcBef>
            </a:pPr>
            <a:r>
              <a:rPr lang="en-US" altLang="en-US" b="1" smtClean="0">
                <a:solidFill>
                  <a:srgbClr val="FF5050"/>
                </a:solidFill>
                <a:latin typeface="Times New Roman" pitchFamily="18" charset="0"/>
                <a:cs typeface="Times New Roman" pitchFamily="18" charset="0"/>
              </a:rPr>
              <a:t>=&gt;  Xót xa, thương cảm</a:t>
            </a:r>
          </a:p>
        </p:txBody>
      </p:sp>
      <p:sp>
        <p:nvSpPr>
          <p:cNvPr id="27716" name="Rectangle 68"/>
          <p:cNvSpPr>
            <a:spLocks noChangeArrowheads="1"/>
          </p:cNvSpPr>
          <p:nvPr/>
        </p:nvSpPr>
        <p:spPr bwMode="auto">
          <a:xfrm>
            <a:off x="1371600" y="4445000"/>
            <a:ext cx="15240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spcBef>
                <a:spcPct val="0"/>
              </a:spcBef>
            </a:pPr>
            <a:r>
              <a:rPr lang="en-US" altLang="en-US" b="1" smtClean="0">
                <a:solidFill>
                  <a:srgbClr val="FF5050"/>
                </a:solidFill>
                <a:latin typeface="Times New Roman" pitchFamily="18" charset="0"/>
                <a:cs typeface="Times New Roman" pitchFamily="18" charset="0"/>
              </a:rPr>
              <a:t>=&gt; Vui sướng</a:t>
            </a:r>
          </a:p>
        </p:txBody>
      </p:sp>
      <p:sp>
        <p:nvSpPr>
          <p:cNvPr id="27717" name="Rectangle 69"/>
          <p:cNvSpPr>
            <a:spLocks noChangeArrowheads="1"/>
          </p:cNvSpPr>
          <p:nvPr/>
        </p:nvSpPr>
        <p:spPr bwMode="auto">
          <a:xfrm>
            <a:off x="4495800" y="4318000"/>
            <a:ext cx="2514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spcBef>
                <a:spcPct val="0"/>
              </a:spcBef>
            </a:pPr>
            <a:r>
              <a:rPr lang="en-US" altLang="en-US" b="1" smtClean="0">
                <a:solidFill>
                  <a:srgbClr val="FF5050"/>
                </a:solidFill>
                <a:latin typeface="Times New Roman" pitchFamily="18" charset="0"/>
                <a:cs typeface="Times New Roman" pitchFamily="18" charset="0"/>
              </a:rPr>
              <a:t>=&gt; Đau khổ, tuyệt vọng</a:t>
            </a:r>
          </a:p>
        </p:txBody>
      </p:sp>
      <p:sp>
        <p:nvSpPr>
          <p:cNvPr id="27718" name="Rectangle 70"/>
          <p:cNvSpPr>
            <a:spLocks noChangeArrowheads="1"/>
          </p:cNvSpPr>
          <p:nvPr/>
        </p:nvSpPr>
        <p:spPr bwMode="auto">
          <a:xfrm>
            <a:off x="1003300" y="5439833"/>
            <a:ext cx="28956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spcBef>
                <a:spcPct val="0"/>
              </a:spcBef>
            </a:pPr>
            <a:r>
              <a:rPr lang="en-US" altLang="en-US" b="1" smtClean="0">
                <a:solidFill>
                  <a:srgbClr val="FF5050"/>
                </a:solidFill>
                <a:latin typeface="Times New Roman" pitchFamily="18" charset="0"/>
                <a:cs typeface="Times New Roman" pitchFamily="18" charset="0"/>
              </a:rPr>
              <a:t>=&gt; Hạnh phúc dạt dào</a:t>
            </a:r>
          </a:p>
        </p:txBody>
      </p:sp>
      <p:sp>
        <p:nvSpPr>
          <p:cNvPr id="27719" name="Rectangle 71"/>
          <p:cNvSpPr>
            <a:spLocks noChangeArrowheads="1"/>
          </p:cNvSpPr>
          <p:nvPr/>
        </p:nvSpPr>
        <p:spPr bwMode="auto">
          <a:xfrm>
            <a:off x="4622800" y="5365750"/>
            <a:ext cx="22860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spcBef>
                <a:spcPct val="0"/>
              </a:spcBef>
            </a:pPr>
            <a:r>
              <a:rPr lang="en-US" altLang="en-US" b="1" smtClean="0">
                <a:solidFill>
                  <a:srgbClr val="FF5050"/>
                </a:solidFill>
                <a:latin typeface="Times New Roman" pitchFamily="18" charset="0"/>
                <a:cs typeface="Times New Roman" pitchFamily="18" charset="0"/>
              </a:rPr>
              <a:t>=&gt; Phũ phàng, tàn nhẫn</a:t>
            </a:r>
          </a:p>
        </p:txBody>
      </p:sp>
      <p:sp>
        <p:nvSpPr>
          <p:cNvPr id="59464" name="Rectangle 72"/>
          <p:cNvSpPr>
            <a:spLocks noChangeArrowheads="1"/>
          </p:cNvSpPr>
          <p:nvPr/>
        </p:nvSpPr>
        <p:spPr bwMode="auto">
          <a:xfrm>
            <a:off x="0" y="0"/>
            <a:ext cx="825500" cy="935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spcBef>
                <a:spcPct val="0"/>
              </a:spcBef>
            </a:pPr>
            <a:r>
              <a:rPr lang="en-US" altLang="en-US" sz="1600" b="1" smtClean="0">
                <a:solidFill>
                  <a:srgbClr val="000000"/>
                </a:solidFill>
                <a:latin typeface="Times New Roman" pitchFamily="18" charset="0"/>
                <a:cs typeface="Times New Roman" pitchFamily="18" charset="0"/>
              </a:rPr>
              <a:t>Các lần </a:t>
            </a:r>
          </a:p>
          <a:p>
            <a:pPr algn="ctr">
              <a:spcBef>
                <a:spcPct val="0"/>
              </a:spcBef>
            </a:pPr>
            <a:r>
              <a:rPr lang="en-US" altLang="en-US" sz="1600" b="1" smtClean="0">
                <a:solidFill>
                  <a:srgbClr val="000000"/>
                </a:solidFill>
                <a:latin typeface="Times New Roman" pitchFamily="18" charset="0"/>
                <a:cs typeface="Times New Roman" pitchFamily="18" charset="0"/>
              </a:rPr>
              <a:t>quẹt </a:t>
            </a:r>
          </a:p>
          <a:p>
            <a:pPr algn="ctr">
              <a:spcBef>
                <a:spcPct val="0"/>
              </a:spcBef>
            </a:pPr>
            <a:r>
              <a:rPr lang="en-US" altLang="en-US" sz="1600" b="1" smtClean="0">
                <a:solidFill>
                  <a:srgbClr val="000000"/>
                </a:solidFill>
                <a:latin typeface="Times New Roman" pitchFamily="18" charset="0"/>
                <a:cs typeface="Times New Roman" pitchFamily="18" charset="0"/>
              </a:rPr>
              <a:t>diêm</a:t>
            </a:r>
            <a:endParaRPr lang="vi-VN" altLang="en-US" sz="1600" b="1" smtClean="0">
              <a:solidFill>
                <a:srgbClr val="0066FF"/>
              </a:solidFill>
              <a:latin typeface="Times New Roman" pitchFamily="18" charset="0"/>
              <a:cs typeface="Times New Roman" pitchFamily="18" charset="0"/>
            </a:endParaRPr>
          </a:p>
        </p:txBody>
      </p:sp>
    </p:spTree>
    <p:extLst>
      <p:ext uri="{BB962C8B-B14F-4D97-AF65-F5344CB8AC3E}">
        <p14:creationId xmlns:p14="http://schemas.microsoft.com/office/powerpoint/2010/main" val="449587918"/>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7691"/>
                                        </p:tgtEl>
                                        <p:attrNameLst>
                                          <p:attrName>style.visibility</p:attrName>
                                        </p:attrNameLst>
                                      </p:cBhvr>
                                      <p:to>
                                        <p:strVal val="visible"/>
                                      </p:to>
                                    </p:set>
                                    <p:animEffect transition="in" filter="box(in)">
                                      <p:cBhvr>
                                        <p:cTn id="7" dur="500"/>
                                        <p:tgtEl>
                                          <p:spTgt spid="276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7710"/>
                                        </p:tgtEl>
                                        <p:attrNameLst>
                                          <p:attrName>style.visibility</p:attrName>
                                        </p:attrNameLst>
                                      </p:cBhvr>
                                      <p:to>
                                        <p:strVal val="visible"/>
                                      </p:to>
                                    </p:set>
                                    <p:animEffect transition="in" filter="checkerboard(across)">
                                      <p:cBhvr>
                                        <p:cTn id="12" dur="500"/>
                                        <p:tgtEl>
                                          <p:spTgt spid="277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7692"/>
                                        </p:tgtEl>
                                        <p:attrNameLst>
                                          <p:attrName>style.visibility</p:attrName>
                                        </p:attrNameLst>
                                      </p:cBhvr>
                                      <p:to>
                                        <p:strVal val="visible"/>
                                      </p:to>
                                    </p:set>
                                    <p:animEffect transition="in" filter="box(in)">
                                      <p:cBhvr>
                                        <p:cTn id="17" dur="500"/>
                                        <p:tgtEl>
                                          <p:spTgt spid="2769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7711"/>
                                        </p:tgtEl>
                                        <p:attrNameLst>
                                          <p:attrName>style.visibility</p:attrName>
                                        </p:attrNameLst>
                                      </p:cBhvr>
                                      <p:to>
                                        <p:strVal val="visible"/>
                                      </p:to>
                                    </p:set>
                                    <p:animEffect transition="in" filter="blinds(horizontal)">
                                      <p:cBhvr>
                                        <p:cTn id="22" dur="500"/>
                                        <p:tgtEl>
                                          <p:spTgt spid="277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7693"/>
                                        </p:tgtEl>
                                        <p:attrNameLst>
                                          <p:attrName>style.visibility</p:attrName>
                                        </p:attrNameLst>
                                      </p:cBhvr>
                                      <p:to>
                                        <p:strVal val="visible"/>
                                      </p:to>
                                    </p:set>
                                    <p:animEffect transition="in" filter="box(in)">
                                      <p:cBhvr>
                                        <p:cTn id="27" dur="500"/>
                                        <p:tgtEl>
                                          <p:spTgt spid="2769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7695"/>
                                        </p:tgtEl>
                                        <p:attrNameLst>
                                          <p:attrName>style.visibility</p:attrName>
                                        </p:attrNameLst>
                                      </p:cBhvr>
                                      <p:to>
                                        <p:strVal val="visible"/>
                                      </p:to>
                                    </p:set>
                                    <p:animEffect transition="in" filter="box(in)">
                                      <p:cBhvr>
                                        <p:cTn id="32" dur="500"/>
                                        <p:tgtEl>
                                          <p:spTgt spid="2769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7712"/>
                                        </p:tgtEl>
                                        <p:attrNameLst>
                                          <p:attrName>style.visibility</p:attrName>
                                        </p:attrNameLst>
                                      </p:cBhvr>
                                      <p:to>
                                        <p:strVal val="visible"/>
                                      </p:to>
                                    </p:set>
                                    <p:animEffect transition="in" filter="randombar(horizontal)">
                                      <p:cBhvr>
                                        <p:cTn id="37" dur="500"/>
                                        <p:tgtEl>
                                          <p:spTgt spid="2771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27696"/>
                                        </p:tgtEl>
                                        <p:attrNameLst>
                                          <p:attrName>style.visibility</p:attrName>
                                        </p:attrNameLst>
                                      </p:cBhvr>
                                      <p:to>
                                        <p:strVal val="visible"/>
                                      </p:to>
                                    </p:set>
                                    <p:animEffect transition="in" filter="box(in)">
                                      <p:cBhvr>
                                        <p:cTn id="42" dur="500"/>
                                        <p:tgtEl>
                                          <p:spTgt spid="2769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3" presetClass="entr" presetSubtype="0" fill="hold" grpId="0" nodeType="clickEffect">
                                  <p:stCondLst>
                                    <p:cond delay="0"/>
                                  </p:stCondLst>
                                  <p:childTnLst>
                                    <p:set>
                                      <p:cBhvr>
                                        <p:cTn id="46" dur="1" fill="hold">
                                          <p:stCondLst>
                                            <p:cond delay="0"/>
                                          </p:stCondLst>
                                        </p:cTn>
                                        <p:tgtEl>
                                          <p:spTgt spid="27713"/>
                                        </p:tgtEl>
                                        <p:attrNameLst>
                                          <p:attrName>style.visibility</p:attrName>
                                        </p:attrNameLst>
                                      </p:cBhvr>
                                      <p:to>
                                        <p:strVal val="visible"/>
                                      </p:to>
                                    </p:set>
                                    <p:anim calcmode="lin" valueType="num">
                                      <p:cBhvr>
                                        <p:cTn id="47" dur="500" fill="hold"/>
                                        <p:tgtEl>
                                          <p:spTgt spid="27713"/>
                                        </p:tgtEl>
                                        <p:attrNameLst>
                                          <p:attrName>ppt_w</p:attrName>
                                        </p:attrNameLst>
                                      </p:cBhvr>
                                      <p:tavLst>
                                        <p:tav tm="0">
                                          <p:val>
                                            <p:fltVal val="0"/>
                                          </p:val>
                                        </p:tav>
                                        <p:tav tm="100000">
                                          <p:val>
                                            <p:strVal val="#ppt_w"/>
                                          </p:val>
                                        </p:tav>
                                      </p:tavLst>
                                    </p:anim>
                                    <p:anim calcmode="lin" valueType="num">
                                      <p:cBhvr>
                                        <p:cTn id="48" dur="500" fill="hold"/>
                                        <p:tgtEl>
                                          <p:spTgt spid="27713"/>
                                        </p:tgtEl>
                                        <p:attrNameLst>
                                          <p:attrName>ppt_h</p:attrName>
                                        </p:attrNameLst>
                                      </p:cBhvr>
                                      <p:tavLst>
                                        <p:tav tm="0">
                                          <p:val>
                                            <p:fltVal val="0"/>
                                          </p:val>
                                        </p:tav>
                                        <p:tav tm="100000">
                                          <p:val>
                                            <p:strVal val="#ppt_h"/>
                                          </p:val>
                                        </p:tav>
                                      </p:tavLst>
                                    </p:anim>
                                    <p:animEffect transition="in" filter="fade">
                                      <p:cBhvr>
                                        <p:cTn id="49" dur="500"/>
                                        <p:tgtEl>
                                          <p:spTgt spid="27713"/>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4" presetClass="entr" presetSubtype="16" fill="hold" grpId="0" nodeType="clickEffect">
                                  <p:stCondLst>
                                    <p:cond delay="0"/>
                                  </p:stCondLst>
                                  <p:childTnLst>
                                    <p:set>
                                      <p:cBhvr>
                                        <p:cTn id="53" dur="1" fill="hold">
                                          <p:stCondLst>
                                            <p:cond delay="0"/>
                                          </p:stCondLst>
                                        </p:cTn>
                                        <p:tgtEl>
                                          <p:spTgt spid="27697"/>
                                        </p:tgtEl>
                                        <p:attrNameLst>
                                          <p:attrName>style.visibility</p:attrName>
                                        </p:attrNameLst>
                                      </p:cBhvr>
                                      <p:to>
                                        <p:strVal val="visible"/>
                                      </p:to>
                                    </p:set>
                                    <p:animEffect transition="in" filter="box(in)">
                                      <p:cBhvr>
                                        <p:cTn id="54" dur="500"/>
                                        <p:tgtEl>
                                          <p:spTgt spid="27697"/>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4" presetClass="entr" presetSubtype="16" fill="hold" grpId="0" nodeType="clickEffect">
                                  <p:stCondLst>
                                    <p:cond delay="0"/>
                                  </p:stCondLst>
                                  <p:childTnLst>
                                    <p:set>
                                      <p:cBhvr>
                                        <p:cTn id="58" dur="1" fill="hold">
                                          <p:stCondLst>
                                            <p:cond delay="0"/>
                                          </p:stCondLst>
                                        </p:cTn>
                                        <p:tgtEl>
                                          <p:spTgt spid="27699"/>
                                        </p:tgtEl>
                                        <p:attrNameLst>
                                          <p:attrName>style.visibility</p:attrName>
                                        </p:attrNameLst>
                                      </p:cBhvr>
                                      <p:to>
                                        <p:strVal val="visible"/>
                                      </p:to>
                                    </p:set>
                                    <p:animEffect transition="in" filter="box(in)">
                                      <p:cBhvr>
                                        <p:cTn id="59" dur="500"/>
                                        <p:tgtEl>
                                          <p:spTgt spid="27699"/>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17" presetClass="entr" presetSubtype="10" fill="hold" grpId="0" nodeType="clickEffect">
                                  <p:stCondLst>
                                    <p:cond delay="0"/>
                                  </p:stCondLst>
                                  <p:childTnLst>
                                    <p:set>
                                      <p:cBhvr>
                                        <p:cTn id="63" dur="1" fill="hold">
                                          <p:stCondLst>
                                            <p:cond delay="0"/>
                                          </p:stCondLst>
                                        </p:cTn>
                                        <p:tgtEl>
                                          <p:spTgt spid="27714"/>
                                        </p:tgtEl>
                                        <p:attrNameLst>
                                          <p:attrName>style.visibility</p:attrName>
                                        </p:attrNameLst>
                                      </p:cBhvr>
                                      <p:to>
                                        <p:strVal val="visible"/>
                                      </p:to>
                                    </p:set>
                                    <p:anim calcmode="lin" valueType="num">
                                      <p:cBhvr>
                                        <p:cTn id="64" dur="500" fill="hold"/>
                                        <p:tgtEl>
                                          <p:spTgt spid="27714"/>
                                        </p:tgtEl>
                                        <p:attrNameLst>
                                          <p:attrName>ppt_w</p:attrName>
                                        </p:attrNameLst>
                                      </p:cBhvr>
                                      <p:tavLst>
                                        <p:tav tm="0">
                                          <p:val>
                                            <p:fltVal val="0"/>
                                          </p:val>
                                        </p:tav>
                                        <p:tav tm="100000">
                                          <p:val>
                                            <p:strVal val="#ppt_w"/>
                                          </p:val>
                                        </p:tav>
                                      </p:tavLst>
                                    </p:anim>
                                    <p:anim calcmode="lin" valueType="num">
                                      <p:cBhvr>
                                        <p:cTn id="65" dur="500" fill="hold"/>
                                        <p:tgtEl>
                                          <p:spTgt spid="27714"/>
                                        </p:tgtEl>
                                        <p:attrNameLst>
                                          <p:attrName>ppt_h</p:attrName>
                                        </p:attrNameLst>
                                      </p:cBhvr>
                                      <p:tavLst>
                                        <p:tav tm="0">
                                          <p:val>
                                            <p:strVal val="#ppt_h"/>
                                          </p:val>
                                        </p:tav>
                                        <p:tav tm="100000">
                                          <p:val>
                                            <p:strVal val="#ppt_h"/>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4" presetClass="entr" presetSubtype="16" fill="hold" grpId="0" nodeType="clickEffect">
                                  <p:stCondLst>
                                    <p:cond delay="0"/>
                                  </p:stCondLst>
                                  <p:childTnLst>
                                    <p:set>
                                      <p:cBhvr>
                                        <p:cTn id="69" dur="1" fill="hold">
                                          <p:stCondLst>
                                            <p:cond delay="0"/>
                                          </p:stCondLst>
                                        </p:cTn>
                                        <p:tgtEl>
                                          <p:spTgt spid="27700"/>
                                        </p:tgtEl>
                                        <p:attrNameLst>
                                          <p:attrName>style.visibility</p:attrName>
                                        </p:attrNameLst>
                                      </p:cBhvr>
                                      <p:to>
                                        <p:strVal val="visible"/>
                                      </p:to>
                                    </p:set>
                                    <p:animEffect transition="in" filter="box(in)">
                                      <p:cBhvr>
                                        <p:cTn id="70" dur="500"/>
                                        <p:tgtEl>
                                          <p:spTgt spid="27700"/>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7" presetClass="entr" presetSubtype="0" fill="hold" grpId="0" nodeType="clickEffect">
                                  <p:stCondLst>
                                    <p:cond delay="0"/>
                                  </p:stCondLst>
                                  <p:iterate type="lt">
                                    <p:tmPct val="50000"/>
                                  </p:iterate>
                                  <p:childTnLst>
                                    <p:set>
                                      <p:cBhvr>
                                        <p:cTn id="74" dur="1" fill="hold">
                                          <p:stCondLst>
                                            <p:cond delay="0"/>
                                          </p:stCondLst>
                                        </p:cTn>
                                        <p:tgtEl>
                                          <p:spTgt spid="27715"/>
                                        </p:tgtEl>
                                        <p:attrNameLst>
                                          <p:attrName>style.visibility</p:attrName>
                                        </p:attrNameLst>
                                      </p:cBhvr>
                                      <p:to>
                                        <p:strVal val="visible"/>
                                      </p:to>
                                    </p:set>
                                    <p:anim calcmode="discrete" valueType="clr">
                                      <p:cBhvr override="childStyle">
                                        <p:cTn id="75" dur="80"/>
                                        <p:tgtEl>
                                          <p:spTgt spid="27715"/>
                                        </p:tgtEl>
                                        <p:attrNameLst>
                                          <p:attrName>style.color</p:attrName>
                                        </p:attrNameLst>
                                      </p:cBhvr>
                                      <p:tavLst>
                                        <p:tav tm="0">
                                          <p:val>
                                            <p:clrVal>
                                              <a:schemeClr val="accent2"/>
                                            </p:clrVal>
                                          </p:val>
                                        </p:tav>
                                        <p:tav tm="50000">
                                          <p:val>
                                            <p:clrVal>
                                              <a:schemeClr val="hlink"/>
                                            </p:clrVal>
                                          </p:val>
                                        </p:tav>
                                      </p:tavLst>
                                    </p:anim>
                                    <p:anim calcmode="discrete" valueType="clr">
                                      <p:cBhvr>
                                        <p:cTn id="76" dur="80"/>
                                        <p:tgtEl>
                                          <p:spTgt spid="27715"/>
                                        </p:tgtEl>
                                        <p:attrNameLst>
                                          <p:attrName>fillcolor</p:attrName>
                                        </p:attrNameLst>
                                      </p:cBhvr>
                                      <p:tavLst>
                                        <p:tav tm="0">
                                          <p:val>
                                            <p:clrVal>
                                              <a:schemeClr val="accent2"/>
                                            </p:clrVal>
                                          </p:val>
                                        </p:tav>
                                        <p:tav tm="50000">
                                          <p:val>
                                            <p:clrVal>
                                              <a:schemeClr val="hlink"/>
                                            </p:clrVal>
                                          </p:val>
                                        </p:tav>
                                      </p:tavLst>
                                    </p:anim>
                                    <p:set>
                                      <p:cBhvr>
                                        <p:cTn id="77" dur="80"/>
                                        <p:tgtEl>
                                          <p:spTgt spid="27715"/>
                                        </p:tgtEl>
                                        <p:attrNameLst>
                                          <p:attrName>fill.type</p:attrName>
                                        </p:attrNameLst>
                                      </p:cBhvr>
                                      <p:to>
                                        <p:strVal val="solid"/>
                                      </p:to>
                                    </p:set>
                                  </p:childTnLst>
                                </p:cTn>
                              </p:par>
                            </p:childTnLst>
                          </p:cTn>
                        </p:par>
                      </p:childTnLst>
                    </p:cTn>
                  </p:par>
                  <p:par>
                    <p:cTn id="78" fill="hold" nodeType="clickPar">
                      <p:stCondLst>
                        <p:cond delay="indefinite"/>
                      </p:stCondLst>
                      <p:childTnLst>
                        <p:par>
                          <p:cTn id="79" fill="hold" nodeType="withGroup">
                            <p:stCondLst>
                              <p:cond delay="0"/>
                            </p:stCondLst>
                            <p:childTnLst>
                              <p:par>
                                <p:cTn id="80" presetID="4" presetClass="entr" presetSubtype="16" fill="hold" grpId="0" nodeType="clickEffect">
                                  <p:stCondLst>
                                    <p:cond delay="0"/>
                                  </p:stCondLst>
                                  <p:childTnLst>
                                    <p:set>
                                      <p:cBhvr>
                                        <p:cTn id="81" dur="1" fill="hold">
                                          <p:stCondLst>
                                            <p:cond delay="0"/>
                                          </p:stCondLst>
                                        </p:cTn>
                                        <p:tgtEl>
                                          <p:spTgt spid="27701"/>
                                        </p:tgtEl>
                                        <p:attrNameLst>
                                          <p:attrName>style.visibility</p:attrName>
                                        </p:attrNameLst>
                                      </p:cBhvr>
                                      <p:to>
                                        <p:strVal val="visible"/>
                                      </p:to>
                                    </p:set>
                                    <p:animEffect transition="in" filter="box(in)">
                                      <p:cBhvr>
                                        <p:cTn id="82" dur="500"/>
                                        <p:tgtEl>
                                          <p:spTgt spid="27701"/>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4" presetClass="entr" presetSubtype="16" fill="hold" grpId="0" nodeType="clickEffect">
                                  <p:stCondLst>
                                    <p:cond delay="0"/>
                                  </p:stCondLst>
                                  <p:childTnLst>
                                    <p:set>
                                      <p:cBhvr>
                                        <p:cTn id="86" dur="1" fill="hold">
                                          <p:stCondLst>
                                            <p:cond delay="0"/>
                                          </p:stCondLst>
                                        </p:cTn>
                                        <p:tgtEl>
                                          <p:spTgt spid="27703"/>
                                        </p:tgtEl>
                                        <p:attrNameLst>
                                          <p:attrName>style.visibility</p:attrName>
                                        </p:attrNameLst>
                                      </p:cBhvr>
                                      <p:to>
                                        <p:strVal val="visible"/>
                                      </p:to>
                                    </p:set>
                                    <p:animEffect transition="in" filter="box(in)">
                                      <p:cBhvr>
                                        <p:cTn id="87" dur="500"/>
                                        <p:tgtEl>
                                          <p:spTgt spid="27703"/>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17" presetClass="entr" presetSubtype="10" fill="hold" grpId="0" nodeType="clickEffect">
                                  <p:stCondLst>
                                    <p:cond delay="0"/>
                                  </p:stCondLst>
                                  <p:childTnLst>
                                    <p:set>
                                      <p:cBhvr>
                                        <p:cTn id="91" dur="1" fill="hold">
                                          <p:stCondLst>
                                            <p:cond delay="0"/>
                                          </p:stCondLst>
                                        </p:cTn>
                                        <p:tgtEl>
                                          <p:spTgt spid="27716"/>
                                        </p:tgtEl>
                                        <p:attrNameLst>
                                          <p:attrName>style.visibility</p:attrName>
                                        </p:attrNameLst>
                                      </p:cBhvr>
                                      <p:to>
                                        <p:strVal val="visible"/>
                                      </p:to>
                                    </p:set>
                                    <p:anim calcmode="lin" valueType="num">
                                      <p:cBhvr>
                                        <p:cTn id="92" dur="500" fill="hold"/>
                                        <p:tgtEl>
                                          <p:spTgt spid="27716"/>
                                        </p:tgtEl>
                                        <p:attrNameLst>
                                          <p:attrName>ppt_w</p:attrName>
                                        </p:attrNameLst>
                                      </p:cBhvr>
                                      <p:tavLst>
                                        <p:tav tm="0">
                                          <p:val>
                                            <p:fltVal val="0"/>
                                          </p:val>
                                        </p:tav>
                                        <p:tav tm="100000">
                                          <p:val>
                                            <p:strVal val="#ppt_w"/>
                                          </p:val>
                                        </p:tav>
                                      </p:tavLst>
                                    </p:anim>
                                    <p:anim calcmode="lin" valueType="num">
                                      <p:cBhvr>
                                        <p:cTn id="93" dur="500" fill="hold"/>
                                        <p:tgtEl>
                                          <p:spTgt spid="27716"/>
                                        </p:tgtEl>
                                        <p:attrNameLst>
                                          <p:attrName>ppt_h</p:attrName>
                                        </p:attrNameLst>
                                      </p:cBhvr>
                                      <p:tavLst>
                                        <p:tav tm="0">
                                          <p:val>
                                            <p:strVal val="#ppt_h"/>
                                          </p:val>
                                        </p:tav>
                                        <p:tav tm="100000">
                                          <p:val>
                                            <p:strVal val="#ppt_h"/>
                                          </p:val>
                                        </p:tav>
                                      </p:tavLst>
                                    </p:anim>
                                  </p:childTnLst>
                                </p:cTn>
                              </p:par>
                            </p:childTnLst>
                          </p:cTn>
                        </p:par>
                      </p:childTnLst>
                    </p:cTn>
                  </p:par>
                  <p:par>
                    <p:cTn id="94" fill="hold" nodeType="clickPar">
                      <p:stCondLst>
                        <p:cond delay="indefinite"/>
                      </p:stCondLst>
                      <p:childTnLst>
                        <p:par>
                          <p:cTn id="95" fill="hold" nodeType="withGroup">
                            <p:stCondLst>
                              <p:cond delay="0"/>
                            </p:stCondLst>
                            <p:childTnLst>
                              <p:par>
                                <p:cTn id="96" presetID="4" presetClass="entr" presetSubtype="16" fill="hold" grpId="0" nodeType="clickEffect">
                                  <p:stCondLst>
                                    <p:cond delay="0"/>
                                  </p:stCondLst>
                                  <p:childTnLst>
                                    <p:set>
                                      <p:cBhvr>
                                        <p:cTn id="97" dur="1" fill="hold">
                                          <p:stCondLst>
                                            <p:cond delay="0"/>
                                          </p:stCondLst>
                                        </p:cTn>
                                        <p:tgtEl>
                                          <p:spTgt spid="27704"/>
                                        </p:tgtEl>
                                        <p:attrNameLst>
                                          <p:attrName>style.visibility</p:attrName>
                                        </p:attrNameLst>
                                      </p:cBhvr>
                                      <p:to>
                                        <p:strVal val="visible"/>
                                      </p:to>
                                    </p:set>
                                    <p:animEffect transition="in" filter="box(in)">
                                      <p:cBhvr>
                                        <p:cTn id="98" dur="500"/>
                                        <p:tgtEl>
                                          <p:spTgt spid="27704"/>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55" presetClass="entr" presetSubtype="0" fill="hold" grpId="0" nodeType="clickEffect">
                                  <p:stCondLst>
                                    <p:cond delay="0"/>
                                  </p:stCondLst>
                                  <p:childTnLst>
                                    <p:set>
                                      <p:cBhvr>
                                        <p:cTn id="102" dur="1" fill="hold">
                                          <p:stCondLst>
                                            <p:cond delay="0"/>
                                          </p:stCondLst>
                                        </p:cTn>
                                        <p:tgtEl>
                                          <p:spTgt spid="27717"/>
                                        </p:tgtEl>
                                        <p:attrNameLst>
                                          <p:attrName>style.visibility</p:attrName>
                                        </p:attrNameLst>
                                      </p:cBhvr>
                                      <p:to>
                                        <p:strVal val="visible"/>
                                      </p:to>
                                    </p:set>
                                    <p:anim calcmode="lin" valueType="num">
                                      <p:cBhvr>
                                        <p:cTn id="103" dur="1000" fill="hold"/>
                                        <p:tgtEl>
                                          <p:spTgt spid="27717"/>
                                        </p:tgtEl>
                                        <p:attrNameLst>
                                          <p:attrName>ppt_w</p:attrName>
                                        </p:attrNameLst>
                                      </p:cBhvr>
                                      <p:tavLst>
                                        <p:tav tm="0">
                                          <p:val>
                                            <p:strVal val="#ppt_w*0.70"/>
                                          </p:val>
                                        </p:tav>
                                        <p:tav tm="100000">
                                          <p:val>
                                            <p:strVal val="#ppt_w"/>
                                          </p:val>
                                        </p:tav>
                                      </p:tavLst>
                                    </p:anim>
                                    <p:anim calcmode="lin" valueType="num">
                                      <p:cBhvr>
                                        <p:cTn id="104" dur="1000" fill="hold"/>
                                        <p:tgtEl>
                                          <p:spTgt spid="27717"/>
                                        </p:tgtEl>
                                        <p:attrNameLst>
                                          <p:attrName>ppt_h</p:attrName>
                                        </p:attrNameLst>
                                      </p:cBhvr>
                                      <p:tavLst>
                                        <p:tav tm="0">
                                          <p:val>
                                            <p:strVal val="#ppt_h"/>
                                          </p:val>
                                        </p:tav>
                                        <p:tav tm="100000">
                                          <p:val>
                                            <p:strVal val="#ppt_h"/>
                                          </p:val>
                                        </p:tav>
                                      </p:tavLst>
                                    </p:anim>
                                    <p:animEffect transition="in" filter="fade">
                                      <p:cBhvr>
                                        <p:cTn id="105" dur="1000"/>
                                        <p:tgtEl>
                                          <p:spTgt spid="27717"/>
                                        </p:tgtEl>
                                      </p:cBhvr>
                                    </p:animEffec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4" presetClass="entr" presetSubtype="16" fill="hold" grpId="0" nodeType="clickEffect">
                                  <p:stCondLst>
                                    <p:cond delay="0"/>
                                  </p:stCondLst>
                                  <p:childTnLst>
                                    <p:set>
                                      <p:cBhvr>
                                        <p:cTn id="109" dur="1" fill="hold">
                                          <p:stCondLst>
                                            <p:cond delay="0"/>
                                          </p:stCondLst>
                                        </p:cTn>
                                        <p:tgtEl>
                                          <p:spTgt spid="27705"/>
                                        </p:tgtEl>
                                        <p:attrNameLst>
                                          <p:attrName>style.visibility</p:attrName>
                                        </p:attrNameLst>
                                      </p:cBhvr>
                                      <p:to>
                                        <p:strVal val="visible"/>
                                      </p:to>
                                    </p:set>
                                    <p:animEffect transition="in" filter="box(in)">
                                      <p:cBhvr>
                                        <p:cTn id="110" dur="500"/>
                                        <p:tgtEl>
                                          <p:spTgt spid="27705"/>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4" presetClass="entr" presetSubtype="16" fill="hold" grpId="0" nodeType="clickEffect">
                                  <p:stCondLst>
                                    <p:cond delay="0"/>
                                  </p:stCondLst>
                                  <p:childTnLst>
                                    <p:set>
                                      <p:cBhvr>
                                        <p:cTn id="114" dur="1" fill="hold">
                                          <p:stCondLst>
                                            <p:cond delay="0"/>
                                          </p:stCondLst>
                                        </p:cTn>
                                        <p:tgtEl>
                                          <p:spTgt spid="27707"/>
                                        </p:tgtEl>
                                        <p:attrNameLst>
                                          <p:attrName>style.visibility</p:attrName>
                                        </p:attrNameLst>
                                      </p:cBhvr>
                                      <p:to>
                                        <p:strVal val="visible"/>
                                      </p:to>
                                    </p:set>
                                    <p:animEffect transition="in" filter="box(in)">
                                      <p:cBhvr>
                                        <p:cTn id="115" dur="500"/>
                                        <p:tgtEl>
                                          <p:spTgt spid="27707"/>
                                        </p:tgtEl>
                                      </p:cBhvr>
                                    </p:animEffect>
                                  </p:childTnLst>
                                </p:cTn>
                              </p:par>
                            </p:childTnLst>
                          </p:cTn>
                        </p:par>
                      </p:childTnLst>
                    </p:cTn>
                  </p:par>
                  <p:par>
                    <p:cTn id="116" fill="hold" nodeType="clickPar">
                      <p:stCondLst>
                        <p:cond delay="indefinite"/>
                      </p:stCondLst>
                      <p:childTnLst>
                        <p:par>
                          <p:cTn id="117" fill="hold" nodeType="withGroup">
                            <p:stCondLst>
                              <p:cond delay="0"/>
                            </p:stCondLst>
                            <p:childTnLst>
                              <p:par>
                                <p:cTn id="118" presetID="23" presetClass="entr" presetSubtype="16" fill="hold" grpId="0" nodeType="clickEffect">
                                  <p:stCondLst>
                                    <p:cond delay="0"/>
                                  </p:stCondLst>
                                  <p:childTnLst>
                                    <p:set>
                                      <p:cBhvr>
                                        <p:cTn id="119" dur="1" fill="hold">
                                          <p:stCondLst>
                                            <p:cond delay="0"/>
                                          </p:stCondLst>
                                        </p:cTn>
                                        <p:tgtEl>
                                          <p:spTgt spid="27718"/>
                                        </p:tgtEl>
                                        <p:attrNameLst>
                                          <p:attrName>style.visibility</p:attrName>
                                        </p:attrNameLst>
                                      </p:cBhvr>
                                      <p:to>
                                        <p:strVal val="visible"/>
                                      </p:to>
                                    </p:set>
                                    <p:anim calcmode="lin" valueType="num">
                                      <p:cBhvr>
                                        <p:cTn id="120" dur="500" fill="hold"/>
                                        <p:tgtEl>
                                          <p:spTgt spid="27718"/>
                                        </p:tgtEl>
                                        <p:attrNameLst>
                                          <p:attrName>ppt_w</p:attrName>
                                        </p:attrNameLst>
                                      </p:cBhvr>
                                      <p:tavLst>
                                        <p:tav tm="0">
                                          <p:val>
                                            <p:fltVal val="0"/>
                                          </p:val>
                                        </p:tav>
                                        <p:tav tm="100000">
                                          <p:val>
                                            <p:strVal val="#ppt_w"/>
                                          </p:val>
                                        </p:tav>
                                      </p:tavLst>
                                    </p:anim>
                                    <p:anim calcmode="lin" valueType="num">
                                      <p:cBhvr>
                                        <p:cTn id="121" dur="500" fill="hold"/>
                                        <p:tgtEl>
                                          <p:spTgt spid="27718"/>
                                        </p:tgtEl>
                                        <p:attrNameLst>
                                          <p:attrName>ppt_h</p:attrName>
                                        </p:attrNameLst>
                                      </p:cBhvr>
                                      <p:tavLst>
                                        <p:tav tm="0">
                                          <p:val>
                                            <p:fltVal val="0"/>
                                          </p:val>
                                        </p:tav>
                                        <p:tav tm="100000">
                                          <p:val>
                                            <p:strVal val="#ppt_h"/>
                                          </p:val>
                                        </p:tav>
                                      </p:tavLst>
                                    </p:anim>
                                  </p:childTnLst>
                                </p:cTn>
                              </p:par>
                            </p:childTnLst>
                          </p:cTn>
                        </p:par>
                      </p:childTnLst>
                    </p:cTn>
                  </p:par>
                  <p:par>
                    <p:cTn id="122" fill="hold" nodeType="clickPar">
                      <p:stCondLst>
                        <p:cond delay="indefinite"/>
                      </p:stCondLst>
                      <p:childTnLst>
                        <p:par>
                          <p:cTn id="123" fill="hold" nodeType="withGroup">
                            <p:stCondLst>
                              <p:cond delay="0"/>
                            </p:stCondLst>
                            <p:childTnLst>
                              <p:par>
                                <p:cTn id="124" presetID="4" presetClass="entr" presetSubtype="16" fill="hold" grpId="0" nodeType="clickEffect">
                                  <p:stCondLst>
                                    <p:cond delay="0"/>
                                  </p:stCondLst>
                                  <p:childTnLst>
                                    <p:set>
                                      <p:cBhvr>
                                        <p:cTn id="125" dur="1" fill="hold">
                                          <p:stCondLst>
                                            <p:cond delay="0"/>
                                          </p:stCondLst>
                                        </p:cTn>
                                        <p:tgtEl>
                                          <p:spTgt spid="27708"/>
                                        </p:tgtEl>
                                        <p:attrNameLst>
                                          <p:attrName>style.visibility</p:attrName>
                                        </p:attrNameLst>
                                      </p:cBhvr>
                                      <p:to>
                                        <p:strVal val="visible"/>
                                      </p:to>
                                    </p:set>
                                    <p:animEffect transition="in" filter="box(in)">
                                      <p:cBhvr>
                                        <p:cTn id="126" dur="500"/>
                                        <p:tgtEl>
                                          <p:spTgt spid="27708"/>
                                        </p:tgtEl>
                                      </p:cBhvr>
                                    </p:animEffec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23" presetClass="entr" presetSubtype="16" fill="hold" grpId="0" nodeType="clickEffect">
                                  <p:stCondLst>
                                    <p:cond delay="0"/>
                                  </p:stCondLst>
                                  <p:childTnLst>
                                    <p:set>
                                      <p:cBhvr>
                                        <p:cTn id="130" dur="1" fill="hold">
                                          <p:stCondLst>
                                            <p:cond delay="0"/>
                                          </p:stCondLst>
                                        </p:cTn>
                                        <p:tgtEl>
                                          <p:spTgt spid="27719"/>
                                        </p:tgtEl>
                                        <p:attrNameLst>
                                          <p:attrName>style.visibility</p:attrName>
                                        </p:attrNameLst>
                                      </p:cBhvr>
                                      <p:to>
                                        <p:strVal val="visible"/>
                                      </p:to>
                                    </p:set>
                                    <p:anim calcmode="lin" valueType="num">
                                      <p:cBhvr>
                                        <p:cTn id="131" dur="500" fill="hold"/>
                                        <p:tgtEl>
                                          <p:spTgt spid="27719"/>
                                        </p:tgtEl>
                                        <p:attrNameLst>
                                          <p:attrName>ppt_w</p:attrName>
                                        </p:attrNameLst>
                                      </p:cBhvr>
                                      <p:tavLst>
                                        <p:tav tm="0">
                                          <p:val>
                                            <p:fltVal val="0"/>
                                          </p:val>
                                        </p:tav>
                                        <p:tav tm="100000">
                                          <p:val>
                                            <p:strVal val="#ppt_w"/>
                                          </p:val>
                                        </p:tav>
                                      </p:tavLst>
                                    </p:anim>
                                    <p:anim calcmode="lin" valueType="num">
                                      <p:cBhvr>
                                        <p:cTn id="132" dur="500" fill="hold"/>
                                        <p:tgtEl>
                                          <p:spTgt spid="27719"/>
                                        </p:tgtEl>
                                        <p:attrNameLst>
                                          <p:attrName>ppt_h</p:attrName>
                                        </p:attrNameLst>
                                      </p:cBhvr>
                                      <p:tavLst>
                                        <p:tav tm="0">
                                          <p:val>
                                            <p:fltVal val="0"/>
                                          </p:val>
                                        </p:tav>
                                        <p:tav tm="100000">
                                          <p:val>
                                            <p:strVal val="#ppt_h"/>
                                          </p:val>
                                        </p:tav>
                                      </p:tavLst>
                                    </p:anim>
                                  </p:childTnLst>
                                </p:cTn>
                              </p:par>
                            </p:childTnLst>
                          </p:cTn>
                        </p:par>
                      </p:childTnLst>
                    </p:cTn>
                  </p:par>
                  <p:par>
                    <p:cTn id="133" fill="hold" nodeType="clickPar">
                      <p:stCondLst>
                        <p:cond delay="indefinite"/>
                      </p:stCondLst>
                      <p:childTnLst>
                        <p:par>
                          <p:cTn id="134" fill="hold" nodeType="withGroup">
                            <p:stCondLst>
                              <p:cond delay="0"/>
                            </p:stCondLst>
                            <p:childTnLst>
                              <p:par>
                                <p:cTn id="135" presetID="4" presetClass="entr" presetSubtype="16" fill="hold" grpId="0" nodeType="clickEffect">
                                  <p:stCondLst>
                                    <p:cond delay="0"/>
                                  </p:stCondLst>
                                  <p:childTnLst>
                                    <p:set>
                                      <p:cBhvr>
                                        <p:cTn id="136" dur="1" fill="hold">
                                          <p:stCondLst>
                                            <p:cond delay="0"/>
                                          </p:stCondLst>
                                        </p:cTn>
                                        <p:tgtEl>
                                          <p:spTgt spid="27709"/>
                                        </p:tgtEl>
                                        <p:attrNameLst>
                                          <p:attrName>style.visibility</p:attrName>
                                        </p:attrNameLst>
                                      </p:cBhvr>
                                      <p:to>
                                        <p:strVal val="visible"/>
                                      </p:to>
                                    </p:set>
                                    <p:animEffect transition="in" filter="box(in)">
                                      <p:cBhvr>
                                        <p:cTn id="137" dur="500"/>
                                        <p:tgtEl>
                                          <p:spTgt spid="277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91" grpId="0" autoUpdateAnimBg="0"/>
      <p:bldP spid="27692" grpId="0" autoUpdateAnimBg="0"/>
      <p:bldP spid="27693" grpId="0" autoUpdateAnimBg="0"/>
      <p:bldP spid="27695" grpId="0" autoUpdateAnimBg="0"/>
      <p:bldP spid="27696" grpId="0" autoUpdateAnimBg="0"/>
      <p:bldP spid="27697" grpId="0" autoUpdateAnimBg="0"/>
      <p:bldP spid="27699" grpId="0" autoUpdateAnimBg="0"/>
      <p:bldP spid="27700" grpId="0" autoUpdateAnimBg="0"/>
      <p:bldP spid="27701" grpId="0" autoUpdateAnimBg="0"/>
      <p:bldP spid="27703" grpId="0" autoUpdateAnimBg="0"/>
      <p:bldP spid="27704" grpId="0" autoUpdateAnimBg="0"/>
      <p:bldP spid="27705" grpId="0" autoUpdateAnimBg="0"/>
      <p:bldP spid="27707" grpId="0" autoUpdateAnimBg="0"/>
      <p:bldP spid="27708" grpId="0" autoUpdateAnimBg="0"/>
      <p:bldP spid="27709" grpId="0" autoUpdateAnimBg="0"/>
      <p:bldP spid="27710" grpId="0" autoUpdateAnimBg="0"/>
      <p:bldP spid="27711" grpId="0" autoUpdateAnimBg="0"/>
      <p:bldP spid="27712" grpId="0" autoUpdateAnimBg="0"/>
      <p:bldP spid="27713" grpId="0" autoUpdateAnimBg="0"/>
      <p:bldP spid="27714" grpId="0" autoUpdateAnimBg="0"/>
      <p:bldP spid="27715" grpId="0" autoUpdateAnimBg="0"/>
      <p:bldP spid="27716" grpId="0" autoUpdateAnimBg="0"/>
      <p:bldP spid="27717" grpId="0" autoUpdateAnimBg="0"/>
      <p:bldP spid="27718" grpId="0" autoUpdateAnimBg="0"/>
      <p:bldP spid="27719"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Line 2"/>
          <p:cNvSpPr>
            <a:spLocks noChangeShapeType="1"/>
          </p:cNvSpPr>
          <p:nvPr/>
        </p:nvSpPr>
        <p:spPr bwMode="auto">
          <a:xfrm>
            <a:off x="0" y="889000"/>
            <a:ext cx="9144000" cy="0"/>
          </a:xfrm>
          <a:prstGeom prst="line">
            <a:avLst/>
          </a:prstGeom>
          <a:noFill/>
          <a:ln w="38100">
            <a:solidFill>
              <a:srgbClr val="FF6600"/>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000000"/>
              </a:solidFill>
              <a:latin typeface="Times New Roman" pitchFamily="18" charset="0"/>
              <a:cs typeface="Times New Roman" pitchFamily="18" charset="0"/>
            </a:endParaRPr>
          </a:p>
        </p:txBody>
      </p:sp>
      <p:sp>
        <p:nvSpPr>
          <p:cNvPr id="60419" name="Text Box 3"/>
          <p:cNvSpPr txBox="1">
            <a:spLocks noChangeArrowheads="1"/>
          </p:cNvSpPr>
          <p:nvPr/>
        </p:nvSpPr>
        <p:spPr bwMode="auto">
          <a:xfrm>
            <a:off x="6553200" y="508000"/>
            <a:ext cx="838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cs typeface="Times New Roman" pitchFamily="18" charset="0"/>
              </a:defRPr>
            </a:lvl1pPr>
            <a:lvl2pPr marL="742950" indent="-285750">
              <a:defRPr>
                <a:solidFill>
                  <a:schemeClr val="tx1"/>
                </a:solidFill>
                <a:latin typeface="Times New Roman" pitchFamily="18" charset="0"/>
                <a:cs typeface="Times New Roman" pitchFamily="18" charset="0"/>
              </a:defRPr>
            </a:lvl2pPr>
            <a:lvl3pPr marL="1143000" indent="-228600">
              <a:defRPr>
                <a:solidFill>
                  <a:schemeClr val="tx1"/>
                </a:solidFill>
                <a:latin typeface="Times New Roman" pitchFamily="18" charset="0"/>
                <a:cs typeface="Times New Roman" pitchFamily="18" charset="0"/>
              </a:defRPr>
            </a:lvl3pPr>
            <a:lvl4pPr marL="1600200" indent="-228600">
              <a:defRPr>
                <a:solidFill>
                  <a:schemeClr val="tx1"/>
                </a:solidFill>
                <a:latin typeface="Times New Roman" pitchFamily="18" charset="0"/>
                <a:cs typeface="Times New Roman" pitchFamily="18" charset="0"/>
              </a:defRPr>
            </a:lvl4pPr>
            <a:lvl5pPr marL="2057400" indent="-22860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endParaRPr lang="vi-VN" altLang="en-US" smtClean="0">
              <a:solidFill>
                <a:srgbClr val="000000"/>
              </a:solidFill>
              <a:latin typeface=".VnTime" pitchFamily="34" charset="0"/>
            </a:endParaRPr>
          </a:p>
        </p:txBody>
      </p:sp>
      <p:sp>
        <p:nvSpPr>
          <p:cNvPr id="28676" name="Rectangle 4"/>
          <p:cNvSpPr>
            <a:spLocks noChangeArrowheads="1"/>
          </p:cNvSpPr>
          <p:nvPr/>
        </p:nvSpPr>
        <p:spPr bwMode="auto">
          <a:xfrm>
            <a:off x="6019800" y="539752"/>
            <a:ext cx="1689886" cy="461665"/>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defRPr/>
            </a:pPr>
            <a:r>
              <a:rPr lang="en-US" altLang="en-US" sz="2400" b="1">
                <a:solidFill>
                  <a:srgbClr val="0099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An-đéc-xen</a:t>
            </a:r>
          </a:p>
        </p:txBody>
      </p:sp>
      <p:sp>
        <p:nvSpPr>
          <p:cNvPr id="60421" name="Text Box 5"/>
          <p:cNvSpPr txBox="1">
            <a:spLocks noChangeArrowheads="1"/>
          </p:cNvSpPr>
          <p:nvPr/>
        </p:nvSpPr>
        <p:spPr bwMode="auto">
          <a:xfrm>
            <a:off x="1447800" y="1397001"/>
            <a:ext cx="7848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cs typeface="Times New Roman" pitchFamily="18" charset="0"/>
              </a:defRPr>
            </a:lvl1pPr>
            <a:lvl2pPr marL="742950" indent="-285750">
              <a:defRPr>
                <a:solidFill>
                  <a:schemeClr val="tx1"/>
                </a:solidFill>
                <a:latin typeface="Times New Roman" pitchFamily="18" charset="0"/>
                <a:cs typeface="Times New Roman" pitchFamily="18" charset="0"/>
              </a:defRPr>
            </a:lvl2pPr>
            <a:lvl3pPr marL="1143000" indent="-228600">
              <a:defRPr>
                <a:solidFill>
                  <a:schemeClr val="tx1"/>
                </a:solidFill>
                <a:latin typeface="Times New Roman" pitchFamily="18" charset="0"/>
                <a:cs typeface="Times New Roman" pitchFamily="18" charset="0"/>
              </a:defRPr>
            </a:lvl3pPr>
            <a:lvl4pPr marL="1600200" indent="-228600">
              <a:defRPr>
                <a:solidFill>
                  <a:schemeClr val="tx1"/>
                </a:solidFill>
                <a:latin typeface="Times New Roman" pitchFamily="18" charset="0"/>
                <a:cs typeface="Times New Roman" pitchFamily="18" charset="0"/>
              </a:defRPr>
            </a:lvl4pPr>
            <a:lvl5pPr marL="2057400" indent="-22860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r>
              <a:rPr lang="en-US" altLang="en-US" sz="3200" b="1" u="sng" dirty="0" smtClean="0">
                <a:solidFill>
                  <a:srgbClr val="0033CC"/>
                </a:solidFill>
              </a:rPr>
              <a:t>3. Cái chết của cô bé</a:t>
            </a:r>
            <a:endParaRPr lang="en-US" altLang="en-US" sz="1800" dirty="0" smtClean="0">
              <a:solidFill>
                <a:srgbClr val="000000"/>
              </a:solidFill>
              <a:latin typeface="Arial" charset="0"/>
            </a:endParaRPr>
          </a:p>
        </p:txBody>
      </p:sp>
      <p:sp>
        <p:nvSpPr>
          <p:cNvPr id="60422" name="Line 7"/>
          <p:cNvSpPr>
            <a:spLocks noChangeShapeType="1"/>
          </p:cNvSpPr>
          <p:nvPr/>
        </p:nvSpPr>
        <p:spPr bwMode="auto">
          <a:xfrm>
            <a:off x="1692275" y="1968500"/>
            <a:ext cx="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000000"/>
              </a:solidFill>
              <a:latin typeface="Times New Roman" pitchFamily="18" charset="0"/>
              <a:cs typeface="Times New Roman" pitchFamily="18" charset="0"/>
            </a:endParaRPr>
          </a:p>
        </p:txBody>
      </p:sp>
      <p:sp>
        <p:nvSpPr>
          <p:cNvPr id="60424" name="Text Box 9"/>
          <p:cNvSpPr txBox="1">
            <a:spLocks noChangeArrowheads="1"/>
          </p:cNvSpPr>
          <p:nvPr/>
        </p:nvSpPr>
        <p:spPr bwMode="auto">
          <a:xfrm>
            <a:off x="228603" y="3504407"/>
            <a:ext cx="21494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cs typeface="Times New Roman" pitchFamily="18" charset="0"/>
              </a:defRPr>
            </a:lvl1pPr>
            <a:lvl2pPr marL="742950" indent="-285750">
              <a:defRPr>
                <a:solidFill>
                  <a:schemeClr val="tx1"/>
                </a:solidFill>
                <a:latin typeface="Times New Roman" pitchFamily="18" charset="0"/>
                <a:cs typeface="Times New Roman" pitchFamily="18" charset="0"/>
              </a:defRPr>
            </a:lvl2pPr>
            <a:lvl3pPr marL="1143000" indent="-228600">
              <a:defRPr>
                <a:solidFill>
                  <a:schemeClr val="tx1"/>
                </a:solidFill>
                <a:latin typeface="Times New Roman" pitchFamily="18" charset="0"/>
                <a:cs typeface="Times New Roman" pitchFamily="18" charset="0"/>
              </a:defRPr>
            </a:lvl3pPr>
            <a:lvl4pPr marL="1600200" indent="-228600">
              <a:defRPr>
                <a:solidFill>
                  <a:schemeClr val="tx1"/>
                </a:solidFill>
                <a:latin typeface="Times New Roman" pitchFamily="18" charset="0"/>
                <a:cs typeface="Times New Roman" pitchFamily="18" charset="0"/>
              </a:defRPr>
            </a:lvl4pPr>
            <a:lvl5pPr marL="2057400" indent="-22860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a:spcBef>
                <a:spcPct val="0"/>
              </a:spcBef>
            </a:pPr>
            <a:endParaRPr lang="vi-VN" altLang="en-US" smtClean="0">
              <a:solidFill>
                <a:srgbClr val="000000"/>
              </a:solidFill>
              <a:latin typeface=".VnTime" pitchFamily="34" charset="0"/>
            </a:endParaRPr>
          </a:p>
        </p:txBody>
      </p:sp>
      <p:pic>
        <p:nvPicPr>
          <p:cNvPr id="60425" name="Picture 6" descr="DSTARS-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906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6" name="Picture 6" descr="DSTARS-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0"/>
            <a:ext cx="9906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7" name="Picture 6" descr="DSTARS-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800" y="0"/>
            <a:ext cx="9906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8" name="Picture 6" descr="DSTARS-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0"/>
            <a:ext cx="9906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9" name="Picture 6" descr="DSTARS-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4800" y="317500"/>
            <a:ext cx="9906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6"/>
          <p:cNvSpPr txBox="1">
            <a:spLocks noChangeArrowheads="1"/>
          </p:cNvSpPr>
          <p:nvPr/>
        </p:nvSpPr>
        <p:spPr bwMode="auto">
          <a:xfrm>
            <a:off x="1371600" y="127001"/>
            <a:ext cx="6553200" cy="584775"/>
          </a:xfrm>
          <a:prstGeom prst="rect">
            <a:avLst/>
          </a:prstGeom>
          <a:solidFill>
            <a:srgbClr val="66FFFF"/>
          </a:solidFill>
          <a:ln w="57150" cmpd="thickThin">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defRPr/>
            </a:pPr>
            <a:r>
              <a:rPr lang="en-US" altLang="en-US" b="1" dirty="0" smtClean="0">
                <a:solidFill>
                  <a:srgbClr val="FF0066"/>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CÔ </a:t>
            </a:r>
            <a:r>
              <a:rPr lang="en-US" altLang="en-US" b="1" dirty="0">
                <a:solidFill>
                  <a:srgbClr val="FF0066"/>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BÉ BÁN DIÊM</a:t>
            </a:r>
            <a:r>
              <a:rPr lang="en-US" altLang="en-US" dirty="0">
                <a:solidFill>
                  <a:srgbClr val="000000"/>
                </a:solidFill>
                <a:latin typeface="Times New Roman" panose="02020603050405020304" pitchFamily="18" charset="0"/>
                <a:cs typeface="Times New Roman" panose="02020603050405020304" pitchFamily="18" charset="0"/>
              </a:rPr>
              <a:t>         </a:t>
            </a:r>
            <a:endParaRPr lang="en-US" altLang="en-US" b="1" dirty="0">
              <a:solidFill>
                <a:srgbClr val="009900"/>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24818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9698" name="Picture 20" descr="Quet diem lan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3434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15" descr="Quet diem lan 2"/>
          <p:cNvPicPr>
            <a:picLocks noChangeAspect="1" noChangeArrowheads="1"/>
          </p:cNvPicPr>
          <p:nvPr/>
        </p:nvPicPr>
        <p:blipFill>
          <a:blip r:embed="rId3" cstate="print">
            <a:extLst>
              <a:ext uri="{28A0092B-C50C-407E-A947-70E740481C1C}">
                <a14:useLocalDpi xmlns:a14="http://schemas.microsoft.com/office/drawing/2010/main" val="0"/>
              </a:ext>
            </a:extLst>
          </a:blip>
          <a:srcRect r="52432"/>
          <a:stretch>
            <a:fillRect/>
          </a:stretch>
        </p:blipFill>
        <p:spPr bwMode="auto">
          <a:xfrm>
            <a:off x="-26988" y="2667000"/>
            <a:ext cx="4875213" cy="2794000"/>
          </a:xfrm>
          <a:prstGeom prst="rect">
            <a:avLst/>
          </a:prstGeom>
          <a:noFill/>
          <a:ln w="9525">
            <a:solidFill>
              <a:srgbClr val="00CCFF"/>
            </a:solidFill>
            <a:miter lim="800000"/>
            <a:headEnd/>
            <a:tailEnd/>
          </a:ln>
          <a:extLst>
            <a:ext uri="{909E8E84-426E-40DD-AFC4-6F175D3DCCD1}">
              <a14:hiddenFill xmlns:a14="http://schemas.microsoft.com/office/drawing/2010/main">
                <a:solidFill>
                  <a:srgbClr val="FFFFFF"/>
                </a:solidFill>
              </a14:hiddenFill>
            </a:ext>
          </a:extLst>
        </p:spPr>
      </p:pic>
      <p:pic>
        <p:nvPicPr>
          <p:cNvPr id="29700" name="Picture 12" descr="Quet diem lan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0"/>
            <a:ext cx="4800600"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13" descr="Quet diem lan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19600" y="1778000"/>
            <a:ext cx="4724400" cy="19050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29702" name="Picture 5" descr="Quet diem lan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19600" y="3492500"/>
            <a:ext cx="4724400"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3" name="Text Box 7"/>
          <p:cNvSpPr txBox="1">
            <a:spLocks noChangeArrowheads="1"/>
          </p:cNvSpPr>
          <p:nvPr/>
        </p:nvSpPr>
        <p:spPr bwMode="auto">
          <a:xfrm>
            <a:off x="-12700" y="5365750"/>
            <a:ext cx="44942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cs typeface="Times New Roman" pitchFamily="18" charset="0"/>
              </a:defRPr>
            </a:lvl1pPr>
            <a:lvl2pPr marL="742950" indent="-285750">
              <a:defRPr>
                <a:solidFill>
                  <a:schemeClr val="tx1"/>
                </a:solidFill>
                <a:latin typeface="Times New Roman" pitchFamily="18" charset="0"/>
                <a:cs typeface="Times New Roman" pitchFamily="18" charset="0"/>
              </a:defRPr>
            </a:lvl2pPr>
            <a:lvl3pPr marL="1143000" indent="-228600">
              <a:defRPr>
                <a:solidFill>
                  <a:schemeClr val="tx1"/>
                </a:solidFill>
                <a:latin typeface="Times New Roman" pitchFamily="18" charset="0"/>
                <a:cs typeface="Times New Roman" pitchFamily="18" charset="0"/>
              </a:defRPr>
            </a:lvl3pPr>
            <a:lvl4pPr marL="1600200" indent="-228600">
              <a:defRPr>
                <a:solidFill>
                  <a:schemeClr val="tx1"/>
                </a:solidFill>
                <a:latin typeface="Times New Roman" pitchFamily="18" charset="0"/>
                <a:cs typeface="Times New Roman" pitchFamily="18" charset="0"/>
              </a:defRPr>
            </a:lvl4pPr>
            <a:lvl5pPr marL="2057400" indent="-22860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algn="ctr"/>
            <a:r>
              <a:rPr lang="en-US" altLang="en-US" sz="2800" smtClean="0">
                <a:solidFill>
                  <a:srgbClr val="000000"/>
                </a:solidFill>
                <a:latin typeface=".VnTime" pitchFamily="34" charset="0"/>
              </a:rPr>
              <a:t>Nhu cÇu vÒ vËt chÊt</a:t>
            </a:r>
          </a:p>
        </p:txBody>
      </p:sp>
      <p:sp>
        <p:nvSpPr>
          <p:cNvPr id="29704" name="Text Box 8"/>
          <p:cNvSpPr txBox="1">
            <a:spLocks noChangeArrowheads="1"/>
          </p:cNvSpPr>
          <p:nvPr/>
        </p:nvSpPr>
        <p:spPr bwMode="auto">
          <a:xfrm>
            <a:off x="4576763" y="5367074"/>
            <a:ext cx="4495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cs typeface="Times New Roman" pitchFamily="18" charset="0"/>
              </a:defRPr>
            </a:lvl1pPr>
            <a:lvl2pPr marL="742950" indent="-285750">
              <a:defRPr>
                <a:solidFill>
                  <a:schemeClr val="tx1"/>
                </a:solidFill>
                <a:latin typeface="Times New Roman" pitchFamily="18" charset="0"/>
                <a:cs typeface="Times New Roman" pitchFamily="18" charset="0"/>
              </a:defRPr>
            </a:lvl2pPr>
            <a:lvl3pPr marL="1143000" indent="-228600">
              <a:defRPr>
                <a:solidFill>
                  <a:schemeClr val="tx1"/>
                </a:solidFill>
                <a:latin typeface="Times New Roman" pitchFamily="18" charset="0"/>
                <a:cs typeface="Times New Roman" pitchFamily="18" charset="0"/>
              </a:defRPr>
            </a:lvl3pPr>
            <a:lvl4pPr marL="1600200" indent="-228600">
              <a:defRPr>
                <a:solidFill>
                  <a:schemeClr val="tx1"/>
                </a:solidFill>
                <a:latin typeface="Times New Roman" pitchFamily="18" charset="0"/>
                <a:cs typeface="Times New Roman" pitchFamily="18" charset="0"/>
              </a:defRPr>
            </a:lvl4pPr>
            <a:lvl5pPr marL="2057400" indent="-22860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algn="ctr"/>
            <a:r>
              <a:rPr lang="en-US" altLang="en-US" sz="2800" smtClean="0">
                <a:solidFill>
                  <a:srgbClr val="000000"/>
                </a:solidFill>
                <a:latin typeface=".VnTime" pitchFamily="34" charset="0"/>
              </a:rPr>
              <a:t>Nhu cÇu vÒ tinh thÇn</a:t>
            </a:r>
          </a:p>
        </p:txBody>
      </p:sp>
    </p:spTree>
    <p:extLst>
      <p:ext uri="{BB962C8B-B14F-4D97-AF65-F5344CB8AC3E}">
        <p14:creationId xmlns:p14="http://schemas.microsoft.com/office/powerpoint/2010/main" val="4252776458"/>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9698"/>
                                        </p:tgtEl>
                                        <p:attrNameLst>
                                          <p:attrName>style.visibility</p:attrName>
                                        </p:attrNameLst>
                                      </p:cBhvr>
                                      <p:to>
                                        <p:strVal val="visible"/>
                                      </p:to>
                                    </p:set>
                                    <p:animEffect transition="in" filter="box(in)">
                                      <p:cBhvr>
                                        <p:cTn id="7" dur="500"/>
                                        <p:tgtEl>
                                          <p:spTgt spid="296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29699"/>
                                        </p:tgtEl>
                                        <p:attrNameLst>
                                          <p:attrName>style.visibility</p:attrName>
                                        </p:attrNameLst>
                                      </p:cBhvr>
                                      <p:to>
                                        <p:strVal val="visible"/>
                                      </p:to>
                                    </p:set>
                                    <p:animEffect transition="in" filter="box(in)">
                                      <p:cBhvr>
                                        <p:cTn id="12" dur="500"/>
                                        <p:tgtEl>
                                          <p:spTgt spid="2969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29700"/>
                                        </p:tgtEl>
                                        <p:attrNameLst>
                                          <p:attrName>style.visibility</p:attrName>
                                        </p:attrNameLst>
                                      </p:cBhvr>
                                      <p:to>
                                        <p:strVal val="visible"/>
                                      </p:to>
                                    </p:set>
                                    <p:animEffect transition="in" filter="box(in)">
                                      <p:cBhvr>
                                        <p:cTn id="17" dur="500"/>
                                        <p:tgtEl>
                                          <p:spTgt spid="2970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29701"/>
                                        </p:tgtEl>
                                        <p:attrNameLst>
                                          <p:attrName>style.visibility</p:attrName>
                                        </p:attrNameLst>
                                      </p:cBhvr>
                                      <p:to>
                                        <p:strVal val="visible"/>
                                      </p:to>
                                    </p:set>
                                    <p:animEffect transition="in" filter="box(in)">
                                      <p:cBhvr>
                                        <p:cTn id="22" dur="500"/>
                                        <p:tgtEl>
                                          <p:spTgt spid="2970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29702"/>
                                        </p:tgtEl>
                                        <p:attrNameLst>
                                          <p:attrName>style.visibility</p:attrName>
                                        </p:attrNameLst>
                                      </p:cBhvr>
                                      <p:to>
                                        <p:strVal val="visible"/>
                                      </p:to>
                                    </p:set>
                                    <p:animEffect transition="in" filter="box(in)">
                                      <p:cBhvr>
                                        <p:cTn id="27" dur="500"/>
                                        <p:tgtEl>
                                          <p:spTgt spid="2970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9703"/>
                                        </p:tgtEl>
                                        <p:attrNameLst>
                                          <p:attrName>style.visibility</p:attrName>
                                        </p:attrNameLst>
                                      </p:cBhvr>
                                      <p:to>
                                        <p:strVal val="visible"/>
                                      </p:to>
                                    </p:set>
                                    <p:animEffect transition="in" filter="box(in)">
                                      <p:cBhvr>
                                        <p:cTn id="32" dur="500"/>
                                        <p:tgtEl>
                                          <p:spTgt spid="2970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29704"/>
                                        </p:tgtEl>
                                        <p:attrNameLst>
                                          <p:attrName>style.visibility</p:attrName>
                                        </p:attrNameLst>
                                      </p:cBhvr>
                                      <p:to>
                                        <p:strVal val="visible"/>
                                      </p:to>
                                    </p:set>
                                    <p:animEffect transition="in" filter="box(in)">
                                      <p:cBhvr>
                                        <p:cTn id="37" dur="500"/>
                                        <p:tgtEl>
                                          <p:spTgt spid="297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3" grpId="0" autoUpdateAnimBg="0"/>
      <p:bldP spid="29704"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ình ảnh gif sinh động đẹp để làm hình nền">
            <a:extLst>
              <a:ext uri="{FF2B5EF4-FFF2-40B4-BE49-F238E27FC236}">
                <a16:creationId xmlns="" xmlns:a16="http://schemas.microsoft.com/office/drawing/2014/main" id="{E1C3C1B0-BFD9-4BB1-9EC5-26671CA213C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700009"/>
          </a:xfrm>
          <a:prstGeom prst="rect">
            <a:avLst/>
          </a:prstGeom>
          <a:noFill/>
          <a:extLst>
            <a:ext uri="{909E8E84-426E-40DD-AFC4-6F175D3DCCD1}">
              <a14:hiddenFill xmlns:a14="http://schemas.microsoft.com/office/drawing/2010/main">
                <a:solidFill>
                  <a:srgbClr val="FFFFFF"/>
                </a:solidFill>
              </a14:hiddenFill>
            </a:ext>
          </a:extLst>
        </p:spPr>
      </p:pic>
      <p:sp>
        <p:nvSpPr>
          <p:cNvPr id="7170" name="Text Box 9"/>
          <p:cNvSpPr txBox="1">
            <a:spLocks noChangeArrowheads="1"/>
          </p:cNvSpPr>
          <p:nvPr/>
        </p:nvSpPr>
        <p:spPr bwMode="auto">
          <a:xfrm>
            <a:off x="228600" y="1027907"/>
            <a:ext cx="457200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spcBef>
                <a:spcPct val="50000"/>
              </a:spcBef>
            </a:pPr>
            <a:endParaRPr lang="en-US" altLang="en-US" sz="2300" b="1" u="sng">
              <a:solidFill>
                <a:srgbClr val="FFFF00"/>
              </a:solidFill>
              <a:latin typeface=".VnSouthernH" pitchFamily="34" charset="0"/>
            </a:endParaRPr>
          </a:p>
        </p:txBody>
      </p:sp>
      <p:sp>
        <p:nvSpPr>
          <p:cNvPr id="6" name="Rectangle: Rounded Corners 5">
            <a:extLst>
              <a:ext uri="{FF2B5EF4-FFF2-40B4-BE49-F238E27FC236}">
                <a16:creationId xmlns="" xmlns:a16="http://schemas.microsoft.com/office/drawing/2014/main" id="{2270C742-6AF9-4D79-991D-BB08F9B7390C}"/>
              </a:ext>
            </a:extLst>
          </p:cNvPr>
          <p:cNvSpPr/>
          <p:nvPr/>
        </p:nvSpPr>
        <p:spPr bwMode="auto">
          <a:xfrm>
            <a:off x="2668665" y="162041"/>
            <a:ext cx="4263873" cy="510778"/>
          </a:xfrm>
          <a:prstGeom prst="roundRect">
            <a:avLst/>
          </a:prstGeom>
          <a:solidFill>
            <a:srgbClr val="006600"/>
          </a:solidFill>
          <a:ln w="38100" cap="flat" cmpd="sng" algn="ctr">
            <a:solidFill>
              <a:srgbClr val="00FFFF"/>
            </a:solidFill>
            <a:prstDash val="solid"/>
            <a:round/>
            <a:headEnd type="none" w="med" len="med"/>
            <a:tailEnd type="none" w="med" len="med"/>
          </a:ln>
          <a:effectLst>
            <a:glow rad="139700">
              <a:schemeClr val="accent6">
                <a:satMod val="175000"/>
                <a:alpha val="40000"/>
              </a:schemeClr>
            </a:glow>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2400" b="1" i="0" u="none" strike="noStrike" cap="none" normalizeH="0" baseline="0" dirty="0" smtClean="0">
                <a:ln>
                  <a:noFill/>
                </a:ln>
                <a:solidFill>
                  <a:srgbClr val="FFFF00"/>
                </a:solidFill>
                <a:effectLst/>
                <a:latin typeface="Arial" charset="0"/>
              </a:rPr>
              <a:t>Một </a:t>
            </a:r>
            <a:r>
              <a:rPr kumimoji="0" lang="en-US" sz="2400" b="1" i="0" u="none" strike="noStrike" cap="none" normalizeH="0" baseline="0" dirty="0">
                <a:ln>
                  <a:noFill/>
                </a:ln>
                <a:solidFill>
                  <a:srgbClr val="FFFF00"/>
                </a:solidFill>
                <a:effectLst/>
                <a:latin typeface="Arial" charset="0"/>
              </a:rPr>
              <a:t>cảnh thươn</a:t>
            </a:r>
            <a:r>
              <a:rPr lang="en-US" sz="2400" b="1" dirty="0">
                <a:solidFill>
                  <a:srgbClr val="FFFF00"/>
                </a:solidFill>
              </a:rPr>
              <a:t>g tâm</a:t>
            </a:r>
            <a:endParaRPr kumimoji="0" lang="en-US" sz="2400" b="1" i="0" u="none" strike="noStrike" cap="none" normalizeH="0" baseline="0" dirty="0">
              <a:ln>
                <a:noFill/>
              </a:ln>
              <a:solidFill>
                <a:schemeClr val="bg1"/>
              </a:solidFill>
              <a:effectLst/>
              <a:latin typeface="Arial" charset="0"/>
            </a:endParaRPr>
          </a:p>
        </p:txBody>
      </p:sp>
      <p:grpSp>
        <p:nvGrpSpPr>
          <p:cNvPr id="9" name="Group 8">
            <a:extLst>
              <a:ext uri="{FF2B5EF4-FFF2-40B4-BE49-F238E27FC236}">
                <a16:creationId xmlns="" xmlns:a16="http://schemas.microsoft.com/office/drawing/2014/main" id="{2C4A97C0-847C-4051-AF34-196E590C73C0}"/>
              </a:ext>
            </a:extLst>
          </p:cNvPr>
          <p:cNvGrpSpPr/>
          <p:nvPr/>
        </p:nvGrpSpPr>
        <p:grpSpPr>
          <a:xfrm>
            <a:off x="76200" y="1111239"/>
            <a:ext cx="2999508" cy="2085053"/>
            <a:chOff x="360217" y="1703637"/>
            <a:chExt cx="2791691" cy="3029419"/>
          </a:xfrm>
        </p:grpSpPr>
        <p:sp>
          <p:nvSpPr>
            <p:cNvPr id="14" name="Rectangle: Rounded Corners 13">
              <a:extLst>
                <a:ext uri="{FF2B5EF4-FFF2-40B4-BE49-F238E27FC236}">
                  <a16:creationId xmlns="" xmlns:a16="http://schemas.microsoft.com/office/drawing/2014/main" id="{64DDDED3-48A0-4F82-8AD2-EF148340D3D4}"/>
                </a:ext>
              </a:extLst>
            </p:cNvPr>
            <p:cNvSpPr/>
            <p:nvPr/>
          </p:nvSpPr>
          <p:spPr bwMode="auto">
            <a:xfrm>
              <a:off x="360217" y="1703637"/>
              <a:ext cx="2791691" cy="3029419"/>
            </a:xfrm>
            <a:prstGeom prst="roundRect">
              <a:avLst/>
            </a:prstGeom>
            <a:solidFill>
              <a:srgbClr val="FFFFCC"/>
            </a:solidFill>
            <a:ln w="57150" cap="flat" cmpd="sng" algn="ctr">
              <a:solidFill>
                <a:srgbClr val="66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p:txBody>
        </p:sp>
        <p:sp>
          <p:nvSpPr>
            <p:cNvPr id="7" name="TextBox 6">
              <a:extLst>
                <a:ext uri="{FF2B5EF4-FFF2-40B4-BE49-F238E27FC236}">
                  <a16:creationId xmlns="" xmlns:a16="http://schemas.microsoft.com/office/drawing/2014/main" id="{D199CE0A-9336-47F7-9758-C9B24423759E}"/>
                </a:ext>
              </a:extLst>
            </p:cNvPr>
            <p:cNvSpPr txBox="1"/>
            <p:nvPr/>
          </p:nvSpPr>
          <p:spPr>
            <a:xfrm>
              <a:off x="436416" y="1915852"/>
              <a:ext cx="2687784" cy="2817204"/>
            </a:xfrm>
            <a:prstGeom prst="rect">
              <a:avLst/>
            </a:prstGeom>
            <a:noFill/>
          </p:spPr>
          <p:txBody>
            <a:bodyPr wrap="square" rtlCol="0">
              <a:spAutoFit/>
            </a:bodyPr>
            <a:lstStyle/>
            <a:p>
              <a:pPr algn="just" eaLnBrk="1" hangingPunct="1"/>
              <a:r>
                <a:rPr lang="en-US" altLang="en-US" b="1" dirty="0" err="1">
                  <a:solidFill>
                    <a:srgbClr val="006600"/>
                  </a:solidFill>
                </a:rPr>
                <a:t>Tuyết</a:t>
              </a:r>
              <a:r>
                <a:rPr lang="en-US" altLang="en-US" b="1" dirty="0">
                  <a:solidFill>
                    <a:srgbClr val="006600"/>
                  </a:solidFill>
                </a:rPr>
                <a:t> </a:t>
              </a:r>
              <a:r>
                <a:rPr lang="en-US" altLang="en-US" b="1" dirty="0" err="1">
                  <a:solidFill>
                    <a:srgbClr val="006600"/>
                  </a:solidFill>
                </a:rPr>
                <a:t>phủ</a:t>
              </a:r>
              <a:r>
                <a:rPr lang="en-US" altLang="en-US" b="1" dirty="0">
                  <a:solidFill>
                    <a:srgbClr val="006600"/>
                  </a:solidFill>
                </a:rPr>
                <a:t> </a:t>
              </a:r>
              <a:r>
                <a:rPr lang="en-US" altLang="en-US" b="1" dirty="0" err="1">
                  <a:solidFill>
                    <a:srgbClr val="006600"/>
                  </a:solidFill>
                </a:rPr>
                <a:t>kín</a:t>
              </a:r>
              <a:r>
                <a:rPr lang="en-US" altLang="en-US" b="1" dirty="0">
                  <a:solidFill>
                    <a:srgbClr val="006600"/>
                  </a:solidFill>
                </a:rPr>
                <a:t>, </a:t>
              </a:r>
              <a:r>
                <a:rPr lang="en-US" altLang="en-US" b="1" dirty="0" err="1">
                  <a:solidFill>
                    <a:srgbClr val="006600"/>
                  </a:solidFill>
                </a:rPr>
                <a:t>mặt</a:t>
              </a:r>
              <a:r>
                <a:rPr lang="en-US" altLang="en-US" b="1" dirty="0">
                  <a:solidFill>
                    <a:srgbClr val="006600"/>
                  </a:solidFill>
                </a:rPr>
                <a:t> </a:t>
              </a:r>
              <a:r>
                <a:rPr lang="en-US" altLang="en-US" b="1" dirty="0" err="1">
                  <a:solidFill>
                    <a:srgbClr val="006600"/>
                  </a:solidFill>
                </a:rPr>
                <a:t>trời</a:t>
              </a:r>
              <a:r>
                <a:rPr lang="en-US" altLang="en-US" b="1" dirty="0">
                  <a:solidFill>
                    <a:srgbClr val="006600"/>
                  </a:solidFill>
                </a:rPr>
                <a:t> </a:t>
              </a:r>
              <a:r>
                <a:rPr lang="en-US" altLang="en-US" b="1" dirty="0" err="1">
                  <a:solidFill>
                    <a:srgbClr val="006600"/>
                  </a:solidFill>
                </a:rPr>
                <a:t>lên</a:t>
              </a:r>
              <a:r>
                <a:rPr lang="en-US" altLang="en-US" b="1" dirty="0">
                  <a:solidFill>
                    <a:srgbClr val="006600"/>
                  </a:solidFill>
                </a:rPr>
                <a:t> </a:t>
              </a:r>
              <a:r>
                <a:rPr lang="en-US" altLang="en-US" b="1" dirty="0" err="1">
                  <a:solidFill>
                    <a:srgbClr val="006600"/>
                  </a:solidFill>
                </a:rPr>
                <a:t>trong</a:t>
              </a:r>
              <a:r>
                <a:rPr lang="en-US" altLang="en-US" b="1" dirty="0">
                  <a:solidFill>
                    <a:srgbClr val="006600"/>
                  </a:solidFill>
                </a:rPr>
                <a:t> </a:t>
              </a:r>
              <a:r>
                <a:rPr lang="en-US" altLang="en-US" b="1" dirty="0" err="1">
                  <a:solidFill>
                    <a:srgbClr val="006600"/>
                  </a:solidFill>
                </a:rPr>
                <a:t>sáng</a:t>
              </a:r>
              <a:r>
                <a:rPr lang="en-US" altLang="en-US" b="1" dirty="0">
                  <a:solidFill>
                    <a:srgbClr val="006600"/>
                  </a:solidFill>
                </a:rPr>
                <a:t>, </a:t>
              </a:r>
              <a:r>
                <a:rPr lang="en-US" altLang="en-US" b="1" dirty="0" err="1">
                  <a:solidFill>
                    <a:srgbClr val="006600"/>
                  </a:solidFill>
                </a:rPr>
                <a:t>chói</a:t>
              </a:r>
              <a:r>
                <a:rPr lang="en-US" altLang="en-US" b="1" dirty="0">
                  <a:solidFill>
                    <a:srgbClr val="006600"/>
                  </a:solidFill>
                </a:rPr>
                <a:t> </a:t>
              </a:r>
              <a:r>
                <a:rPr lang="en-US" altLang="en-US" b="1" dirty="0" err="1">
                  <a:solidFill>
                    <a:srgbClr val="006600"/>
                  </a:solidFill>
                </a:rPr>
                <a:t>chang</a:t>
              </a:r>
              <a:r>
                <a:rPr lang="en-US" altLang="en-US" b="1" dirty="0">
                  <a:solidFill>
                    <a:srgbClr val="006600"/>
                  </a:solidFill>
                </a:rPr>
                <a:t> ... </a:t>
              </a:r>
              <a:r>
                <a:rPr lang="en-US" altLang="en-US" b="1" dirty="0" err="1">
                  <a:solidFill>
                    <a:srgbClr val="006600"/>
                  </a:solidFill>
                </a:rPr>
                <a:t>mọi</a:t>
              </a:r>
              <a:r>
                <a:rPr lang="en-US" altLang="en-US" b="1" dirty="0">
                  <a:solidFill>
                    <a:srgbClr val="006600"/>
                  </a:solidFill>
                </a:rPr>
                <a:t> </a:t>
              </a:r>
              <a:r>
                <a:rPr lang="en-US" altLang="en-US" b="1" dirty="0" err="1">
                  <a:solidFill>
                    <a:srgbClr val="006600"/>
                  </a:solidFill>
                </a:rPr>
                <a:t>người</a:t>
              </a:r>
              <a:r>
                <a:rPr lang="en-US" altLang="en-US" b="1" dirty="0">
                  <a:solidFill>
                    <a:srgbClr val="006600"/>
                  </a:solidFill>
                </a:rPr>
                <a:t> </a:t>
              </a:r>
              <a:r>
                <a:rPr lang="en-US" altLang="en-US" b="1" dirty="0" err="1">
                  <a:solidFill>
                    <a:srgbClr val="006600"/>
                  </a:solidFill>
                </a:rPr>
                <a:t>vui</a:t>
              </a:r>
              <a:r>
                <a:rPr lang="en-US" altLang="en-US" b="1" dirty="0">
                  <a:solidFill>
                    <a:srgbClr val="006600"/>
                  </a:solidFill>
                </a:rPr>
                <a:t> </a:t>
              </a:r>
              <a:r>
                <a:rPr lang="en-US" altLang="en-US" b="1" dirty="0" err="1">
                  <a:solidFill>
                    <a:srgbClr val="006600"/>
                  </a:solidFill>
                </a:rPr>
                <a:t>vẻ</a:t>
              </a:r>
              <a:r>
                <a:rPr lang="en-US" altLang="en-US" b="1" dirty="0">
                  <a:solidFill>
                    <a:srgbClr val="006600"/>
                  </a:solidFill>
                </a:rPr>
                <a:t> =&gt; </a:t>
              </a:r>
              <a:r>
                <a:rPr lang="en-US" altLang="en-US" b="1" dirty="0" err="1">
                  <a:solidFill>
                    <a:srgbClr val="006600"/>
                  </a:solidFill>
                </a:rPr>
                <a:t>Lạnh</a:t>
              </a:r>
              <a:r>
                <a:rPr lang="en-US" altLang="en-US" b="1" dirty="0">
                  <a:solidFill>
                    <a:srgbClr val="006600"/>
                  </a:solidFill>
                </a:rPr>
                <a:t> </a:t>
              </a:r>
              <a:r>
                <a:rPr lang="en-US" altLang="en-US" b="1" dirty="0" err="1">
                  <a:solidFill>
                    <a:srgbClr val="006600"/>
                  </a:solidFill>
                </a:rPr>
                <a:t>lẽo</a:t>
              </a:r>
              <a:r>
                <a:rPr lang="en-US" altLang="en-US" b="1" dirty="0">
                  <a:solidFill>
                    <a:srgbClr val="006600"/>
                  </a:solidFill>
                </a:rPr>
                <a:t> </a:t>
              </a:r>
              <a:r>
                <a:rPr lang="en-US" altLang="en-US" b="1" dirty="0" err="1">
                  <a:solidFill>
                    <a:srgbClr val="006600"/>
                  </a:solidFill>
                </a:rPr>
                <a:t>nhưng</a:t>
              </a:r>
              <a:r>
                <a:rPr lang="en-US" altLang="en-US" b="1" dirty="0">
                  <a:solidFill>
                    <a:srgbClr val="006600"/>
                  </a:solidFill>
                </a:rPr>
                <a:t> </a:t>
              </a:r>
              <a:r>
                <a:rPr lang="en-US" altLang="en-US" b="1" dirty="0" err="1">
                  <a:solidFill>
                    <a:srgbClr val="006600"/>
                  </a:solidFill>
                </a:rPr>
                <a:t>vui</a:t>
              </a:r>
              <a:r>
                <a:rPr lang="en-US" altLang="en-US" b="1" dirty="0">
                  <a:solidFill>
                    <a:srgbClr val="006600"/>
                  </a:solidFill>
                </a:rPr>
                <a:t> </a:t>
              </a:r>
              <a:r>
                <a:rPr lang="en-US" altLang="en-US" b="1" dirty="0" err="1">
                  <a:solidFill>
                    <a:srgbClr val="006600"/>
                  </a:solidFill>
                </a:rPr>
                <a:t>vẻ</a:t>
              </a:r>
              <a:r>
                <a:rPr lang="en-US" altLang="en-US" b="1" dirty="0">
                  <a:solidFill>
                    <a:srgbClr val="006600"/>
                  </a:solidFill>
                </a:rPr>
                <a:t> </a:t>
              </a:r>
              <a:r>
                <a:rPr lang="en-US" altLang="en-US" b="1" dirty="0" err="1">
                  <a:solidFill>
                    <a:srgbClr val="006600"/>
                  </a:solidFill>
                </a:rPr>
                <a:t>và</a:t>
              </a:r>
              <a:r>
                <a:rPr lang="en-US" altLang="en-US" b="1" dirty="0">
                  <a:solidFill>
                    <a:srgbClr val="006600"/>
                  </a:solidFill>
                </a:rPr>
                <a:t> </a:t>
              </a:r>
              <a:r>
                <a:rPr lang="en-US" altLang="en-US" b="1" dirty="0" err="1">
                  <a:solidFill>
                    <a:srgbClr val="006600"/>
                  </a:solidFill>
                </a:rPr>
                <a:t>sáng</a:t>
              </a:r>
              <a:r>
                <a:rPr lang="en-US" altLang="en-US" b="1" dirty="0">
                  <a:solidFill>
                    <a:srgbClr val="006600"/>
                  </a:solidFill>
                </a:rPr>
                <a:t> </a:t>
              </a:r>
              <a:r>
                <a:rPr lang="en-US" altLang="en-US" b="1" dirty="0" err="1">
                  <a:solidFill>
                    <a:srgbClr val="006600"/>
                  </a:solidFill>
                </a:rPr>
                <a:t>sủa</a:t>
              </a:r>
              <a:endParaRPr lang="vi-VN" altLang="en-US" b="1" dirty="0">
                <a:solidFill>
                  <a:srgbClr val="006600"/>
                </a:solidFill>
              </a:endParaRPr>
            </a:p>
          </p:txBody>
        </p:sp>
      </p:grpSp>
      <p:grpSp>
        <p:nvGrpSpPr>
          <p:cNvPr id="22" name="Group 21">
            <a:extLst>
              <a:ext uri="{FF2B5EF4-FFF2-40B4-BE49-F238E27FC236}">
                <a16:creationId xmlns="" xmlns:a16="http://schemas.microsoft.com/office/drawing/2014/main" id="{0493EB97-D686-4032-B736-403AB747836B}"/>
              </a:ext>
            </a:extLst>
          </p:cNvPr>
          <p:cNvGrpSpPr/>
          <p:nvPr/>
        </p:nvGrpSpPr>
        <p:grpSpPr>
          <a:xfrm>
            <a:off x="133447" y="3714252"/>
            <a:ext cx="3676555" cy="1731603"/>
            <a:chOff x="360217" y="1694555"/>
            <a:chExt cx="3676555" cy="1731603"/>
          </a:xfrm>
        </p:grpSpPr>
        <p:sp>
          <p:nvSpPr>
            <p:cNvPr id="25" name="Rectangle: Rounded Corners 24">
              <a:extLst>
                <a:ext uri="{FF2B5EF4-FFF2-40B4-BE49-F238E27FC236}">
                  <a16:creationId xmlns="" xmlns:a16="http://schemas.microsoft.com/office/drawing/2014/main" id="{D7CA76A5-8979-41A2-ABB0-103A5065B6DC}"/>
                </a:ext>
              </a:extLst>
            </p:cNvPr>
            <p:cNvSpPr/>
            <p:nvPr/>
          </p:nvSpPr>
          <p:spPr bwMode="auto">
            <a:xfrm>
              <a:off x="360217" y="1703637"/>
              <a:ext cx="3676555" cy="1722521"/>
            </a:xfrm>
            <a:prstGeom prst="roundRect">
              <a:avLst/>
            </a:prstGeom>
            <a:solidFill>
              <a:srgbClr val="FFFFCC"/>
            </a:solidFill>
            <a:ln w="57150" cap="flat" cmpd="sng" algn="ctr">
              <a:solidFill>
                <a:srgbClr val="66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p:txBody>
        </p:sp>
        <p:sp>
          <p:nvSpPr>
            <p:cNvPr id="24" name="TextBox 23">
              <a:extLst>
                <a:ext uri="{FF2B5EF4-FFF2-40B4-BE49-F238E27FC236}">
                  <a16:creationId xmlns="" xmlns:a16="http://schemas.microsoft.com/office/drawing/2014/main" id="{D338C77D-A3E5-49A6-A0FB-17DAD777B56F}"/>
                </a:ext>
              </a:extLst>
            </p:cNvPr>
            <p:cNvSpPr txBox="1"/>
            <p:nvPr/>
          </p:nvSpPr>
          <p:spPr>
            <a:xfrm>
              <a:off x="436415" y="1694555"/>
              <a:ext cx="3496449" cy="1631216"/>
            </a:xfrm>
            <a:prstGeom prst="rect">
              <a:avLst/>
            </a:prstGeom>
            <a:noFill/>
          </p:spPr>
          <p:txBody>
            <a:bodyPr wrap="square" rtlCol="0">
              <a:spAutoFit/>
            </a:bodyPr>
            <a:lstStyle/>
            <a:p>
              <a:pPr algn="just" eaLnBrk="1" hangingPunct="1"/>
              <a:r>
                <a:rPr lang="pt-BR" altLang="en-US" b="1" dirty="0">
                  <a:solidFill>
                    <a:srgbClr val="006600"/>
                  </a:solidFill>
                </a:rPr>
                <a:t>Bảo nhau: chắc nó muốn sưởi ấm</a:t>
              </a:r>
              <a:r>
                <a:rPr lang="en-US" altLang="en-US" b="1" dirty="0">
                  <a:solidFill>
                    <a:srgbClr val="006600"/>
                  </a:solidFill>
                </a:rPr>
                <a:t> =&gt; </a:t>
              </a:r>
              <a:r>
                <a:rPr lang="en-US" altLang="en-US" b="1" dirty="0" err="1">
                  <a:solidFill>
                    <a:srgbClr val="006600"/>
                  </a:solidFill>
                </a:rPr>
                <a:t>Thái</a:t>
              </a:r>
              <a:r>
                <a:rPr lang="en-US" altLang="en-US" b="1" dirty="0">
                  <a:solidFill>
                    <a:srgbClr val="006600"/>
                  </a:solidFill>
                </a:rPr>
                <a:t> </a:t>
              </a:r>
              <a:r>
                <a:rPr lang="en-US" altLang="en-US" b="1" dirty="0" err="1">
                  <a:solidFill>
                    <a:srgbClr val="006600"/>
                  </a:solidFill>
                </a:rPr>
                <a:t>độ</a:t>
              </a:r>
              <a:r>
                <a:rPr lang="en-US" altLang="en-US" b="1" dirty="0">
                  <a:solidFill>
                    <a:srgbClr val="006600"/>
                  </a:solidFill>
                </a:rPr>
                <a:t> </a:t>
              </a:r>
              <a:r>
                <a:rPr lang="en-US" altLang="en-US" b="1" dirty="0" err="1">
                  <a:solidFill>
                    <a:srgbClr val="006600"/>
                  </a:solidFill>
                </a:rPr>
                <a:t>thản</a:t>
              </a:r>
              <a:r>
                <a:rPr lang="en-US" altLang="en-US" b="1" dirty="0">
                  <a:solidFill>
                    <a:srgbClr val="006600"/>
                  </a:solidFill>
                </a:rPr>
                <a:t> </a:t>
              </a:r>
              <a:r>
                <a:rPr lang="en-US" altLang="en-US" b="1" dirty="0" err="1">
                  <a:solidFill>
                    <a:srgbClr val="006600"/>
                  </a:solidFill>
                </a:rPr>
                <a:t>nhiên</a:t>
              </a:r>
              <a:r>
                <a:rPr lang="en-US" altLang="en-US" b="1" dirty="0">
                  <a:solidFill>
                    <a:srgbClr val="006600"/>
                  </a:solidFill>
                </a:rPr>
                <a:t>, </a:t>
              </a:r>
              <a:r>
                <a:rPr lang="en-US" altLang="en-US" b="1" dirty="0" err="1">
                  <a:solidFill>
                    <a:srgbClr val="006600"/>
                  </a:solidFill>
                </a:rPr>
                <a:t>thờ</a:t>
              </a:r>
              <a:r>
                <a:rPr lang="en-US" altLang="en-US" b="1" dirty="0">
                  <a:solidFill>
                    <a:srgbClr val="006600"/>
                  </a:solidFill>
                </a:rPr>
                <a:t> ơ </a:t>
              </a:r>
              <a:r>
                <a:rPr lang="en-US" altLang="en-US" b="1" dirty="0" err="1">
                  <a:solidFill>
                    <a:srgbClr val="006600"/>
                  </a:solidFill>
                </a:rPr>
                <a:t>lạnh</a:t>
              </a:r>
              <a:r>
                <a:rPr lang="en-US" altLang="en-US" b="1" dirty="0">
                  <a:solidFill>
                    <a:srgbClr val="006600"/>
                  </a:solidFill>
                </a:rPr>
                <a:t> </a:t>
              </a:r>
              <a:r>
                <a:rPr lang="en-US" altLang="en-US" b="1" dirty="0" err="1">
                  <a:solidFill>
                    <a:srgbClr val="006600"/>
                  </a:solidFill>
                </a:rPr>
                <a:t>lùng</a:t>
              </a:r>
              <a:r>
                <a:rPr lang="en-US" altLang="en-US" b="1" dirty="0">
                  <a:solidFill>
                    <a:srgbClr val="006600"/>
                  </a:solidFill>
                </a:rPr>
                <a:t> </a:t>
              </a:r>
              <a:r>
                <a:rPr lang="en-US" altLang="en-US" b="1" dirty="0" err="1">
                  <a:solidFill>
                    <a:srgbClr val="006600"/>
                  </a:solidFill>
                </a:rPr>
                <a:t>không</a:t>
              </a:r>
              <a:r>
                <a:rPr lang="en-US" altLang="en-US" b="1" dirty="0">
                  <a:solidFill>
                    <a:srgbClr val="006600"/>
                  </a:solidFill>
                </a:rPr>
                <a:t> ai </a:t>
              </a:r>
              <a:r>
                <a:rPr lang="en-US" altLang="en-US" b="1" dirty="0" err="1">
                  <a:solidFill>
                    <a:srgbClr val="006600"/>
                  </a:solidFill>
                </a:rPr>
                <a:t>tỏ</a:t>
              </a:r>
              <a:r>
                <a:rPr lang="en-US" altLang="en-US" b="1" dirty="0">
                  <a:solidFill>
                    <a:srgbClr val="006600"/>
                  </a:solidFill>
                </a:rPr>
                <a:t> </a:t>
              </a:r>
              <a:r>
                <a:rPr lang="en-US" altLang="en-US" b="1" dirty="0" err="1">
                  <a:solidFill>
                    <a:srgbClr val="006600"/>
                  </a:solidFill>
                </a:rPr>
                <a:t>sự</a:t>
              </a:r>
              <a:r>
                <a:rPr lang="en-US" altLang="en-US" b="1" dirty="0">
                  <a:solidFill>
                    <a:srgbClr val="006600"/>
                  </a:solidFill>
                </a:rPr>
                <a:t> </a:t>
              </a:r>
              <a:r>
                <a:rPr lang="en-US" altLang="en-US" b="1" dirty="0" err="1">
                  <a:solidFill>
                    <a:srgbClr val="006600"/>
                  </a:solidFill>
                </a:rPr>
                <a:t>thương</a:t>
              </a:r>
              <a:r>
                <a:rPr lang="en-US" altLang="en-US" b="1" dirty="0">
                  <a:solidFill>
                    <a:srgbClr val="006600"/>
                  </a:solidFill>
                </a:rPr>
                <a:t> </a:t>
              </a:r>
              <a:r>
                <a:rPr lang="en-US" altLang="en-US" b="1" dirty="0" err="1">
                  <a:solidFill>
                    <a:srgbClr val="006600"/>
                  </a:solidFill>
                </a:rPr>
                <a:t>xót</a:t>
              </a:r>
              <a:r>
                <a:rPr lang="en-US" altLang="en-US" b="1" dirty="0">
                  <a:solidFill>
                    <a:srgbClr val="006600"/>
                  </a:solidFill>
                </a:rPr>
                <a:t> </a:t>
              </a:r>
              <a:r>
                <a:rPr lang="en-US" altLang="en-US" b="1" dirty="0" err="1">
                  <a:solidFill>
                    <a:srgbClr val="006600"/>
                  </a:solidFill>
                </a:rPr>
                <a:t>quan</a:t>
              </a:r>
              <a:r>
                <a:rPr lang="en-US" altLang="en-US" b="1" dirty="0">
                  <a:solidFill>
                    <a:srgbClr val="006600"/>
                  </a:solidFill>
                </a:rPr>
                <a:t> </a:t>
              </a:r>
              <a:r>
                <a:rPr lang="en-US" altLang="en-US" b="1" dirty="0" err="1">
                  <a:solidFill>
                    <a:srgbClr val="006600"/>
                  </a:solidFill>
                </a:rPr>
                <a:t>tâm</a:t>
              </a:r>
              <a:r>
                <a:rPr lang="en-US" altLang="en-US" b="1" dirty="0">
                  <a:solidFill>
                    <a:srgbClr val="006600"/>
                  </a:solidFill>
                </a:rPr>
                <a:t> </a:t>
              </a:r>
              <a:endParaRPr lang="vi-VN" altLang="en-US" b="1" dirty="0">
                <a:solidFill>
                  <a:srgbClr val="006600"/>
                </a:solidFill>
              </a:endParaRPr>
            </a:p>
          </p:txBody>
        </p:sp>
      </p:grpSp>
      <p:grpSp>
        <p:nvGrpSpPr>
          <p:cNvPr id="27" name="Group 26">
            <a:extLst>
              <a:ext uri="{FF2B5EF4-FFF2-40B4-BE49-F238E27FC236}">
                <a16:creationId xmlns="" xmlns:a16="http://schemas.microsoft.com/office/drawing/2014/main" id="{148AC7D0-6920-4273-AD8D-A8AAC8CF6F1F}"/>
              </a:ext>
            </a:extLst>
          </p:cNvPr>
          <p:cNvGrpSpPr/>
          <p:nvPr/>
        </p:nvGrpSpPr>
        <p:grpSpPr>
          <a:xfrm>
            <a:off x="6224156" y="829352"/>
            <a:ext cx="2815936" cy="2174665"/>
            <a:chOff x="308264" y="1467844"/>
            <a:chExt cx="2815936" cy="1819059"/>
          </a:xfrm>
        </p:grpSpPr>
        <p:sp>
          <p:nvSpPr>
            <p:cNvPr id="30" name="Rectangle: Rounded Corners 29">
              <a:extLst>
                <a:ext uri="{FF2B5EF4-FFF2-40B4-BE49-F238E27FC236}">
                  <a16:creationId xmlns="" xmlns:a16="http://schemas.microsoft.com/office/drawing/2014/main" id="{28804A2C-2124-4469-B2EB-FCB341DEFDA7}"/>
                </a:ext>
              </a:extLst>
            </p:cNvPr>
            <p:cNvSpPr/>
            <p:nvPr/>
          </p:nvSpPr>
          <p:spPr bwMode="auto">
            <a:xfrm>
              <a:off x="308264" y="1467844"/>
              <a:ext cx="2791691" cy="1819059"/>
            </a:xfrm>
            <a:prstGeom prst="roundRect">
              <a:avLst/>
            </a:prstGeom>
            <a:solidFill>
              <a:srgbClr val="FFFFCC"/>
            </a:solidFill>
            <a:ln w="57150" cap="flat" cmpd="sng" algn="ctr">
              <a:solidFill>
                <a:srgbClr val="66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p:txBody>
        </p:sp>
        <p:sp>
          <p:nvSpPr>
            <p:cNvPr id="29" name="TextBox 28">
              <a:extLst>
                <a:ext uri="{FF2B5EF4-FFF2-40B4-BE49-F238E27FC236}">
                  <a16:creationId xmlns="" xmlns:a16="http://schemas.microsoft.com/office/drawing/2014/main" id="{5E430884-C5D1-4184-B29C-24353F621AF0}"/>
                </a:ext>
              </a:extLst>
            </p:cNvPr>
            <p:cNvSpPr txBox="1"/>
            <p:nvPr/>
          </p:nvSpPr>
          <p:spPr>
            <a:xfrm>
              <a:off x="436416" y="1507116"/>
              <a:ext cx="2687784" cy="1621924"/>
            </a:xfrm>
            <a:prstGeom prst="rect">
              <a:avLst/>
            </a:prstGeom>
            <a:noFill/>
          </p:spPr>
          <p:txBody>
            <a:bodyPr wrap="square" rtlCol="0">
              <a:spAutoFit/>
            </a:bodyPr>
            <a:lstStyle/>
            <a:p>
              <a:pPr algn="just" eaLnBrk="1" hangingPunct="1"/>
              <a:r>
                <a:rPr lang="en-US" altLang="en-US" b="1" dirty="0" err="1">
                  <a:solidFill>
                    <a:srgbClr val="006600"/>
                  </a:solidFill>
                </a:rPr>
                <a:t>Một</a:t>
              </a:r>
              <a:r>
                <a:rPr lang="en-US" altLang="en-US" b="1" dirty="0">
                  <a:solidFill>
                    <a:srgbClr val="006600"/>
                  </a:solidFill>
                </a:rPr>
                <a:t> </a:t>
              </a:r>
              <a:r>
                <a:rPr lang="en-US" altLang="en-US" b="1" dirty="0" err="1">
                  <a:solidFill>
                    <a:srgbClr val="006600"/>
                  </a:solidFill>
                </a:rPr>
                <a:t>em</a:t>
              </a:r>
              <a:r>
                <a:rPr lang="en-US" altLang="en-US" b="1" dirty="0">
                  <a:solidFill>
                    <a:srgbClr val="006600"/>
                  </a:solidFill>
                </a:rPr>
                <a:t> </a:t>
              </a:r>
              <a:r>
                <a:rPr lang="en-US" altLang="en-US" b="1" dirty="0" err="1">
                  <a:solidFill>
                    <a:srgbClr val="006600"/>
                  </a:solidFill>
                </a:rPr>
                <a:t>bé</a:t>
              </a:r>
              <a:r>
                <a:rPr lang="en-US" altLang="en-US" b="1" dirty="0">
                  <a:solidFill>
                    <a:srgbClr val="006600"/>
                  </a:solidFill>
                </a:rPr>
                <a:t> </a:t>
              </a:r>
              <a:r>
                <a:rPr lang="en-US" altLang="en-US" b="1" dirty="0" err="1">
                  <a:solidFill>
                    <a:srgbClr val="006600"/>
                  </a:solidFill>
                </a:rPr>
                <a:t>có</a:t>
              </a:r>
              <a:r>
                <a:rPr lang="en-US" altLang="en-US" b="1" dirty="0">
                  <a:solidFill>
                    <a:srgbClr val="006600"/>
                  </a:solidFill>
                </a:rPr>
                <a:t> </a:t>
              </a:r>
              <a:r>
                <a:rPr lang="en-US" altLang="en-US" b="1" dirty="0" err="1">
                  <a:solidFill>
                    <a:srgbClr val="006600"/>
                  </a:solidFill>
                </a:rPr>
                <a:t>đôi</a:t>
              </a:r>
              <a:r>
                <a:rPr lang="en-US" altLang="en-US" b="1" dirty="0">
                  <a:solidFill>
                    <a:srgbClr val="006600"/>
                  </a:solidFill>
                </a:rPr>
                <a:t> </a:t>
              </a:r>
              <a:r>
                <a:rPr lang="en-US" altLang="en-US" b="1" dirty="0" err="1">
                  <a:solidFill>
                    <a:srgbClr val="006600"/>
                  </a:solidFill>
                </a:rPr>
                <a:t>môi</a:t>
              </a:r>
              <a:r>
                <a:rPr lang="en-US" altLang="en-US" b="1" dirty="0">
                  <a:solidFill>
                    <a:srgbClr val="006600"/>
                  </a:solidFill>
                </a:rPr>
                <a:t> </a:t>
              </a:r>
              <a:r>
                <a:rPr lang="en-US" altLang="en-US" b="1" dirty="0" err="1">
                  <a:solidFill>
                    <a:srgbClr val="006600"/>
                  </a:solidFill>
                </a:rPr>
                <a:t>má</a:t>
              </a:r>
              <a:r>
                <a:rPr lang="en-US" altLang="en-US" b="1" dirty="0">
                  <a:solidFill>
                    <a:srgbClr val="006600"/>
                  </a:solidFill>
                </a:rPr>
                <a:t> </a:t>
              </a:r>
              <a:r>
                <a:rPr lang="en-US" altLang="en-US" b="1" dirty="0" err="1">
                  <a:solidFill>
                    <a:srgbClr val="006600"/>
                  </a:solidFill>
                </a:rPr>
                <a:t>hồng</a:t>
              </a:r>
              <a:r>
                <a:rPr lang="en-US" altLang="en-US" b="1" dirty="0">
                  <a:solidFill>
                    <a:srgbClr val="006600"/>
                  </a:solidFill>
                </a:rPr>
                <a:t>, </a:t>
              </a:r>
              <a:r>
                <a:rPr lang="en-US" altLang="en-US" b="1" dirty="0" err="1">
                  <a:solidFill>
                    <a:srgbClr val="006600"/>
                  </a:solidFill>
                </a:rPr>
                <a:t>đôi</a:t>
              </a:r>
              <a:r>
                <a:rPr lang="en-US" altLang="en-US" b="1" dirty="0">
                  <a:solidFill>
                    <a:srgbClr val="006600"/>
                  </a:solidFill>
                </a:rPr>
                <a:t> </a:t>
              </a:r>
              <a:r>
                <a:rPr lang="en-US" altLang="en-US" b="1" dirty="0" err="1">
                  <a:solidFill>
                    <a:srgbClr val="006600"/>
                  </a:solidFill>
                </a:rPr>
                <a:t>môi</a:t>
              </a:r>
              <a:r>
                <a:rPr lang="en-US" altLang="en-US" b="1" dirty="0">
                  <a:solidFill>
                    <a:srgbClr val="006600"/>
                  </a:solidFill>
                </a:rPr>
                <a:t> </a:t>
              </a:r>
              <a:r>
                <a:rPr lang="en-US" altLang="en-US" b="1" dirty="0" err="1">
                  <a:solidFill>
                    <a:srgbClr val="006600"/>
                  </a:solidFill>
                </a:rPr>
                <a:t>đang</a:t>
              </a:r>
              <a:r>
                <a:rPr lang="en-US" altLang="en-US" b="1" dirty="0">
                  <a:solidFill>
                    <a:srgbClr val="006600"/>
                  </a:solidFill>
                </a:rPr>
                <a:t> </a:t>
              </a:r>
              <a:r>
                <a:rPr lang="en-US" altLang="en-US" b="1" dirty="0" err="1">
                  <a:solidFill>
                    <a:srgbClr val="006600"/>
                  </a:solidFill>
                </a:rPr>
                <a:t>mỉm</a:t>
              </a:r>
              <a:r>
                <a:rPr lang="en-US" altLang="en-US" b="1" dirty="0">
                  <a:solidFill>
                    <a:srgbClr val="006600"/>
                  </a:solidFill>
                </a:rPr>
                <a:t> </a:t>
              </a:r>
              <a:r>
                <a:rPr lang="en-US" altLang="en-US" b="1" dirty="0" err="1">
                  <a:solidFill>
                    <a:srgbClr val="006600"/>
                  </a:solidFill>
                </a:rPr>
                <a:t>cười</a:t>
              </a:r>
              <a:r>
                <a:rPr lang="en-US" altLang="en-US" b="1" dirty="0">
                  <a:solidFill>
                    <a:srgbClr val="006600"/>
                  </a:solidFill>
                </a:rPr>
                <a:t> ... </a:t>
              </a:r>
              <a:r>
                <a:rPr lang="en-US" altLang="en-US" b="1" dirty="0" err="1">
                  <a:solidFill>
                    <a:srgbClr val="006600"/>
                  </a:solidFill>
                </a:rPr>
                <a:t>chết</a:t>
              </a:r>
              <a:r>
                <a:rPr lang="en-US" altLang="en-US" b="1" dirty="0">
                  <a:solidFill>
                    <a:srgbClr val="006600"/>
                  </a:solidFill>
                </a:rPr>
                <a:t> </a:t>
              </a:r>
              <a:r>
                <a:rPr lang="en-US" altLang="en-US" b="1" dirty="0" err="1">
                  <a:solidFill>
                    <a:srgbClr val="006600"/>
                  </a:solidFill>
                </a:rPr>
                <a:t>vì</a:t>
              </a:r>
              <a:r>
                <a:rPr lang="en-US" altLang="en-US" b="1" dirty="0">
                  <a:solidFill>
                    <a:srgbClr val="006600"/>
                  </a:solidFill>
                </a:rPr>
                <a:t> </a:t>
              </a:r>
              <a:r>
                <a:rPr lang="en-US" altLang="en-US" b="1" dirty="0" err="1">
                  <a:solidFill>
                    <a:srgbClr val="006600"/>
                  </a:solidFill>
                </a:rPr>
                <a:t>đói</a:t>
              </a:r>
              <a:r>
                <a:rPr lang="en-US" altLang="en-US" b="1" dirty="0">
                  <a:solidFill>
                    <a:srgbClr val="006600"/>
                  </a:solidFill>
                </a:rPr>
                <a:t> =&gt; </a:t>
              </a:r>
              <a:r>
                <a:rPr lang="en-US" altLang="en-US" b="1" dirty="0" err="1">
                  <a:solidFill>
                    <a:srgbClr val="006600"/>
                  </a:solidFill>
                </a:rPr>
                <a:t>Cái</a:t>
              </a:r>
              <a:r>
                <a:rPr lang="en-US" altLang="en-US" b="1" dirty="0">
                  <a:solidFill>
                    <a:srgbClr val="006600"/>
                  </a:solidFill>
                </a:rPr>
                <a:t> </a:t>
              </a:r>
              <a:r>
                <a:rPr lang="en-US" altLang="en-US" b="1" dirty="0" err="1">
                  <a:solidFill>
                    <a:srgbClr val="006600"/>
                  </a:solidFill>
                </a:rPr>
                <a:t>chết</a:t>
              </a:r>
              <a:r>
                <a:rPr lang="en-US" altLang="en-US" b="1" dirty="0">
                  <a:solidFill>
                    <a:srgbClr val="006600"/>
                  </a:solidFill>
                </a:rPr>
                <a:t> </a:t>
              </a:r>
              <a:r>
                <a:rPr lang="en-US" altLang="en-US" b="1" dirty="0" err="1">
                  <a:solidFill>
                    <a:srgbClr val="006600"/>
                  </a:solidFill>
                </a:rPr>
                <a:t>được</a:t>
              </a:r>
              <a:r>
                <a:rPr lang="en-US" altLang="en-US" b="1" dirty="0">
                  <a:solidFill>
                    <a:srgbClr val="006600"/>
                  </a:solidFill>
                </a:rPr>
                <a:t> </a:t>
              </a:r>
              <a:r>
                <a:rPr lang="en-US" altLang="en-US" b="1" dirty="0" err="1">
                  <a:solidFill>
                    <a:srgbClr val="006600"/>
                  </a:solidFill>
                </a:rPr>
                <a:t>miêu</a:t>
              </a:r>
              <a:r>
                <a:rPr lang="en-US" altLang="en-US" b="1" dirty="0">
                  <a:solidFill>
                    <a:srgbClr val="006600"/>
                  </a:solidFill>
                </a:rPr>
                <a:t> </a:t>
              </a:r>
              <a:r>
                <a:rPr lang="en-US" altLang="en-US" b="1" dirty="0" err="1">
                  <a:solidFill>
                    <a:srgbClr val="006600"/>
                  </a:solidFill>
                </a:rPr>
                <a:t>tả</a:t>
              </a:r>
              <a:r>
                <a:rPr lang="en-US" altLang="en-US" b="1" dirty="0">
                  <a:solidFill>
                    <a:srgbClr val="006600"/>
                  </a:solidFill>
                </a:rPr>
                <a:t> </a:t>
              </a:r>
              <a:r>
                <a:rPr lang="en-US" altLang="en-US" b="1" dirty="0" err="1">
                  <a:solidFill>
                    <a:srgbClr val="006600"/>
                  </a:solidFill>
                </a:rPr>
                <a:t>khác</a:t>
              </a:r>
              <a:r>
                <a:rPr lang="en-US" altLang="en-US" b="1" dirty="0">
                  <a:solidFill>
                    <a:srgbClr val="006600"/>
                  </a:solidFill>
                </a:rPr>
                <a:t> </a:t>
              </a:r>
              <a:r>
                <a:rPr lang="en-US" altLang="en-US" b="1" dirty="0" err="1">
                  <a:solidFill>
                    <a:srgbClr val="006600"/>
                  </a:solidFill>
                </a:rPr>
                <a:t>thường</a:t>
              </a:r>
              <a:r>
                <a:rPr lang="en-US" altLang="en-US" b="1" dirty="0">
                  <a:solidFill>
                    <a:srgbClr val="006600"/>
                  </a:solidFill>
                </a:rPr>
                <a:t> </a:t>
              </a:r>
              <a:endParaRPr lang="vi-VN" altLang="en-US" b="1" dirty="0">
                <a:solidFill>
                  <a:srgbClr val="006600"/>
                </a:solidFill>
              </a:endParaRPr>
            </a:p>
          </p:txBody>
        </p:sp>
      </p:grpSp>
      <p:grpSp>
        <p:nvGrpSpPr>
          <p:cNvPr id="26" name="Group 25">
            <a:extLst>
              <a:ext uri="{FF2B5EF4-FFF2-40B4-BE49-F238E27FC236}">
                <a16:creationId xmlns="" xmlns:a16="http://schemas.microsoft.com/office/drawing/2014/main" id="{3A3878B9-FC77-418C-BFE0-E0615A195BC6}"/>
              </a:ext>
            </a:extLst>
          </p:cNvPr>
          <p:cNvGrpSpPr/>
          <p:nvPr/>
        </p:nvGrpSpPr>
        <p:grpSpPr>
          <a:xfrm>
            <a:off x="4800601" y="3627443"/>
            <a:ext cx="3962401" cy="1669748"/>
            <a:chOff x="360218" y="1633497"/>
            <a:chExt cx="2791691" cy="2426014"/>
          </a:xfrm>
        </p:grpSpPr>
        <p:sp>
          <p:nvSpPr>
            <p:cNvPr id="28" name="Rectangle: Rounded Corners 27">
              <a:extLst>
                <a:ext uri="{FF2B5EF4-FFF2-40B4-BE49-F238E27FC236}">
                  <a16:creationId xmlns="" xmlns:a16="http://schemas.microsoft.com/office/drawing/2014/main" id="{E024910F-7C13-4689-B3CD-205BD84C875F}"/>
                </a:ext>
              </a:extLst>
            </p:cNvPr>
            <p:cNvSpPr/>
            <p:nvPr/>
          </p:nvSpPr>
          <p:spPr bwMode="auto">
            <a:xfrm>
              <a:off x="360218" y="1633497"/>
              <a:ext cx="2791691" cy="2426014"/>
            </a:xfrm>
            <a:prstGeom prst="roundRect">
              <a:avLst/>
            </a:prstGeom>
            <a:solidFill>
              <a:srgbClr val="FFFFCC"/>
            </a:solidFill>
            <a:ln w="57150" cap="flat" cmpd="sng" algn="ctr">
              <a:solidFill>
                <a:srgbClr val="66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p:txBody>
        </p:sp>
        <p:sp>
          <p:nvSpPr>
            <p:cNvPr id="31" name="TextBox 30">
              <a:extLst>
                <a:ext uri="{FF2B5EF4-FFF2-40B4-BE49-F238E27FC236}">
                  <a16:creationId xmlns="" xmlns:a16="http://schemas.microsoft.com/office/drawing/2014/main" id="{97AAC802-34C7-4674-9C17-817BAAF65B6C}"/>
                </a:ext>
              </a:extLst>
            </p:cNvPr>
            <p:cNvSpPr txBox="1"/>
            <p:nvPr/>
          </p:nvSpPr>
          <p:spPr>
            <a:xfrm>
              <a:off x="436416" y="1843380"/>
              <a:ext cx="2687784" cy="2146443"/>
            </a:xfrm>
            <a:prstGeom prst="rect">
              <a:avLst/>
            </a:prstGeom>
            <a:noFill/>
          </p:spPr>
          <p:txBody>
            <a:bodyPr wrap="square" rtlCol="0">
              <a:spAutoFit/>
            </a:bodyPr>
            <a:lstStyle/>
            <a:p>
              <a:pPr algn="just" eaLnBrk="1" hangingPunct="1">
                <a:lnSpc>
                  <a:spcPct val="150000"/>
                </a:lnSpc>
              </a:pPr>
              <a:r>
                <a:rPr lang="en-US" altLang="en-US" b="1" dirty="0" err="1">
                  <a:solidFill>
                    <a:srgbClr val="FF0000"/>
                  </a:solidFill>
                </a:rPr>
                <a:t>Cảm</a:t>
              </a:r>
              <a:r>
                <a:rPr lang="en-US" altLang="en-US" b="1" dirty="0">
                  <a:solidFill>
                    <a:srgbClr val="FF0000"/>
                  </a:solidFill>
                </a:rPr>
                <a:t> </a:t>
              </a:r>
              <a:r>
                <a:rPr lang="en-US" altLang="en-US" b="1" dirty="0" err="1">
                  <a:solidFill>
                    <a:srgbClr val="FF0000"/>
                  </a:solidFill>
                </a:rPr>
                <a:t>thông</a:t>
              </a:r>
              <a:r>
                <a:rPr lang="en-US" altLang="en-US" b="1" dirty="0">
                  <a:solidFill>
                    <a:srgbClr val="FF0000"/>
                  </a:solidFill>
                </a:rPr>
                <a:t>, </a:t>
              </a:r>
              <a:r>
                <a:rPr lang="en-US" altLang="en-US" b="1" dirty="0" err="1">
                  <a:solidFill>
                    <a:srgbClr val="FF0000"/>
                  </a:solidFill>
                </a:rPr>
                <a:t>thương</a:t>
              </a:r>
              <a:r>
                <a:rPr lang="en-US" altLang="en-US" b="1" dirty="0">
                  <a:solidFill>
                    <a:srgbClr val="FF0000"/>
                  </a:solidFill>
                </a:rPr>
                <a:t> </a:t>
              </a:r>
              <a:r>
                <a:rPr lang="en-US" altLang="en-US" b="1" dirty="0" err="1">
                  <a:solidFill>
                    <a:srgbClr val="FF0000"/>
                  </a:solidFill>
                </a:rPr>
                <a:t>yêu</a:t>
              </a:r>
              <a:r>
                <a:rPr lang="en-US" altLang="en-US" b="1" dirty="0">
                  <a:solidFill>
                    <a:srgbClr val="FF0000"/>
                  </a:solidFill>
                </a:rPr>
                <a:t> </a:t>
              </a:r>
              <a:r>
                <a:rPr lang="en-US" altLang="en-US" b="1" dirty="0" err="1">
                  <a:solidFill>
                    <a:srgbClr val="FF0000"/>
                  </a:solidFill>
                </a:rPr>
                <a:t>đối</a:t>
              </a:r>
              <a:r>
                <a:rPr lang="en-US" altLang="en-US" b="1" dirty="0">
                  <a:solidFill>
                    <a:srgbClr val="FF0000"/>
                  </a:solidFill>
                </a:rPr>
                <a:t> </a:t>
              </a:r>
              <a:r>
                <a:rPr lang="en-US" altLang="en-US" b="1" dirty="0" err="1">
                  <a:solidFill>
                    <a:srgbClr val="FF0000"/>
                  </a:solidFill>
                </a:rPr>
                <a:t>với</a:t>
              </a:r>
              <a:r>
                <a:rPr lang="en-US" altLang="en-US" b="1" dirty="0">
                  <a:solidFill>
                    <a:srgbClr val="FF0000"/>
                  </a:solidFill>
                </a:rPr>
                <a:t> </a:t>
              </a:r>
              <a:r>
                <a:rPr lang="en-US" altLang="en-US" b="1" dirty="0" err="1">
                  <a:solidFill>
                    <a:srgbClr val="FF0000"/>
                  </a:solidFill>
                </a:rPr>
                <a:t>em</a:t>
              </a:r>
              <a:r>
                <a:rPr lang="en-US" altLang="en-US" b="1" dirty="0">
                  <a:solidFill>
                    <a:srgbClr val="FF0000"/>
                  </a:solidFill>
                </a:rPr>
                <a:t> =&gt; </a:t>
              </a:r>
              <a:r>
                <a:rPr lang="en-US" altLang="en-US" b="1" dirty="0" err="1">
                  <a:solidFill>
                    <a:srgbClr val="FF0000"/>
                  </a:solidFill>
                </a:rPr>
                <a:t>Đó</a:t>
              </a:r>
              <a:r>
                <a:rPr lang="en-US" altLang="en-US" b="1" dirty="0">
                  <a:solidFill>
                    <a:srgbClr val="FF0000"/>
                  </a:solidFill>
                </a:rPr>
                <a:t> </a:t>
              </a:r>
              <a:r>
                <a:rPr lang="en-US" altLang="en-US" b="1" dirty="0" err="1">
                  <a:solidFill>
                    <a:srgbClr val="FF0000"/>
                  </a:solidFill>
                </a:rPr>
                <a:t>là</a:t>
              </a:r>
              <a:r>
                <a:rPr lang="en-US" altLang="en-US" b="1" dirty="0">
                  <a:solidFill>
                    <a:srgbClr val="FF0000"/>
                  </a:solidFill>
                </a:rPr>
                <a:t> </a:t>
              </a:r>
              <a:r>
                <a:rPr lang="en-US" altLang="en-US" b="1" dirty="0" err="1">
                  <a:solidFill>
                    <a:srgbClr val="FF0000"/>
                  </a:solidFill>
                </a:rPr>
                <a:t>xã</a:t>
              </a:r>
              <a:r>
                <a:rPr lang="en-US" altLang="en-US" b="1" dirty="0">
                  <a:solidFill>
                    <a:srgbClr val="FF0000"/>
                  </a:solidFill>
                </a:rPr>
                <a:t> </a:t>
              </a:r>
              <a:r>
                <a:rPr lang="en-US" altLang="en-US" b="1" dirty="0" err="1">
                  <a:solidFill>
                    <a:srgbClr val="FF0000"/>
                  </a:solidFill>
                </a:rPr>
                <a:t>hội</a:t>
              </a:r>
              <a:r>
                <a:rPr lang="en-US" altLang="en-US" b="1" dirty="0">
                  <a:solidFill>
                    <a:srgbClr val="FF0000"/>
                  </a:solidFill>
                </a:rPr>
                <a:t> </a:t>
              </a:r>
              <a:r>
                <a:rPr lang="en-US" altLang="en-US" b="1" dirty="0" err="1">
                  <a:solidFill>
                    <a:srgbClr val="FF0000"/>
                  </a:solidFill>
                </a:rPr>
                <a:t>vô</a:t>
              </a:r>
              <a:r>
                <a:rPr lang="en-US" altLang="en-US" b="1" dirty="0">
                  <a:solidFill>
                    <a:srgbClr val="FF0000"/>
                  </a:solidFill>
                </a:rPr>
                <a:t> </a:t>
              </a:r>
              <a:r>
                <a:rPr lang="en-US" altLang="en-US" b="1" dirty="0" err="1">
                  <a:solidFill>
                    <a:srgbClr val="FF0000"/>
                  </a:solidFill>
                </a:rPr>
                <a:t>nhân</a:t>
              </a:r>
              <a:r>
                <a:rPr lang="en-US" altLang="en-US" b="1" dirty="0">
                  <a:solidFill>
                    <a:srgbClr val="FF0000"/>
                  </a:solidFill>
                </a:rPr>
                <a:t> </a:t>
              </a:r>
              <a:r>
                <a:rPr lang="en-US" altLang="en-US" b="1" dirty="0" err="1">
                  <a:solidFill>
                    <a:srgbClr val="FF0000"/>
                  </a:solidFill>
                </a:rPr>
                <a:t>đạo</a:t>
              </a:r>
              <a:r>
                <a:rPr lang="en-US" altLang="en-US" b="1" dirty="0">
                  <a:solidFill>
                    <a:srgbClr val="FF0000"/>
                  </a:solidFill>
                </a:rPr>
                <a:t>, </a:t>
              </a:r>
              <a:r>
                <a:rPr lang="en-US" altLang="en-US" b="1" dirty="0" err="1">
                  <a:solidFill>
                    <a:srgbClr val="FF0000"/>
                  </a:solidFill>
                </a:rPr>
                <a:t>thiếu</a:t>
              </a:r>
              <a:r>
                <a:rPr lang="en-US" altLang="en-US" b="1" dirty="0">
                  <a:solidFill>
                    <a:srgbClr val="FF0000"/>
                  </a:solidFill>
                </a:rPr>
                <a:t> </a:t>
              </a:r>
              <a:r>
                <a:rPr lang="en-US" altLang="en-US" b="1" dirty="0" err="1">
                  <a:solidFill>
                    <a:srgbClr val="FF0000"/>
                  </a:solidFill>
                </a:rPr>
                <a:t>tình</a:t>
              </a:r>
              <a:r>
                <a:rPr lang="en-US" altLang="en-US" b="1" dirty="0">
                  <a:solidFill>
                    <a:srgbClr val="FF0000"/>
                  </a:solidFill>
                </a:rPr>
                <a:t> </a:t>
              </a:r>
              <a:r>
                <a:rPr lang="en-US" altLang="en-US" b="1" dirty="0" err="1">
                  <a:solidFill>
                    <a:srgbClr val="FF0000"/>
                  </a:solidFill>
                </a:rPr>
                <a:t>thương</a:t>
              </a:r>
              <a:r>
                <a:rPr lang="en-US" altLang="en-US" b="1" dirty="0">
                  <a:solidFill>
                    <a:srgbClr val="FF0000"/>
                  </a:solidFill>
                </a:rPr>
                <a:t> </a:t>
              </a:r>
              <a:endParaRPr lang="vi-VN" altLang="en-US" b="1" dirty="0">
                <a:solidFill>
                  <a:srgbClr val="FF0000"/>
                </a:solidFill>
              </a:endParaRPr>
            </a:p>
          </p:txBody>
        </p:sp>
      </p:grpSp>
      <p:pic>
        <p:nvPicPr>
          <p:cNvPr id="33" name="Picture 32">
            <a:extLst>
              <a:ext uri="{FF2B5EF4-FFF2-40B4-BE49-F238E27FC236}">
                <a16:creationId xmlns="" xmlns:a16="http://schemas.microsoft.com/office/drawing/2014/main" id="{6FBA7A17-A457-4006-B23F-F491683F5E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4539" y="1252683"/>
            <a:ext cx="2676525" cy="2174665"/>
          </a:xfrm>
          <a:prstGeom prst="rect">
            <a:avLst/>
          </a:prstGeom>
          <a:ln>
            <a:solidFill>
              <a:srgbClr val="FFFF00"/>
            </a:solidFill>
          </a:ln>
          <a:scene3d>
            <a:camera prst="orthographicFront"/>
            <a:lightRig rig="threePt" dir="t"/>
          </a:scene3d>
          <a:sp3d>
            <a:bevelT prst="angle"/>
          </a:sp3d>
        </p:spPr>
      </p:pic>
    </p:spTree>
    <p:extLst>
      <p:ext uri="{BB962C8B-B14F-4D97-AF65-F5344CB8AC3E}">
        <p14:creationId xmlns:p14="http://schemas.microsoft.com/office/powerpoint/2010/main" val="3308441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ppt_w</p:attrName>
                                        </p:attrNameLst>
                                      </p:cBhvr>
                                      <p:tavLst>
                                        <p:tav tm="0">
                                          <p:val>
                                            <p:fltVal val="0"/>
                                          </p:val>
                                        </p:tav>
                                        <p:tav tm="100000">
                                          <p:val>
                                            <p:strVal val="#ppt_w"/>
                                          </p:val>
                                        </p:tav>
                                      </p:tavLst>
                                    </p:anim>
                                    <p:anim calcmode="lin" valueType="num">
                                      <p:cBhvr>
                                        <p:cTn id="29" dur="500" fill="hold"/>
                                        <p:tgtEl>
                                          <p:spTgt spid="26"/>
                                        </p:tgtEl>
                                        <p:attrNameLst>
                                          <p:attrName>ppt_h</p:attrName>
                                        </p:attrNameLst>
                                      </p:cBhvr>
                                      <p:tavLst>
                                        <p:tav tm="0">
                                          <p:val>
                                            <p:fltVal val="0"/>
                                          </p:val>
                                        </p:tav>
                                        <p:tav tm="100000">
                                          <p:val>
                                            <p:strVal val="#ppt_h"/>
                                          </p:val>
                                        </p:tav>
                                      </p:tavLst>
                                    </p:anim>
                                    <p:animEffect transition="in" filter="fade">
                                      <p:cBhvr>
                                        <p:cTn id="3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2466" name="Picture 4" descr="Quet diem lan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4495800" cy="1955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3" descr="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Text Box 4"/>
          <p:cNvSpPr txBox="1">
            <a:spLocks noChangeArrowheads="1"/>
          </p:cNvSpPr>
          <p:nvPr/>
        </p:nvSpPr>
        <p:spPr bwMode="auto">
          <a:xfrm>
            <a:off x="0" y="2984500"/>
            <a:ext cx="4572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cs typeface="Times New Roman" pitchFamily="18" charset="0"/>
              </a:defRPr>
            </a:lvl1pPr>
            <a:lvl2pPr marL="742950" indent="-285750">
              <a:defRPr>
                <a:solidFill>
                  <a:schemeClr val="tx1"/>
                </a:solidFill>
                <a:latin typeface="Times New Roman" pitchFamily="18" charset="0"/>
                <a:cs typeface="Times New Roman" pitchFamily="18" charset="0"/>
              </a:defRPr>
            </a:lvl2pPr>
            <a:lvl3pPr marL="1143000" indent="-228600">
              <a:defRPr>
                <a:solidFill>
                  <a:schemeClr val="tx1"/>
                </a:solidFill>
                <a:latin typeface="Times New Roman" pitchFamily="18" charset="0"/>
                <a:cs typeface="Times New Roman" pitchFamily="18" charset="0"/>
              </a:defRPr>
            </a:lvl3pPr>
            <a:lvl4pPr marL="1600200" indent="-228600">
              <a:defRPr>
                <a:solidFill>
                  <a:schemeClr val="tx1"/>
                </a:solidFill>
                <a:latin typeface="Times New Roman" pitchFamily="18" charset="0"/>
                <a:cs typeface="Times New Roman" pitchFamily="18" charset="0"/>
              </a:defRPr>
            </a:lvl4pPr>
            <a:lvl5pPr marL="2057400" indent="-22860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endParaRPr lang="vi-VN" altLang="en-US" sz="2800" smtClean="0">
              <a:solidFill>
                <a:srgbClr val="000000"/>
              </a:solidFill>
            </a:endParaRPr>
          </a:p>
        </p:txBody>
      </p:sp>
      <p:sp>
        <p:nvSpPr>
          <p:cNvPr id="30725" name="Text Box 5"/>
          <p:cNvSpPr txBox="1">
            <a:spLocks noChangeArrowheads="1"/>
          </p:cNvSpPr>
          <p:nvPr/>
        </p:nvSpPr>
        <p:spPr bwMode="auto">
          <a:xfrm>
            <a:off x="76200" y="2476501"/>
            <a:ext cx="3886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cs typeface="Times New Roman" pitchFamily="18" charset="0"/>
              </a:defRPr>
            </a:lvl1pPr>
            <a:lvl2pPr marL="742950" indent="-285750">
              <a:defRPr>
                <a:solidFill>
                  <a:schemeClr val="tx1"/>
                </a:solidFill>
                <a:latin typeface="Times New Roman" pitchFamily="18" charset="0"/>
                <a:cs typeface="Times New Roman" pitchFamily="18" charset="0"/>
              </a:defRPr>
            </a:lvl2pPr>
            <a:lvl3pPr marL="1143000" indent="-228600">
              <a:defRPr>
                <a:solidFill>
                  <a:schemeClr val="tx1"/>
                </a:solidFill>
                <a:latin typeface="Times New Roman" pitchFamily="18" charset="0"/>
                <a:cs typeface="Times New Roman" pitchFamily="18" charset="0"/>
              </a:defRPr>
            </a:lvl3pPr>
            <a:lvl4pPr marL="1600200" indent="-228600">
              <a:defRPr>
                <a:solidFill>
                  <a:schemeClr val="tx1"/>
                </a:solidFill>
                <a:latin typeface="Times New Roman" pitchFamily="18" charset="0"/>
                <a:cs typeface="Times New Roman" pitchFamily="18" charset="0"/>
              </a:defRPr>
            </a:lvl4pPr>
            <a:lvl5pPr marL="2057400" indent="-22860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a:buFont typeface="Arial" charset="0"/>
              <a:buChar char="-"/>
            </a:pPr>
            <a:r>
              <a:rPr lang="en-US" altLang="en-US" sz="2400" dirty="0" smtClean="0">
                <a:solidFill>
                  <a:srgbClr val="000000"/>
                </a:solidFill>
              </a:rPr>
              <a:t> Đôi má hồng và đôi môi đang mỉm cười</a:t>
            </a:r>
          </a:p>
        </p:txBody>
      </p:sp>
      <p:sp>
        <p:nvSpPr>
          <p:cNvPr id="30726" name="Text Box 6"/>
          <p:cNvSpPr txBox="1">
            <a:spLocks noChangeArrowheads="1"/>
          </p:cNvSpPr>
          <p:nvPr/>
        </p:nvSpPr>
        <p:spPr bwMode="auto">
          <a:xfrm>
            <a:off x="5791200" y="2032000"/>
            <a:ext cx="4648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cs typeface="Times New Roman" pitchFamily="18" charset="0"/>
              </a:defRPr>
            </a:lvl1pPr>
            <a:lvl2pPr marL="742950" indent="-285750">
              <a:defRPr>
                <a:solidFill>
                  <a:schemeClr val="tx1"/>
                </a:solidFill>
                <a:latin typeface="Times New Roman" pitchFamily="18" charset="0"/>
                <a:cs typeface="Times New Roman" pitchFamily="18" charset="0"/>
              </a:defRPr>
            </a:lvl2pPr>
            <a:lvl3pPr marL="1143000" indent="-228600">
              <a:defRPr>
                <a:solidFill>
                  <a:schemeClr val="tx1"/>
                </a:solidFill>
                <a:latin typeface="Times New Roman" pitchFamily="18" charset="0"/>
                <a:cs typeface="Times New Roman" pitchFamily="18" charset="0"/>
              </a:defRPr>
            </a:lvl3pPr>
            <a:lvl4pPr marL="1600200" indent="-228600">
              <a:defRPr>
                <a:solidFill>
                  <a:schemeClr val="tx1"/>
                </a:solidFill>
                <a:latin typeface="Times New Roman" pitchFamily="18" charset="0"/>
                <a:cs typeface="Times New Roman" pitchFamily="18" charset="0"/>
              </a:defRPr>
            </a:lvl4pPr>
            <a:lvl5pPr marL="2057400" indent="-22860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r>
              <a:rPr lang="en-US" altLang="en-US" sz="2800" smtClean="0">
                <a:solidFill>
                  <a:srgbClr val="0000FF"/>
                </a:solidFill>
              </a:rPr>
              <a:t>Thực tế</a:t>
            </a:r>
          </a:p>
        </p:txBody>
      </p:sp>
      <p:sp>
        <p:nvSpPr>
          <p:cNvPr id="62471" name="Line 7"/>
          <p:cNvSpPr>
            <a:spLocks noChangeShapeType="1"/>
          </p:cNvSpPr>
          <p:nvPr/>
        </p:nvSpPr>
        <p:spPr bwMode="auto">
          <a:xfrm flipH="1">
            <a:off x="4343400" y="2540000"/>
            <a:ext cx="0" cy="3111500"/>
          </a:xfrm>
          <a:prstGeom prst="line">
            <a:avLst/>
          </a:prstGeom>
          <a:noFill/>
          <a:ln w="57150">
            <a:solidFill>
              <a:srgbClr val="FF99FF"/>
            </a:solidFill>
            <a:round/>
            <a:headEnd/>
            <a:tailEn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000000"/>
              </a:solidFill>
              <a:latin typeface="Times New Roman" pitchFamily="18" charset="0"/>
              <a:cs typeface="Times New Roman" pitchFamily="18" charset="0"/>
            </a:endParaRPr>
          </a:p>
        </p:txBody>
      </p:sp>
      <p:sp>
        <p:nvSpPr>
          <p:cNvPr id="30728" name="Line 8"/>
          <p:cNvSpPr>
            <a:spLocks noChangeShapeType="1"/>
          </p:cNvSpPr>
          <p:nvPr/>
        </p:nvSpPr>
        <p:spPr bwMode="auto">
          <a:xfrm>
            <a:off x="2014538" y="4595813"/>
            <a:ext cx="0" cy="1905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000000"/>
              </a:solidFill>
              <a:latin typeface="Times New Roman" pitchFamily="18" charset="0"/>
              <a:cs typeface="Times New Roman" pitchFamily="18" charset="0"/>
            </a:endParaRPr>
          </a:p>
        </p:txBody>
      </p:sp>
      <p:sp>
        <p:nvSpPr>
          <p:cNvPr id="30729" name="Text Box 9"/>
          <p:cNvSpPr txBox="1">
            <a:spLocks noChangeArrowheads="1"/>
          </p:cNvSpPr>
          <p:nvPr/>
        </p:nvSpPr>
        <p:spPr bwMode="auto">
          <a:xfrm>
            <a:off x="1066803" y="2032000"/>
            <a:ext cx="51800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cs typeface="Times New Roman" pitchFamily="18" charset="0"/>
              </a:defRPr>
            </a:lvl1pPr>
            <a:lvl2pPr marL="742950" indent="-285750">
              <a:defRPr>
                <a:solidFill>
                  <a:schemeClr val="tx1"/>
                </a:solidFill>
                <a:latin typeface="Times New Roman" pitchFamily="18" charset="0"/>
                <a:cs typeface="Times New Roman" pitchFamily="18" charset="0"/>
              </a:defRPr>
            </a:lvl2pPr>
            <a:lvl3pPr marL="1143000" indent="-228600">
              <a:defRPr>
                <a:solidFill>
                  <a:schemeClr val="tx1"/>
                </a:solidFill>
                <a:latin typeface="Times New Roman" pitchFamily="18" charset="0"/>
                <a:cs typeface="Times New Roman" pitchFamily="18" charset="0"/>
              </a:defRPr>
            </a:lvl3pPr>
            <a:lvl4pPr marL="1600200" indent="-228600">
              <a:defRPr>
                <a:solidFill>
                  <a:schemeClr val="tx1"/>
                </a:solidFill>
                <a:latin typeface="Times New Roman" pitchFamily="18" charset="0"/>
                <a:cs typeface="Times New Roman" pitchFamily="18" charset="0"/>
              </a:defRPr>
            </a:lvl4pPr>
            <a:lvl5pPr marL="2057400" indent="-22860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r>
              <a:rPr lang="en-US" altLang="en-US" sz="2800" smtClean="0">
                <a:solidFill>
                  <a:srgbClr val="0000FF"/>
                </a:solidFill>
              </a:rPr>
              <a:t>Mộng tưởng</a:t>
            </a:r>
          </a:p>
        </p:txBody>
      </p:sp>
      <p:sp>
        <p:nvSpPr>
          <p:cNvPr id="30730" name="Text Box 10"/>
          <p:cNvSpPr txBox="1">
            <a:spLocks noChangeArrowheads="1"/>
          </p:cNvSpPr>
          <p:nvPr/>
        </p:nvSpPr>
        <p:spPr bwMode="auto">
          <a:xfrm>
            <a:off x="4343400" y="3492501"/>
            <a:ext cx="4953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cs typeface="Times New Roman" pitchFamily="18" charset="0"/>
              </a:defRPr>
            </a:lvl1pPr>
            <a:lvl2pPr marL="742950" indent="-285750">
              <a:defRPr>
                <a:solidFill>
                  <a:schemeClr val="tx1"/>
                </a:solidFill>
                <a:latin typeface="Times New Roman" pitchFamily="18" charset="0"/>
                <a:cs typeface="Times New Roman" pitchFamily="18" charset="0"/>
              </a:defRPr>
            </a:lvl2pPr>
            <a:lvl3pPr marL="1143000" indent="-228600">
              <a:defRPr>
                <a:solidFill>
                  <a:schemeClr val="tx1"/>
                </a:solidFill>
                <a:latin typeface="Times New Roman" pitchFamily="18" charset="0"/>
                <a:cs typeface="Times New Roman" pitchFamily="18" charset="0"/>
              </a:defRPr>
            </a:lvl3pPr>
            <a:lvl4pPr marL="1600200" indent="-228600">
              <a:defRPr>
                <a:solidFill>
                  <a:schemeClr val="tx1"/>
                </a:solidFill>
                <a:latin typeface="Times New Roman" pitchFamily="18" charset="0"/>
                <a:cs typeface="Times New Roman" pitchFamily="18" charset="0"/>
              </a:defRPr>
            </a:lvl4pPr>
            <a:lvl5pPr marL="2057400" indent="-22860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a:buFont typeface="Arial" charset="0"/>
              <a:buChar char="-"/>
            </a:pPr>
            <a:r>
              <a:rPr lang="en-US" altLang="en-US" sz="2400" smtClean="0">
                <a:solidFill>
                  <a:srgbClr val="000000"/>
                </a:solidFill>
              </a:rPr>
              <a:t>&gt; Sự ra đi thật thương tâm: một cái chết vô tội, không đáng có</a:t>
            </a:r>
          </a:p>
        </p:txBody>
      </p:sp>
      <p:sp>
        <p:nvSpPr>
          <p:cNvPr id="30731" name="Text Box 11"/>
          <p:cNvSpPr txBox="1">
            <a:spLocks noChangeArrowheads="1"/>
          </p:cNvSpPr>
          <p:nvPr/>
        </p:nvSpPr>
        <p:spPr bwMode="auto">
          <a:xfrm>
            <a:off x="4419600" y="2413001"/>
            <a:ext cx="4648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cs typeface="Times New Roman" pitchFamily="18" charset="0"/>
              </a:defRPr>
            </a:lvl1pPr>
            <a:lvl2pPr marL="742950" indent="-285750">
              <a:defRPr>
                <a:solidFill>
                  <a:schemeClr val="tx1"/>
                </a:solidFill>
                <a:latin typeface="Times New Roman" pitchFamily="18" charset="0"/>
                <a:cs typeface="Times New Roman" pitchFamily="18" charset="0"/>
              </a:defRPr>
            </a:lvl2pPr>
            <a:lvl3pPr marL="1143000" indent="-228600">
              <a:defRPr>
                <a:solidFill>
                  <a:schemeClr val="tx1"/>
                </a:solidFill>
                <a:latin typeface="Times New Roman" pitchFamily="18" charset="0"/>
                <a:cs typeface="Times New Roman" pitchFamily="18" charset="0"/>
              </a:defRPr>
            </a:lvl3pPr>
            <a:lvl4pPr marL="1600200" indent="-228600">
              <a:defRPr>
                <a:solidFill>
                  <a:schemeClr val="tx1"/>
                </a:solidFill>
                <a:latin typeface="Times New Roman" pitchFamily="18" charset="0"/>
                <a:cs typeface="Times New Roman" pitchFamily="18" charset="0"/>
              </a:defRPr>
            </a:lvl4pPr>
            <a:lvl5pPr marL="2057400" indent="-22860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a:buFont typeface="Arial" charset="0"/>
              <a:buChar char="-"/>
            </a:pPr>
            <a:r>
              <a:rPr lang="en-US" altLang="en-US" sz="2400" smtClean="0">
                <a:solidFill>
                  <a:srgbClr val="000000"/>
                </a:solidFill>
              </a:rPr>
              <a:t> Em bé chết ở một xó tường lạnh lẽo (vì đói rét, vì thiếu vắng tình thương)</a:t>
            </a:r>
          </a:p>
        </p:txBody>
      </p:sp>
      <p:sp>
        <p:nvSpPr>
          <p:cNvPr id="30732" name="Text Box 12"/>
          <p:cNvSpPr txBox="1">
            <a:spLocks noChangeArrowheads="1"/>
          </p:cNvSpPr>
          <p:nvPr/>
        </p:nvSpPr>
        <p:spPr bwMode="auto">
          <a:xfrm>
            <a:off x="-74613" y="3481918"/>
            <a:ext cx="464661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cs typeface="Times New Roman" pitchFamily="18" charset="0"/>
              </a:defRPr>
            </a:lvl1pPr>
            <a:lvl2pPr marL="742950" indent="-285750">
              <a:defRPr>
                <a:solidFill>
                  <a:schemeClr val="tx1"/>
                </a:solidFill>
                <a:latin typeface="Times New Roman" pitchFamily="18" charset="0"/>
                <a:cs typeface="Times New Roman" pitchFamily="18" charset="0"/>
              </a:defRPr>
            </a:lvl2pPr>
            <a:lvl3pPr marL="1143000" indent="-228600">
              <a:defRPr>
                <a:solidFill>
                  <a:schemeClr val="tx1"/>
                </a:solidFill>
                <a:latin typeface="Times New Roman" pitchFamily="18" charset="0"/>
                <a:cs typeface="Times New Roman" pitchFamily="18" charset="0"/>
              </a:defRPr>
            </a:lvl3pPr>
            <a:lvl4pPr marL="1600200" indent="-228600">
              <a:defRPr>
                <a:solidFill>
                  <a:schemeClr val="tx1"/>
                </a:solidFill>
                <a:latin typeface="Times New Roman" pitchFamily="18" charset="0"/>
                <a:cs typeface="Times New Roman" pitchFamily="18" charset="0"/>
              </a:defRPr>
            </a:lvl4pPr>
            <a:lvl5pPr marL="2057400" indent="-22860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r>
              <a:rPr lang="en-US" altLang="en-US" sz="2400" smtClean="0">
                <a:solidFill>
                  <a:srgbClr val="000000"/>
                </a:solidFill>
              </a:rPr>
              <a:t>-&gt; Sự ra đi thật đẹp: thể xác chết nhưng linh hồn và khát vọng luôn sống mãi</a:t>
            </a:r>
          </a:p>
        </p:txBody>
      </p:sp>
      <p:sp>
        <p:nvSpPr>
          <p:cNvPr id="30733" name="Text Box 13"/>
          <p:cNvSpPr txBox="1">
            <a:spLocks noChangeArrowheads="1"/>
          </p:cNvSpPr>
          <p:nvPr/>
        </p:nvSpPr>
        <p:spPr bwMode="auto">
          <a:xfrm>
            <a:off x="0" y="4699001"/>
            <a:ext cx="4114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cs typeface="Times New Roman" pitchFamily="18" charset="0"/>
              </a:defRPr>
            </a:lvl1pPr>
            <a:lvl2pPr marL="742950" indent="-285750">
              <a:defRPr>
                <a:solidFill>
                  <a:schemeClr val="tx1"/>
                </a:solidFill>
                <a:latin typeface="Times New Roman" pitchFamily="18" charset="0"/>
                <a:cs typeface="Times New Roman" pitchFamily="18" charset="0"/>
              </a:defRPr>
            </a:lvl2pPr>
            <a:lvl3pPr marL="1143000" indent="-228600">
              <a:defRPr>
                <a:solidFill>
                  <a:schemeClr val="tx1"/>
                </a:solidFill>
                <a:latin typeface="Times New Roman" pitchFamily="18" charset="0"/>
                <a:cs typeface="Times New Roman" pitchFamily="18" charset="0"/>
              </a:defRPr>
            </a:lvl3pPr>
            <a:lvl4pPr marL="1600200" indent="-228600">
              <a:defRPr>
                <a:solidFill>
                  <a:schemeClr val="tx1"/>
                </a:solidFill>
                <a:latin typeface="Times New Roman" pitchFamily="18" charset="0"/>
                <a:cs typeface="Times New Roman" pitchFamily="18" charset="0"/>
              </a:defRPr>
            </a:lvl4pPr>
            <a:lvl5pPr marL="2057400" indent="-22860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r>
              <a:rPr lang="en-US" altLang="en-US" sz="2400" smtClean="0">
                <a:solidFill>
                  <a:srgbClr val="FF0000"/>
                </a:solidFill>
                <a:sym typeface="Wingdings" pitchFamily="2" charset="2"/>
              </a:rPr>
              <a:t></a:t>
            </a:r>
            <a:r>
              <a:rPr lang="en-US" altLang="en-US" sz="2400" smtClean="0">
                <a:solidFill>
                  <a:srgbClr val="FF0000"/>
                </a:solidFill>
              </a:rPr>
              <a:t>Tấm lòng yêu thương, đồng cảm của nhà văn</a:t>
            </a:r>
          </a:p>
        </p:txBody>
      </p:sp>
      <p:sp>
        <p:nvSpPr>
          <p:cNvPr id="30734" name="Text Box 14"/>
          <p:cNvSpPr txBox="1">
            <a:spLocks noChangeArrowheads="1"/>
          </p:cNvSpPr>
          <p:nvPr/>
        </p:nvSpPr>
        <p:spPr bwMode="auto">
          <a:xfrm>
            <a:off x="4343400" y="4665929"/>
            <a:ext cx="4800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cs typeface="Times New Roman" pitchFamily="18" charset="0"/>
              </a:defRPr>
            </a:lvl1pPr>
            <a:lvl2pPr marL="742950" indent="-285750">
              <a:defRPr>
                <a:solidFill>
                  <a:schemeClr val="tx1"/>
                </a:solidFill>
                <a:latin typeface="Times New Roman" pitchFamily="18" charset="0"/>
                <a:cs typeface="Times New Roman" pitchFamily="18" charset="0"/>
              </a:defRPr>
            </a:lvl2pPr>
            <a:lvl3pPr marL="1143000" indent="-228600">
              <a:defRPr>
                <a:solidFill>
                  <a:schemeClr val="tx1"/>
                </a:solidFill>
                <a:latin typeface="Times New Roman" pitchFamily="18" charset="0"/>
                <a:cs typeface="Times New Roman" pitchFamily="18" charset="0"/>
              </a:defRPr>
            </a:lvl3pPr>
            <a:lvl4pPr marL="1600200" indent="-228600">
              <a:defRPr>
                <a:solidFill>
                  <a:schemeClr val="tx1"/>
                </a:solidFill>
                <a:latin typeface="Times New Roman" pitchFamily="18" charset="0"/>
                <a:cs typeface="Times New Roman" pitchFamily="18" charset="0"/>
              </a:defRPr>
            </a:lvl4pPr>
            <a:lvl5pPr marL="2057400" indent="-22860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r>
              <a:rPr lang="en-US" altLang="en-US" sz="2400" smtClean="0">
                <a:solidFill>
                  <a:srgbClr val="FF0000"/>
                </a:solidFill>
                <a:sym typeface="Wingdings" pitchFamily="2" charset="2"/>
              </a:rPr>
              <a:t></a:t>
            </a:r>
            <a:r>
              <a:rPr lang="en-US" altLang="en-US" sz="2400" smtClean="0">
                <a:solidFill>
                  <a:srgbClr val="FF0000"/>
                </a:solidFill>
              </a:rPr>
              <a:t>Xã hội thiếu vắng tình thương, băng giá tình người</a:t>
            </a:r>
          </a:p>
        </p:txBody>
      </p:sp>
      <p:sp>
        <p:nvSpPr>
          <p:cNvPr id="30735" name="Line 15"/>
          <p:cNvSpPr>
            <a:spLocks noChangeShapeType="1"/>
          </p:cNvSpPr>
          <p:nvPr/>
        </p:nvSpPr>
        <p:spPr bwMode="auto">
          <a:xfrm>
            <a:off x="6553200" y="4508500"/>
            <a:ext cx="0" cy="1905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hangingPunct="0">
              <a:spcBef>
                <a:spcPct val="0"/>
              </a:spcBef>
            </a:pPr>
            <a:endParaRPr lang="en-US" sz="1800" smtClean="0">
              <a:solidFill>
                <a:srgbClr val="000000"/>
              </a:solidFill>
              <a:latin typeface="Times New Roman" pitchFamily="18" charset="0"/>
              <a:cs typeface="Times New Roman" pitchFamily="18" charset="0"/>
            </a:endParaRPr>
          </a:p>
        </p:txBody>
      </p:sp>
      <p:sp>
        <p:nvSpPr>
          <p:cNvPr id="62480" name="Text Box 16"/>
          <p:cNvSpPr txBox="1">
            <a:spLocks noChangeArrowheads="1"/>
          </p:cNvSpPr>
          <p:nvPr/>
        </p:nvSpPr>
        <p:spPr bwMode="auto">
          <a:xfrm>
            <a:off x="457200" y="254000"/>
            <a:ext cx="1676400"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cs typeface="Times New Roman" pitchFamily="18" charset="0"/>
              </a:defRPr>
            </a:lvl1pPr>
            <a:lvl2pPr marL="742950" indent="-285750">
              <a:defRPr>
                <a:solidFill>
                  <a:schemeClr val="tx1"/>
                </a:solidFill>
                <a:latin typeface="Times New Roman" pitchFamily="18" charset="0"/>
                <a:cs typeface="Times New Roman" pitchFamily="18" charset="0"/>
              </a:defRPr>
            </a:lvl2pPr>
            <a:lvl3pPr marL="1143000" indent="-228600">
              <a:defRPr>
                <a:solidFill>
                  <a:schemeClr val="tx1"/>
                </a:solidFill>
                <a:latin typeface="Times New Roman" pitchFamily="18" charset="0"/>
                <a:cs typeface="Times New Roman" pitchFamily="18" charset="0"/>
              </a:defRPr>
            </a:lvl3pPr>
            <a:lvl4pPr marL="1600200" indent="-228600">
              <a:defRPr>
                <a:solidFill>
                  <a:schemeClr val="tx1"/>
                </a:solidFill>
                <a:latin typeface="Times New Roman" pitchFamily="18" charset="0"/>
                <a:cs typeface="Times New Roman" pitchFamily="18" charset="0"/>
              </a:defRPr>
            </a:lvl4pPr>
            <a:lvl5pPr marL="2057400" indent="-22860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algn="ctr"/>
            <a:r>
              <a:rPr lang="en-US" altLang="en-US" b="1" smtClean="0">
                <a:solidFill>
                  <a:srgbClr val="FF0066"/>
                </a:solidFill>
              </a:rPr>
              <a:t>Bức tranh 1</a:t>
            </a:r>
          </a:p>
        </p:txBody>
      </p:sp>
      <p:sp>
        <p:nvSpPr>
          <p:cNvPr id="62481" name="Text Box 17"/>
          <p:cNvSpPr txBox="1">
            <a:spLocks noChangeArrowheads="1"/>
          </p:cNvSpPr>
          <p:nvPr/>
        </p:nvSpPr>
        <p:spPr bwMode="auto">
          <a:xfrm>
            <a:off x="4724400" y="190500"/>
            <a:ext cx="1676400"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cs typeface="Times New Roman" pitchFamily="18" charset="0"/>
              </a:defRPr>
            </a:lvl1pPr>
            <a:lvl2pPr marL="742950" indent="-285750">
              <a:defRPr>
                <a:solidFill>
                  <a:schemeClr val="tx1"/>
                </a:solidFill>
                <a:latin typeface="Times New Roman" pitchFamily="18" charset="0"/>
                <a:cs typeface="Times New Roman" pitchFamily="18" charset="0"/>
              </a:defRPr>
            </a:lvl2pPr>
            <a:lvl3pPr marL="1143000" indent="-228600">
              <a:defRPr>
                <a:solidFill>
                  <a:schemeClr val="tx1"/>
                </a:solidFill>
                <a:latin typeface="Times New Roman" pitchFamily="18" charset="0"/>
                <a:cs typeface="Times New Roman" pitchFamily="18" charset="0"/>
              </a:defRPr>
            </a:lvl3pPr>
            <a:lvl4pPr marL="1600200" indent="-228600">
              <a:defRPr>
                <a:solidFill>
                  <a:schemeClr val="tx1"/>
                </a:solidFill>
                <a:latin typeface="Times New Roman" pitchFamily="18" charset="0"/>
                <a:cs typeface="Times New Roman" pitchFamily="18" charset="0"/>
              </a:defRPr>
            </a:lvl4pPr>
            <a:lvl5pPr marL="2057400" indent="-22860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algn="ctr"/>
            <a:r>
              <a:rPr lang="en-US" altLang="en-US" b="1" smtClean="0">
                <a:solidFill>
                  <a:srgbClr val="FF0066"/>
                </a:solidFill>
              </a:rPr>
              <a:t>Bức tranh 2</a:t>
            </a:r>
          </a:p>
        </p:txBody>
      </p:sp>
    </p:spTree>
    <p:extLst>
      <p:ext uri="{BB962C8B-B14F-4D97-AF65-F5344CB8AC3E}">
        <p14:creationId xmlns:p14="http://schemas.microsoft.com/office/powerpoint/2010/main" val="3043962468"/>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0725"/>
                                        </p:tgtEl>
                                        <p:attrNameLst>
                                          <p:attrName>style.visibility</p:attrName>
                                        </p:attrNameLst>
                                      </p:cBhvr>
                                      <p:to>
                                        <p:strVal val="visible"/>
                                      </p:to>
                                    </p:set>
                                    <p:animEffect transition="in" filter="diamond(in)">
                                      <p:cBhvr>
                                        <p:cTn id="7" dur="2000"/>
                                        <p:tgtEl>
                                          <p:spTgt spid="307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0731"/>
                                        </p:tgtEl>
                                        <p:attrNameLst>
                                          <p:attrName>style.visibility</p:attrName>
                                        </p:attrNameLst>
                                      </p:cBhvr>
                                      <p:to>
                                        <p:strVal val="visible"/>
                                      </p:to>
                                    </p:set>
                                    <p:animEffect transition="in" filter="box(in)">
                                      <p:cBhvr>
                                        <p:cTn id="12" dur="500"/>
                                        <p:tgtEl>
                                          <p:spTgt spid="3073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0732"/>
                                        </p:tgtEl>
                                        <p:attrNameLst>
                                          <p:attrName>style.visibility</p:attrName>
                                        </p:attrNameLst>
                                      </p:cBhvr>
                                      <p:to>
                                        <p:strVal val="visible"/>
                                      </p:to>
                                    </p:set>
                                    <p:animEffect transition="in" filter="blinds(horizontal)">
                                      <p:cBhvr>
                                        <p:cTn id="17" dur="500"/>
                                        <p:tgtEl>
                                          <p:spTgt spid="3073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0730"/>
                                        </p:tgtEl>
                                        <p:attrNameLst>
                                          <p:attrName>style.visibility</p:attrName>
                                        </p:attrNameLst>
                                      </p:cBhvr>
                                      <p:to>
                                        <p:strVal val="visible"/>
                                      </p:to>
                                    </p:set>
                                    <p:animEffect transition="in" filter="box(in)">
                                      <p:cBhvr>
                                        <p:cTn id="22" dur="500"/>
                                        <p:tgtEl>
                                          <p:spTgt spid="3073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30729"/>
                                        </p:tgtEl>
                                        <p:attrNameLst>
                                          <p:attrName>style.visibility</p:attrName>
                                        </p:attrNameLst>
                                      </p:cBhvr>
                                      <p:to>
                                        <p:strVal val="visible"/>
                                      </p:to>
                                    </p:set>
                                    <p:animEffect transition="in" filter="diamond(in)">
                                      <p:cBhvr>
                                        <p:cTn id="27" dur="2000"/>
                                        <p:tgtEl>
                                          <p:spTgt spid="3072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30726"/>
                                        </p:tgtEl>
                                        <p:attrNameLst>
                                          <p:attrName>style.visibility</p:attrName>
                                        </p:attrNameLst>
                                      </p:cBhvr>
                                      <p:to>
                                        <p:strVal val="visible"/>
                                      </p:to>
                                    </p:set>
                                    <p:animEffect transition="in" filter="box(in)">
                                      <p:cBhvr>
                                        <p:cTn id="32" dur="500"/>
                                        <p:tgtEl>
                                          <p:spTgt spid="3072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30728"/>
                                        </p:tgtEl>
                                        <p:attrNameLst>
                                          <p:attrName>style.visibility</p:attrName>
                                        </p:attrNameLst>
                                      </p:cBhvr>
                                      <p:to>
                                        <p:strVal val="visible"/>
                                      </p:to>
                                    </p:set>
                                    <p:animEffect transition="in" filter="box(in)">
                                      <p:cBhvr>
                                        <p:cTn id="37" dur="500"/>
                                        <p:tgtEl>
                                          <p:spTgt spid="30728"/>
                                        </p:tgtEl>
                                      </p:cBhvr>
                                    </p:animEffect>
                                  </p:childTnLst>
                                </p:cTn>
                              </p:par>
                              <p:par>
                                <p:cTn id="38" presetID="4" presetClass="entr" presetSubtype="16" fill="hold" grpId="0" nodeType="withEffect">
                                  <p:stCondLst>
                                    <p:cond delay="0"/>
                                  </p:stCondLst>
                                  <p:childTnLst>
                                    <p:set>
                                      <p:cBhvr>
                                        <p:cTn id="39" dur="1" fill="hold">
                                          <p:stCondLst>
                                            <p:cond delay="0"/>
                                          </p:stCondLst>
                                        </p:cTn>
                                        <p:tgtEl>
                                          <p:spTgt spid="30733"/>
                                        </p:tgtEl>
                                        <p:attrNameLst>
                                          <p:attrName>style.visibility</p:attrName>
                                        </p:attrNameLst>
                                      </p:cBhvr>
                                      <p:to>
                                        <p:strVal val="visible"/>
                                      </p:to>
                                    </p:set>
                                    <p:animEffect transition="in" filter="box(in)">
                                      <p:cBhvr>
                                        <p:cTn id="40" dur="500"/>
                                        <p:tgtEl>
                                          <p:spTgt spid="30733"/>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4" presetClass="entr" presetSubtype="16" fill="hold" grpId="0" nodeType="clickEffect">
                                  <p:stCondLst>
                                    <p:cond delay="0"/>
                                  </p:stCondLst>
                                  <p:childTnLst>
                                    <p:set>
                                      <p:cBhvr>
                                        <p:cTn id="44" dur="1" fill="hold">
                                          <p:stCondLst>
                                            <p:cond delay="0"/>
                                          </p:stCondLst>
                                        </p:cTn>
                                        <p:tgtEl>
                                          <p:spTgt spid="30735"/>
                                        </p:tgtEl>
                                        <p:attrNameLst>
                                          <p:attrName>style.visibility</p:attrName>
                                        </p:attrNameLst>
                                      </p:cBhvr>
                                      <p:to>
                                        <p:strVal val="visible"/>
                                      </p:to>
                                    </p:set>
                                    <p:animEffect transition="in" filter="box(in)">
                                      <p:cBhvr>
                                        <p:cTn id="45" dur="500"/>
                                        <p:tgtEl>
                                          <p:spTgt spid="30735"/>
                                        </p:tgtEl>
                                      </p:cBhvr>
                                    </p:animEffect>
                                  </p:childTnLst>
                                </p:cTn>
                              </p:par>
                              <p:par>
                                <p:cTn id="46" presetID="4" presetClass="entr" presetSubtype="16" fill="hold" grpId="0" nodeType="withEffect">
                                  <p:stCondLst>
                                    <p:cond delay="0"/>
                                  </p:stCondLst>
                                  <p:childTnLst>
                                    <p:set>
                                      <p:cBhvr>
                                        <p:cTn id="47" dur="1" fill="hold">
                                          <p:stCondLst>
                                            <p:cond delay="0"/>
                                          </p:stCondLst>
                                        </p:cTn>
                                        <p:tgtEl>
                                          <p:spTgt spid="30734"/>
                                        </p:tgtEl>
                                        <p:attrNameLst>
                                          <p:attrName>style.visibility</p:attrName>
                                        </p:attrNameLst>
                                      </p:cBhvr>
                                      <p:to>
                                        <p:strVal val="visible"/>
                                      </p:to>
                                    </p:set>
                                    <p:animEffect transition="in" filter="box(in)">
                                      <p:cBhvr>
                                        <p:cTn id="48" dur="500"/>
                                        <p:tgtEl>
                                          <p:spTgt spid="307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autoUpdateAnimBg="0"/>
      <p:bldP spid="30726" grpId="0" autoUpdateAnimBg="0"/>
      <p:bldP spid="30728" grpId="0" animBg="1"/>
      <p:bldP spid="30729" grpId="0" autoUpdateAnimBg="0"/>
      <p:bldP spid="30730" grpId="0" autoUpdateAnimBg="0"/>
      <p:bldP spid="30731" grpId="0" autoUpdateAnimBg="0"/>
      <p:bldP spid="30732" grpId="0" autoUpdateAnimBg="0"/>
      <p:bldP spid="30733" grpId="0" autoUpdateAnimBg="0"/>
      <p:bldP spid="30734" grpId="0" autoUpdateAnimBg="0"/>
      <p:bldP spid="3073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body" idx="4294967295"/>
          </p:nvPr>
        </p:nvSpPr>
        <p:spPr/>
        <p:txBody>
          <a:bodyPr/>
          <a:lstStyle/>
          <a:p>
            <a:pPr eaLnBrk="1" hangingPunct="1">
              <a:lnSpc>
                <a:spcPct val="80000"/>
              </a:lnSpc>
              <a:buFont typeface="Wingdings" pitchFamily="2" charset="2"/>
              <a:buNone/>
            </a:pPr>
            <a:r>
              <a:rPr lang="es-MX" altLang="en-US" sz="2800" b="1" u="sng" dirty="0" smtClean="0">
                <a:solidFill>
                  <a:srgbClr val="FF0000"/>
                </a:solidFill>
              </a:rPr>
              <a:t>III </a:t>
            </a:r>
            <a:r>
              <a:rPr lang="es-MX" altLang="en-US" sz="2800" b="1" u="sng" dirty="0" smtClean="0">
                <a:solidFill>
                  <a:srgbClr val="FF0000"/>
                </a:solidFill>
              </a:rPr>
              <a:t>.Tổng kết:</a:t>
            </a:r>
            <a:endParaRPr lang="es-MX" altLang="en-US" sz="2800" u="sng" dirty="0" smtClean="0">
              <a:solidFill>
                <a:srgbClr val="FF0000"/>
              </a:solidFill>
            </a:endParaRPr>
          </a:p>
          <a:p>
            <a:pPr eaLnBrk="1" hangingPunct="1">
              <a:lnSpc>
                <a:spcPct val="80000"/>
              </a:lnSpc>
              <a:buFont typeface="Wingdings" pitchFamily="2" charset="2"/>
              <a:buNone/>
            </a:pPr>
            <a:r>
              <a:rPr lang="en-US" altLang="en-US" sz="2800" u="sng" dirty="0" smtClean="0">
                <a:solidFill>
                  <a:srgbClr val="0000FF"/>
                </a:solidFill>
                <a:latin typeface=".VnTime" pitchFamily="34" charset="0"/>
              </a:rPr>
              <a:t>1</a:t>
            </a:r>
            <a:r>
              <a:rPr lang="en-US" altLang="en-US" sz="2800" u="sng" dirty="0" smtClean="0">
                <a:solidFill>
                  <a:srgbClr val="0000FF"/>
                </a:solidFill>
                <a:latin typeface=".VnTime" pitchFamily="34" charset="0"/>
              </a:rPr>
              <a:t>. Nghệ thuật</a:t>
            </a:r>
          </a:p>
          <a:p>
            <a:pPr eaLnBrk="1" hangingPunct="1">
              <a:lnSpc>
                <a:spcPct val="80000"/>
              </a:lnSpc>
              <a:buFont typeface="Wingdings" pitchFamily="2" charset="2"/>
              <a:buNone/>
            </a:pPr>
            <a:r>
              <a:rPr lang="es-MX" altLang="en-US" sz="2800" dirty="0" smtClean="0"/>
              <a:t>	 - Kết hợp tự sự, miêu tả, biểu cảm khéo léo.</a:t>
            </a:r>
          </a:p>
          <a:p>
            <a:pPr eaLnBrk="1" hangingPunct="1">
              <a:lnSpc>
                <a:spcPct val="80000"/>
              </a:lnSpc>
              <a:buFont typeface="Wingdings" pitchFamily="2" charset="2"/>
              <a:buNone/>
            </a:pPr>
            <a:r>
              <a:rPr lang="es-MX" altLang="en-US" sz="2800" dirty="0" smtClean="0"/>
              <a:t>	 - Kết cấu truyện theo lối tương phản, đối lập.</a:t>
            </a:r>
          </a:p>
          <a:p>
            <a:pPr eaLnBrk="1" hangingPunct="1">
              <a:lnSpc>
                <a:spcPct val="80000"/>
              </a:lnSpc>
              <a:buFont typeface="Wingdings" pitchFamily="2" charset="2"/>
              <a:buNone/>
            </a:pPr>
            <a:r>
              <a:rPr lang="es-MX" altLang="en-US" sz="2800" dirty="0" smtClean="0"/>
              <a:t>	 - Trí tưởng tượng bay bổng.</a:t>
            </a:r>
          </a:p>
          <a:p>
            <a:pPr eaLnBrk="1" hangingPunct="1">
              <a:lnSpc>
                <a:spcPct val="80000"/>
              </a:lnSpc>
              <a:buFont typeface="Wingdings" pitchFamily="2" charset="2"/>
              <a:buNone/>
            </a:pPr>
            <a:r>
              <a:rPr lang="es-MX" altLang="en-US" sz="2800" dirty="0" smtClean="0"/>
              <a:t>	 - Đan xen yếu tố thật và ảo.</a:t>
            </a:r>
            <a:endParaRPr lang="es-MX" altLang="en-US" sz="2800" u="sng" dirty="0" smtClean="0"/>
          </a:p>
          <a:p>
            <a:pPr eaLnBrk="1" hangingPunct="1">
              <a:lnSpc>
                <a:spcPct val="80000"/>
              </a:lnSpc>
              <a:buFont typeface="Wingdings" pitchFamily="2" charset="2"/>
              <a:buNone/>
            </a:pPr>
            <a:r>
              <a:rPr lang="es-MX" altLang="en-US" sz="2800" u="sng" smtClean="0">
                <a:solidFill>
                  <a:srgbClr val="0000FF"/>
                </a:solidFill>
                <a:latin typeface=".VnTime" pitchFamily="34" charset="0"/>
              </a:rPr>
              <a:t>2</a:t>
            </a:r>
            <a:r>
              <a:rPr lang="es-MX" altLang="en-US" sz="2800" u="sng" dirty="0" smtClean="0">
                <a:solidFill>
                  <a:srgbClr val="0000FF"/>
                </a:solidFill>
                <a:latin typeface=".VnTime" pitchFamily="34" charset="0"/>
              </a:rPr>
              <a:t>. N</a:t>
            </a:r>
            <a:r>
              <a:rPr lang="en-US" altLang="en-US" sz="2800" u="sng" dirty="0" smtClean="0">
                <a:solidFill>
                  <a:srgbClr val="0000FF"/>
                </a:solidFill>
                <a:latin typeface=".VnTime" pitchFamily="34" charset="0"/>
              </a:rPr>
              <a:t>ội dung</a:t>
            </a:r>
            <a:endParaRPr lang="en-US" altLang="en-US" sz="2800" dirty="0" smtClean="0">
              <a:solidFill>
                <a:srgbClr val="0000FF"/>
              </a:solidFill>
              <a:latin typeface=".VnTime" pitchFamily="34" charset="0"/>
            </a:endParaRPr>
          </a:p>
          <a:p>
            <a:pPr eaLnBrk="1" hangingPunct="1">
              <a:lnSpc>
                <a:spcPct val="80000"/>
              </a:lnSpc>
              <a:buFont typeface="Wingdings" pitchFamily="2" charset="2"/>
              <a:buNone/>
            </a:pPr>
            <a:r>
              <a:rPr lang="es-MX" altLang="en-US" sz="2800" dirty="0" smtClean="0"/>
              <a:t>	 Lòng thương cảm của nhà văn đối với trẻ em bất hạnh.</a:t>
            </a:r>
          </a:p>
          <a:p>
            <a:pPr eaLnBrk="1" hangingPunct="1">
              <a:lnSpc>
                <a:spcPct val="80000"/>
              </a:lnSpc>
              <a:buFont typeface="Wingdings" pitchFamily="2" charset="2"/>
              <a:buNone/>
            </a:pPr>
            <a:r>
              <a:rPr lang="es-MX" altLang="en-US" sz="2800" dirty="0" smtClean="0"/>
              <a:t>	</a:t>
            </a:r>
            <a:endParaRPr lang="en-US" altLang="en-US" sz="2800" dirty="0" smtClean="0"/>
          </a:p>
        </p:txBody>
      </p:sp>
      <p:sp>
        <p:nvSpPr>
          <p:cNvPr id="2" name="Text Box 6"/>
          <p:cNvSpPr txBox="1">
            <a:spLocks noChangeArrowheads="1"/>
          </p:cNvSpPr>
          <p:nvPr/>
        </p:nvSpPr>
        <p:spPr bwMode="auto">
          <a:xfrm>
            <a:off x="1600200" y="275167"/>
            <a:ext cx="6553200" cy="584775"/>
          </a:xfrm>
          <a:prstGeom prst="rect">
            <a:avLst/>
          </a:prstGeom>
          <a:solidFill>
            <a:srgbClr val="66FFFF"/>
          </a:solidFill>
          <a:ln w="57150" cmpd="thickThin">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defRPr/>
            </a:pPr>
            <a:r>
              <a:rPr lang="en-US" altLang="en-US" b="1" dirty="0" smtClean="0">
                <a:solidFill>
                  <a:srgbClr val="FF0066"/>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CÔ </a:t>
            </a:r>
            <a:r>
              <a:rPr lang="en-US" altLang="en-US" b="1" dirty="0">
                <a:solidFill>
                  <a:srgbClr val="FF0066"/>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BÉ BÁN DIÊM</a:t>
            </a:r>
            <a:r>
              <a:rPr lang="en-US" altLang="en-US" dirty="0">
                <a:latin typeface="Times New Roman" panose="02020603050405020304" pitchFamily="18" charset="0"/>
                <a:cs typeface="Times New Roman" panose="02020603050405020304" pitchFamily="18" charset="0"/>
              </a:rPr>
              <a:t>         </a:t>
            </a:r>
            <a:endParaRPr lang="en-US" altLang="en-US" b="1" dirty="0">
              <a:solidFill>
                <a:srgbClr val="009900"/>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21587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1746">
                                            <p:txEl>
                                              <p:pRg st="0" end="0"/>
                                            </p:txEl>
                                          </p:spTgt>
                                        </p:tgtEl>
                                        <p:attrNameLst>
                                          <p:attrName>style.visibility</p:attrName>
                                        </p:attrNameLst>
                                      </p:cBhvr>
                                      <p:to>
                                        <p:strVal val="visible"/>
                                      </p:to>
                                    </p:set>
                                    <p:animEffect transition="in" filter="box(in)">
                                      <p:cBhvr>
                                        <p:cTn id="7" dur="500"/>
                                        <p:tgtEl>
                                          <p:spTgt spid="3174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1746">
                                            <p:txEl>
                                              <p:pRg st="1" end="1"/>
                                            </p:txEl>
                                          </p:spTgt>
                                        </p:tgtEl>
                                        <p:attrNameLst>
                                          <p:attrName>style.visibility</p:attrName>
                                        </p:attrNameLst>
                                      </p:cBhvr>
                                      <p:to>
                                        <p:strVal val="visible"/>
                                      </p:to>
                                    </p:set>
                                    <p:animEffect transition="in" filter="box(in)">
                                      <p:cBhvr>
                                        <p:cTn id="12" dur="500"/>
                                        <p:tgtEl>
                                          <p:spTgt spid="3174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1746">
                                            <p:txEl>
                                              <p:pRg st="2" end="2"/>
                                            </p:txEl>
                                          </p:spTgt>
                                        </p:tgtEl>
                                        <p:attrNameLst>
                                          <p:attrName>style.visibility</p:attrName>
                                        </p:attrNameLst>
                                      </p:cBhvr>
                                      <p:to>
                                        <p:strVal val="visible"/>
                                      </p:to>
                                    </p:set>
                                    <p:animEffect transition="in" filter="box(in)">
                                      <p:cBhvr>
                                        <p:cTn id="17" dur="500"/>
                                        <p:tgtEl>
                                          <p:spTgt spid="3174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1746">
                                            <p:txEl>
                                              <p:pRg st="3" end="3"/>
                                            </p:txEl>
                                          </p:spTgt>
                                        </p:tgtEl>
                                        <p:attrNameLst>
                                          <p:attrName>style.visibility</p:attrName>
                                        </p:attrNameLst>
                                      </p:cBhvr>
                                      <p:to>
                                        <p:strVal val="visible"/>
                                      </p:to>
                                    </p:set>
                                    <p:animEffect transition="in" filter="box(in)">
                                      <p:cBhvr>
                                        <p:cTn id="22" dur="500"/>
                                        <p:tgtEl>
                                          <p:spTgt spid="31746">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1746">
                                            <p:txEl>
                                              <p:pRg st="4" end="4"/>
                                            </p:txEl>
                                          </p:spTgt>
                                        </p:tgtEl>
                                        <p:attrNameLst>
                                          <p:attrName>style.visibility</p:attrName>
                                        </p:attrNameLst>
                                      </p:cBhvr>
                                      <p:to>
                                        <p:strVal val="visible"/>
                                      </p:to>
                                    </p:set>
                                    <p:animEffect transition="in" filter="box(in)">
                                      <p:cBhvr>
                                        <p:cTn id="27" dur="500"/>
                                        <p:tgtEl>
                                          <p:spTgt spid="31746">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31746">
                                            <p:txEl>
                                              <p:pRg st="5" end="5"/>
                                            </p:txEl>
                                          </p:spTgt>
                                        </p:tgtEl>
                                        <p:attrNameLst>
                                          <p:attrName>style.visibility</p:attrName>
                                        </p:attrNameLst>
                                      </p:cBhvr>
                                      <p:to>
                                        <p:strVal val="visible"/>
                                      </p:to>
                                    </p:set>
                                    <p:animEffect transition="in" filter="box(in)">
                                      <p:cBhvr>
                                        <p:cTn id="32" dur="500"/>
                                        <p:tgtEl>
                                          <p:spTgt spid="31746">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31746">
                                            <p:txEl>
                                              <p:pRg st="6" end="6"/>
                                            </p:txEl>
                                          </p:spTgt>
                                        </p:tgtEl>
                                        <p:attrNameLst>
                                          <p:attrName>style.visibility</p:attrName>
                                        </p:attrNameLst>
                                      </p:cBhvr>
                                      <p:to>
                                        <p:strVal val="visible"/>
                                      </p:to>
                                    </p:set>
                                    <p:animEffect transition="in" filter="box(in)">
                                      <p:cBhvr>
                                        <p:cTn id="37" dur="500"/>
                                        <p:tgtEl>
                                          <p:spTgt spid="31746">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31746">
                                            <p:txEl>
                                              <p:pRg st="7" end="7"/>
                                            </p:txEl>
                                          </p:spTgt>
                                        </p:tgtEl>
                                        <p:attrNameLst>
                                          <p:attrName>style.visibility</p:attrName>
                                        </p:attrNameLst>
                                      </p:cBhvr>
                                      <p:to>
                                        <p:strVal val="visible"/>
                                      </p:to>
                                    </p:set>
                                    <p:animEffect transition="in" filter="box(in)">
                                      <p:cBhvr>
                                        <p:cTn id="42" dur="500"/>
                                        <p:tgtEl>
                                          <p:spTgt spid="31746">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31746">
                                            <p:txEl>
                                              <p:pRg st="8" end="8"/>
                                            </p:txEl>
                                          </p:spTgt>
                                        </p:tgtEl>
                                        <p:attrNameLst>
                                          <p:attrName>style.visibility</p:attrName>
                                        </p:attrNameLst>
                                      </p:cBhvr>
                                      <p:to>
                                        <p:strVal val="visible"/>
                                      </p:to>
                                    </p:set>
                                    <p:animEffect transition="in" filter="box(in)">
                                      <p:cBhvr>
                                        <p:cTn id="47" dur="500"/>
                                        <p:tgtEl>
                                          <p:spTgt spid="3174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5" name="Picture 21" descr="Cover">
            <a:extLst>
              <a:ext uri="{FF2B5EF4-FFF2-40B4-BE49-F238E27FC236}">
                <a16:creationId xmlns="" xmlns:a16="http://schemas.microsoft.com/office/drawing/2014/main" id="{90CF1CF4-5862-402B-A309-5AC0EFEA19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400" y="4610100"/>
            <a:ext cx="27114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4" name="Picture 20" descr="Cover">
            <a:extLst>
              <a:ext uri="{FF2B5EF4-FFF2-40B4-BE49-F238E27FC236}">
                <a16:creationId xmlns="" xmlns:a16="http://schemas.microsoft.com/office/drawing/2014/main" id="{E4DFEF61-1591-45AE-BA34-9CAC3AEB94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2" y="3924300"/>
            <a:ext cx="3046413"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3" name="Picture 19" descr="Cover">
            <a:extLst>
              <a:ext uri="{FF2B5EF4-FFF2-40B4-BE49-F238E27FC236}">
                <a16:creationId xmlns="" xmlns:a16="http://schemas.microsoft.com/office/drawing/2014/main" id="{C10F66DF-D902-4F52-871F-D6D6AD4859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5913" y="3114676"/>
            <a:ext cx="1968500"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18" descr="Cover">
            <a:extLst>
              <a:ext uri="{FF2B5EF4-FFF2-40B4-BE49-F238E27FC236}">
                <a16:creationId xmlns="" xmlns:a16="http://schemas.microsoft.com/office/drawing/2014/main" id="{1188DD39-0957-4878-ACF1-1EF3390636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7" y="1096963"/>
            <a:ext cx="3248025" cy="245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17" descr="Cover">
            <a:extLst>
              <a:ext uri="{FF2B5EF4-FFF2-40B4-BE49-F238E27FC236}">
                <a16:creationId xmlns="" xmlns:a16="http://schemas.microsoft.com/office/drawing/2014/main" id="{C5D7805F-07C5-47DE-8EE3-A61D4189A5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15" y="1147763"/>
            <a:ext cx="3222625" cy="148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16" descr="Cover">
            <a:extLst>
              <a:ext uri="{FF2B5EF4-FFF2-40B4-BE49-F238E27FC236}">
                <a16:creationId xmlns="" xmlns:a16="http://schemas.microsoft.com/office/drawing/2014/main" id="{FFFE53A6-ECF2-45AE-97B7-C9DC9966A5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6375" y="800100"/>
            <a:ext cx="3081338"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5" descr="Cover">
            <a:extLst>
              <a:ext uri="{FF2B5EF4-FFF2-40B4-BE49-F238E27FC236}">
                <a16:creationId xmlns="" xmlns:a16="http://schemas.microsoft.com/office/drawing/2014/main" id="{B04E4A53-DAD7-41F9-B684-5DF58AD92D3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6377" y="38101"/>
            <a:ext cx="3222625"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4" descr="Cover">
            <a:extLst>
              <a:ext uri="{FF2B5EF4-FFF2-40B4-BE49-F238E27FC236}">
                <a16:creationId xmlns="" xmlns:a16="http://schemas.microsoft.com/office/drawing/2014/main" id="{532C8BDF-ECA2-4D00-87EE-7DA97B7D6B2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33740" y="952500"/>
            <a:ext cx="1811337"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3" descr="Cover">
            <a:extLst>
              <a:ext uri="{FF2B5EF4-FFF2-40B4-BE49-F238E27FC236}">
                <a16:creationId xmlns="" xmlns:a16="http://schemas.microsoft.com/office/drawing/2014/main" id="{9774CF15-8FEA-40B6-943B-76E3B34E079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91002" y="4610100"/>
            <a:ext cx="2462213" cy="117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 descr="Cover">
            <a:extLst>
              <a:ext uri="{FF2B5EF4-FFF2-40B4-BE49-F238E27FC236}">
                <a16:creationId xmlns="" xmlns:a16="http://schemas.microsoft.com/office/drawing/2014/main" id="{A84530F7-759F-420D-9E18-929A45F668F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23027" y="4610100"/>
            <a:ext cx="2714625"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descr="Cover">
            <a:extLst>
              <a:ext uri="{FF2B5EF4-FFF2-40B4-BE49-F238E27FC236}">
                <a16:creationId xmlns="" xmlns:a16="http://schemas.microsoft.com/office/drawing/2014/main" id="{ABE14DEB-20CB-4A8C-B9BC-C9DE07CF1D3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1902" y="3771900"/>
            <a:ext cx="2759075"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descr="Cover">
            <a:extLst>
              <a:ext uri="{FF2B5EF4-FFF2-40B4-BE49-F238E27FC236}">
                <a16:creationId xmlns="" xmlns:a16="http://schemas.microsoft.com/office/drawing/2014/main" id="{D03D421F-A1EE-42AD-96B9-3B3217A0A00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294438" y="2846388"/>
            <a:ext cx="2743200" cy="191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descr="Cover">
            <a:extLst>
              <a:ext uri="{FF2B5EF4-FFF2-40B4-BE49-F238E27FC236}">
                <a16:creationId xmlns="" xmlns:a16="http://schemas.microsoft.com/office/drawing/2014/main" id="{4521FACC-A666-4E26-BEE7-DB4EC050C31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367215" y="2781301"/>
            <a:ext cx="2185987"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Cover">
            <a:extLst>
              <a:ext uri="{FF2B5EF4-FFF2-40B4-BE49-F238E27FC236}">
                <a16:creationId xmlns="" xmlns:a16="http://schemas.microsoft.com/office/drawing/2014/main" id="{781D33A2-D103-471C-986E-D05E8860675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215063" y="1646238"/>
            <a:ext cx="2887662"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Cover">
            <a:extLst>
              <a:ext uri="{FF2B5EF4-FFF2-40B4-BE49-F238E27FC236}">
                <a16:creationId xmlns="" xmlns:a16="http://schemas.microsoft.com/office/drawing/2014/main" id="{E3F31F93-36E2-41A0-ADAF-5ABBE7A3671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089652" y="765175"/>
            <a:ext cx="2798763"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Cover">
            <a:extLst>
              <a:ext uri="{FF2B5EF4-FFF2-40B4-BE49-F238E27FC236}">
                <a16:creationId xmlns="" xmlns:a16="http://schemas.microsoft.com/office/drawing/2014/main" id="{8BFEF255-9C63-40F2-9631-62881A245B3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045200" y="46038"/>
            <a:ext cx="2336800"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Cover">
            <a:extLst>
              <a:ext uri="{FF2B5EF4-FFF2-40B4-BE49-F238E27FC236}">
                <a16:creationId xmlns="" xmlns:a16="http://schemas.microsoft.com/office/drawing/2014/main" id="{7880D52E-1EA2-4750-A68D-6DE91E14E9E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495802" y="1333501"/>
            <a:ext cx="1846263"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over">
            <a:extLst>
              <a:ext uri="{FF2B5EF4-FFF2-40B4-BE49-F238E27FC236}">
                <a16:creationId xmlns="" xmlns:a16="http://schemas.microsoft.com/office/drawing/2014/main" id="{353C0A4D-EB69-4BB3-BA16-299218F0111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581400" y="2476501"/>
            <a:ext cx="1981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7" name="Picture 23" descr="Kết quả hình ảnh cho andersen">
            <a:extLst>
              <a:ext uri="{FF2B5EF4-FFF2-40B4-BE49-F238E27FC236}">
                <a16:creationId xmlns="" xmlns:a16="http://schemas.microsoft.com/office/drawing/2014/main" id="{485B255A-94EC-41D1-BF89-A73BC930F38B}"/>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954980" y="46831"/>
            <a:ext cx="1152525" cy="13049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1529" name="Picture 25" descr="Kết quả hình ảnh cho andersen, cô bé bán diêm">
            <a:extLst>
              <a:ext uri="{FF2B5EF4-FFF2-40B4-BE49-F238E27FC236}">
                <a16:creationId xmlns="" xmlns:a16="http://schemas.microsoft.com/office/drawing/2014/main" id="{CCE7D6B0-C09D-4E19-99BF-532DFBD3CE8D}"/>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486403" y="2933701"/>
            <a:ext cx="987515" cy="14002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1531" name="Picture 27" descr="Kết quả hình ảnh cho andersen, cô bé bán diêm">
            <a:extLst>
              <a:ext uri="{FF2B5EF4-FFF2-40B4-BE49-F238E27FC236}">
                <a16:creationId xmlns="" xmlns:a16="http://schemas.microsoft.com/office/drawing/2014/main" id="{A1EC199B-1CF5-4879-90F5-9BBA65246B43}"/>
              </a:ext>
            </a:extLst>
          </p:cNvPr>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l="17471" r="21486"/>
          <a:stretch/>
        </p:blipFill>
        <p:spPr bwMode="auto">
          <a:xfrm>
            <a:off x="3244434" y="1603488"/>
            <a:ext cx="1029186" cy="9492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par>
                                <p:cTn id="13" presetID="16" presetClass="entr" presetSubtype="21" fill="hold" nodeType="withEffect">
                                  <p:stCondLst>
                                    <p:cond delay="0"/>
                                  </p:stCondLst>
                                  <p:childTnLst>
                                    <p:set>
                                      <p:cBhvr>
                                        <p:cTn id="14" dur="1" fill="hold">
                                          <p:stCondLst>
                                            <p:cond delay="0"/>
                                          </p:stCondLst>
                                        </p:cTn>
                                        <p:tgtEl>
                                          <p:spTgt spid="21527"/>
                                        </p:tgtEl>
                                        <p:attrNameLst>
                                          <p:attrName>style.visibility</p:attrName>
                                        </p:attrNameLst>
                                      </p:cBhvr>
                                      <p:to>
                                        <p:strVal val="visible"/>
                                      </p:to>
                                    </p:set>
                                    <p:animEffect transition="in" filter="barn(inVertical)">
                                      <p:cBhvr>
                                        <p:cTn id="15" dur="500"/>
                                        <p:tgtEl>
                                          <p:spTgt spid="21527"/>
                                        </p:tgtEl>
                                      </p:cBhvr>
                                    </p:animEffect>
                                  </p:childTnLst>
                                </p:cTn>
                              </p:par>
                              <p:par>
                                <p:cTn id="16" presetID="21" presetClass="entr" presetSubtype="1" fill="hold" nodeType="withEffect">
                                  <p:stCondLst>
                                    <p:cond delay="0"/>
                                  </p:stCondLst>
                                  <p:childTnLst>
                                    <p:set>
                                      <p:cBhvr>
                                        <p:cTn id="17" dur="1" fill="hold">
                                          <p:stCondLst>
                                            <p:cond delay="0"/>
                                          </p:stCondLst>
                                        </p:cTn>
                                        <p:tgtEl>
                                          <p:spTgt spid="21527"/>
                                        </p:tgtEl>
                                        <p:attrNameLst>
                                          <p:attrName>style.visibility</p:attrName>
                                        </p:attrNameLst>
                                      </p:cBhvr>
                                      <p:to>
                                        <p:strVal val="visible"/>
                                      </p:to>
                                    </p:set>
                                    <p:animEffect transition="in" filter="wheel(1)">
                                      <p:cBhvr>
                                        <p:cTn id="18" dur="2000"/>
                                        <p:tgtEl>
                                          <p:spTgt spid="21527"/>
                                        </p:tgtEl>
                                      </p:cBhvr>
                                    </p:animEffect>
                                  </p:childTnLst>
                                </p:cTn>
                              </p:par>
                            </p:childTnLst>
                          </p:cTn>
                        </p:par>
                        <p:par>
                          <p:cTn id="19" fill="hold" nodeType="afterGroup">
                            <p:stCondLst>
                              <p:cond delay="2000"/>
                            </p:stCondLst>
                            <p:childTnLst>
                              <p:par>
                                <p:cTn id="20" presetID="22" presetClass="entr" presetSubtype="8" fill="hold" nodeType="afterEffect">
                                  <p:stCondLst>
                                    <p:cond delay="0"/>
                                  </p:stCondLst>
                                  <p:childTnLst>
                                    <p:set>
                                      <p:cBhvr>
                                        <p:cTn id="21" dur="1" fill="hold">
                                          <p:stCondLst>
                                            <p:cond delay="0"/>
                                          </p:stCondLst>
                                        </p:cTn>
                                        <p:tgtEl>
                                          <p:spTgt spid="21510"/>
                                        </p:tgtEl>
                                        <p:attrNameLst>
                                          <p:attrName>style.visibility</p:attrName>
                                        </p:attrNameLst>
                                      </p:cBhvr>
                                      <p:to>
                                        <p:strVal val="visible"/>
                                      </p:to>
                                    </p:set>
                                    <p:animEffect transition="in" filter="wipe(left)">
                                      <p:cBhvr>
                                        <p:cTn id="22" dur="500"/>
                                        <p:tgtEl>
                                          <p:spTgt spid="21510"/>
                                        </p:tgtEl>
                                      </p:cBhvr>
                                    </p:animEffect>
                                  </p:childTnLst>
                                </p:cTn>
                              </p:par>
                            </p:childTnLst>
                          </p:cTn>
                        </p:par>
                        <p:par>
                          <p:cTn id="23" fill="hold" nodeType="afterGroup">
                            <p:stCondLst>
                              <p:cond delay="2500"/>
                            </p:stCondLst>
                            <p:childTnLst>
                              <p:par>
                                <p:cTn id="24" presetID="22" presetClass="entr" presetSubtype="8" fill="hold" nodeType="afterEffect">
                                  <p:stCondLst>
                                    <p:cond delay="0"/>
                                  </p:stCondLst>
                                  <p:childTnLst>
                                    <p:set>
                                      <p:cBhvr>
                                        <p:cTn id="25" dur="1" fill="hold">
                                          <p:stCondLst>
                                            <p:cond delay="0"/>
                                          </p:stCondLst>
                                        </p:cTn>
                                        <p:tgtEl>
                                          <p:spTgt spid="21511"/>
                                        </p:tgtEl>
                                        <p:attrNameLst>
                                          <p:attrName>style.visibility</p:attrName>
                                        </p:attrNameLst>
                                      </p:cBhvr>
                                      <p:to>
                                        <p:strVal val="visible"/>
                                      </p:to>
                                    </p:set>
                                    <p:animEffect transition="in" filter="wipe(left)">
                                      <p:cBhvr>
                                        <p:cTn id="26" dur="500"/>
                                        <p:tgtEl>
                                          <p:spTgt spid="21511"/>
                                        </p:tgtEl>
                                      </p:cBhvr>
                                    </p:animEffect>
                                  </p:childTnLst>
                                </p:cTn>
                              </p:par>
                            </p:childTnLst>
                          </p:cTn>
                        </p:par>
                        <p:par>
                          <p:cTn id="27" fill="hold" nodeType="afterGroup">
                            <p:stCondLst>
                              <p:cond delay="3000"/>
                            </p:stCondLst>
                            <p:childTnLst>
                              <p:par>
                                <p:cTn id="28" presetID="22" presetClass="entr" presetSubtype="8" fill="hold" nodeType="afterEffect">
                                  <p:stCondLst>
                                    <p:cond delay="0"/>
                                  </p:stCondLst>
                                  <p:childTnLst>
                                    <p:set>
                                      <p:cBhvr>
                                        <p:cTn id="29" dur="1" fill="hold">
                                          <p:stCondLst>
                                            <p:cond delay="0"/>
                                          </p:stCondLst>
                                        </p:cTn>
                                        <p:tgtEl>
                                          <p:spTgt spid="21512"/>
                                        </p:tgtEl>
                                        <p:attrNameLst>
                                          <p:attrName>style.visibility</p:attrName>
                                        </p:attrNameLst>
                                      </p:cBhvr>
                                      <p:to>
                                        <p:strVal val="visible"/>
                                      </p:to>
                                    </p:set>
                                    <p:animEffect transition="in" filter="wipe(left)">
                                      <p:cBhvr>
                                        <p:cTn id="30" dur="500"/>
                                        <p:tgtEl>
                                          <p:spTgt spid="2151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21513"/>
                                        </p:tgtEl>
                                        <p:attrNameLst>
                                          <p:attrName>style.visibility</p:attrName>
                                        </p:attrNameLst>
                                      </p:cBhvr>
                                      <p:to>
                                        <p:strVal val="visible"/>
                                      </p:to>
                                    </p:set>
                                    <p:animEffect transition="in" filter="wipe(left)">
                                      <p:cBhvr>
                                        <p:cTn id="35" dur="500"/>
                                        <p:tgtEl>
                                          <p:spTgt spid="21513"/>
                                        </p:tgtEl>
                                      </p:cBhvr>
                                    </p:animEffect>
                                  </p:childTnLst>
                                </p:cTn>
                              </p:par>
                              <p:par>
                                <p:cTn id="36" presetID="16" presetClass="entr" presetSubtype="21" fill="hold" nodeType="withEffect">
                                  <p:stCondLst>
                                    <p:cond delay="0"/>
                                  </p:stCondLst>
                                  <p:childTnLst>
                                    <p:set>
                                      <p:cBhvr>
                                        <p:cTn id="37" dur="1" fill="hold">
                                          <p:stCondLst>
                                            <p:cond delay="0"/>
                                          </p:stCondLst>
                                        </p:cTn>
                                        <p:tgtEl>
                                          <p:spTgt spid="21529"/>
                                        </p:tgtEl>
                                        <p:attrNameLst>
                                          <p:attrName>style.visibility</p:attrName>
                                        </p:attrNameLst>
                                      </p:cBhvr>
                                      <p:to>
                                        <p:strVal val="visible"/>
                                      </p:to>
                                    </p:set>
                                    <p:animEffect transition="in" filter="barn(inVertical)">
                                      <p:cBhvr>
                                        <p:cTn id="38" dur="500"/>
                                        <p:tgtEl>
                                          <p:spTgt spid="21529"/>
                                        </p:tgtEl>
                                      </p:cBhvr>
                                    </p:animEffect>
                                  </p:childTnLst>
                                </p:cTn>
                              </p:par>
                            </p:childTnLst>
                          </p:cTn>
                        </p:par>
                        <p:par>
                          <p:cTn id="39" fill="hold" nodeType="afterGroup">
                            <p:stCondLst>
                              <p:cond delay="500"/>
                            </p:stCondLst>
                            <p:childTnLst>
                              <p:par>
                                <p:cTn id="40" presetID="22" presetClass="entr" presetSubtype="8" fill="hold" nodeType="afterEffect">
                                  <p:stCondLst>
                                    <p:cond delay="0"/>
                                  </p:stCondLst>
                                  <p:childTnLst>
                                    <p:set>
                                      <p:cBhvr>
                                        <p:cTn id="41" dur="1" fill="hold">
                                          <p:stCondLst>
                                            <p:cond delay="0"/>
                                          </p:stCondLst>
                                        </p:cTn>
                                        <p:tgtEl>
                                          <p:spTgt spid="21514"/>
                                        </p:tgtEl>
                                        <p:attrNameLst>
                                          <p:attrName>style.visibility</p:attrName>
                                        </p:attrNameLst>
                                      </p:cBhvr>
                                      <p:to>
                                        <p:strVal val="visible"/>
                                      </p:to>
                                    </p:set>
                                    <p:animEffect transition="in" filter="wipe(left)">
                                      <p:cBhvr>
                                        <p:cTn id="42" dur="500"/>
                                        <p:tgtEl>
                                          <p:spTgt spid="21514"/>
                                        </p:tgtEl>
                                      </p:cBhvr>
                                    </p:animEffect>
                                  </p:childTnLst>
                                </p:cTn>
                              </p:par>
                            </p:childTnLst>
                          </p:cTn>
                        </p:par>
                        <p:par>
                          <p:cTn id="43" fill="hold" nodeType="afterGroup">
                            <p:stCondLst>
                              <p:cond delay="1000"/>
                            </p:stCondLst>
                            <p:childTnLst>
                              <p:par>
                                <p:cTn id="44" presetID="22" presetClass="entr" presetSubtype="8" fill="hold" nodeType="afterEffect">
                                  <p:stCondLst>
                                    <p:cond delay="0"/>
                                  </p:stCondLst>
                                  <p:childTnLst>
                                    <p:set>
                                      <p:cBhvr>
                                        <p:cTn id="45" dur="1" fill="hold">
                                          <p:stCondLst>
                                            <p:cond delay="0"/>
                                          </p:stCondLst>
                                        </p:cTn>
                                        <p:tgtEl>
                                          <p:spTgt spid="21515"/>
                                        </p:tgtEl>
                                        <p:attrNameLst>
                                          <p:attrName>style.visibility</p:attrName>
                                        </p:attrNameLst>
                                      </p:cBhvr>
                                      <p:to>
                                        <p:strVal val="visible"/>
                                      </p:to>
                                    </p:set>
                                    <p:animEffect transition="in" filter="wipe(left)">
                                      <p:cBhvr>
                                        <p:cTn id="46" dur="500"/>
                                        <p:tgtEl>
                                          <p:spTgt spid="21515"/>
                                        </p:tgtEl>
                                      </p:cBhvr>
                                    </p:animEffect>
                                  </p:childTnLst>
                                </p:cTn>
                              </p:par>
                            </p:childTnLst>
                          </p:cTn>
                        </p:par>
                        <p:par>
                          <p:cTn id="47" fill="hold" nodeType="afterGroup">
                            <p:stCondLst>
                              <p:cond delay="1500"/>
                            </p:stCondLst>
                            <p:childTnLst>
                              <p:par>
                                <p:cTn id="48" presetID="22" presetClass="entr" presetSubtype="8" fill="hold" nodeType="afterEffect">
                                  <p:stCondLst>
                                    <p:cond delay="0"/>
                                  </p:stCondLst>
                                  <p:childTnLst>
                                    <p:set>
                                      <p:cBhvr>
                                        <p:cTn id="49" dur="1" fill="hold">
                                          <p:stCondLst>
                                            <p:cond delay="0"/>
                                          </p:stCondLst>
                                        </p:cTn>
                                        <p:tgtEl>
                                          <p:spTgt spid="21516"/>
                                        </p:tgtEl>
                                        <p:attrNameLst>
                                          <p:attrName>style.visibility</p:attrName>
                                        </p:attrNameLst>
                                      </p:cBhvr>
                                      <p:to>
                                        <p:strVal val="visible"/>
                                      </p:to>
                                    </p:set>
                                    <p:animEffect transition="in" filter="wipe(left)">
                                      <p:cBhvr>
                                        <p:cTn id="50" dur="500"/>
                                        <p:tgtEl>
                                          <p:spTgt spid="21516"/>
                                        </p:tgtEl>
                                      </p:cBhvr>
                                    </p:animEffect>
                                  </p:childTnLst>
                                </p:cTn>
                              </p:par>
                            </p:childTnLst>
                          </p:cTn>
                        </p:par>
                        <p:par>
                          <p:cTn id="51" fill="hold" nodeType="afterGroup">
                            <p:stCondLst>
                              <p:cond delay="2000"/>
                            </p:stCondLst>
                            <p:childTnLst>
                              <p:par>
                                <p:cTn id="52" presetID="22" presetClass="entr" presetSubtype="2" fill="hold" nodeType="afterEffect">
                                  <p:stCondLst>
                                    <p:cond delay="0"/>
                                  </p:stCondLst>
                                  <p:childTnLst>
                                    <p:set>
                                      <p:cBhvr>
                                        <p:cTn id="53" dur="1" fill="hold">
                                          <p:stCondLst>
                                            <p:cond delay="0"/>
                                          </p:stCondLst>
                                        </p:cTn>
                                        <p:tgtEl>
                                          <p:spTgt spid="21517"/>
                                        </p:tgtEl>
                                        <p:attrNameLst>
                                          <p:attrName>style.visibility</p:attrName>
                                        </p:attrNameLst>
                                      </p:cBhvr>
                                      <p:to>
                                        <p:strVal val="visible"/>
                                      </p:to>
                                    </p:set>
                                    <p:animEffect transition="in" filter="wipe(right)">
                                      <p:cBhvr>
                                        <p:cTn id="54" dur="500"/>
                                        <p:tgtEl>
                                          <p:spTgt spid="21517"/>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2" fill="hold" nodeType="clickEffect">
                                  <p:stCondLst>
                                    <p:cond delay="0"/>
                                  </p:stCondLst>
                                  <p:childTnLst>
                                    <p:set>
                                      <p:cBhvr>
                                        <p:cTn id="58" dur="1" fill="hold">
                                          <p:stCondLst>
                                            <p:cond delay="0"/>
                                          </p:stCondLst>
                                        </p:cTn>
                                        <p:tgtEl>
                                          <p:spTgt spid="21518"/>
                                        </p:tgtEl>
                                        <p:attrNameLst>
                                          <p:attrName>style.visibility</p:attrName>
                                        </p:attrNameLst>
                                      </p:cBhvr>
                                      <p:to>
                                        <p:strVal val="visible"/>
                                      </p:to>
                                    </p:set>
                                    <p:animEffect transition="in" filter="wipe(right)">
                                      <p:cBhvr>
                                        <p:cTn id="59" dur="500"/>
                                        <p:tgtEl>
                                          <p:spTgt spid="21518"/>
                                        </p:tgtEl>
                                      </p:cBhvr>
                                    </p:animEffect>
                                  </p:childTnLst>
                                </p:cTn>
                              </p:par>
                              <p:par>
                                <p:cTn id="60" presetID="16" presetClass="entr" presetSubtype="21" fill="hold" nodeType="withEffect">
                                  <p:stCondLst>
                                    <p:cond delay="0"/>
                                  </p:stCondLst>
                                  <p:childTnLst>
                                    <p:set>
                                      <p:cBhvr>
                                        <p:cTn id="61" dur="1" fill="hold">
                                          <p:stCondLst>
                                            <p:cond delay="0"/>
                                          </p:stCondLst>
                                        </p:cTn>
                                        <p:tgtEl>
                                          <p:spTgt spid="21531"/>
                                        </p:tgtEl>
                                        <p:attrNameLst>
                                          <p:attrName>style.visibility</p:attrName>
                                        </p:attrNameLst>
                                      </p:cBhvr>
                                      <p:to>
                                        <p:strVal val="visible"/>
                                      </p:to>
                                    </p:set>
                                    <p:animEffect transition="in" filter="barn(inVertical)">
                                      <p:cBhvr>
                                        <p:cTn id="62" dur="500"/>
                                        <p:tgtEl>
                                          <p:spTgt spid="21531"/>
                                        </p:tgtEl>
                                      </p:cBhvr>
                                    </p:animEffect>
                                  </p:childTnLst>
                                </p:cTn>
                              </p:par>
                            </p:childTnLst>
                          </p:cTn>
                        </p:par>
                        <p:par>
                          <p:cTn id="63" fill="hold" nodeType="afterGroup">
                            <p:stCondLst>
                              <p:cond delay="500"/>
                            </p:stCondLst>
                            <p:childTnLst>
                              <p:par>
                                <p:cTn id="64" presetID="22" presetClass="entr" presetSubtype="2" fill="hold" nodeType="afterEffect">
                                  <p:stCondLst>
                                    <p:cond delay="0"/>
                                  </p:stCondLst>
                                  <p:childTnLst>
                                    <p:set>
                                      <p:cBhvr>
                                        <p:cTn id="65" dur="1" fill="hold">
                                          <p:stCondLst>
                                            <p:cond delay="0"/>
                                          </p:stCondLst>
                                        </p:cTn>
                                        <p:tgtEl>
                                          <p:spTgt spid="21519"/>
                                        </p:tgtEl>
                                        <p:attrNameLst>
                                          <p:attrName>style.visibility</p:attrName>
                                        </p:attrNameLst>
                                      </p:cBhvr>
                                      <p:to>
                                        <p:strVal val="visible"/>
                                      </p:to>
                                    </p:set>
                                    <p:animEffect transition="in" filter="wipe(right)">
                                      <p:cBhvr>
                                        <p:cTn id="66" dur="500"/>
                                        <p:tgtEl>
                                          <p:spTgt spid="21519"/>
                                        </p:tgtEl>
                                      </p:cBhvr>
                                    </p:animEffect>
                                  </p:childTnLst>
                                </p:cTn>
                              </p:par>
                            </p:childTnLst>
                          </p:cTn>
                        </p:par>
                        <p:par>
                          <p:cTn id="67" fill="hold" nodeType="afterGroup">
                            <p:stCondLst>
                              <p:cond delay="1000"/>
                            </p:stCondLst>
                            <p:childTnLst>
                              <p:par>
                                <p:cTn id="68" presetID="22" presetClass="entr" presetSubtype="2" fill="hold" nodeType="afterEffect">
                                  <p:stCondLst>
                                    <p:cond delay="0"/>
                                  </p:stCondLst>
                                  <p:childTnLst>
                                    <p:set>
                                      <p:cBhvr>
                                        <p:cTn id="69" dur="1" fill="hold">
                                          <p:stCondLst>
                                            <p:cond delay="0"/>
                                          </p:stCondLst>
                                        </p:cTn>
                                        <p:tgtEl>
                                          <p:spTgt spid="21520"/>
                                        </p:tgtEl>
                                        <p:attrNameLst>
                                          <p:attrName>style.visibility</p:attrName>
                                        </p:attrNameLst>
                                      </p:cBhvr>
                                      <p:to>
                                        <p:strVal val="visible"/>
                                      </p:to>
                                    </p:set>
                                    <p:animEffect transition="in" filter="wipe(right)">
                                      <p:cBhvr>
                                        <p:cTn id="70" dur="500"/>
                                        <p:tgtEl>
                                          <p:spTgt spid="21520"/>
                                        </p:tgtEl>
                                      </p:cBhvr>
                                    </p:animEffect>
                                  </p:childTnLst>
                                </p:cTn>
                              </p:par>
                            </p:childTnLst>
                          </p:cTn>
                        </p:par>
                        <p:par>
                          <p:cTn id="71" fill="hold" nodeType="afterGroup">
                            <p:stCondLst>
                              <p:cond delay="1500"/>
                            </p:stCondLst>
                            <p:childTnLst>
                              <p:par>
                                <p:cTn id="72" presetID="22" presetClass="entr" presetSubtype="2" fill="hold" nodeType="afterEffect">
                                  <p:stCondLst>
                                    <p:cond delay="0"/>
                                  </p:stCondLst>
                                  <p:childTnLst>
                                    <p:set>
                                      <p:cBhvr>
                                        <p:cTn id="73" dur="1" fill="hold">
                                          <p:stCondLst>
                                            <p:cond delay="0"/>
                                          </p:stCondLst>
                                        </p:cTn>
                                        <p:tgtEl>
                                          <p:spTgt spid="21521"/>
                                        </p:tgtEl>
                                        <p:attrNameLst>
                                          <p:attrName>style.visibility</p:attrName>
                                        </p:attrNameLst>
                                      </p:cBhvr>
                                      <p:to>
                                        <p:strVal val="visible"/>
                                      </p:to>
                                    </p:set>
                                    <p:animEffect transition="in" filter="wipe(right)">
                                      <p:cBhvr>
                                        <p:cTn id="74" dur="500"/>
                                        <p:tgtEl>
                                          <p:spTgt spid="21521"/>
                                        </p:tgtEl>
                                      </p:cBhvr>
                                    </p:animEffect>
                                  </p:childTnLst>
                                </p:cTn>
                              </p:par>
                            </p:childTnLst>
                          </p:cTn>
                        </p:par>
                        <p:par>
                          <p:cTn id="75" fill="hold" nodeType="afterGroup">
                            <p:stCondLst>
                              <p:cond delay="2000"/>
                            </p:stCondLst>
                            <p:childTnLst>
                              <p:par>
                                <p:cTn id="76" presetID="22" presetClass="entr" presetSubtype="2" fill="hold" nodeType="afterEffect">
                                  <p:stCondLst>
                                    <p:cond delay="0"/>
                                  </p:stCondLst>
                                  <p:childTnLst>
                                    <p:set>
                                      <p:cBhvr>
                                        <p:cTn id="77" dur="1" fill="hold">
                                          <p:stCondLst>
                                            <p:cond delay="0"/>
                                          </p:stCondLst>
                                        </p:cTn>
                                        <p:tgtEl>
                                          <p:spTgt spid="21522"/>
                                        </p:tgtEl>
                                        <p:attrNameLst>
                                          <p:attrName>style.visibility</p:attrName>
                                        </p:attrNameLst>
                                      </p:cBhvr>
                                      <p:to>
                                        <p:strVal val="visible"/>
                                      </p:to>
                                    </p:set>
                                    <p:animEffect transition="in" filter="wipe(right)">
                                      <p:cBhvr>
                                        <p:cTn id="78" dur="500"/>
                                        <p:tgtEl>
                                          <p:spTgt spid="21522"/>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22" presetClass="entr" presetSubtype="2" fill="hold" nodeType="clickEffect">
                                  <p:stCondLst>
                                    <p:cond delay="0"/>
                                  </p:stCondLst>
                                  <p:childTnLst>
                                    <p:set>
                                      <p:cBhvr>
                                        <p:cTn id="82" dur="1" fill="hold">
                                          <p:stCondLst>
                                            <p:cond delay="0"/>
                                          </p:stCondLst>
                                        </p:cTn>
                                        <p:tgtEl>
                                          <p:spTgt spid="21523"/>
                                        </p:tgtEl>
                                        <p:attrNameLst>
                                          <p:attrName>style.visibility</p:attrName>
                                        </p:attrNameLst>
                                      </p:cBhvr>
                                      <p:to>
                                        <p:strVal val="visible"/>
                                      </p:to>
                                    </p:set>
                                    <p:animEffect transition="in" filter="wipe(right)">
                                      <p:cBhvr>
                                        <p:cTn id="83" dur="500"/>
                                        <p:tgtEl>
                                          <p:spTgt spid="21523"/>
                                        </p:tgtEl>
                                      </p:cBhvr>
                                    </p:animEffect>
                                  </p:childTnLst>
                                </p:cTn>
                              </p:par>
                            </p:childTnLst>
                          </p:cTn>
                        </p:par>
                        <p:par>
                          <p:cTn id="84" fill="hold" nodeType="afterGroup">
                            <p:stCondLst>
                              <p:cond delay="500"/>
                            </p:stCondLst>
                            <p:childTnLst>
                              <p:par>
                                <p:cTn id="85" presetID="22" presetClass="entr" presetSubtype="2" fill="hold" nodeType="afterEffect">
                                  <p:stCondLst>
                                    <p:cond delay="0"/>
                                  </p:stCondLst>
                                  <p:childTnLst>
                                    <p:set>
                                      <p:cBhvr>
                                        <p:cTn id="86" dur="1" fill="hold">
                                          <p:stCondLst>
                                            <p:cond delay="0"/>
                                          </p:stCondLst>
                                        </p:cTn>
                                        <p:tgtEl>
                                          <p:spTgt spid="21524"/>
                                        </p:tgtEl>
                                        <p:attrNameLst>
                                          <p:attrName>style.visibility</p:attrName>
                                        </p:attrNameLst>
                                      </p:cBhvr>
                                      <p:to>
                                        <p:strVal val="visible"/>
                                      </p:to>
                                    </p:set>
                                    <p:animEffect transition="in" filter="wipe(right)">
                                      <p:cBhvr>
                                        <p:cTn id="87" dur="500"/>
                                        <p:tgtEl>
                                          <p:spTgt spid="21524"/>
                                        </p:tgtEl>
                                      </p:cBhvr>
                                    </p:animEffect>
                                  </p:childTnLst>
                                </p:cTn>
                              </p:par>
                            </p:childTnLst>
                          </p:cTn>
                        </p:par>
                        <p:par>
                          <p:cTn id="88" fill="hold" nodeType="afterGroup">
                            <p:stCondLst>
                              <p:cond delay="1000"/>
                            </p:stCondLst>
                            <p:childTnLst>
                              <p:par>
                                <p:cTn id="89" presetID="22" presetClass="entr" presetSubtype="2" fill="hold" nodeType="afterEffect">
                                  <p:stCondLst>
                                    <p:cond delay="0"/>
                                  </p:stCondLst>
                                  <p:childTnLst>
                                    <p:set>
                                      <p:cBhvr>
                                        <p:cTn id="90" dur="1" fill="hold">
                                          <p:stCondLst>
                                            <p:cond delay="0"/>
                                          </p:stCondLst>
                                        </p:cTn>
                                        <p:tgtEl>
                                          <p:spTgt spid="21525"/>
                                        </p:tgtEl>
                                        <p:attrNameLst>
                                          <p:attrName>style.visibility</p:attrName>
                                        </p:attrNameLst>
                                      </p:cBhvr>
                                      <p:to>
                                        <p:strVal val="visible"/>
                                      </p:to>
                                    </p:set>
                                    <p:animEffect transition="in" filter="wipe(right)">
                                      <p:cBhvr>
                                        <p:cTn id="91" dur="500"/>
                                        <p:tgtEl>
                                          <p:spTgt spid="21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5833"/>
            <a:ext cx="9296400" cy="6058238"/>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876" y="1893888"/>
            <a:ext cx="6919913"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2582902"/>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iỏi Văn - Tác phẩm: Cô bé bán diêm">
            <a:extLst>
              <a:ext uri="{FF2B5EF4-FFF2-40B4-BE49-F238E27FC236}">
                <a16:creationId xmlns="" xmlns:a16="http://schemas.microsoft.com/office/drawing/2014/main" id="{7EAF6941-9D31-48BE-BC26-8457ED936F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69039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 xmlns:a16="http://schemas.microsoft.com/office/drawing/2014/main" id="{4A4C661C-4EE6-4CB9-89AE-BBCB82B063F4}"/>
              </a:ext>
            </a:extLst>
          </p:cNvPr>
          <p:cNvSpPr txBox="1"/>
          <p:nvPr/>
        </p:nvSpPr>
        <p:spPr>
          <a:xfrm>
            <a:off x="5638800" y="2933701"/>
            <a:ext cx="3179618" cy="461665"/>
          </a:xfrm>
          <a:prstGeom prst="rect">
            <a:avLst/>
          </a:prstGeom>
          <a:noFill/>
        </p:spPr>
        <p:txBody>
          <a:bodyPr wrap="square" rtlCol="0">
            <a:spAutoFit/>
          </a:bodyPr>
          <a:lstStyle/>
          <a:p>
            <a:pPr algn="ctr"/>
            <a:r>
              <a:rPr lang="en-US" sz="2400" b="1" dirty="0">
                <a:solidFill>
                  <a:schemeClr val="bg1"/>
                </a:solidFill>
                <a:latin typeface="+mj-lt"/>
              </a:rPr>
              <a:t>-  An-</a:t>
            </a:r>
            <a:r>
              <a:rPr lang="en-US" sz="2400" b="1" dirty="0" err="1">
                <a:solidFill>
                  <a:schemeClr val="bg1"/>
                </a:solidFill>
                <a:latin typeface="+mj-lt"/>
              </a:rPr>
              <a:t>đéc</a:t>
            </a:r>
            <a:r>
              <a:rPr lang="en-US" sz="2400" b="1" dirty="0">
                <a:solidFill>
                  <a:schemeClr val="bg1"/>
                </a:solidFill>
                <a:latin typeface="+mj-lt"/>
              </a:rPr>
              <a:t>-xen  -</a:t>
            </a:r>
            <a:endParaRPr lang="en-US" sz="3600" dirty="0">
              <a:solidFill>
                <a:schemeClr val="bg1"/>
              </a:solidFill>
              <a:latin typeface="+mj-lt"/>
            </a:endParaRPr>
          </a:p>
        </p:txBody>
      </p:sp>
      <p:pic>
        <p:nvPicPr>
          <p:cNvPr id="5" name="Picture 4">
            <a:extLst>
              <a:ext uri="{FF2B5EF4-FFF2-40B4-BE49-F238E27FC236}">
                <a16:creationId xmlns="" xmlns:a16="http://schemas.microsoft.com/office/drawing/2014/main" id="{495A7AB4-AF9E-4B75-9EEB-09D9360F1048}"/>
              </a:ext>
            </a:extLst>
          </p:cNvPr>
          <p:cNvPicPr>
            <a:picLocks noChangeAspect="1"/>
          </p:cNvPicPr>
          <p:nvPr/>
        </p:nvPicPr>
        <p:blipFill>
          <a:blip r:embed="rId3"/>
          <a:stretch>
            <a:fillRect/>
          </a:stretch>
        </p:blipFill>
        <p:spPr>
          <a:xfrm>
            <a:off x="533400" y="129298"/>
            <a:ext cx="7248772" cy="2804403"/>
          </a:xfrm>
          <a:prstGeom prst="rect">
            <a:avLst/>
          </a:prstGeom>
        </p:spPr>
      </p:pic>
    </p:spTree>
    <p:extLst>
      <p:ext uri="{BB962C8B-B14F-4D97-AF65-F5344CB8AC3E}">
        <p14:creationId xmlns:p14="http://schemas.microsoft.com/office/powerpoint/2010/main" val="3718027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ogo" descr="O-icon"/>
          <p:cNvPicPr>
            <a:picLocks noChangeAspect="1" noChangeArrowheads="1"/>
          </p:cNvPicPr>
          <p:nvPr/>
        </p:nvPicPr>
        <p:blipFill rotWithShape="1">
          <a:blip r:embed="rId3">
            <a:extLst>
              <a:ext uri="{28A0092B-C50C-407E-A947-70E740481C1C}">
                <a14:useLocalDpi xmlns:a14="http://schemas.microsoft.com/office/drawing/2010/main" val="0"/>
              </a:ext>
            </a:extLst>
          </a:blip>
          <a:srcRect l="15419" t="16440" r="14776" b="10264"/>
          <a:stretch/>
        </p:blipFill>
        <p:spPr bwMode="auto">
          <a:xfrm>
            <a:off x="1771650" y="171450"/>
            <a:ext cx="5486400" cy="5486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37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utoRev="1" fill="hold" nodeType="withEffect">
                                  <p:stCondLst>
                                    <p:cond delay="0"/>
                                  </p:stCondLst>
                                  <p:childTnLst>
                                    <p:animScale>
                                      <p:cBhvr>
                                        <p:cTn id="6" dur="3000" fill="hold"/>
                                        <p:tgtEl>
                                          <p:spTgt spid="4"/>
                                        </p:tgtEl>
                                      </p:cBhvr>
                                      <p:by x="800000" y="800000"/>
                                    </p:animScale>
                                  </p:childTnLst>
                                  <p:subTnLst>
                                    <p:audio>
                                      <p:cMediaNode>
                                        <p:cTn display="0" masterRel="sameClick">
                                          <p:stCondLst>
                                            <p:cond evt="begin" delay="0">
                                              <p:tn val="5"/>
                                            </p:cond>
                                          </p:stCondLst>
                                          <p:endCondLst>
                                            <p:cond evt="onStopAudio" delay="0">
                                              <p:tgtEl>
                                                <p:sldTgt/>
                                              </p:tgtEl>
                                            </p:cond>
                                          </p:endCondLst>
                                        </p:cTn>
                                        <p:tgtEl>
                                          <p:sndTgt r:embed="rId2" name="audio7.wav"/>
                                        </p:tgtEl>
                                      </p:cMediaNode>
                                    </p:audio>
                                  </p:subTnLst>
                                </p:cTn>
                              </p:par>
                              <p:par>
                                <p:cTn id="7" presetID="8" presetClass="emph" presetSubtype="0" repeatCount="3000" fill="hold" nodeType="withEffect">
                                  <p:stCondLst>
                                    <p:cond delay="0"/>
                                  </p:stCondLst>
                                  <p:childTnLst>
                                    <p:animRot by="21600000">
                                      <p:cBhvr>
                                        <p:cTn id="8" dur="3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 xmlns:a16="http://schemas.microsoft.com/office/drawing/2014/main" id="{2AB8A841-494C-4C05-B559-B83B93E270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5" y="248331"/>
            <a:ext cx="2601031" cy="260103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498111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433366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343178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494931" y="2973959"/>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038690" y="3017104"/>
            <a:ext cx="7037773" cy="830997"/>
          </a:xfrm>
          <a:prstGeom prst="rect">
            <a:avLst/>
          </a:prstGeom>
          <a:noFill/>
        </p:spPr>
        <p:txBody>
          <a:bodyPr wrap="square" rtlCol="0">
            <a:spAutoFit/>
          </a:bodyPr>
          <a:lstStyle/>
          <a:p>
            <a:r>
              <a:rPr lang="en-US" sz="2400" dirty="0" err="1">
                <a:solidFill>
                  <a:schemeClr val="bg1"/>
                </a:solidFill>
              </a:rPr>
              <a:t>Câu</a:t>
            </a:r>
            <a:r>
              <a:rPr lang="en-US" sz="2400" dirty="0">
                <a:solidFill>
                  <a:schemeClr val="bg1"/>
                </a:solidFill>
              </a:rPr>
              <a:t> </a:t>
            </a:r>
            <a:r>
              <a:rPr lang="en-US" sz="2400" dirty="0" err="1">
                <a:solidFill>
                  <a:schemeClr val="bg1"/>
                </a:solidFill>
              </a:rPr>
              <a:t>hỏi</a:t>
            </a:r>
            <a:r>
              <a:rPr lang="en-US" sz="2400" dirty="0">
                <a:solidFill>
                  <a:schemeClr val="bg1"/>
                </a:solidFill>
              </a:rPr>
              <a:t> 1: </a:t>
            </a:r>
            <a:r>
              <a:rPr lang="en-US" sz="2400" dirty="0" err="1">
                <a:solidFill>
                  <a:schemeClr val="bg1"/>
                </a:solidFill>
              </a:rPr>
              <a:t>Văn</a:t>
            </a:r>
            <a:r>
              <a:rPr lang="en-US" sz="2400" dirty="0">
                <a:solidFill>
                  <a:schemeClr val="bg1"/>
                </a:solidFill>
              </a:rPr>
              <a:t> </a:t>
            </a:r>
            <a:r>
              <a:rPr lang="en-US" sz="2400" dirty="0" err="1">
                <a:solidFill>
                  <a:schemeClr val="bg1"/>
                </a:solidFill>
              </a:rPr>
              <a:t>bản</a:t>
            </a:r>
            <a:r>
              <a:rPr lang="en-US" sz="2400" dirty="0">
                <a:solidFill>
                  <a:schemeClr val="bg1"/>
                </a:solidFill>
              </a:rPr>
              <a:t> “</a:t>
            </a:r>
            <a:r>
              <a:rPr lang="en-US" sz="2400" dirty="0" err="1">
                <a:solidFill>
                  <a:schemeClr val="bg1"/>
                </a:solidFill>
              </a:rPr>
              <a:t>Cô</a:t>
            </a:r>
            <a:r>
              <a:rPr lang="en-US" sz="2400" dirty="0">
                <a:solidFill>
                  <a:schemeClr val="bg1"/>
                </a:solidFill>
              </a:rPr>
              <a:t> </a:t>
            </a:r>
            <a:r>
              <a:rPr lang="en-US" sz="2400" dirty="0" err="1">
                <a:solidFill>
                  <a:schemeClr val="bg1"/>
                </a:solidFill>
              </a:rPr>
              <a:t>bé</a:t>
            </a:r>
            <a:r>
              <a:rPr lang="en-US" sz="2400" dirty="0">
                <a:solidFill>
                  <a:schemeClr val="bg1"/>
                </a:solidFill>
              </a:rPr>
              <a:t> </a:t>
            </a:r>
            <a:r>
              <a:rPr lang="en-US" sz="2400" dirty="0" err="1">
                <a:solidFill>
                  <a:schemeClr val="bg1"/>
                </a:solidFill>
              </a:rPr>
              <a:t>bán</a:t>
            </a:r>
            <a:r>
              <a:rPr lang="en-US" sz="2400" dirty="0">
                <a:solidFill>
                  <a:schemeClr val="bg1"/>
                </a:solidFill>
              </a:rPr>
              <a:t> </a:t>
            </a:r>
            <a:r>
              <a:rPr lang="en-US" sz="2400" dirty="0" err="1">
                <a:solidFill>
                  <a:schemeClr val="bg1"/>
                </a:solidFill>
              </a:rPr>
              <a:t>diêm</a:t>
            </a:r>
            <a:r>
              <a:rPr lang="en-US" sz="2400" dirty="0">
                <a:solidFill>
                  <a:schemeClr val="bg1"/>
                </a:solidFill>
              </a:rPr>
              <a:t>” do </a:t>
            </a:r>
            <a:r>
              <a:rPr lang="en-US" sz="2400" dirty="0" err="1">
                <a:solidFill>
                  <a:schemeClr val="bg1"/>
                </a:solidFill>
              </a:rPr>
              <a:t>tác</a:t>
            </a:r>
            <a:r>
              <a:rPr lang="en-US" sz="2400" dirty="0">
                <a:solidFill>
                  <a:schemeClr val="bg1"/>
                </a:solidFill>
              </a:rPr>
              <a:t> </a:t>
            </a:r>
            <a:r>
              <a:rPr lang="en-US" sz="2400" dirty="0" err="1">
                <a:solidFill>
                  <a:schemeClr val="bg1"/>
                </a:solidFill>
              </a:rPr>
              <a:t>giả</a:t>
            </a:r>
            <a:r>
              <a:rPr lang="en-US" sz="2400" dirty="0">
                <a:solidFill>
                  <a:schemeClr val="bg1"/>
                </a:solidFill>
              </a:rPr>
              <a:t> </a:t>
            </a:r>
            <a:r>
              <a:rPr lang="en-US" sz="2400" dirty="0" err="1">
                <a:solidFill>
                  <a:schemeClr val="bg1"/>
                </a:solidFill>
              </a:rPr>
              <a:t>nào</a:t>
            </a:r>
            <a:r>
              <a:rPr lang="en-US" sz="2400" dirty="0">
                <a:solidFill>
                  <a:schemeClr val="bg1"/>
                </a:solidFill>
              </a:rPr>
              <a:t> </a:t>
            </a:r>
            <a:r>
              <a:rPr lang="en-US" sz="2400" dirty="0" err="1">
                <a:solidFill>
                  <a:schemeClr val="bg1"/>
                </a:solidFill>
              </a:rPr>
              <a:t>sáng</a:t>
            </a:r>
            <a:r>
              <a:rPr lang="en-US" sz="2400" dirty="0">
                <a:solidFill>
                  <a:schemeClr val="bg1"/>
                </a:solidFill>
              </a:rPr>
              <a:t> </a:t>
            </a:r>
            <a:r>
              <a:rPr lang="en-US" sz="2400" dirty="0" err="1">
                <a:solidFill>
                  <a:schemeClr val="bg1"/>
                </a:solidFill>
              </a:rPr>
              <a:t>tác</a:t>
            </a:r>
            <a:r>
              <a:rPr lang="en-US" sz="2400" dirty="0">
                <a:solidFill>
                  <a:schemeClr val="bg1"/>
                </a:solidFill>
              </a:rPr>
              <a:t>?</a:t>
            </a:r>
          </a:p>
        </p:txBody>
      </p:sp>
      <p:sp>
        <p:nvSpPr>
          <p:cNvPr id="15" name="bang a">
            <a:extLst>
              <a:ext uri="{FF2B5EF4-FFF2-40B4-BE49-F238E27FC236}">
                <a16:creationId xmlns="" xmlns:a16="http://schemas.microsoft.com/office/drawing/2014/main" id="{D0E6AFB4-275F-4728-9A13-27E00F9EA3A2}"/>
              </a:ext>
            </a:extLst>
          </p:cNvPr>
          <p:cNvSpPr/>
          <p:nvPr/>
        </p:nvSpPr>
        <p:spPr>
          <a:xfrm flipH="1">
            <a:off x="604749" y="410697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6" name="bang c">
            <a:extLst>
              <a:ext uri="{FF2B5EF4-FFF2-40B4-BE49-F238E27FC236}">
                <a16:creationId xmlns="" xmlns:a16="http://schemas.microsoft.com/office/drawing/2014/main" id="{CA2E0476-BE10-4768-BE1B-A9C0072703C2}"/>
              </a:ext>
            </a:extLst>
          </p:cNvPr>
          <p:cNvSpPr/>
          <p:nvPr/>
        </p:nvSpPr>
        <p:spPr>
          <a:xfrm flipH="1">
            <a:off x="604749" y="4754419"/>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5" name="dap an a">
            <a:extLst>
              <a:ext uri="{FF2B5EF4-FFF2-40B4-BE49-F238E27FC236}">
                <a16:creationId xmlns="" xmlns:a16="http://schemas.microsoft.com/office/drawing/2014/main" id="{9897B1B9-EB78-41AF-AC33-1E8F7714B11F}"/>
              </a:ext>
            </a:extLst>
          </p:cNvPr>
          <p:cNvSpPr txBox="1"/>
          <p:nvPr/>
        </p:nvSpPr>
        <p:spPr>
          <a:xfrm>
            <a:off x="829507" y="4183623"/>
            <a:ext cx="3487814" cy="400110"/>
          </a:xfrm>
          <a:prstGeom prst="rect">
            <a:avLst/>
          </a:prstGeom>
          <a:noFill/>
        </p:spPr>
        <p:txBody>
          <a:bodyPr wrap="square" rtlCol="0">
            <a:spAutoFit/>
          </a:bodyPr>
          <a:lstStyle/>
          <a:p>
            <a:pPr marL="257175" indent="-257175">
              <a:buClr>
                <a:schemeClr val="bg1"/>
              </a:buClr>
              <a:buFont typeface="Wingdings" panose="05000000000000000000" pitchFamily="2" charset="2"/>
              <a:buChar char=""/>
            </a:pPr>
            <a:r>
              <a:rPr lang="en-US" dirty="0">
                <a:solidFill>
                  <a:srgbClr val="FFCC00"/>
                </a:solidFill>
                <a:latin typeface="+mj-lt"/>
                <a:ea typeface="Tahoma" panose="020B0604030504040204" pitchFamily="34" charset="0"/>
                <a:cs typeface="Tahoma" panose="020B0604030504040204" pitchFamily="34" charset="0"/>
              </a:rPr>
              <a:t>A. </a:t>
            </a:r>
            <a:r>
              <a:rPr lang="en-US" altLang="en-US" dirty="0">
                <a:solidFill>
                  <a:schemeClr val="bg1"/>
                </a:solidFill>
              </a:rPr>
              <a:t>An-</a:t>
            </a:r>
            <a:r>
              <a:rPr lang="vi-VN" altLang="en-US" dirty="0">
                <a:solidFill>
                  <a:schemeClr val="bg1"/>
                </a:solidFill>
              </a:rPr>
              <a:t>đ</a:t>
            </a:r>
            <a:r>
              <a:rPr lang="en-US" altLang="en-US" dirty="0" err="1">
                <a:solidFill>
                  <a:schemeClr val="bg1"/>
                </a:solidFill>
              </a:rPr>
              <a:t>éc</a:t>
            </a:r>
            <a:r>
              <a:rPr lang="en-US" altLang="en-US" dirty="0">
                <a:solidFill>
                  <a:schemeClr val="bg1"/>
                </a:solidFill>
              </a:rPr>
              <a:t>-xen </a:t>
            </a:r>
            <a:endParaRPr lang="en-US" dirty="0">
              <a:solidFill>
                <a:schemeClr val="bg1"/>
              </a:solidFill>
              <a:latin typeface="+mj-lt"/>
              <a:ea typeface="Tahoma" panose="020B0604030504040204" pitchFamily="34" charset="0"/>
              <a:cs typeface="Tahoma" panose="020B0604030504040204" pitchFamily="34" charset="0"/>
            </a:endParaRPr>
          </a:p>
        </p:txBody>
      </p:sp>
      <p:sp>
        <p:nvSpPr>
          <p:cNvPr id="27" name="dap an c">
            <a:extLst>
              <a:ext uri="{FF2B5EF4-FFF2-40B4-BE49-F238E27FC236}">
                <a16:creationId xmlns="" xmlns:a16="http://schemas.microsoft.com/office/drawing/2014/main" id="{D96707EC-5A82-4050-B897-6DBAB63AC957}"/>
              </a:ext>
            </a:extLst>
          </p:cNvPr>
          <p:cNvSpPr txBox="1"/>
          <p:nvPr/>
        </p:nvSpPr>
        <p:spPr>
          <a:xfrm>
            <a:off x="829507" y="4831069"/>
            <a:ext cx="3487814" cy="400110"/>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dirty="0">
                <a:solidFill>
                  <a:srgbClr val="FFC000"/>
                </a:solidFill>
                <a:latin typeface="+mj-lt"/>
                <a:ea typeface="Tahoma" panose="020B0604030504040204" pitchFamily="34" charset="0"/>
                <a:cs typeface="Tahoma" panose="020B0604030504040204" pitchFamily="34" charset="0"/>
              </a:rPr>
              <a:t>C. </a:t>
            </a:r>
            <a:r>
              <a:rPr lang="en-US" dirty="0" err="1">
                <a:solidFill>
                  <a:schemeClr val="bg1"/>
                </a:solidFill>
                <a:latin typeface="+mj-lt"/>
                <a:ea typeface="Tahoma" panose="020B0604030504040204" pitchFamily="34" charset="0"/>
                <a:cs typeface="Tahoma" panose="020B0604030504040204" pitchFamily="34" charset="0"/>
              </a:rPr>
              <a:t>Nhà</a:t>
            </a:r>
            <a:r>
              <a:rPr lang="en-US" dirty="0">
                <a:solidFill>
                  <a:schemeClr val="bg1"/>
                </a:solidFill>
                <a:latin typeface="+mj-lt"/>
                <a:ea typeface="Tahoma" panose="020B0604030504040204" pitchFamily="34" charset="0"/>
                <a:cs typeface="Tahoma" panose="020B0604030504040204" pitchFamily="34" charset="0"/>
              </a:rPr>
              <a:t> </a:t>
            </a:r>
            <a:r>
              <a:rPr lang="en-US" dirty="0" err="1">
                <a:solidFill>
                  <a:schemeClr val="bg1"/>
                </a:solidFill>
                <a:latin typeface="+mj-lt"/>
                <a:ea typeface="Tahoma" panose="020B0604030504040204" pitchFamily="34" charset="0"/>
                <a:cs typeface="Tahoma" panose="020B0604030504040204" pitchFamily="34" charset="0"/>
              </a:rPr>
              <a:t>văn</a:t>
            </a:r>
            <a:r>
              <a:rPr lang="en-US" dirty="0">
                <a:solidFill>
                  <a:schemeClr val="bg1"/>
                </a:solidFill>
                <a:latin typeface="+mj-lt"/>
                <a:ea typeface="Tahoma" panose="020B0604030504040204" pitchFamily="34" charset="0"/>
                <a:cs typeface="Tahoma" panose="020B0604030504040204" pitchFamily="34" charset="0"/>
              </a:rPr>
              <a:t> </a:t>
            </a:r>
            <a:r>
              <a:rPr lang="en-US" dirty="0" err="1">
                <a:solidFill>
                  <a:schemeClr val="bg1"/>
                </a:solidFill>
                <a:latin typeface="+mj-lt"/>
                <a:ea typeface="Tahoma" panose="020B0604030504040204" pitchFamily="34" charset="0"/>
                <a:cs typeface="Tahoma" panose="020B0604030504040204" pitchFamily="34" charset="0"/>
              </a:rPr>
              <a:t>Tô</a:t>
            </a:r>
            <a:r>
              <a:rPr lang="en-US" dirty="0">
                <a:solidFill>
                  <a:schemeClr val="bg1"/>
                </a:solidFill>
                <a:latin typeface="+mj-lt"/>
                <a:ea typeface="Tahoma" panose="020B0604030504040204" pitchFamily="34" charset="0"/>
                <a:cs typeface="Tahoma" panose="020B0604030504040204" pitchFamily="34" charset="0"/>
              </a:rPr>
              <a:t> </a:t>
            </a:r>
            <a:r>
              <a:rPr lang="en-US" dirty="0" err="1">
                <a:solidFill>
                  <a:schemeClr val="bg1"/>
                </a:solidFill>
                <a:latin typeface="+mj-lt"/>
                <a:ea typeface="Tahoma" panose="020B0604030504040204" pitchFamily="34" charset="0"/>
                <a:cs typeface="Tahoma" panose="020B0604030504040204" pitchFamily="34" charset="0"/>
              </a:rPr>
              <a:t>Hoài</a:t>
            </a:r>
            <a:endParaRPr lang="en-US" dirty="0">
              <a:solidFill>
                <a:schemeClr val="bg1"/>
              </a:solidFill>
              <a:latin typeface="+mj-lt"/>
              <a:ea typeface="Tahoma" panose="020B0604030504040204" pitchFamily="34" charset="0"/>
              <a:cs typeface="Tahoma" panose="020B0604030504040204" pitchFamily="34" charset="0"/>
            </a:endParaRPr>
          </a:p>
        </p:txBody>
      </p:sp>
      <p:sp>
        <p:nvSpPr>
          <p:cNvPr id="31" name="bang b">
            <a:extLst>
              <a:ext uri="{FF2B5EF4-FFF2-40B4-BE49-F238E27FC236}">
                <a16:creationId xmlns="" xmlns:a16="http://schemas.microsoft.com/office/drawing/2014/main" id="{8DD63B39-09F3-4F04-83CD-408FC7619A90}"/>
              </a:ext>
            </a:extLst>
          </p:cNvPr>
          <p:cNvSpPr/>
          <p:nvPr/>
        </p:nvSpPr>
        <p:spPr>
          <a:xfrm flipH="1">
            <a:off x="4601922" y="410697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2" name="bang d">
            <a:extLst>
              <a:ext uri="{FF2B5EF4-FFF2-40B4-BE49-F238E27FC236}">
                <a16:creationId xmlns="" xmlns:a16="http://schemas.microsoft.com/office/drawing/2014/main" id="{A6F11D1C-4D08-4BAF-9A3D-4AC673B9036B}"/>
              </a:ext>
            </a:extLst>
          </p:cNvPr>
          <p:cNvSpPr/>
          <p:nvPr/>
        </p:nvSpPr>
        <p:spPr>
          <a:xfrm flipH="1">
            <a:off x="4601922" y="4754419"/>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3" name="dap an b">
            <a:extLst>
              <a:ext uri="{FF2B5EF4-FFF2-40B4-BE49-F238E27FC236}">
                <a16:creationId xmlns="" xmlns:a16="http://schemas.microsoft.com/office/drawing/2014/main" id="{9B5DABB8-849A-4D2D-930C-9CA07BFC5BDE}"/>
              </a:ext>
            </a:extLst>
          </p:cNvPr>
          <p:cNvSpPr txBox="1"/>
          <p:nvPr/>
        </p:nvSpPr>
        <p:spPr>
          <a:xfrm>
            <a:off x="4826679" y="4183623"/>
            <a:ext cx="3487814" cy="400110"/>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dirty="0">
                <a:solidFill>
                  <a:srgbClr val="FFC000"/>
                </a:solidFill>
                <a:latin typeface="+mj-lt"/>
                <a:ea typeface="Tahoma" panose="020B0604030504040204" pitchFamily="34" charset="0"/>
                <a:cs typeface="Tahoma" panose="020B0604030504040204" pitchFamily="34" charset="0"/>
              </a:rPr>
              <a:t>B. </a:t>
            </a:r>
            <a:r>
              <a:rPr lang="en-US" dirty="0">
                <a:solidFill>
                  <a:schemeClr val="bg1"/>
                </a:solidFill>
                <a:latin typeface="+mj-lt"/>
                <a:ea typeface="Tahoma" panose="020B0604030504040204" pitchFamily="34" charset="0"/>
                <a:cs typeface="Tahoma" panose="020B0604030504040204" pitchFamily="34" charset="0"/>
              </a:rPr>
              <a:t>Anh </a:t>
            </a:r>
            <a:r>
              <a:rPr lang="en-US" dirty="0" err="1">
                <a:solidFill>
                  <a:schemeClr val="bg1"/>
                </a:solidFill>
                <a:latin typeface="+mj-lt"/>
                <a:ea typeface="Tahoma" panose="020B0604030504040204" pitchFamily="34" charset="0"/>
                <a:cs typeface="Tahoma" panose="020B0604030504040204" pitchFamily="34" charset="0"/>
              </a:rPr>
              <a:t>em</a:t>
            </a:r>
            <a:r>
              <a:rPr lang="en-US" dirty="0">
                <a:solidFill>
                  <a:schemeClr val="bg1"/>
                </a:solidFill>
                <a:latin typeface="+mj-lt"/>
                <a:ea typeface="Tahoma" panose="020B0604030504040204" pitchFamily="34" charset="0"/>
                <a:cs typeface="Tahoma" panose="020B0604030504040204" pitchFamily="34" charset="0"/>
              </a:rPr>
              <a:t> </a:t>
            </a:r>
            <a:r>
              <a:rPr lang="en-US" dirty="0" err="1">
                <a:solidFill>
                  <a:schemeClr val="bg1"/>
                </a:solidFill>
                <a:latin typeface="+mj-lt"/>
                <a:ea typeface="Tahoma" panose="020B0604030504040204" pitchFamily="34" charset="0"/>
                <a:cs typeface="Tahoma" panose="020B0604030504040204" pitchFamily="34" charset="0"/>
              </a:rPr>
              <a:t>nhà</a:t>
            </a:r>
            <a:r>
              <a:rPr lang="en-US" dirty="0">
                <a:solidFill>
                  <a:schemeClr val="bg1"/>
                </a:solidFill>
                <a:latin typeface="+mj-lt"/>
                <a:ea typeface="Tahoma" panose="020B0604030504040204" pitchFamily="34" charset="0"/>
                <a:cs typeface="Tahoma" panose="020B0604030504040204" pitchFamily="34" charset="0"/>
              </a:rPr>
              <a:t> Grimm</a:t>
            </a:r>
          </a:p>
        </p:txBody>
      </p:sp>
      <p:sp>
        <p:nvSpPr>
          <p:cNvPr id="34" name="dap an d">
            <a:extLst>
              <a:ext uri="{FF2B5EF4-FFF2-40B4-BE49-F238E27FC236}">
                <a16:creationId xmlns="" xmlns:a16="http://schemas.microsoft.com/office/drawing/2014/main" id="{42A746A3-96B8-42A5-8EFA-A104DB6B2F69}"/>
              </a:ext>
            </a:extLst>
          </p:cNvPr>
          <p:cNvSpPr txBox="1"/>
          <p:nvPr/>
        </p:nvSpPr>
        <p:spPr>
          <a:xfrm>
            <a:off x="4826679" y="4831069"/>
            <a:ext cx="3487814" cy="400110"/>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dirty="0">
                <a:solidFill>
                  <a:srgbClr val="FFC000"/>
                </a:solidFill>
                <a:latin typeface="+mj-lt"/>
                <a:ea typeface="Tahoma" panose="020B0604030504040204" pitchFamily="34" charset="0"/>
                <a:cs typeface="Tahoma" panose="020B0604030504040204" pitchFamily="34" charset="0"/>
              </a:rPr>
              <a:t>D. </a:t>
            </a:r>
            <a:r>
              <a:rPr lang="en-US" dirty="0" err="1">
                <a:solidFill>
                  <a:schemeClr val="bg1"/>
                </a:solidFill>
                <a:latin typeface="+mj-lt"/>
                <a:ea typeface="Tahoma" panose="020B0604030504040204" pitchFamily="34" charset="0"/>
                <a:cs typeface="Tahoma" panose="020B0604030504040204" pitchFamily="34" charset="0"/>
              </a:rPr>
              <a:t>Nhà</a:t>
            </a:r>
            <a:r>
              <a:rPr lang="en-US" dirty="0">
                <a:solidFill>
                  <a:schemeClr val="bg1"/>
                </a:solidFill>
                <a:latin typeface="+mj-lt"/>
                <a:ea typeface="Tahoma" panose="020B0604030504040204" pitchFamily="34" charset="0"/>
                <a:cs typeface="Tahoma" panose="020B0604030504040204" pitchFamily="34" charset="0"/>
              </a:rPr>
              <a:t> </a:t>
            </a:r>
            <a:r>
              <a:rPr lang="en-US" dirty="0" err="1">
                <a:solidFill>
                  <a:schemeClr val="bg1"/>
                </a:solidFill>
                <a:latin typeface="+mj-lt"/>
                <a:ea typeface="Tahoma" panose="020B0604030504040204" pitchFamily="34" charset="0"/>
                <a:cs typeface="Tahoma" panose="020B0604030504040204" pitchFamily="34" charset="0"/>
              </a:rPr>
              <a:t>thơ</a:t>
            </a:r>
            <a:r>
              <a:rPr lang="en-US" dirty="0">
                <a:solidFill>
                  <a:schemeClr val="bg1"/>
                </a:solidFill>
                <a:latin typeface="+mj-lt"/>
                <a:ea typeface="Tahoma" panose="020B0604030504040204" pitchFamily="34" charset="0"/>
                <a:cs typeface="Tahoma" panose="020B0604030504040204" pitchFamily="34" charset="0"/>
              </a:rPr>
              <a:t> </a:t>
            </a:r>
            <a:r>
              <a:rPr lang="en-US" dirty="0" err="1">
                <a:solidFill>
                  <a:schemeClr val="bg1"/>
                </a:solidFill>
                <a:latin typeface="+mj-lt"/>
                <a:ea typeface="Tahoma" panose="020B0604030504040204" pitchFamily="34" charset="0"/>
                <a:cs typeface="Tahoma" panose="020B0604030504040204" pitchFamily="34" charset="0"/>
              </a:rPr>
              <a:t>Lâm</a:t>
            </a:r>
            <a:r>
              <a:rPr lang="en-US" dirty="0">
                <a:solidFill>
                  <a:schemeClr val="bg1"/>
                </a:solidFill>
                <a:latin typeface="+mj-lt"/>
                <a:ea typeface="Tahoma" panose="020B0604030504040204" pitchFamily="34" charset="0"/>
                <a:cs typeface="Tahoma" panose="020B0604030504040204" pitchFamily="34" charset="0"/>
              </a:rPr>
              <a:t> </a:t>
            </a:r>
            <a:r>
              <a:rPr lang="en-US" dirty="0" err="1">
                <a:solidFill>
                  <a:schemeClr val="bg1"/>
                </a:solidFill>
                <a:latin typeface="+mj-lt"/>
                <a:ea typeface="Tahoma" panose="020B0604030504040204" pitchFamily="34" charset="0"/>
                <a:cs typeface="Tahoma" panose="020B0604030504040204" pitchFamily="34" charset="0"/>
              </a:rPr>
              <a:t>Thị</a:t>
            </a:r>
            <a:r>
              <a:rPr lang="en-US" dirty="0">
                <a:solidFill>
                  <a:schemeClr val="bg1"/>
                </a:solidFill>
                <a:latin typeface="+mj-lt"/>
                <a:ea typeface="Tahoma" panose="020B0604030504040204" pitchFamily="34" charset="0"/>
                <a:cs typeface="Tahoma" panose="020B0604030504040204" pitchFamily="34" charset="0"/>
              </a:rPr>
              <a:t> </a:t>
            </a:r>
            <a:r>
              <a:rPr lang="en-US" dirty="0" err="1">
                <a:solidFill>
                  <a:schemeClr val="bg1"/>
                </a:solidFill>
                <a:latin typeface="+mj-lt"/>
                <a:ea typeface="Tahoma" panose="020B0604030504040204" pitchFamily="34" charset="0"/>
                <a:cs typeface="Tahoma" panose="020B0604030504040204" pitchFamily="34" charset="0"/>
              </a:rPr>
              <a:t>Mỹ</a:t>
            </a:r>
            <a:r>
              <a:rPr lang="en-US" dirty="0">
                <a:solidFill>
                  <a:schemeClr val="bg1"/>
                </a:solidFill>
                <a:latin typeface="+mj-lt"/>
                <a:ea typeface="Tahoma" panose="020B0604030504040204" pitchFamily="34" charset="0"/>
                <a:cs typeface="Tahoma" panose="020B0604030504040204" pitchFamily="34" charset="0"/>
              </a:rPr>
              <a:t> </a:t>
            </a:r>
            <a:r>
              <a:rPr lang="en-US" dirty="0" err="1">
                <a:solidFill>
                  <a:schemeClr val="bg1"/>
                </a:solidFill>
                <a:latin typeface="+mj-lt"/>
                <a:ea typeface="Tahoma" panose="020B0604030504040204" pitchFamily="34" charset="0"/>
                <a:cs typeface="Tahoma" panose="020B0604030504040204" pitchFamily="34" charset="0"/>
              </a:rPr>
              <a:t>Dạ</a:t>
            </a:r>
            <a:endParaRPr lang="en-US" dirty="0">
              <a:solidFill>
                <a:schemeClr val="bg1"/>
              </a:solidFill>
              <a:latin typeface="+mj-lt"/>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933645"/>
            <a:ext cx="365522" cy="365522"/>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394770"/>
            <a:ext cx="365522" cy="365522"/>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841367"/>
            <a:ext cx="365522" cy="365522"/>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258559"/>
            <a:ext cx="365522" cy="365522"/>
          </a:xfrm>
          <a:prstGeom prst="rect">
            <a:avLst/>
          </a:prstGeom>
        </p:spPr>
      </p:pic>
    </p:spTree>
    <p:extLst>
      <p:ext uri="{BB962C8B-B14F-4D97-AF65-F5344CB8AC3E}">
        <p14:creationId xmlns:p14="http://schemas.microsoft.com/office/powerpoint/2010/main" val="757328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 xmlns:a16="http://schemas.microsoft.com/office/drawing/2014/main" id="{34294F01-75A2-47C6-8975-F699C21E2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5" y="248331"/>
            <a:ext cx="2601031" cy="260103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498111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433366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343178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494931" y="2973959"/>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Calibri" panose="020F0502020204030204"/>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038688" y="2998161"/>
            <a:ext cx="7419512" cy="830997"/>
          </a:xfrm>
          <a:prstGeom prst="rect">
            <a:avLst/>
          </a:prstGeom>
          <a:noFill/>
        </p:spPr>
        <p:txBody>
          <a:bodyPr wrap="square" rtlCol="0">
            <a:spAutoFit/>
          </a:bodyPr>
          <a:lstStyle/>
          <a:p>
            <a:pPr defTabSz="685800" fontAlgn="auto">
              <a:spcBef>
                <a:spcPts val="0"/>
              </a:spcBef>
              <a:spcAft>
                <a:spcPts val="0"/>
              </a:spcAft>
              <a:defRPr/>
            </a:pPr>
            <a:r>
              <a:rPr lang="en-US" sz="2400" b="1" dirty="0" err="1">
                <a:solidFill>
                  <a:prstClr val="white"/>
                </a:solidFill>
                <a:latin typeface="+mj-lt"/>
              </a:rPr>
              <a:t>Câu</a:t>
            </a:r>
            <a:r>
              <a:rPr lang="en-US" sz="2400" b="1" dirty="0">
                <a:solidFill>
                  <a:prstClr val="white"/>
                </a:solidFill>
                <a:latin typeface="+mj-lt"/>
              </a:rPr>
              <a:t> </a:t>
            </a:r>
            <a:r>
              <a:rPr lang="en-US" sz="2400" b="1" dirty="0" err="1">
                <a:solidFill>
                  <a:prstClr val="white"/>
                </a:solidFill>
                <a:latin typeface="+mj-lt"/>
              </a:rPr>
              <a:t>hỏi</a:t>
            </a:r>
            <a:r>
              <a:rPr lang="en-US" sz="2400" b="1" dirty="0">
                <a:solidFill>
                  <a:prstClr val="white"/>
                </a:solidFill>
                <a:latin typeface="+mj-lt"/>
              </a:rPr>
              <a:t> 2: </a:t>
            </a:r>
            <a:r>
              <a:rPr lang="en-US" sz="2400" b="1" dirty="0" err="1">
                <a:solidFill>
                  <a:prstClr val="white"/>
                </a:solidFill>
                <a:latin typeface="+mj-lt"/>
              </a:rPr>
              <a:t>Trong</a:t>
            </a:r>
            <a:r>
              <a:rPr lang="en-US" sz="2400" b="1" dirty="0">
                <a:solidFill>
                  <a:prstClr val="white"/>
                </a:solidFill>
                <a:latin typeface="+mj-lt"/>
              </a:rPr>
              <a:t> </a:t>
            </a:r>
            <a:r>
              <a:rPr lang="en-US" sz="2400" b="1" dirty="0" err="1">
                <a:solidFill>
                  <a:prstClr val="white"/>
                </a:solidFill>
                <a:latin typeface="+mj-lt"/>
              </a:rPr>
              <a:t>văn</a:t>
            </a:r>
            <a:r>
              <a:rPr lang="en-US" sz="2400" b="1" dirty="0">
                <a:solidFill>
                  <a:prstClr val="white"/>
                </a:solidFill>
                <a:latin typeface="+mj-lt"/>
              </a:rPr>
              <a:t> </a:t>
            </a:r>
            <a:r>
              <a:rPr lang="en-US" sz="2400" b="1" dirty="0" err="1">
                <a:solidFill>
                  <a:prstClr val="white"/>
                </a:solidFill>
                <a:latin typeface="+mj-lt"/>
              </a:rPr>
              <a:t>bản</a:t>
            </a:r>
            <a:r>
              <a:rPr lang="en-US" sz="2400" b="1" dirty="0">
                <a:solidFill>
                  <a:prstClr val="white"/>
                </a:solidFill>
                <a:latin typeface="+mj-lt"/>
              </a:rPr>
              <a:t> “</a:t>
            </a:r>
            <a:r>
              <a:rPr lang="en-US" sz="2400" b="1" dirty="0" err="1">
                <a:solidFill>
                  <a:prstClr val="white"/>
                </a:solidFill>
                <a:latin typeface="+mj-lt"/>
              </a:rPr>
              <a:t>Cô</a:t>
            </a:r>
            <a:r>
              <a:rPr lang="en-US" sz="2400" b="1" dirty="0">
                <a:solidFill>
                  <a:prstClr val="white"/>
                </a:solidFill>
                <a:latin typeface="+mj-lt"/>
              </a:rPr>
              <a:t> </a:t>
            </a:r>
            <a:r>
              <a:rPr lang="en-US" sz="2400" b="1" dirty="0" err="1">
                <a:solidFill>
                  <a:prstClr val="white"/>
                </a:solidFill>
                <a:latin typeface="+mj-lt"/>
              </a:rPr>
              <a:t>bé</a:t>
            </a:r>
            <a:r>
              <a:rPr lang="en-US" sz="2400" b="1" dirty="0">
                <a:solidFill>
                  <a:prstClr val="white"/>
                </a:solidFill>
                <a:latin typeface="+mj-lt"/>
              </a:rPr>
              <a:t> </a:t>
            </a:r>
            <a:r>
              <a:rPr lang="en-US" sz="2400" b="1" dirty="0" err="1">
                <a:solidFill>
                  <a:prstClr val="white"/>
                </a:solidFill>
                <a:latin typeface="+mj-lt"/>
              </a:rPr>
              <a:t>bán</a:t>
            </a:r>
            <a:r>
              <a:rPr lang="en-US" sz="2400" b="1" dirty="0">
                <a:solidFill>
                  <a:prstClr val="white"/>
                </a:solidFill>
                <a:latin typeface="+mj-lt"/>
              </a:rPr>
              <a:t> </a:t>
            </a:r>
            <a:r>
              <a:rPr lang="en-US" sz="2400" b="1" dirty="0" err="1">
                <a:solidFill>
                  <a:prstClr val="white"/>
                </a:solidFill>
                <a:latin typeface="+mj-lt"/>
              </a:rPr>
              <a:t>diêm</a:t>
            </a:r>
            <a:r>
              <a:rPr lang="en-US" sz="2400" b="1" dirty="0">
                <a:solidFill>
                  <a:prstClr val="white"/>
                </a:solidFill>
                <a:latin typeface="+mj-lt"/>
              </a:rPr>
              <a:t>” </a:t>
            </a:r>
            <a:r>
              <a:rPr lang="en-US" sz="2400" b="1" dirty="0" err="1">
                <a:solidFill>
                  <a:prstClr val="white"/>
                </a:solidFill>
                <a:latin typeface="+mj-lt"/>
              </a:rPr>
              <a:t>cô</a:t>
            </a:r>
            <a:r>
              <a:rPr lang="en-US" sz="2400" b="1" dirty="0">
                <a:solidFill>
                  <a:prstClr val="white"/>
                </a:solidFill>
                <a:latin typeface="+mj-lt"/>
              </a:rPr>
              <a:t> </a:t>
            </a:r>
            <a:r>
              <a:rPr lang="en-US" sz="2400" b="1" dirty="0" err="1">
                <a:solidFill>
                  <a:prstClr val="white"/>
                </a:solidFill>
                <a:latin typeface="+mj-lt"/>
              </a:rPr>
              <a:t>bé</a:t>
            </a:r>
            <a:r>
              <a:rPr lang="en-US" sz="2400" b="1" dirty="0">
                <a:solidFill>
                  <a:prstClr val="white"/>
                </a:solidFill>
                <a:latin typeface="+mj-lt"/>
              </a:rPr>
              <a:t> </a:t>
            </a:r>
            <a:r>
              <a:rPr lang="en-US" sz="2400" b="1" dirty="0" err="1">
                <a:solidFill>
                  <a:prstClr val="white"/>
                </a:solidFill>
                <a:latin typeface="+mj-lt"/>
              </a:rPr>
              <a:t>đã</a:t>
            </a:r>
            <a:r>
              <a:rPr lang="en-US" sz="2400" b="1" dirty="0">
                <a:solidFill>
                  <a:prstClr val="white"/>
                </a:solidFill>
                <a:latin typeface="+mj-lt"/>
              </a:rPr>
              <a:t> </a:t>
            </a:r>
            <a:r>
              <a:rPr lang="en-US" sz="2400" b="1" dirty="0" err="1">
                <a:solidFill>
                  <a:prstClr val="white"/>
                </a:solidFill>
                <a:latin typeface="+mj-lt"/>
              </a:rPr>
              <a:t>bật</a:t>
            </a:r>
            <a:r>
              <a:rPr lang="en-US" sz="2400" b="1" dirty="0">
                <a:solidFill>
                  <a:prstClr val="white"/>
                </a:solidFill>
                <a:latin typeface="+mj-lt"/>
              </a:rPr>
              <a:t> </a:t>
            </a:r>
            <a:r>
              <a:rPr lang="en-US" sz="2400" b="1" dirty="0" err="1">
                <a:solidFill>
                  <a:prstClr val="white"/>
                </a:solidFill>
                <a:latin typeface="+mj-lt"/>
              </a:rPr>
              <a:t>diêm</a:t>
            </a:r>
            <a:r>
              <a:rPr lang="en-US" sz="2400" b="1" dirty="0">
                <a:solidFill>
                  <a:prstClr val="white"/>
                </a:solidFill>
                <a:latin typeface="+mj-lt"/>
              </a:rPr>
              <a:t> </a:t>
            </a:r>
            <a:r>
              <a:rPr lang="en-US" sz="2400" b="1" dirty="0" err="1">
                <a:solidFill>
                  <a:prstClr val="white"/>
                </a:solidFill>
                <a:latin typeface="+mj-lt"/>
              </a:rPr>
              <a:t>mấy</a:t>
            </a:r>
            <a:r>
              <a:rPr lang="en-US" sz="2400" b="1" dirty="0">
                <a:solidFill>
                  <a:prstClr val="white"/>
                </a:solidFill>
                <a:latin typeface="+mj-lt"/>
              </a:rPr>
              <a:t> </a:t>
            </a:r>
            <a:r>
              <a:rPr lang="en-US" sz="2400" b="1" dirty="0" err="1">
                <a:solidFill>
                  <a:prstClr val="white"/>
                </a:solidFill>
                <a:latin typeface="+mj-lt"/>
              </a:rPr>
              <a:t>lần</a:t>
            </a:r>
            <a:r>
              <a:rPr lang="en-US" sz="2400" b="1" dirty="0">
                <a:solidFill>
                  <a:prstClr val="white"/>
                </a:solidFill>
                <a:latin typeface="+mj-lt"/>
              </a:rPr>
              <a:t>?</a:t>
            </a:r>
          </a:p>
        </p:txBody>
      </p:sp>
      <p:sp>
        <p:nvSpPr>
          <p:cNvPr id="15" name="bang b">
            <a:extLst>
              <a:ext uri="{FF2B5EF4-FFF2-40B4-BE49-F238E27FC236}">
                <a16:creationId xmlns="" xmlns:a16="http://schemas.microsoft.com/office/drawing/2014/main" id="{D0E6AFB4-275F-4728-9A13-27E00F9EA3A2}"/>
              </a:ext>
            </a:extLst>
          </p:cNvPr>
          <p:cNvSpPr/>
          <p:nvPr/>
        </p:nvSpPr>
        <p:spPr>
          <a:xfrm flipH="1">
            <a:off x="4601922" y="411118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b="1">
              <a:solidFill>
                <a:prstClr val="white"/>
              </a:solidFill>
              <a:latin typeface="+mj-lt"/>
            </a:endParaRPr>
          </a:p>
        </p:txBody>
      </p:sp>
      <p:sp>
        <p:nvSpPr>
          <p:cNvPr id="16" name="bang c">
            <a:extLst>
              <a:ext uri="{FF2B5EF4-FFF2-40B4-BE49-F238E27FC236}">
                <a16:creationId xmlns="" xmlns:a16="http://schemas.microsoft.com/office/drawing/2014/main" id="{CA2E0476-BE10-4768-BE1B-A9C0072703C2}"/>
              </a:ext>
            </a:extLst>
          </p:cNvPr>
          <p:cNvSpPr/>
          <p:nvPr/>
        </p:nvSpPr>
        <p:spPr>
          <a:xfrm flipH="1">
            <a:off x="604749" y="4754419"/>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b="1">
              <a:solidFill>
                <a:prstClr val="white"/>
              </a:solidFill>
              <a:latin typeface="+mj-lt"/>
            </a:endParaRPr>
          </a:p>
        </p:txBody>
      </p:sp>
      <p:sp>
        <p:nvSpPr>
          <p:cNvPr id="25" name="cau hoi b">
            <a:extLst>
              <a:ext uri="{FF2B5EF4-FFF2-40B4-BE49-F238E27FC236}">
                <a16:creationId xmlns="" xmlns:a16="http://schemas.microsoft.com/office/drawing/2014/main" id="{9897B1B9-EB78-41AF-AC33-1E8F7714B11F}"/>
              </a:ext>
            </a:extLst>
          </p:cNvPr>
          <p:cNvSpPr txBox="1"/>
          <p:nvPr/>
        </p:nvSpPr>
        <p:spPr>
          <a:xfrm>
            <a:off x="4826679" y="4187838"/>
            <a:ext cx="3487814" cy="400110"/>
          </a:xfrm>
          <a:prstGeom prst="rect">
            <a:avLst/>
          </a:prstGeom>
          <a:noFill/>
        </p:spPr>
        <p:txBody>
          <a:bodyPr wrap="square" rtlCol="0">
            <a:spAutoFit/>
          </a:bodyPr>
          <a:lstStyle/>
          <a:p>
            <a:pPr marL="257175" indent="-257175" defTabSz="685800" fontAlgn="auto">
              <a:spcBef>
                <a:spcPts val="0"/>
              </a:spcBef>
              <a:spcAft>
                <a:spcPts val="0"/>
              </a:spcAft>
              <a:buClr>
                <a:schemeClr val="bg1"/>
              </a:buClr>
              <a:buFont typeface="Wingdings" panose="05000000000000000000" pitchFamily="2" charset="2"/>
              <a:buChar char="w"/>
              <a:defRPr/>
            </a:pPr>
            <a:r>
              <a:rPr lang="en-US" b="1" dirty="0">
                <a:solidFill>
                  <a:srgbClr val="FFC000"/>
                </a:solidFill>
                <a:latin typeface="+mj-lt"/>
                <a:ea typeface="Tahoma" panose="020B0604030504040204" pitchFamily="34" charset="0"/>
                <a:cs typeface="Tahoma" panose="020B0604030504040204" pitchFamily="34" charset="0"/>
              </a:rPr>
              <a:t>B. </a:t>
            </a:r>
            <a:r>
              <a:rPr lang="en-US" b="1" dirty="0">
                <a:solidFill>
                  <a:prstClr val="white"/>
                </a:solidFill>
                <a:latin typeface="+mj-lt"/>
                <a:ea typeface="Tahoma" panose="020B0604030504040204" pitchFamily="34" charset="0"/>
                <a:cs typeface="Tahoma" panose="020B0604030504040204" pitchFamily="34" charset="0"/>
              </a:rPr>
              <a:t>5 </a:t>
            </a:r>
            <a:r>
              <a:rPr lang="en-US" b="1" dirty="0" err="1">
                <a:solidFill>
                  <a:prstClr val="white"/>
                </a:solidFill>
                <a:latin typeface="+mj-lt"/>
                <a:ea typeface="Tahoma" panose="020B0604030504040204" pitchFamily="34" charset="0"/>
                <a:cs typeface="Tahoma" panose="020B0604030504040204" pitchFamily="34" charset="0"/>
              </a:rPr>
              <a:t>lần</a:t>
            </a:r>
            <a:endParaRPr lang="en-US" b="1" dirty="0">
              <a:solidFill>
                <a:prstClr val="white"/>
              </a:solidFill>
              <a:latin typeface="+mj-lt"/>
              <a:ea typeface="Tahoma" panose="020B0604030504040204" pitchFamily="34" charset="0"/>
              <a:cs typeface="Tahoma" panose="020B0604030504040204" pitchFamily="34" charset="0"/>
            </a:endParaRPr>
          </a:p>
        </p:txBody>
      </p:sp>
      <p:sp>
        <p:nvSpPr>
          <p:cNvPr id="27" name="cau hoi c">
            <a:extLst>
              <a:ext uri="{FF2B5EF4-FFF2-40B4-BE49-F238E27FC236}">
                <a16:creationId xmlns="" xmlns:a16="http://schemas.microsoft.com/office/drawing/2014/main" id="{D96707EC-5A82-4050-B897-6DBAB63AC957}"/>
              </a:ext>
            </a:extLst>
          </p:cNvPr>
          <p:cNvSpPr txBox="1"/>
          <p:nvPr/>
        </p:nvSpPr>
        <p:spPr>
          <a:xfrm>
            <a:off x="829507" y="4831069"/>
            <a:ext cx="3487814" cy="400110"/>
          </a:xfrm>
          <a:prstGeom prst="rect">
            <a:avLst/>
          </a:prstGeom>
          <a:noFill/>
        </p:spPr>
        <p:txBody>
          <a:bodyPr wrap="square" rtlCol="0">
            <a:spAutoFit/>
          </a:bodyPr>
          <a:lstStyle/>
          <a:p>
            <a:pPr marL="257175" indent="-257175" defTabSz="685800" fontAlgn="auto">
              <a:spcBef>
                <a:spcPts val="0"/>
              </a:spcBef>
              <a:spcAft>
                <a:spcPts val="0"/>
              </a:spcAft>
              <a:buClr>
                <a:schemeClr val="bg1"/>
              </a:buClr>
              <a:buFont typeface="Wingdings" panose="05000000000000000000" pitchFamily="2" charset="2"/>
              <a:buChar char="w"/>
              <a:defRPr/>
            </a:pPr>
            <a:r>
              <a:rPr lang="en-US" b="1" dirty="0">
                <a:solidFill>
                  <a:srgbClr val="FFC000"/>
                </a:solidFill>
                <a:latin typeface="+mj-lt"/>
                <a:ea typeface="Tahoma" panose="020B0604030504040204" pitchFamily="34" charset="0"/>
                <a:cs typeface="Tahoma" panose="020B0604030504040204" pitchFamily="34" charset="0"/>
              </a:rPr>
              <a:t>C. </a:t>
            </a:r>
            <a:r>
              <a:rPr lang="en-US" b="1" dirty="0">
                <a:solidFill>
                  <a:prstClr val="white"/>
                </a:solidFill>
                <a:latin typeface="+mj-lt"/>
                <a:ea typeface="Tahoma" panose="020B0604030504040204" pitchFamily="34" charset="0"/>
                <a:cs typeface="Tahoma" panose="020B0604030504040204" pitchFamily="34" charset="0"/>
              </a:rPr>
              <a:t>6 </a:t>
            </a:r>
            <a:r>
              <a:rPr lang="en-US" b="1" dirty="0" err="1">
                <a:solidFill>
                  <a:prstClr val="white"/>
                </a:solidFill>
                <a:latin typeface="+mj-lt"/>
                <a:ea typeface="Tahoma" panose="020B0604030504040204" pitchFamily="34" charset="0"/>
                <a:cs typeface="Tahoma" panose="020B0604030504040204" pitchFamily="34" charset="0"/>
              </a:rPr>
              <a:t>lần</a:t>
            </a:r>
            <a:endParaRPr lang="en-US" b="1" dirty="0">
              <a:solidFill>
                <a:prstClr val="white"/>
              </a:solidFill>
              <a:latin typeface="+mj-lt"/>
              <a:ea typeface="Tahoma" panose="020B0604030504040204" pitchFamily="34" charset="0"/>
              <a:cs typeface="Tahoma" panose="020B0604030504040204" pitchFamily="34" charset="0"/>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604749" y="410697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b="1">
              <a:solidFill>
                <a:prstClr val="white"/>
              </a:solidFill>
              <a:latin typeface="+mj-lt"/>
            </a:endParaRPr>
          </a:p>
        </p:txBody>
      </p:sp>
      <p:sp>
        <p:nvSpPr>
          <p:cNvPr id="32" name="bang d">
            <a:extLst>
              <a:ext uri="{FF2B5EF4-FFF2-40B4-BE49-F238E27FC236}">
                <a16:creationId xmlns="" xmlns:a16="http://schemas.microsoft.com/office/drawing/2014/main" id="{A6F11D1C-4D08-4BAF-9A3D-4AC673B9036B}"/>
              </a:ext>
            </a:extLst>
          </p:cNvPr>
          <p:cNvSpPr/>
          <p:nvPr/>
        </p:nvSpPr>
        <p:spPr>
          <a:xfrm flipH="1">
            <a:off x="4601922" y="4754419"/>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b="1">
              <a:solidFill>
                <a:prstClr val="white"/>
              </a:solidFill>
              <a:latin typeface="+mj-lt"/>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829507" y="4183622"/>
            <a:ext cx="3487814" cy="400110"/>
          </a:xfrm>
          <a:prstGeom prst="rect">
            <a:avLst/>
          </a:prstGeom>
          <a:noFill/>
        </p:spPr>
        <p:txBody>
          <a:bodyPr wrap="square" rtlCol="0">
            <a:spAutoFit/>
          </a:bodyPr>
          <a:lstStyle/>
          <a:p>
            <a:pPr marL="257175" indent="-257175" defTabSz="685800" fontAlgn="auto">
              <a:spcBef>
                <a:spcPts val="0"/>
              </a:spcBef>
              <a:spcAft>
                <a:spcPts val="0"/>
              </a:spcAft>
              <a:buClr>
                <a:schemeClr val="bg1"/>
              </a:buClr>
              <a:buFont typeface="Wingdings" panose="05000000000000000000" pitchFamily="2" charset="2"/>
              <a:buChar char="w"/>
              <a:defRPr/>
            </a:pPr>
            <a:r>
              <a:rPr lang="en-US" b="1" dirty="0">
                <a:solidFill>
                  <a:srgbClr val="FFC000"/>
                </a:solidFill>
                <a:latin typeface="+mj-lt"/>
                <a:ea typeface="Tahoma" panose="020B0604030504040204" pitchFamily="34" charset="0"/>
                <a:cs typeface="Tahoma" panose="020B0604030504040204" pitchFamily="34" charset="0"/>
              </a:rPr>
              <a:t>A. </a:t>
            </a:r>
            <a:r>
              <a:rPr lang="en-US" b="1" dirty="0">
                <a:solidFill>
                  <a:prstClr val="white"/>
                </a:solidFill>
                <a:latin typeface="+mj-lt"/>
                <a:ea typeface="Tahoma" panose="020B0604030504040204" pitchFamily="34" charset="0"/>
                <a:cs typeface="Tahoma" panose="020B0604030504040204" pitchFamily="34" charset="0"/>
              </a:rPr>
              <a:t>4 </a:t>
            </a:r>
            <a:r>
              <a:rPr lang="en-US" b="1" dirty="0" err="1">
                <a:solidFill>
                  <a:prstClr val="white"/>
                </a:solidFill>
                <a:latin typeface="+mj-lt"/>
                <a:ea typeface="Tahoma" panose="020B0604030504040204" pitchFamily="34" charset="0"/>
                <a:cs typeface="Tahoma" panose="020B0604030504040204" pitchFamily="34" charset="0"/>
              </a:rPr>
              <a:t>lần</a:t>
            </a:r>
            <a:endParaRPr lang="en-US" b="1" dirty="0">
              <a:solidFill>
                <a:prstClr val="white"/>
              </a:solidFill>
              <a:latin typeface="+mj-lt"/>
              <a:ea typeface="Tahoma" panose="020B0604030504040204" pitchFamily="34" charset="0"/>
              <a:cs typeface="Tahoma" panose="020B0604030504040204" pitchFamily="34" charset="0"/>
            </a:endParaRPr>
          </a:p>
        </p:txBody>
      </p:sp>
      <p:sp>
        <p:nvSpPr>
          <p:cNvPr id="34" name="cau hoi d">
            <a:extLst>
              <a:ext uri="{FF2B5EF4-FFF2-40B4-BE49-F238E27FC236}">
                <a16:creationId xmlns="" xmlns:a16="http://schemas.microsoft.com/office/drawing/2014/main" id="{42A746A3-96B8-42A5-8EFA-A104DB6B2F69}"/>
              </a:ext>
            </a:extLst>
          </p:cNvPr>
          <p:cNvSpPr txBox="1"/>
          <p:nvPr/>
        </p:nvSpPr>
        <p:spPr>
          <a:xfrm>
            <a:off x="4826679" y="4831069"/>
            <a:ext cx="3487814" cy="400110"/>
          </a:xfrm>
          <a:prstGeom prst="rect">
            <a:avLst/>
          </a:prstGeom>
          <a:noFill/>
        </p:spPr>
        <p:txBody>
          <a:bodyPr wrap="square" rtlCol="0">
            <a:spAutoFit/>
          </a:bodyPr>
          <a:lstStyle/>
          <a:p>
            <a:pPr marL="257175" indent="-257175" defTabSz="685800" fontAlgn="auto">
              <a:spcBef>
                <a:spcPts val="0"/>
              </a:spcBef>
              <a:spcAft>
                <a:spcPts val="0"/>
              </a:spcAft>
              <a:buClr>
                <a:schemeClr val="bg1"/>
              </a:buClr>
              <a:buFont typeface="Wingdings" panose="05000000000000000000" pitchFamily="2" charset="2"/>
              <a:buChar char="w"/>
              <a:defRPr/>
            </a:pPr>
            <a:r>
              <a:rPr lang="en-US" b="1" dirty="0">
                <a:solidFill>
                  <a:srgbClr val="FFC000"/>
                </a:solidFill>
                <a:latin typeface="+mj-lt"/>
                <a:ea typeface="Tahoma" panose="020B0604030504040204" pitchFamily="34" charset="0"/>
                <a:cs typeface="Tahoma" panose="020B0604030504040204" pitchFamily="34" charset="0"/>
              </a:rPr>
              <a:t>D. </a:t>
            </a:r>
            <a:r>
              <a:rPr lang="en-US" b="1" dirty="0">
                <a:solidFill>
                  <a:prstClr val="white"/>
                </a:solidFill>
                <a:latin typeface="+mj-lt"/>
                <a:ea typeface="Tahoma" panose="020B0604030504040204" pitchFamily="34" charset="0"/>
                <a:cs typeface="Tahoma" panose="020B0604030504040204" pitchFamily="34" charset="0"/>
              </a:rPr>
              <a:t>7 </a:t>
            </a:r>
            <a:r>
              <a:rPr lang="en-US" b="1" dirty="0" err="1">
                <a:solidFill>
                  <a:prstClr val="white"/>
                </a:solidFill>
                <a:latin typeface="+mj-lt"/>
                <a:ea typeface="Tahoma" panose="020B0604030504040204" pitchFamily="34" charset="0"/>
                <a:cs typeface="Tahoma" panose="020B0604030504040204" pitchFamily="34" charset="0"/>
              </a:rPr>
              <a:t>lần</a:t>
            </a:r>
            <a:endParaRPr lang="en-US" b="1" dirty="0">
              <a:solidFill>
                <a:prstClr val="white"/>
              </a:solidFill>
              <a:latin typeface="+mj-lt"/>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933645"/>
            <a:ext cx="365522" cy="365522"/>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394770"/>
            <a:ext cx="365522" cy="365522"/>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841367"/>
            <a:ext cx="365522" cy="365522"/>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258559"/>
            <a:ext cx="365522" cy="365522"/>
          </a:xfrm>
          <a:prstGeom prst="rect">
            <a:avLst/>
          </a:prstGeom>
        </p:spPr>
      </p:pic>
    </p:spTree>
    <p:extLst>
      <p:ext uri="{BB962C8B-B14F-4D97-AF65-F5344CB8AC3E}">
        <p14:creationId xmlns:p14="http://schemas.microsoft.com/office/powerpoint/2010/main" val="317070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 xmlns:a16="http://schemas.microsoft.com/office/drawing/2014/main"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5" y="248331"/>
            <a:ext cx="2601031" cy="260103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498111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433366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343178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494931" y="2973959"/>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Calibri" panose="020F0502020204030204"/>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038690" y="2998161"/>
            <a:ext cx="7275805" cy="954107"/>
          </a:xfrm>
          <a:prstGeom prst="rect">
            <a:avLst/>
          </a:prstGeom>
          <a:noFill/>
        </p:spPr>
        <p:txBody>
          <a:bodyPr wrap="square" rtlCol="0">
            <a:spAutoFit/>
          </a:bodyPr>
          <a:lstStyle/>
          <a:p>
            <a:pPr defTabSz="685800" fontAlgn="auto">
              <a:spcBef>
                <a:spcPts val="0"/>
              </a:spcBef>
              <a:spcAft>
                <a:spcPts val="0"/>
              </a:spcAft>
              <a:defRPr/>
            </a:pPr>
            <a:r>
              <a:rPr lang="en-US" sz="2800" dirty="0" err="1">
                <a:solidFill>
                  <a:prstClr val="white"/>
                </a:solidFill>
                <a:latin typeface="+mj-lt"/>
              </a:rPr>
              <a:t>Câu</a:t>
            </a:r>
            <a:r>
              <a:rPr lang="en-US" sz="2800" dirty="0">
                <a:solidFill>
                  <a:prstClr val="white"/>
                </a:solidFill>
                <a:latin typeface="+mj-lt"/>
              </a:rPr>
              <a:t> 3: </a:t>
            </a:r>
            <a:r>
              <a:rPr lang="en-US" sz="2800" dirty="0" err="1">
                <a:solidFill>
                  <a:prstClr val="white"/>
                </a:solidFill>
                <a:latin typeface="+mj-lt"/>
              </a:rPr>
              <a:t>Kết</a:t>
            </a:r>
            <a:r>
              <a:rPr lang="en-US" sz="2800" dirty="0">
                <a:solidFill>
                  <a:prstClr val="white"/>
                </a:solidFill>
                <a:latin typeface="+mj-lt"/>
              </a:rPr>
              <a:t> </a:t>
            </a:r>
            <a:r>
              <a:rPr lang="en-US" sz="2800" dirty="0" err="1">
                <a:solidFill>
                  <a:prstClr val="white"/>
                </a:solidFill>
                <a:latin typeface="+mj-lt"/>
              </a:rPr>
              <a:t>thúc</a:t>
            </a:r>
            <a:r>
              <a:rPr lang="en-US" sz="2800" dirty="0">
                <a:solidFill>
                  <a:prstClr val="white"/>
                </a:solidFill>
                <a:latin typeface="+mj-lt"/>
              </a:rPr>
              <a:t> </a:t>
            </a:r>
            <a:r>
              <a:rPr lang="en-US" sz="2800" dirty="0" err="1">
                <a:solidFill>
                  <a:prstClr val="white"/>
                </a:solidFill>
                <a:latin typeface="+mj-lt"/>
              </a:rPr>
              <a:t>truyện</a:t>
            </a:r>
            <a:r>
              <a:rPr lang="en-US" sz="2800" dirty="0">
                <a:solidFill>
                  <a:prstClr val="white"/>
                </a:solidFill>
                <a:latin typeface="+mj-lt"/>
              </a:rPr>
              <a:t>, </a:t>
            </a:r>
            <a:r>
              <a:rPr lang="en-US" sz="2800" dirty="0" err="1">
                <a:solidFill>
                  <a:prstClr val="white"/>
                </a:solidFill>
                <a:latin typeface="+mj-lt"/>
              </a:rPr>
              <a:t>cô</a:t>
            </a:r>
            <a:r>
              <a:rPr lang="en-US" sz="2800" dirty="0">
                <a:solidFill>
                  <a:prstClr val="white"/>
                </a:solidFill>
                <a:latin typeface="+mj-lt"/>
              </a:rPr>
              <a:t> </a:t>
            </a:r>
            <a:r>
              <a:rPr lang="en-US" sz="2800" dirty="0" err="1">
                <a:solidFill>
                  <a:prstClr val="white"/>
                </a:solidFill>
                <a:latin typeface="+mj-lt"/>
              </a:rPr>
              <a:t>bé</a:t>
            </a:r>
            <a:r>
              <a:rPr lang="en-US" sz="2800" dirty="0">
                <a:solidFill>
                  <a:prstClr val="white"/>
                </a:solidFill>
                <a:latin typeface="+mj-lt"/>
              </a:rPr>
              <a:t> </a:t>
            </a:r>
            <a:r>
              <a:rPr lang="en-US" sz="2800" dirty="0" err="1">
                <a:solidFill>
                  <a:prstClr val="white"/>
                </a:solidFill>
                <a:latin typeface="+mj-lt"/>
              </a:rPr>
              <a:t>bán</a:t>
            </a:r>
            <a:r>
              <a:rPr lang="en-US" sz="2800" dirty="0">
                <a:solidFill>
                  <a:prstClr val="white"/>
                </a:solidFill>
                <a:latin typeface="+mj-lt"/>
              </a:rPr>
              <a:t> </a:t>
            </a:r>
            <a:r>
              <a:rPr lang="en-US" sz="2800" dirty="0" err="1">
                <a:solidFill>
                  <a:prstClr val="white"/>
                </a:solidFill>
                <a:latin typeface="+mj-lt"/>
              </a:rPr>
              <a:t>diêm</a:t>
            </a:r>
            <a:r>
              <a:rPr lang="en-US" sz="2800" dirty="0">
                <a:solidFill>
                  <a:prstClr val="white"/>
                </a:solidFill>
                <a:latin typeface="+mj-lt"/>
              </a:rPr>
              <a:t> ra </a:t>
            </a:r>
            <a:r>
              <a:rPr lang="en-US" sz="2800" dirty="0" err="1">
                <a:solidFill>
                  <a:prstClr val="white"/>
                </a:solidFill>
                <a:latin typeface="+mj-lt"/>
              </a:rPr>
              <a:t>được</a:t>
            </a:r>
            <a:r>
              <a:rPr lang="en-US" sz="2800" dirty="0">
                <a:solidFill>
                  <a:prstClr val="white"/>
                </a:solidFill>
                <a:latin typeface="+mj-lt"/>
              </a:rPr>
              <a:t> ai </a:t>
            </a:r>
            <a:r>
              <a:rPr lang="en-US" sz="2800" dirty="0" err="1">
                <a:solidFill>
                  <a:prstClr val="white"/>
                </a:solidFill>
                <a:latin typeface="+mj-lt"/>
              </a:rPr>
              <a:t>đón</a:t>
            </a:r>
            <a:r>
              <a:rPr lang="en-US" sz="2800" dirty="0">
                <a:solidFill>
                  <a:prstClr val="white"/>
                </a:solidFill>
                <a:latin typeface="+mj-lt"/>
              </a:rPr>
              <a:t> </a:t>
            </a:r>
            <a:r>
              <a:rPr lang="en-US" sz="2800" dirty="0" err="1">
                <a:solidFill>
                  <a:prstClr val="white"/>
                </a:solidFill>
                <a:latin typeface="+mj-lt"/>
              </a:rPr>
              <a:t>đi</a:t>
            </a:r>
            <a:r>
              <a:rPr lang="en-US" sz="2800" dirty="0">
                <a:solidFill>
                  <a:prstClr val="white"/>
                </a:solidFill>
                <a:latin typeface="+mj-lt"/>
              </a:rPr>
              <a:t>?</a:t>
            </a:r>
          </a:p>
        </p:txBody>
      </p:sp>
      <p:sp>
        <p:nvSpPr>
          <p:cNvPr id="15" name="bang c">
            <a:extLst>
              <a:ext uri="{FF2B5EF4-FFF2-40B4-BE49-F238E27FC236}">
                <a16:creationId xmlns="" xmlns:a16="http://schemas.microsoft.com/office/drawing/2014/main" id="{D0E6AFB4-275F-4728-9A13-27E00F9EA3A2}"/>
              </a:ext>
            </a:extLst>
          </p:cNvPr>
          <p:cNvSpPr/>
          <p:nvPr/>
        </p:nvSpPr>
        <p:spPr>
          <a:xfrm flipH="1">
            <a:off x="603457" y="4756720"/>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500">
              <a:solidFill>
                <a:prstClr val="white"/>
              </a:solidFill>
              <a:latin typeface="+mj-lt"/>
            </a:endParaRPr>
          </a:p>
        </p:txBody>
      </p:sp>
      <p:sp>
        <p:nvSpPr>
          <p:cNvPr id="16" name="bang b">
            <a:extLst>
              <a:ext uri="{FF2B5EF4-FFF2-40B4-BE49-F238E27FC236}">
                <a16:creationId xmlns="" xmlns:a16="http://schemas.microsoft.com/office/drawing/2014/main" id="{CA2E0476-BE10-4768-BE1B-A9C0072703C2}"/>
              </a:ext>
            </a:extLst>
          </p:cNvPr>
          <p:cNvSpPr/>
          <p:nvPr/>
        </p:nvSpPr>
        <p:spPr>
          <a:xfrm flipH="1">
            <a:off x="4601922" y="410697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500">
              <a:solidFill>
                <a:prstClr val="white"/>
              </a:solidFill>
              <a:latin typeface="+mj-lt"/>
            </a:endParaRPr>
          </a:p>
        </p:txBody>
      </p:sp>
      <p:sp>
        <p:nvSpPr>
          <p:cNvPr id="25" name="cau hoi c">
            <a:extLst>
              <a:ext uri="{FF2B5EF4-FFF2-40B4-BE49-F238E27FC236}">
                <a16:creationId xmlns="" xmlns:a16="http://schemas.microsoft.com/office/drawing/2014/main" id="{9897B1B9-EB78-41AF-AC33-1E8F7714B11F}"/>
              </a:ext>
            </a:extLst>
          </p:cNvPr>
          <p:cNvSpPr txBox="1"/>
          <p:nvPr/>
        </p:nvSpPr>
        <p:spPr>
          <a:xfrm>
            <a:off x="828214" y="4833371"/>
            <a:ext cx="3487814" cy="323165"/>
          </a:xfrm>
          <a:prstGeom prst="rect">
            <a:avLst/>
          </a:prstGeom>
          <a:noFill/>
        </p:spPr>
        <p:txBody>
          <a:bodyPr wrap="square" rtlCol="0">
            <a:spAutoFit/>
          </a:bodyPr>
          <a:lstStyle/>
          <a:p>
            <a:pPr marL="257175" indent="-257175" defTabSz="685800" fontAlgn="auto">
              <a:spcBef>
                <a:spcPts val="0"/>
              </a:spcBef>
              <a:spcAft>
                <a:spcPts val="0"/>
              </a:spcAft>
              <a:buClr>
                <a:schemeClr val="bg1"/>
              </a:buClr>
              <a:buFont typeface="Wingdings" panose="05000000000000000000" pitchFamily="2" charset="2"/>
              <a:buChar char="w"/>
              <a:defRPr/>
            </a:pPr>
            <a:r>
              <a:rPr lang="en-US" sz="1500" dirty="0">
                <a:solidFill>
                  <a:srgbClr val="FFCC00"/>
                </a:solidFill>
                <a:latin typeface="+mj-lt"/>
                <a:ea typeface="Tahoma" panose="020B0604030504040204" pitchFamily="34" charset="0"/>
                <a:cs typeface="Tahoma" panose="020B0604030504040204" pitchFamily="34" charset="0"/>
              </a:rPr>
              <a:t>C. </a:t>
            </a:r>
            <a:r>
              <a:rPr lang="en-US" sz="1500" dirty="0" err="1">
                <a:solidFill>
                  <a:schemeClr val="bg1"/>
                </a:solidFill>
                <a:latin typeface="+mj-lt"/>
                <a:ea typeface="Tahoma" panose="020B0604030504040204" pitchFamily="34" charset="0"/>
                <a:cs typeface="Tahoma" panose="020B0604030504040204" pitchFamily="34" charset="0"/>
              </a:rPr>
              <a:t>Bà</a:t>
            </a:r>
            <a:r>
              <a:rPr lang="en-US" sz="1500" dirty="0">
                <a:solidFill>
                  <a:schemeClr val="bg1"/>
                </a:solidFill>
                <a:latin typeface="+mj-lt"/>
                <a:ea typeface="Tahoma" panose="020B0604030504040204" pitchFamily="34" charset="0"/>
                <a:cs typeface="Tahoma" panose="020B0604030504040204" pitchFamily="34" charset="0"/>
              </a:rPr>
              <a:t> </a:t>
            </a:r>
            <a:r>
              <a:rPr lang="en-US" sz="1500" dirty="0" err="1">
                <a:solidFill>
                  <a:schemeClr val="bg1"/>
                </a:solidFill>
                <a:latin typeface="+mj-lt"/>
                <a:ea typeface="Tahoma" panose="020B0604030504040204" pitchFamily="34" charset="0"/>
                <a:cs typeface="Tahoma" panose="020B0604030504040204" pitchFamily="34" charset="0"/>
              </a:rPr>
              <a:t>đưa</a:t>
            </a:r>
            <a:r>
              <a:rPr lang="en-US" sz="1500" dirty="0">
                <a:solidFill>
                  <a:schemeClr val="bg1"/>
                </a:solidFill>
                <a:latin typeface="+mj-lt"/>
                <a:ea typeface="Tahoma" panose="020B0604030504040204" pitchFamily="34" charset="0"/>
                <a:cs typeface="Tahoma" panose="020B0604030504040204" pitchFamily="34" charset="0"/>
              </a:rPr>
              <a:t> </a:t>
            </a:r>
            <a:r>
              <a:rPr lang="en-US" sz="1500" dirty="0" err="1">
                <a:solidFill>
                  <a:schemeClr val="bg1"/>
                </a:solidFill>
                <a:latin typeface="+mj-lt"/>
                <a:ea typeface="Tahoma" panose="020B0604030504040204" pitchFamily="34" charset="0"/>
                <a:cs typeface="Tahoma" panose="020B0604030504040204" pitchFamily="34" charset="0"/>
              </a:rPr>
              <a:t>em</a:t>
            </a:r>
            <a:r>
              <a:rPr lang="en-US" sz="1500" dirty="0">
                <a:solidFill>
                  <a:schemeClr val="bg1"/>
                </a:solidFill>
                <a:latin typeface="+mj-lt"/>
                <a:ea typeface="Tahoma" panose="020B0604030504040204" pitchFamily="34" charset="0"/>
                <a:cs typeface="Tahoma" panose="020B0604030504040204" pitchFamily="34" charset="0"/>
              </a:rPr>
              <a:t> </a:t>
            </a:r>
            <a:r>
              <a:rPr lang="en-US" sz="1500" dirty="0" err="1">
                <a:solidFill>
                  <a:schemeClr val="bg1"/>
                </a:solidFill>
                <a:latin typeface="+mj-lt"/>
                <a:ea typeface="Tahoma" panose="020B0604030504040204" pitchFamily="34" charset="0"/>
                <a:cs typeface="Tahoma" panose="020B0604030504040204" pitchFamily="34" charset="0"/>
              </a:rPr>
              <a:t>đi</a:t>
            </a:r>
            <a:endParaRPr lang="en-US" sz="1500" dirty="0">
              <a:solidFill>
                <a:schemeClr val="bg1"/>
              </a:solidFill>
              <a:latin typeface="+mj-lt"/>
              <a:ea typeface="Tahoma" panose="020B0604030504040204" pitchFamily="34" charset="0"/>
              <a:cs typeface="Tahoma" panose="020B0604030504040204" pitchFamily="34" charset="0"/>
            </a:endParaRPr>
          </a:p>
        </p:txBody>
      </p:sp>
      <p:sp>
        <p:nvSpPr>
          <p:cNvPr id="27" name="cau hoi b">
            <a:extLst>
              <a:ext uri="{FF2B5EF4-FFF2-40B4-BE49-F238E27FC236}">
                <a16:creationId xmlns="" xmlns:a16="http://schemas.microsoft.com/office/drawing/2014/main" id="{D96707EC-5A82-4050-B897-6DBAB63AC957}"/>
              </a:ext>
            </a:extLst>
          </p:cNvPr>
          <p:cNvSpPr txBox="1"/>
          <p:nvPr/>
        </p:nvSpPr>
        <p:spPr>
          <a:xfrm>
            <a:off x="4826679" y="4183623"/>
            <a:ext cx="3487814" cy="323165"/>
          </a:xfrm>
          <a:prstGeom prst="rect">
            <a:avLst/>
          </a:prstGeom>
          <a:noFill/>
        </p:spPr>
        <p:txBody>
          <a:bodyPr wrap="square" rtlCol="0">
            <a:spAutoFit/>
          </a:bodyPr>
          <a:lstStyle/>
          <a:p>
            <a:pPr marL="257175" indent="-257175" defTabSz="685800" fontAlgn="auto">
              <a:spcBef>
                <a:spcPts val="0"/>
              </a:spcBef>
              <a:spcAft>
                <a:spcPts val="0"/>
              </a:spcAft>
              <a:buClr>
                <a:schemeClr val="bg1"/>
              </a:buClr>
              <a:buFont typeface="Wingdings" panose="05000000000000000000" pitchFamily="2" charset="2"/>
              <a:buChar char="w"/>
              <a:defRPr/>
            </a:pPr>
            <a:r>
              <a:rPr lang="en-US" sz="1500" dirty="0">
                <a:solidFill>
                  <a:srgbClr val="FFC000"/>
                </a:solidFill>
                <a:latin typeface="+mj-lt"/>
                <a:ea typeface="Tahoma" panose="020B0604030504040204" pitchFamily="34" charset="0"/>
                <a:cs typeface="Tahoma" panose="020B0604030504040204" pitchFamily="34" charset="0"/>
              </a:rPr>
              <a:t>B. </a:t>
            </a:r>
            <a:r>
              <a:rPr lang="en-US" sz="1500" dirty="0">
                <a:solidFill>
                  <a:prstClr val="white"/>
                </a:solidFill>
                <a:latin typeface="+mj-lt"/>
                <a:ea typeface="Tahoma" panose="020B0604030504040204" pitchFamily="34" charset="0"/>
                <a:cs typeface="Tahoma" panose="020B0604030504040204" pitchFamily="34" charset="0"/>
              </a:rPr>
              <a:t>Cha </a:t>
            </a:r>
            <a:r>
              <a:rPr lang="en-US" sz="1500" dirty="0" err="1">
                <a:solidFill>
                  <a:prstClr val="white"/>
                </a:solidFill>
                <a:latin typeface="+mj-lt"/>
                <a:ea typeface="Tahoma" panose="020B0604030504040204" pitchFamily="34" charset="0"/>
                <a:cs typeface="Tahoma" panose="020B0604030504040204" pitchFamily="34" charset="0"/>
              </a:rPr>
              <a:t>đón</a:t>
            </a:r>
            <a:r>
              <a:rPr lang="en-US" sz="1500" dirty="0">
                <a:solidFill>
                  <a:prstClr val="white"/>
                </a:solidFill>
                <a:latin typeface="+mj-lt"/>
                <a:ea typeface="Tahoma" panose="020B0604030504040204" pitchFamily="34" charset="0"/>
                <a:cs typeface="Tahoma" panose="020B0604030504040204" pitchFamily="34" charset="0"/>
              </a:rPr>
              <a:t> </a:t>
            </a:r>
            <a:r>
              <a:rPr lang="en-US" sz="1500" dirty="0" err="1">
                <a:solidFill>
                  <a:prstClr val="white"/>
                </a:solidFill>
                <a:latin typeface="+mj-lt"/>
                <a:ea typeface="Tahoma" panose="020B0604030504040204" pitchFamily="34" charset="0"/>
                <a:cs typeface="Tahoma" panose="020B0604030504040204" pitchFamily="34" charset="0"/>
              </a:rPr>
              <a:t>về</a:t>
            </a:r>
            <a:r>
              <a:rPr lang="en-US" sz="1500" dirty="0">
                <a:solidFill>
                  <a:prstClr val="white"/>
                </a:solidFill>
                <a:latin typeface="+mj-lt"/>
                <a:ea typeface="Tahoma" panose="020B0604030504040204" pitchFamily="34" charset="0"/>
                <a:cs typeface="Tahoma" panose="020B0604030504040204" pitchFamily="34" charset="0"/>
              </a:rPr>
              <a:t> </a:t>
            </a:r>
            <a:r>
              <a:rPr lang="en-US" sz="1500" dirty="0" err="1">
                <a:solidFill>
                  <a:prstClr val="white"/>
                </a:solidFill>
                <a:latin typeface="+mj-lt"/>
                <a:ea typeface="Tahoma" panose="020B0604030504040204" pitchFamily="34" charset="0"/>
                <a:cs typeface="Tahoma" panose="020B0604030504040204" pitchFamily="34" charset="0"/>
              </a:rPr>
              <a:t>nhà</a:t>
            </a:r>
            <a:endParaRPr lang="en-US" sz="1500" dirty="0">
              <a:solidFill>
                <a:prstClr val="white"/>
              </a:solidFill>
              <a:latin typeface="+mj-lt"/>
              <a:ea typeface="Tahoma" panose="020B0604030504040204" pitchFamily="34" charset="0"/>
              <a:cs typeface="Tahoma" panose="020B0604030504040204" pitchFamily="34" charset="0"/>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604749" y="410697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500">
              <a:solidFill>
                <a:prstClr val="white"/>
              </a:solidFill>
              <a:latin typeface="+mj-lt"/>
            </a:endParaRPr>
          </a:p>
        </p:txBody>
      </p:sp>
      <p:sp>
        <p:nvSpPr>
          <p:cNvPr id="32" name="bang d">
            <a:extLst>
              <a:ext uri="{FF2B5EF4-FFF2-40B4-BE49-F238E27FC236}">
                <a16:creationId xmlns="" xmlns:a16="http://schemas.microsoft.com/office/drawing/2014/main" id="{A6F11D1C-4D08-4BAF-9A3D-4AC673B9036B}"/>
              </a:ext>
            </a:extLst>
          </p:cNvPr>
          <p:cNvSpPr/>
          <p:nvPr/>
        </p:nvSpPr>
        <p:spPr>
          <a:xfrm flipH="1">
            <a:off x="4601922" y="4754419"/>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500">
              <a:solidFill>
                <a:prstClr val="white"/>
              </a:solidFill>
              <a:latin typeface="+mj-lt"/>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829507" y="4183623"/>
            <a:ext cx="3487814" cy="323165"/>
          </a:xfrm>
          <a:prstGeom prst="rect">
            <a:avLst/>
          </a:prstGeom>
          <a:noFill/>
        </p:spPr>
        <p:txBody>
          <a:bodyPr wrap="square" rtlCol="0">
            <a:spAutoFit/>
          </a:bodyPr>
          <a:lstStyle/>
          <a:p>
            <a:pPr marL="257175" indent="-257175" defTabSz="685800" fontAlgn="auto">
              <a:spcBef>
                <a:spcPts val="0"/>
              </a:spcBef>
              <a:spcAft>
                <a:spcPts val="0"/>
              </a:spcAft>
              <a:buClr>
                <a:schemeClr val="bg1"/>
              </a:buClr>
              <a:buFont typeface="Wingdings" panose="05000000000000000000" pitchFamily="2" charset="2"/>
              <a:buChar char="w"/>
              <a:defRPr/>
            </a:pPr>
            <a:r>
              <a:rPr lang="en-US" sz="1500" dirty="0">
                <a:solidFill>
                  <a:srgbClr val="FFC000"/>
                </a:solidFill>
                <a:latin typeface="+mj-lt"/>
                <a:ea typeface="Tahoma" panose="020B0604030504040204" pitchFamily="34" charset="0"/>
                <a:cs typeface="Tahoma" panose="020B0604030504040204" pitchFamily="34" charset="0"/>
              </a:rPr>
              <a:t>A. </a:t>
            </a:r>
            <a:r>
              <a:rPr lang="en-US" sz="1500" dirty="0" err="1">
                <a:solidFill>
                  <a:prstClr val="white"/>
                </a:solidFill>
                <a:latin typeface="+mj-lt"/>
                <a:ea typeface="Tahoma" panose="020B0604030504040204" pitchFamily="34" charset="0"/>
                <a:cs typeface="Tahoma" panose="020B0604030504040204" pitchFamily="34" charset="0"/>
              </a:rPr>
              <a:t>Mẹ</a:t>
            </a:r>
            <a:r>
              <a:rPr lang="en-US" sz="1500" dirty="0">
                <a:solidFill>
                  <a:prstClr val="white"/>
                </a:solidFill>
                <a:latin typeface="+mj-lt"/>
                <a:ea typeface="Tahoma" panose="020B0604030504040204" pitchFamily="34" charset="0"/>
                <a:cs typeface="Tahoma" panose="020B0604030504040204" pitchFamily="34" charset="0"/>
              </a:rPr>
              <a:t> </a:t>
            </a:r>
            <a:r>
              <a:rPr lang="en-US" sz="1500" dirty="0" err="1">
                <a:solidFill>
                  <a:prstClr val="white"/>
                </a:solidFill>
                <a:latin typeface="+mj-lt"/>
                <a:ea typeface="Tahoma" panose="020B0604030504040204" pitchFamily="34" charset="0"/>
                <a:cs typeface="Tahoma" panose="020B0604030504040204" pitchFamily="34" charset="0"/>
              </a:rPr>
              <a:t>đón</a:t>
            </a:r>
            <a:r>
              <a:rPr lang="en-US" sz="1500" dirty="0">
                <a:solidFill>
                  <a:prstClr val="white"/>
                </a:solidFill>
                <a:latin typeface="+mj-lt"/>
                <a:ea typeface="Tahoma" panose="020B0604030504040204" pitchFamily="34" charset="0"/>
                <a:cs typeface="Tahoma" panose="020B0604030504040204" pitchFamily="34" charset="0"/>
              </a:rPr>
              <a:t> </a:t>
            </a:r>
            <a:r>
              <a:rPr lang="en-US" sz="1500" dirty="0" err="1">
                <a:solidFill>
                  <a:prstClr val="white"/>
                </a:solidFill>
                <a:latin typeface="+mj-lt"/>
                <a:ea typeface="Tahoma" panose="020B0604030504040204" pitchFamily="34" charset="0"/>
                <a:cs typeface="Tahoma" panose="020B0604030504040204" pitchFamily="34" charset="0"/>
              </a:rPr>
              <a:t>đi</a:t>
            </a:r>
            <a:endParaRPr lang="en-US" sz="1500" dirty="0">
              <a:solidFill>
                <a:prstClr val="white"/>
              </a:solidFill>
              <a:latin typeface="+mj-lt"/>
              <a:ea typeface="Tahoma" panose="020B0604030504040204" pitchFamily="34" charset="0"/>
              <a:cs typeface="Tahoma" panose="020B0604030504040204" pitchFamily="34" charset="0"/>
            </a:endParaRPr>
          </a:p>
        </p:txBody>
      </p:sp>
      <p:sp>
        <p:nvSpPr>
          <p:cNvPr id="34" name="cau hoi d">
            <a:extLst>
              <a:ext uri="{FF2B5EF4-FFF2-40B4-BE49-F238E27FC236}">
                <a16:creationId xmlns="" xmlns:a16="http://schemas.microsoft.com/office/drawing/2014/main" id="{42A746A3-96B8-42A5-8EFA-A104DB6B2F69}"/>
              </a:ext>
            </a:extLst>
          </p:cNvPr>
          <p:cNvSpPr txBox="1"/>
          <p:nvPr/>
        </p:nvSpPr>
        <p:spPr>
          <a:xfrm>
            <a:off x="4826679" y="4831070"/>
            <a:ext cx="3487814" cy="323165"/>
          </a:xfrm>
          <a:prstGeom prst="rect">
            <a:avLst/>
          </a:prstGeom>
          <a:noFill/>
        </p:spPr>
        <p:txBody>
          <a:bodyPr wrap="square" rtlCol="0">
            <a:spAutoFit/>
          </a:bodyPr>
          <a:lstStyle/>
          <a:p>
            <a:pPr marL="257175" indent="-257175" defTabSz="685800" fontAlgn="auto">
              <a:spcBef>
                <a:spcPts val="0"/>
              </a:spcBef>
              <a:spcAft>
                <a:spcPts val="0"/>
              </a:spcAft>
              <a:buClr>
                <a:schemeClr val="bg1"/>
              </a:buClr>
              <a:buFont typeface="Wingdings" panose="05000000000000000000" pitchFamily="2" charset="2"/>
              <a:buChar char="w"/>
              <a:defRPr/>
            </a:pPr>
            <a:r>
              <a:rPr lang="en-US" sz="1500" dirty="0">
                <a:solidFill>
                  <a:srgbClr val="FFC000"/>
                </a:solidFill>
                <a:latin typeface="+mj-lt"/>
                <a:ea typeface="Tahoma" panose="020B0604030504040204" pitchFamily="34" charset="0"/>
                <a:cs typeface="Tahoma" panose="020B0604030504040204" pitchFamily="34" charset="0"/>
              </a:rPr>
              <a:t>D. </a:t>
            </a:r>
            <a:r>
              <a:rPr lang="en-US" sz="1500" dirty="0" err="1">
                <a:solidFill>
                  <a:prstClr val="white"/>
                </a:solidFill>
                <a:latin typeface="+mj-lt"/>
                <a:ea typeface="Tahoma" panose="020B0604030504040204" pitchFamily="34" charset="0"/>
                <a:cs typeface="Tahoma" panose="020B0604030504040204" pitchFamily="34" charset="0"/>
              </a:rPr>
              <a:t>Em</a:t>
            </a:r>
            <a:r>
              <a:rPr lang="en-US" sz="1500" dirty="0">
                <a:solidFill>
                  <a:prstClr val="white"/>
                </a:solidFill>
                <a:latin typeface="+mj-lt"/>
                <a:ea typeface="Tahoma" panose="020B0604030504040204" pitchFamily="34" charset="0"/>
                <a:cs typeface="Tahoma" panose="020B0604030504040204" pitchFamily="34" charset="0"/>
              </a:rPr>
              <a:t> </a:t>
            </a:r>
            <a:r>
              <a:rPr lang="en-US" sz="1500" dirty="0" err="1">
                <a:solidFill>
                  <a:prstClr val="white"/>
                </a:solidFill>
                <a:latin typeface="+mj-lt"/>
                <a:ea typeface="Tahoma" panose="020B0604030504040204" pitchFamily="34" charset="0"/>
                <a:cs typeface="Tahoma" panose="020B0604030504040204" pitchFamily="34" charset="0"/>
              </a:rPr>
              <a:t>tự</a:t>
            </a:r>
            <a:r>
              <a:rPr lang="en-US" sz="1500" dirty="0">
                <a:solidFill>
                  <a:prstClr val="white"/>
                </a:solidFill>
                <a:latin typeface="+mj-lt"/>
                <a:ea typeface="Tahoma" panose="020B0604030504040204" pitchFamily="34" charset="0"/>
                <a:cs typeface="Tahoma" panose="020B0604030504040204" pitchFamily="34" charset="0"/>
              </a:rPr>
              <a:t> </a:t>
            </a:r>
            <a:r>
              <a:rPr lang="en-US" sz="1500" dirty="0" err="1">
                <a:solidFill>
                  <a:prstClr val="white"/>
                </a:solidFill>
                <a:latin typeface="+mj-lt"/>
                <a:ea typeface="Tahoma" panose="020B0604030504040204" pitchFamily="34" charset="0"/>
                <a:cs typeface="Tahoma" panose="020B0604030504040204" pitchFamily="34" charset="0"/>
              </a:rPr>
              <a:t>về</a:t>
            </a:r>
            <a:r>
              <a:rPr lang="en-US" sz="1500" dirty="0">
                <a:solidFill>
                  <a:prstClr val="white"/>
                </a:solidFill>
                <a:latin typeface="+mj-lt"/>
                <a:ea typeface="Tahoma" panose="020B0604030504040204" pitchFamily="34" charset="0"/>
                <a:cs typeface="Tahoma" panose="020B0604030504040204" pitchFamily="34" charset="0"/>
              </a:rPr>
              <a:t> </a:t>
            </a:r>
            <a:r>
              <a:rPr lang="en-US" sz="1500" dirty="0" err="1">
                <a:solidFill>
                  <a:prstClr val="white"/>
                </a:solidFill>
                <a:latin typeface="+mj-lt"/>
                <a:ea typeface="Tahoma" panose="020B0604030504040204" pitchFamily="34" charset="0"/>
                <a:cs typeface="Tahoma" panose="020B0604030504040204" pitchFamily="34" charset="0"/>
              </a:rPr>
              <a:t>nhà</a:t>
            </a:r>
            <a:endParaRPr lang="en-US" sz="1500" dirty="0">
              <a:solidFill>
                <a:prstClr val="white"/>
              </a:solidFill>
              <a:latin typeface="+mj-lt"/>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933645"/>
            <a:ext cx="365522" cy="365522"/>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394770"/>
            <a:ext cx="365522" cy="365522"/>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841367"/>
            <a:ext cx="365522" cy="365522"/>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258559"/>
            <a:ext cx="365522" cy="365522"/>
          </a:xfrm>
          <a:prstGeom prst="rect">
            <a:avLst/>
          </a:prstGeom>
        </p:spPr>
      </p:pic>
    </p:spTree>
    <p:extLst>
      <p:ext uri="{BB962C8B-B14F-4D97-AF65-F5344CB8AC3E}">
        <p14:creationId xmlns:p14="http://schemas.microsoft.com/office/powerpoint/2010/main" val="237174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5" y="248331"/>
            <a:ext cx="2601031" cy="260103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498111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433366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343178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494931" y="2973959"/>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Calibri" panose="020F0502020204030204"/>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038690" y="3248680"/>
            <a:ext cx="7037773" cy="523220"/>
          </a:xfrm>
          <a:prstGeom prst="rect">
            <a:avLst/>
          </a:prstGeom>
          <a:noFill/>
        </p:spPr>
        <p:txBody>
          <a:bodyPr wrap="square" rtlCol="0">
            <a:spAutoFit/>
          </a:bodyPr>
          <a:lstStyle/>
          <a:p>
            <a:pPr defTabSz="685800" fontAlgn="auto">
              <a:spcBef>
                <a:spcPts val="0"/>
              </a:spcBef>
              <a:spcAft>
                <a:spcPts val="0"/>
              </a:spcAft>
              <a:defRPr/>
            </a:pPr>
            <a:r>
              <a:rPr lang="en-US" sz="2800" dirty="0" err="1">
                <a:solidFill>
                  <a:prstClr val="white"/>
                </a:solidFill>
                <a:latin typeface="Calibri" panose="020F0502020204030204"/>
              </a:rPr>
              <a:t>Câu</a:t>
            </a:r>
            <a:r>
              <a:rPr lang="en-US" sz="2800" dirty="0">
                <a:solidFill>
                  <a:prstClr val="white"/>
                </a:solidFill>
                <a:latin typeface="Calibri" panose="020F0502020204030204"/>
              </a:rPr>
              <a:t> 4: </a:t>
            </a:r>
            <a:r>
              <a:rPr lang="en-US" sz="2800" dirty="0" err="1">
                <a:solidFill>
                  <a:prstClr val="white"/>
                </a:solidFill>
                <a:latin typeface="Calibri" panose="020F0502020204030204"/>
              </a:rPr>
              <a:t>Mỗi</a:t>
            </a:r>
            <a:r>
              <a:rPr lang="en-US" sz="2800" dirty="0">
                <a:solidFill>
                  <a:prstClr val="white"/>
                </a:solidFill>
                <a:latin typeface="Calibri" panose="020F0502020204030204"/>
              </a:rPr>
              <a:t> </a:t>
            </a:r>
            <a:r>
              <a:rPr lang="en-US" sz="2800" dirty="0" err="1">
                <a:solidFill>
                  <a:prstClr val="white"/>
                </a:solidFill>
                <a:latin typeface="Calibri" panose="020F0502020204030204"/>
              </a:rPr>
              <a:t>lần</a:t>
            </a:r>
            <a:r>
              <a:rPr lang="en-US" sz="2800" dirty="0">
                <a:solidFill>
                  <a:prstClr val="white"/>
                </a:solidFill>
                <a:latin typeface="Calibri" panose="020F0502020204030204"/>
              </a:rPr>
              <a:t> </a:t>
            </a:r>
            <a:r>
              <a:rPr lang="en-US" sz="2800" dirty="0" err="1">
                <a:solidFill>
                  <a:prstClr val="white"/>
                </a:solidFill>
                <a:latin typeface="Calibri" panose="020F0502020204030204"/>
              </a:rPr>
              <a:t>bật</a:t>
            </a:r>
            <a:r>
              <a:rPr lang="en-US" sz="2800" dirty="0">
                <a:solidFill>
                  <a:prstClr val="white"/>
                </a:solidFill>
                <a:latin typeface="Calibri" panose="020F0502020204030204"/>
              </a:rPr>
              <a:t> </a:t>
            </a:r>
            <a:r>
              <a:rPr lang="en-US" sz="2800" dirty="0" err="1">
                <a:solidFill>
                  <a:prstClr val="white"/>
                </a:solidFill>
                <a:latin typeface="Calibri" panose="020F0502020204030204"/>
              </a:rPr>
              <a:t>diêm</a:t>
            </a:r>
            <a:r>
              <a:rPr lang="en-US" sz="2800" dirty="0">
                <a:solidFill>
                  <a:prstClr val="white"/>
                </a:solidFill>
                <a:latin typeface="Calibri" panose="020F0502020204030204"/>
              </a:rPr>
              <a:t> </a:t>
            </a:r>
            <a:r>
              <a:rPr lang="en-US" sz="2800" dirty="0" err="1">
                <a:solidFill>
                  <a:prstClr val="white"/>
                </a:solidFill>
                <a:latin typeface="Calibri" panose="020F0502020204030204"/>
              </a:rPr>
              <a:t>là</a:t>
            </a:r>
            <a:r>
              <a:rPr lang="en-US" sz="2800" dirty="0">
                <a:solidFill>
                  <a:prstClr val="white"/>
                </a:solidFill>
                <a:latin typeface="Calibri" panose="020F0502020204030204"/>
              </a:rPr>
              <a:t> </a:t>
            </a:r>
            <a:r>
              <a:rPr lang="en-US" sz="2800" dirty="0" err="1">
                <a:solidFill>
                  <a:prstClr val="white"/>
                </a:solidFill>
                <a:latin typeface="Calibri" panose="020F0502020204030204"/>
              </a:rPr>
              <a:t>em</a:t>
            </a:r>
            <a:r>
              <a:rPr lang="en-US" sz="2800" dirty="0">
                <a:solidFill>
                  <a:prstClr val="white"/>
                </a:solidFill>
                <a:latin typeface="Calibri" panose="020F0502020204030204"/>
              </a:rPr>
              <a:t> </a:t>
            </a:r>
            <a:r>
              <a:rPr lang="en-US" sz="2800" dirty="0" err="1">
                <a:solidFill>
                  <a:prstClr val="white"/>
                </a:solidFill>
                <a:latin typeface="Calibri" panose="020F0502020204030204"/>
              </a:rPr>
              <a:t>bé</a:t>
            </a:r>
            <a:r>
              <a:rPr lang="en-US" sz="2800" dirty="0">
                <a:solidFill>
                  <a:prstClr val="white"/>
                </a:solidFill>
                <a:latin typeface="Calibri" panose="020F0502020204030204"/>
              </a:rPr>
              <a:t> </a:t>
            </a:r>
            <a:r>
              <a:rPr lang="en-US" sz="2800" dirty="0" err="1">
                <a:solidFill>
                  <a:prstClr val="white"/>
                </a:solidFill>
                <a:latin typeface="Calibri" panose="020F0502020204030204"/>
              </a:rPr>
              <a:t>thấy</a:t>
            </a:r>
            <a:r>
              <a:rPr lang="en-US" sz="2800" dirty="0">
                <a:solidFill>
                  <a:prstClr val="white"/>
                </a:solidFill>
                <a:latin typeface="Calibri" panose="020F0502020204030204"/>
              </a:rPr>
              <a:t> </a:t>
            </a:r>
            <a:r>
              <a:rPr lang="en-US" sz="2800" dirty="0" err="1">
                <a:solidFill>
                  <a:prstClr val="white"/>
                </a:solidFill>
                <a:latin typeface="Calibri" panose="020F0502020204030204"/>
              </a:rPr>
              <a:t>gì</a:t>
            </a:r>
            <a:r>
              <a:rPr lang="en-US" sz="2800" dirty="0">
                <a:solidFill>
                  <a:prstClr val="white"/>
                </a:solidFill>
                <a:latin typeface="Calibri" panose="020F0502020204030204"/>
              </a:rPr>
              <a:t>?</a:t>
            </a:r>
          </a:p>
        </p:txBody>
      </p:sp>
      <p:sp>
        <p:nvSpPr>
          <p:cNvPr id="15" name="bang d">
            <a:extLst>
              <a:ext uri="{FF2B5EF4-FFF2-40B4-BE49-F238E27FC236}">
                <a16:creationId xmlns="" xmlns:a16="http://schemas.microsoft.com/office/drawing/2014/main" id="{D0E6AFB4-275F-4728-9A13-27E00F9EA3A2}"/>
              </a:ext>
            </a:extLst>
          </p:cNvPr>
          <p:cNvSpPr/>
          <p:nvPr/>
        </p:nvSpPr>
        <p:spPr>
          <a:xfrm flipH="1">
            <a:off x="4601922" y="475441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fontAlgn="auto">
              <a:spcBef>
                <a:spcPts val="0"/>
              </a:spcBef>
              <a:spcAft>
                <a:spcPts val="0"/>
              </a:spcAft>
              <a:buClr>
                <a:schemeClr val="bg1"/>
              </a:buClr>
              <a:buFont typeface="Wingdings" panose="05000000000000000000" pitchFamily="2" charset="2"/>
              <a:buChar char="w"/>
              <a:defRPr/>
            </a:pPr>
            <a:endParaRPr lang="en-US" sz="1800" b="1">
              <a:solidFill>
                <a:prstClr val="white"/>
              </a:solidFill>
              <a:latin typeface="+mj-lt"/>
            </a:endParaRPr>
          </a:p>
        </p:txBody>
      </p:sp>
      <p:sp>
        <p:nvSpPr>
          <p:cNvPr id="16" name="bang b">
            <a:extLst>
              <a:ext uri="{FF2B5EF4-FFF2-40B4-BE49-F238E27FC236}">
                <a16:creationId xmlns="" xmlns:a16="http://schemas.microsoft.com/office/drawing/2014/main" id="{CA2E0476-BE10-4768-BE1B-A9C0072703C2}"/>
              </a:ext>
            </a:extLst>
          </p:cNvPr>
          <p:cNvSpPr/>
          <p:nvPr/>
        </p:nvSpPr>
        <p:spPr>
          <a:xfrm flipH="1">
            <a:off x="4601922" y="410697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fontAlgn="auto">
              <a:spcBef>
                <a:spcPts val="0"/>
              </a:spcBef>
              <a:spcAft>
                <a:spcPts val="0"/>
              </a:spcAft>
              <a:buClr>
                <a:schemeClr val="bg1"/>
              </a:buClr>
              <a:buFont typeface="Wingdings" panose="05000000000000000000" pitchFamily="2" charset="2"/>
              <a:buChar char="w"/>
              <a:defRPr/>
            </a:pPr>
            <a:endParaRPr lang="en-US" sz="1800" b="1">
              <a:solidFill>
                <a:prstClr val="white"/>
              </a:solidFill>
              <a:latin typeface="+mj-lt"/>
            </a:endParaRPr>
          </a:p>
        </p:txBody>
      </p:sp>
      <p:sp>
        <p:nvSpPr>
          <p:cNvPr id="25" name="cau hoi d">
            <a:extLst>
              <a:ext uri="{FF2B5EF4-FFF2-40B4-BE49-F238E27FC236}">
                <a16:creationId xmlns="" xmlns:a16="http://schemas.microsoft.com/office/drawing/2014/main" id="{9897B1B9-EB78-41AF-AC33-1E8F7714B11F}"/>
              </a:ext>
            </a:extLst>
          </p:cNvPr>
          <p:cNvSpPr txBox="1"/>
          <p:nvPr/>
        </p:nvSpPr>
        <p:spPr>
          <a:xfrm>
            <a:off x="4826679" y="4831068"/>
            <a:ext cx="3487814" cy="369332"/>
          </a:xfrm>
          <a:prstGeom prst="rect">
            <a:avLst/>
          </a:prstGeom>
          <a:noFill/>
        </p:spPr>
        <p:txBody>
          <a:bodyPr wrap="square" rtlCol="0">
            <a:spAutoFit/>
          </a:bodyPr>
          <a:lstStyle/>
          <a:p>
            <a:pPr marL="257175" indent="-257175" defTabSz="685800" fontAlgn="auto">
              <a:spcBef>
                <a:spcPts val="0"/>
              </a:spcBef>
              <a:spcAft>
                <a:spcPts val="0"/>
              </a:spcAft>
              <a:buClr>
                <a:schemeClr val="bg1"/>
              </a:buClr>
              <a:buFont typeface="Wingdings" panose="05000000000000000000" pitchFamily="2" charset="2"/>
              <a:buChar char="w"/>
              <a:defRPr/>
            </a:pPr>
            <a:r>
              <a:rPr lang="en-US" sz="1800" b="1" dirty="0">
                <a:solidFill>
                  <a:srgbClr val="FFC000"/>
                </a:solidFill>
                <a:latin typeface="+mj-lt"/>
                <a:ea typeface="Tahoma" panose="020B0604030504040204" pitchFamily="34" charset="0"/>
                <a:cs typeface="Tahoma" panose="020B0604030504040204" pitchFamily="34" charset="0"/>
              </a:rPr>
              <a:t>D. </a:t>
            </a:r>
            <a:r>
              <a:rPr lang="en-US" sz="1800" b="1" dirty="0" err="1">
                <a:solidFill>
                  <a:prstClr val="white"/>
                </a:solidFill>
                <a:latin typeface="+mj-lt"/>
                <a:ea typeface="Tahoma" panose="020B0604030504040204" pitchFamily="34" charset="0"/>
                <a:cs typeface="Tahoma" panose="020B0604030504040204" pitchFamily="34" charset="0"/>
              </a:rPr>
              <a:t>Mộng</a:t>
            </a:r>
            <a:r>
              <a:rPr lang="en-US" sz="1800" b="1" dirty="0">
                <a:solidFill>
                  <a:prstClr val="white"/>
                </a:solidFill>
                <a:latin typeface="+mj-lt"/>
                <a:ea typeface="Tahoma" panose="020B0604030504040204" pitchFamily="34" charset="0"/>
                <a:cs typeface="Tahoma" panose="020B0604030504040204" pitchFamily="34" charset="0"/>
              </a:rPr>
              <a:t> </a:t>
            </a:r>
            <a:r>
              <a:rPr lang="en-US" sz="1800" b="1" dirty="0" err="1">
                <a:solidFill>
                  <a:prstClr val="white"/>
                </a:solidFill>
                <a:latin typeface="+mj-lt"/>
                <a:ea typeface="Tahoma" panose="020B0604030504040204" pitchFamily="34" charset="0"/>
                <a:cs typeface="Tahoma" panose="020B0604030504040204" pitchFamily="34" charset="0"/>
              </a:rPr>
              <a:t>tưởng</a:t>
            </a:r>
            <a:endParaRPr lang="en-US" sz="1800" b="1" dirty="0">
              <a:solidFill>
                <a:prstClr val="white"/>
              </a:solidFill>
              <a:latin typeface="+mj-lt"/>
              <a:ea typeface="Tahoma" panose="020B0604030504040204" pitchFamily="34" charset="0"/>
              <a:cs typeface="Tahoma" panose="020B0604030504040204" pitchFamily="34" charset="0"/>
            </a:endParaRPr>
          </a:p>
        </p:txBody>
      </p:sp>
      <p:sp>
        <p:nvSpPr>
          <p:cNvPr id="27" name="cau hoi b">
            <a:extLst>
              <a:ext uri="{FF2B5EF4-FFF2-40B4-BE49-F238E27FC236}">
                <a16:creationId xmlns="" xmlns:a16="http://schemas.microsoft.com/office/drawing/2014/main" id="{D96707EC-5A82-4050-B897-6DBAB63AC957}"/>
              </a:ext>
            </a:extLst>
          </p:cNvPr>
          <p:cNvSpPr txBox="1"/>
          <p:nvPr/>
        </p:nvSpPr>
        <p:spPr>
          <a:xfrm>
            <a:off x="4826679" y="4183621"/>
            <a:ext cx="3487814" cy="369332"/>
          </a:xfrm>
          <a:prstGeom prst="rect">
            <a:avLst/>
          </a:prstGeom>
          <a:noFill/>
        </p:spPr>
        <p:txBody>
          <a:bodyPr wrap="square" rtlCol="0">
            <a:spAutoFit/>
          </a:bodyPr>
          <a:lstStyle/>
          <a:p>
            <a:pPr marL="257175" indent="-257175" defTabSz="685800" fontAlgn="auto">
              <a:spcBef>
                <a:spcPts val="0"/>
              </a:spcBef>
              <a:spcAft>
                <a:spcPts val="0"/>
              </a:spcAft>
              <a:buClr>
                <a:schemeClr val="bg1"/>
              </a:buClr>
              <a:buFont typeface="Wingdings" panose="05000000000000000000" pitchFamily="2" charset="2"/>
              <a:buChar char="w"/>
              <a:defRPr/>
            </a:pPr>
            <a:r>
              <a:rPr lang="en-US" sz="1800" b="1" dirty="0">
                <a:solidFill>
                  <a:srgbClr val="FFC000"/>
                </a:solidFill>
                <a:latin typeface="+mj-lt"/>
                <a:ea typeface="Tahoma" panose="020B0604030504040204" pitchFamily="34" charset="0"/>
                <a:cs typeface="Tahoma" panose="020B0604030504040204" pitchFamily="34" charset="0"/>
              </a:rPr>
              <a:t>B. </a:t>
            </a:r>
            <a:r>
              <a:rPr lang="en-US" sz="1800" b="1" dirty="0" err="1">
                <a:solidFill>
                  <a:prstClr val="white"/>
                </a:solidFill>
                <a:latin typeface="+mj-lt"/>
                <a:ea typeface="Tahoma" panose="020B0604030504040204" pitchFamily="34" charset="0"/>
                <a:cs typeface="Tahoma" panose="020B0604030504040204" pitchFamily="34" charset="0"/>
              </a:rPr>
              <a:t>Thấy</a:t>
            </a:r>
            <a:r>
              <a:rPr lang="en-US" sz="1800" b="1" dirty="0">
                <a:solidFill>
                  <a:prstClr val="white"/>
                </a:solidFill>
                <a:latin typeface="+mj-lt"/>
                <a:ea typeface="Tahoma" panose="020B0604030504040204" pitchFamily="34" charset="0"/>
                <a:cs typeface="Tahoma" panose="020B0604030504040204" pitchFamily="34" charset="0"/>
              </a:rPr>
              <a:t> </a:t>
            </a:r>
            <a:r>
              <a:rPr lang="en-US" sz="1800" b="1" dirty="0" err="1">
                <a:solidFill>
                  <a:prstClr val="white"/>
                </a:solidFill>
                <a:latin typeface="+mj-lt"/>
                <a:ea typeface="Tahoma" panose="020B0604030504040204" pitchFamily="34" charset="0"/>
                <a:cs typeface="Tahoma" panose="020B0604030504040204" pitchFamily="34" charset="0"/>
              </a:rPr>
              <a:t>cuộc</a:t>
            </a:r>
            <a:r>
              <a:rPr lang="en-US" sz="1800" b="1" dirty="0">
                <a:solidFill>
                  <a:prstClr val="white"/>
                </a:solidFill>
                <a:latin typeface="+mj-lt"/>
                <a:ea typeface="Tahoma" panose="020B0604030504040204" pitchFamily="34" charset="0"/>
                <a:cs typeface="Tahoma" panose="020B0604030504040204" pitchFamily="34" charset="0"/>
              </a:rPr>
              <a:t> </a:t>
            </a:r>
            <a:r>
              <a:rPr lang="en-US" sz="1800" b="1" dirty="0" err="1">
                <a:solidFill>
                  <a:prstClr val="white"/>
                </a:solidFill>
                <a:latin typeface="+mj-lt"/>
                <a:ea typeface="Tahoma" panose="020B0604030504040204" pitchFamily="34" charset="0"/>
                <a:cs typeface="Tahoma" panose="020B0604030504040204" pitchFamily="34" charset="0"/>
              </a:rPr>
              <a:t>sống</a:t>
            </a:r>
            <a:r>
              <a:rPr lang="en-US" sz="1800" b="1" dirty="0">
                <a:solidFill>
                  <a:prstClr val="white"/>
                </a:solidFill>
                <a:latin typeface="+mj-lt"/>
                <a:ea typeface="Tahoma" panose="020B0604030504040204" pitchFamily="34" charset="0"/>
                <a:cs typeface="Tahoma" panose="020B0604030504040204" pitchFamily="34" charset="0"/>
              </a:rPr>
              <a:t> </a:t>
            </a:r>
            <a:r>
              <a:rPr lang="en-US" sz="1800" b="1" dirty="0" err="1">
                <a:solidFill>
                  <a:prstClr val="white"/>
                </a:solidFill>
                <a:latin typeface="+mj-lt"/>
                <a:ea typeface="Tahoma" panose="020B0604030504040204" pitchFamily="34" charset="0"/>
                <a:cs typeface="Tahoma" panose="020B0604030504040204" pitchFamily="34" charset="0"/>
              </a:rPr>
              <a:t>thật</a:t>
            </a:r>
            <a:r>
              <a:rPr lang="en-US" sz="1800" b="1" dirty="0">
                <a:solidFill>
                  <a:prstClr val="white"/>
                </a:solidFill>
                <a:latin typeface="+mj-lt"/>
                <a:ea typeface="Tahoma" panose="020B0604030504040204" pitchFamily="34" charset="0"/>
                <a:cs typeface="Tahoma" panose="020B0604030504040204" pitchFamily="34" charset="0"/>
              </a:rPr>
              <a:t> </a:t>
            </a:r>
            <a:r>
              <a:rPr lang="en-US" sz="1800" b="1" dirty="0" err="1">
                <a:solidFill>
                  <a:prstClr val="white"/>
                </a:solidFill>
                <a:latin typeface="+mj-lt"/>
                <a:ea typeface="Tahoma" panose="020B0604030504040204" pitchFamily="34" charset="0"/>
                <a:cs typeface="Tahoma" panose="020B0604030504040204" pitchFamily="34" charset="0"/>
              </a:rPr>
              <a:t>đẹp</a:t>
            </a:r>
            <a:endParaRPr lang="en-US" sz="1800" b="1" dirty="0">
              <a:solidFill>
                <a:prstClr val="white"/>
              </a:solidFill>
              <a:latin typeface="+mj-lt"/>
              <a:ea typeface="Tahoma" panose="020B0604030504040204" pitchFamily="34" charset="0"/>
              <a:cs typeface="Tahoma" panose="020B0604030504040204" pitchFamily="34" charset="0"/>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604749" y="410697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800" b="1">
              <a:solidFill>
                <a:prstClr val="white"/>
              </a:solidFill>
              <a:latin typeface="+mj-lt"/>
            </a:endParaRPr>
          </a:p>
        </p:txBody>
      </p:sp>
      <p:sp>
        <p:nvSpPr>
          <p:cNvPr id="32" name="bang c">
            <a:extLst>
              <a:ext uri="{FF2B5EF4-FFF2-40B4-BE49-F238E27FC236}">
                <a16:creationId xmlns="" xmlns:a16="http://schemas.microsoft.com/office/drawing/2014/main" id="{A6F11D1C-4D08-4BAF-9A3D-4AC673B9036B}"/>
              </a:ext>
            </a:extLst>
          </p:cNvPr>
          <p:cNvSpPr/>
          <p:nvPr/>
        </p:nvSpPr>
        <p:spPr>
          <a:xfrm flipH="1">
            <a:off x="604749" y="475441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800" b="1">
              <a:solidFill>
                <a:prstClr val="white"/>
              </a:solidFill>
              <a:latin typeface="+mj-lt"/>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829507" y="4183622"/>
            <a:ext cx="3487814" cy="369332"/>
          </a:xfrm>
          <a:prstGeom prst="rect">
            <a:avLst/>
          </a:prstGeom>
          <a:noFill/>
        </p:spPr>
        <p:txBody>
          <a:bodyPr wrap="square" rtlCol="0">
            <a:spAutoFit/>
          </a:bodyPr>
          <a:lstStyle/>
          <a:p>
            <a:pPr marL="257175" indent="-257175" defTabSz="685800" fontAlgn="auto">
              <a:spcBef>
                <a:spcPts val="0"/>
              </a:spcBef>
              <a:spcAft>
                <a:spcPts val="0"/>
              </a:spcAft>
              <a:buClr>
                <a:schemeClr val="bg1"/>
              </a:buClr>
              <a:buFont typeface="Wingdings" panose="05000000000000000000" pitchFamily="2" charset="2"/>
              <a:buChar char="w"/>
              <a:defRPr/>
            </a:pPr>
            <a:r>
              <a:rPr lang="en-US" sz="1800" b="1" dirty="0">
                <a:solidFill>
                  <a:srgbClr val="FFC000"/>
                </a:solidFill>
                <a:latin typeface="+mj-lt"/>
                <a:ea typeface="Tahoma" panose="020B0604030504040204" pitchFamily="34" charset="0"/>
                <a:cs typeface="Tahoma" panose="020B0604030504040204" pitchFamily="34" charset="0"/>
              </a:rPr>
              <a:t>A. </a:t>
            </a:r>
            <a:r>
              <a:rPr lang="en-US" sz="1800" b="1" dirty="0" err="1">
                <a:solidFill>
                  <a:prstClr val="white"/>
                </a:solidFill>
                <a:latin typeface="+mj-lt"/>
                <a:ea typeface="Tahoma" panose="020B0604030504040204" pitchFamily="34" charset="0"/>
                <a:cs typeface="Tahoma" panose="020B0604030504040204" pitchFamily="34" charset="0"/>
              </a:rPr>
              <a:t>Được</a:t>
            </a:r>
            <a:r>
              <a:rPr lang="en-US" sz="1800" b="1" dirty="0">
                <a:solidFill>
                  <a:prstClr val="white"/>
                </a:solidFill>
                <a:latin typeface="+mj-lt"/>
                <a:ea typeface="Tahoma" panose="020B0604030504040204" pitchFamily="34" charset="0"/>
                <a:cs typeface="Tahoma" panose="020B0604030504040204" pitchFamily="34" charset="0"/>
              </a:rPr>
              <a:t> </a:t>
            </a:r>
            <a:r>
              <a:rPr lang="en-US" sz="1800" b="1" dirty="0" err="1">
                <a:solidFill>
                  <a:prstClr val="white"/>
                </a:solidFill>
                <a:latin typeface="+mj-lt"/>
                <a:ea typeface="Tahoma" panose="020B0604030504040204" pitchFamily="34" charset="0"/>
                <a:cs typeface="Tahoma" panose="020B0604030504040204" pitchFamily="34" charset="0"/>
              </a:rPr>
              <a:t>những</a:t>
            </a:r>
            <a:r>
              <a:rPr lang="en-US" sz="1800" b="1" dirty="0">
                <a:solidFill>
                  <a:prstClr val="white"/>
                </a:solidFill>
                <a:latin typeface="+mj-lt"/>
                <a:ea typeface="Tahoma" panose="020B0604030504040204" pitchFamily="34" charset="0"/>
                <a:cs typeface="Tahoma" panose="020B0604030504040204" pitchFamily="34" charset="0"/>
              </a:rPr>
              <a:t> </a:t>
            </a:r>
            <a:r>
              <a:rPr lang="en-US" sz="1800" b="1" dirty="0" err="1">
                <a:solidFill>
                  <a:prstClr val="white"/>
                </a:solidFill>
                <a:latin typeface="+mj-lt"/>
                <a:ea typeface="Tahoma" panose="020B0604030504040204" pitchFamily="34" charset="0"/>
                <a:cs typeface="Tahoma" panose="020B0604030504040204" pitchFamily="34" charset="0"/>
              </a:rPr>
              <a:t>gì</a:t>
            </a:r>
            <a:r>
              <a:rPr lang="en-US" sz="1800" b="1" dirty="0">
                <a:solidFill>
                  <a:prstClr val="white"/>
                </a:solidFill>
                <a:latin typeface="+mj-lt"/>
                <a:ea typeface="Tahoma" panose="020B0604030504040204" pitchFamily="34" charset="0"/>
                <a:cs typeface="Tahoma" panose="020B0604030504040204" pitchFamily="34" charset="0"/>
              </a:rPr>
              <a:t> </a:t>
            </a:r>
            <a:r>
              <a:rPr lang="en-US" sz="1800" b="1" dirty="0" err="1">
                <a:solidFill>
                  <a:prstClr val="white"/>
                </a:solidFill>
                <a:latin typeface="+mj-lt"/>
                <a:ea typeface="Tahoma" panose="020B0604030504040204" pitchFamily="34" charset="0"/>
                <a:cs typeface="Tahoma" panose="020B0604030504040204" pitchFamily="34" charset="0"/>
              </a:rPr>
              <a:t>em</a:t>
            </a:r>
            <a:r>
              <a:rPr lang="en-US" sz="1800" b="1" dirty="0">
                <a:solidFill>
                  <a:prstClr val="white"/>
                </a:solidFill>
                <a:latin typeface="+mj-lt"/>
                <a:ea typeface="Tahoma" panose="020B0604030504040204" pitchFamily="34" charset="0"/>
                <a:cs typeface="Tahoma" panose="020B0604030504040204" pitchFamily="34" charset="0"/>
              </a:rPr>
              <a:t> </a:t>
            </a:r>
            <a:r>
              <a:rPr lang="en-US" sz="1800" b="1" dirty="0" err="1">
                <a:solidFill>
                  <a:prstClr val="white"/>
                </a:solidFill>
                <a:latin typeface="+mj-lt"/>
                <a:ea typeface="Tahoma" panose="020B0604030504040204" pitchFamily="34" charset="0"/>
                <a:cs typeface="Tahoma" panose="020B0604030504040204" pitchFamily="34" charset="0"/>
              </a:rPr>
              <a:t>cần</a:t>
            </a:r>
            <a:endParaRPr lang="en-US" sz="1800" b="1" dirty="0">
              <a:solidFill>
                <a:prstClr val="white"/>
              </a:solidFill>
              <a:latin typeface="+mj-lt"/>
              <a:ea typeface="Tahoma" panose="020B0604030504040204" pitchFamily="34" charset="0"/>
              <a:cs typeface="Tahoma" panose="020B0604030504040204" pitchFamily="34" charset="0"/>
            </a:endParaRPr>
          </a:p>
        </p:txBody>
      </p:sp>
      <p:sp>
        <p:nvSpPr>
          <p:cNvPr id="34" name="cau hoi c">
            <a:extLst>
              <a:ext uri="{FF2B5EF4-FFF2-40B4-BE49-F238E27FC236}">
                <a16:creationId xmlns="" xmlns:a16="http://schemas.microsoft.com/office/drawing/2014/main" id="{42A746A3-96B8-42A5-8EFA-A104DB6B2F69}"/>
              </a:ext>
            </a:extLst>
          </p:cNvPr>
          <p:cNvSpPr txBox="1"/>
          <p:nvPr/>
        </p:nvSpPr>
        <p:spPr>
          <a:xfrm>
            <a:off x="829507" y="4831068"/>
            <a:ext cx="3487814" cy="369332"/>
          </a:xfrm>
          <a:prstGeom prst="rect">
            <a:avLst/>
          </a:prstGeom>
          <a:noFill/>
        </p:spPr>
        <p:txBody>
          <a:bodyPr wrap="square" rtlCol="0">
            <a:spAutoFit/>
          </a:bodyPr>
          <a:lstStyle/>
          <a:p>
            <a:pPr marL="257175" indent="-257175" defTabSz="685800" fontAlgn="auto">
              <a:spcBef>
                <a:spcPts val="0"/>
              </a:spcBef>
              <a:spcAft>
                <a:spcPts val="0"/>
              </a:spcAft>
              <a:buClr>
                <a:schemeClr val="bg1"/>
              </a:buClr>
              <a:buFont typeface="Wingdings" panose="05000000000000000000" pitchFamily="2" charset="2"/>
              <a:buChar char="w"/>
              <a:defRPr/>
            </a:pPr>
            <a:r>
              <a:rPr lang="en-US" sz="1800" b="1" dirty="0">
                <a:solidFill>
                  <a:srgbClr val="FFC000"/>
                </a:solidFill>
                <a:latin typeface="+mj-lt"/>
                <a:ea typeface="Tahoma" panose="020B0604030504040204" pitchFamily="34" charset="0"/>
                <a:cs typeface="Tahoma" panose="020B0604030504040204" pitchFamily="34" charset="0"/>
              </a:rPr>
              <a:t>C. </a:t>
            </a:r>
            <a:r>
              <a:rPr lang="en-US" sz="1800" b="1" dirty="0" err="1">
                <a:solidFill>
                  <a:prstClr val="white"/>
                </a:solidFill>
                <a:latin typeface="+mj-lt"/>
                <a:ea typeface="Tahoma" panose="020B0604030504040204" pitchFamily="34" charset="0"/>
                <a:cs typeface="Tahoma" panose="020B0604030504040204" pitchFamily="34" charset="0"/>
              </a:rPr>
              <a:t>Những</a:t>
            </a:r>
            <a:r>
              <a:rPr lang="en-US" sz="1800" b="1" dirty="0">
                <a:solidFill>
                  <a:prstClr val="white"/>
                </a:solidFill>
                <a:latin typeface="+mj-lt"/>
                <a:ea typeface="Tahoma" panose="020B0604030504040204" pitchFamily="34" charset="0"/>
                <a:cs typeface="Tahoma" panose="020B0604030504040204" pitchFamily="34" charset="0"/>
              </a:rPr>
              <a:t> </a:t>
            </a:r>
            <a:r>
              <a:rPr lang="en-US" sz="1800" b="1" dirty="0" err="1">
                <a:solidFill>
                  <a:prstClr val="white"/>
                </a:solidFill>
                <a:latin typeface="+mj-lt"/>
                <a:ea typeface="Tahoma" panose="020B0604030504040204" pitchFamily="34" charset="0"/>
                <a:cs typeface="Tahoma" panose="020B0604030504040204" pitchFamily="34" charset="0"/>
              </a:rPr>
              <a:t>điều</a:t>
            </a:r>
            <a:r>
              <a:rPr lang="en-US" sz="1800" b="1" dirty="0">
                <a:solidFill>
                  <a:prstClr val="white"/>
                </a:solidFill>
                <a:latin typeface="+mj-lt"/>
                <a:ea typeface="Tahoma" panose="020B0604030504040204" pitchFamily="34" charset="0"/>
                <a:cs typeface="Tahoma" panose="020B0604030504040204" pitchFamily="34" charset="0"/>
              </a:rPr>
              <a:t> </a:t>
            </a:r>
            <a:r>
              <a:rPr lang="en-US" sz="1800" b="1" dirty="0" err="1">
                <a:solidFill>
                  <a:prstClr val="white"/>
                </a:solidFill>
                <a:latin typeface="+mj-lt"/>
                <a:ea typeface="Tahoma" panose="020B0604030504040204" pitchFamily="34" charset="0"/>
                <a:cs typeface="Tahoma" panose="020B0604030504040204" pitchFamily="34" charset="0"/>
              </a:rPr>
              <a:t>vô</a:t>
            </a:r>
            <a:r>
              <a:rPr lang="en-US" sz="1800" b="1" dirty="0">
                <a:solidFill>
                  <a:prstClr val="white"/>
                </a:solidFill>
                <a:latin typeface="+mj-lt"/>
                <a:ea typeface="Tahoma" panose="020B0604030504040204" pitchFamily="34" charset="0"/>
                <a:cs typeface="Tahoma" panose="020B0604030504040204" pitchFamily="34" charset="0"/>
              </a:rPr>
              <a:t> </a:t>
            </a:r>
            <a:r>
              <a:rPr lang="en-US" sz="1800" b="1" dirty="0" err="1">
                <a:solidFill>
                  <a:prstClr val="white"/>
                </a:solidFill>
                <a:latin typeface="+mj-lt"/>
                <a:ea typeface="Tahoma" panose="020B0604030504040204" pitchFamily="34" charset="0"/>
                <a:cs typeface="Tahoma" panose="020B0604030504040204" pitchFamily="34" charset="0"/>
              </a:rPr>
              <a:t>lý</a:t>
            </a:r>
            <a:endParaRPr lang="en-US" sz="1800" b="1" dirty="0">
              <a:solidFill>
                <a:prstClr val="white"/>
              </a:solidFill>
              <a:latin typeface="+mj-lt"/>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933645"/>
            <a:ext cx="365522" cy="365522"/>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394770"/>
            <a:ext cx="365522" cy="365522"/>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841367"/>
            <a:ext cx="365522" cy="365522"/>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258559"/>
            <a:ext cx="365522" cy="365522"/>
          </a:xfrm>
          <a:prstGeom prst="rect">
            <a:avLst/>
          </a:prstGeom>
        </p:spPr>
      </p:pic>
    </p:spTree>
    <p:extLst>
      <p:ext uri="{BB962C8B-B14F-4D97-AF65-F5344CB8AC3E}">
        <p14:creationId xmlns:p14="http://schemas.microsoft.com/office/powerpoint/2010/main" val="129369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 xmlns:a16="http://schemas.microsoft.com/office/drawing/2014/main"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5" y="248331"/>
            <a:ext cx="2601031" cy="260103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498111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433366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343178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494931" y="2973959"/>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Calibri" panose="020F0502020204030204"/>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038690" y="2998161"/>
            <a:ext cx="7275805" cy="954107"/>
          </a:xfrm>
          <a:prstGeom prst="rect">
            <a:avLst/>
          </a:prstGeom>
          <a:noFill/>
        </p:spPr>
        <p:txBody>
          <a:bodyPr wrap="square" rtlCol="0">
            <a:spAutoFit/>
          </a:bodyPr>
          <a:lstStyle/>
          <a:p>
            <a:pPr defTabSz="685800" fontAlgn="auto">
              <a:spcBef>
                <a:spcPts val="0"/>
              </a:spcBef>
              <a:spcAft>
                <a:spcPts val="0"/>
              </a:spcAft>
              <a:defRPr/>
            </a:pPr>
            <a:r>
              <a:rPr lang="en-US" sz="2800" dirty="0" err="1">
                <a:solidFill>
                  <a:prstClr val="white"/>
                </a:solidFill>
                <a:latin typeface="+mj-lt"/>
              </a:rPr>
              <a:t>Câu</a:t>
            </a:r>
            <a:r>
              <a:rPr lang="en-US" sz="2800" dirty="0">
                <a:solidFill>
                  <a:prstClr val="white"/>
                </a:solidFill>
                <a:latin typeface="+mj-lt"/>
              </a:rPr>
              <a:t> 5: </a:t>
            </a:r>
            <a:r>
              <a:rPr lang="en-US" sz="2800" dirty="0" err="1">
                <a:solidFill>
                  <a:prstClr val="white"/>
                </a:solidFill>
                <a:latin typeface="+mj-lt"/>
              </a:rPr>
              <a:t>Truyện</a:t>
            </a:r>
            <a:r>
              <a:rPr lang="en-US" sz="2800" dirty="0">
                <a:solidFill>
                  <a:prstClr val="white"/>
                </a:solidFill>
                <a:latin typeface="+mj-lt"/>
              </a:rPr>
              <a:t> </a:t>
            </a:r>
            <a:r>
              <a:rPr lang="en-US" sz="2800" dirty="0" err="1">
                <a:solidFill>
                  <a:prstClr val="white"/>
                </a:solidFill>
                <a:latin typeface="+mj-lt"/>
              </a:rPr>
              <a:t>được</a:t>
            </a:r>
            <a:r>
              <a:rPr lang="en-US" sz="2800" dirty="0">
                <a:solidFill>
                  <a:prstClr val="white"/>
                </a:solidFill>
                <a:latin typeface="+mj-lt"/>
              </a:rPr>
              <a:t> </a:t>
            </a:r>
            <a:r>
              <a:rPr lang="en-US" sz="2800" dirty="0" err="1">
                <a:solidFill>
                  <a:prstClr val="white"/>
                </a:solidFill>
                <a:latin typeface="+mj-lt"/>
              </a:rPr>
              <a:t>viết</a:t>
            </a:r>
            <a:r>
              <a:rPr lang="en-US" sz="2800" dirty="0">
                <a:solidFill>
                  <a:prstClr val="white"/>
                </a:solidFill>
                <a:latin typeface="+mj-lt"/>
              </a:rPr>
              <a:t> </a:t>
            </a:r>
            <a:r>
              <a:rPr lang="en-US" sz="2800" dirty="0" err="1">
                <a:solidFill>
                  <a:prstClr val="white"/>
                </a:solidFill>
                <a:latin typeface="+mj-lt"/>
              </a:rPr>
              <a:t>theo</a:t>
            </a:r>
            <a:r>
              <a:rPr lang="en-US" sz="2800" dirty="0">
                <a:solidFill>
                  <a:prstClr val="white"/>
                </a:solidFill>
                <a:latin typeface="+mj-lt"/>
              </a:rPr>
              <a:t> </a:t>
            </a:r>
            <a:r>
              <a:rPr lang="en-US" sz="2800" dirty="0" err="1">
                <a:solidFill>
                  <a:prstClr val="white"/>
                </a:solidFill>
                <a:latin typeface="+mj-lt"/>
              </a:rPr>
              <a:t>phương</a:t>
            </a:r>
            <a:r>
              <a:rPr lang="en-US" sz="2800" dirty="0">
                <a:solidFill>
                  <a:prstClr val="white"/>
                </a:solidFill>
                <a:latin typeface="+mj-lt"/>
              </a:rPr>
              <a:t> </a:t>
            </a:r>
            <a:r>
              <a:rPr lang="en-US" sz="2800" dirty="0" err="1">
                <a:solidFill>
                  <a:prstClr val="white"/>
                </a:solidFill>
                <a:latin typeface="+mj-lt"/>
              </a:rPr>
              <a:t>thức</a:t>
            </a:r>
            <a:r>
              <a:rPr lang="en-US" sz="2800" dirty="0">
                <a:solidFill>
                  <a:prstClr val="white"/>
                </a:solidFill>
                <a:latin typeface="+mj-lt"/>
              </a:rPr>
              <a:t> </a:t>
            </a:r>
            <a:r>
              <a:rPr lang="en-US" sz="2800" dirty="0" err="1">
                <a:solidFill>
                  <a:prstClr val="white"/>
                </a:solidFill>
                <a:latin typeface="+mj-lt"/>
              </a:rPr>
              <a:t>biểu</a:t>
            </a:r>
            <a:r>
              <a:rPr lang="en-US" sz="2800" dirty="0">
                <a:solidFill>
                  <a:prstClr val="white"/>
                </a:solidFill>
                <a:latin typeface="+mj-lt"/>
              </a:rPr>
              <a:t> </a:t>
            </a:r>
            <a:r>
              <a:rPr lang="en-US" sz="2800" dirty="0" err="1">
                <a:solidFill>
                  <a:prstClr val="white"/>
                </a:solidFill>
                <a:latin typeface="+mj-lt"/>
              </a:rPr>
              <a:t>đạt</a:t>
            </a:r>
            <a:r>
              <a:rPr lang="en-US" sz="2800" dirty="0">
                <a:solidFill>
                  <a:prstClr val="white"/>
                </a:solidFill>
                <a:latin typeface="+mj-lt"/>
              </a:rPr>
              <a:t> </a:t>
            </a:r>
            <a:r>
              <a:rPr lang="en-US" sz="2800" dirty="0" err="1">
                <a:solidFill>
                  <a:prstClr val="white"/>
                </a:solidFill>
                <a:latin typeface="+mj-lt"/>
              </a:rPr>
              <a:t>nào</a:t>
            </a:r>
            <a:r>
              <a:rPr lang="en-US" sz="2800" dirty="0">
                <a:solidFill>
                  <a:prstClr val="white"/>
                </a:solidFill>
                <a:latin typeface="+mj-lt"/>
              </a:rPr>
              <a:t>?</a:t>
            </a:r>
          </a:p>
        </p:txBody>
      </p:sp>
      <p:sp>
        <p:nvSpPr>
          <p:cNvPr id="15" name="bang c">
            <a:extLst>
              <a:ext uri="{FF2B5EF4-FFF2-40B4-BE49-F238E27FC236}">
                <a16:creationId xmlns="" xmlns:a16="http://schemas.microsoft.com/office/drawing/2014/main" id="{D0E6AFB4-275F-4728-9A13-27E00F9EA3A2}"/>
              </a:ext>
            </a:extLst>
          </p:cNvPr>
          <p:cNvSpPr/>
          <p:nvPr/>
        </p:nvSpPr>
        <p:spPr>
          <a:xfrm flipH="1">
            <a:off x="603457" y="4756720"/>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500" b="1">
              <a:solidFill>
                <a:prstClr val="white"/>
              </a:solidFill>
              <a:latin typeface="+mj-lt"/>
            </a:endParaRPr>
          </a:p>
        </p:txBody>
      </p:sp>
      <p:sp>
        <p:nvSpPr>
          <p:cNvPr id="16" name="bang b">
            <a:extLst>
              <a:ext uri="{FF2B5EF4-FFF2-40B4-BE49-F238E27FC236}">
                <a16:creationId xmlns="" xmlns:a16="http://schemas.microsoft.com/office/drawing/2014/main" id="{CA2E0476-BE10-4768-BE1B-A9C0072703C2}"/>
              </a:ext>
            </a:extLst>
          </p:cNvPr>
          <p:cNvSpPr/>
          <p:nvPr/>
        </p:nvSpPr>
        <p:spPr>
          <a:xfrm flipH="1">
            <a:off x="4601922" y="410697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500" b="1">
              <a:solidFill>
                <a:prstClr val="white"/>
              </a:solidFill>
              <a:latin typeface="+mj-lt"/>
            </a:endParaRPr>
          </a:p>
        </p:txBody>
      </p:sp>
      <p:sp>
        <p:nvSpPr>
          <p:cNvPr id="25" name="cau hoi c">
            <a:extLst>
              <a:ext uri="{FF2B5EF4-FFF2-40B4-BE49-F238E27FC236}">
                <a16:creationId xmlns="" xmlns:a16="http://schemas.microsoft.com/office/drawing/2014/main" id="{9897B1B9-EB78-41AF-AC33-1E8F7714B11F}"/>
              </a:ext>
            </a:extLst>
          </p:cNvPr>
          <p:cNvSpPr txBox="1"/>
          <p:nvPr/>
        </p:nvSpPr>
        <p:spPr>
          <a:xfrm>
            <a:off x="828214" y="4833371"/>
            <a:ext cx="3487814" cy="323165"/>
          </a:xfrm>
          <a:prstGeom prst="rect">
            <a:avLst/>
          </a:prstGeom>
          <a:noFill/>
        </p:spPr>
        <p:txBody>
          <a:bodyPr wrap="square" rtlCol="0">
            <a:spAutoFit/>
          </a:bodyPr>
          <a:lstStyle/>
          <a:p>
            <a:pPr marL="257175" indent="-257175" defTabSz="685800" fontAlgn="auto">
              <a:spcBef>
                <a:spcPts val="0"/>
              </a:spcBef>
              <a:spcAft>
                <a:spcPts val="0"/>
              </a:spcAft>
              <a:buClr>
                <a:schemeClr val="bg1"/>
              </a:buClr>
              <a:buFont typeface="Wingdings" panose="05000000000000000000" pitchFamily="2" charset="2"/>
              <a:buChar char="w"/>
              <a:defRPr/>
            </a:pPr>
            <a:r>
              <a:rPr lang="en-US" sz="1500" b="1" dirty="0">
                <a:solidFill>
                  <a:srgbClr val="FFCC00"/>
                </a:solidFill>
                <a:latin typeface="+mj-lt"/>
                <a:ea typeface="Tahoma" panose="020B0604030504040204" pitchFamily="34" charset="0"/>
                <a:cs typeface="Tahoma" panose="020B0604030504040204" pitchFamily="34" charset="0"/>
              </a:rPr>
              <a:t>C. </a:t>
            </a:r>
            <a:r>
              <a:rPr lang="en-US" sz="1500" b="1" dirty="0" err="1">
                <a:solidFill>
                  <a:schemeClr val="bg1"/>
                </a:solidFill>
                <a:latin typeface="+mj-lt"/>
                <a:ea typeface="Tahoma" panose="020B0604030504040204" pitchFamily="34" charset="0"/>
                <a:cs typeface="Tahoma" panose="020B0604030504040204" pitchFamily="34" charset="0"/>
              </a:rPr>
              <a:t>Tự</a:t>
            </a:r>
            <a:r>
              <a:rPr lang="en-US" sz="1500" b="1" dirty="0">
                <a:solidFill>
                  <a:schemeClr val="bg1"/>
                </a:solidFill>
                <a:latin typeface="+mj-lt"/>
                <a:ea typeface="Tahoma" panose="020B0604030504040204" pitchFamily="34" charset="0"/>
                <a:cs typeface="Tahoma" panose="020B0604030504040204" pitchFamily="34" charset="0"/>
              </a:rPr>
              <a:t> </a:t>
            </a:r>
            <a:r>
              <a:rPr lang="en-US" sz="1500" b="1" dirty="0" err="1">
                <a:solidFill>
                  <a:schemeClr val="bg1"/>
                </a:solidFill>
                <a:latin typeface="+mj-lt"/>
                <a:ea typeface="Tahoma" panose="020B0604030504040204" pitchFamily="34" charset="0"/>
                <a:cs typeface="Tahoma" panose="020B0604030504040204" pitchFamily="34" charset="0"/>
              </a:rPr>
              <a:t>sự</a:t>
            </a:r>
            <a:r>
              <a:rPr lang="en-US" sz="1500" b="1" dirty="0">
                <a:solidFill>
                  <a:schemeClr val="bg1"/>
                </a:solidFill>
                <a:latin typeface="+mj-lt"/>
                <a:ea typeface="Tahoma" panose="020B0604030504040204" pitchFamily="34" charset="0"/>
                <a:cs typeface="Tahoma" panose="020B0604030504040204" pitchFamily="34" charset="0"/>
              </a:rPr>
              <a:t> </a:t>
            </a:r>
            <a:r>
              <a:rPr lang="en-US" sz="1500" b="1" dirty="0" err="1">
                <a:solidFill>
                  <a:schemeClr val="bg1"/>
                </a:solidFill>
                <a:latin typeface="+mj-lt"/>
                <a:ea typeface="Tahoma" panose="020B0604030504040204" pitchFamily="34" charset="0"/>
                <a:cs typeface="Tahoma" panose="020B0604030504040204" pitchFamily="34" charset="0"/>
              </a:rPr>
              <a:t>và</a:t>
            </a:r>
            <a:r>
              <a:rPr lang="en-US" sz="1500" b="1" dirty="0">
                <a:solidFill>
                  <a:schemeClr val="bg1"/>
                </a:solidFill>
                <a:latin typeface="+mj-lt"/>
                <a:ea typeface="Tahoma" panose="020B0604030504040204" pitchFamily="34" charset="0"/>
                <a:cs typeface="Tahoma" panose="020B0604030504040204" pitchFamily="34" charset="0"/>
              </a:rPr>
              <a:t> </a:t>
            </a:r>
            <a:r>
              <a:rPr lang="en-US" sz="1500" b="1" dirty="0" err="1">
                <a:solidFill>
                  <a:schemeClr val="bg1"/>
                </a:solidFill>
                <a:latin typeface="+mj-lt"/>
                <a:ea typeface="Tahoma" panose="020B0604030504040204" pitchFamily="34" charset="0"/>
                <a:cs typeface="Tahoma" panose="020B0604030504040204" pitchFamily="34" charset="0"/>
              </a:rPr>
              <a:t>biểu</a:t>
            </a:r>
            <a:r>
              <a:rPr lang="en-US" sz="1500" b="1" dirty="0">
                <a:solidFill>
                  <a:schemeClr val="bg1"/>
                </a:solidFill>
                <a:latin typeface="+mj-lt"/>
                <a:ea typeface="Tahoma" panose="020B0604030504040204" pitchFamily="34" charset="0"/>
                <a:cs typeface="Tahoma" panose="020B0604030504040204" pitchFamily="34" charset="0"/>
              </a:rPr>
              <a:t> </a:t>
            </a:r>
            <a:r>
              <a:rPr lang="en-US" sz="1500" b="1" dirty="0" err="1">
                <a:solidFill>
                  <a:schemeClr val="bg1"/>
                </a:solidFill>
                <a:latin typeface="+mj-lt"/>
                <a:ea typeface="Tahoma" panose="020B0604030504040204" pitchFamily="34" charset="0"/>
                <a:cs typeface="Tahoma" panose="020B0604030504040204" pitchFamily="34" charset="0"/>
              </a:rPr>
              <a:t>cảm</a:t>
            </a:r>
            <a:endParaRPr lang="en-US" sz="1500" b="1" dirty="0">
              <a:solidFill>
                <a:schemeClr val="bg1"/>
              </a:solidFill>
              <a:latin typeface="+mj-lt"/>
              <a:ea typeface="Tahoma" panose="020B0604030504040204" pitchFamily="34" charset="0"/>
              <a:cs typeface="Tahoma" panose="020B0604030504040204" pitchFamily="34" charset="0"/>
            </a:endParaRPr>
          </a:p>
        </p:txBody>
      </p:sp>
      <p:sp>
        <p:nvSpPr>
          <p:cNvPr id="27" name="cau hoi b">
            <a:extLst>
              <a:ext uri="{FF2B5EF4-FFF2-40B4-BE49-F238E27FC236}">
                <a16:creationId xmlns="" xmlns:a16="http://schemas.microsoft.com/office/drawing/2014/main" id="{D96707EC-5A82-4050-B897-6DBAB63AC957}"/>
              </a:ext>
            </a:extLst>
          </p:cNvPr>
          <p:cNvSpPr txBox="1"/>
          <p:nvPr/>
        </p:nvSpPr>
        <p:spPr>
          <a:xfrm>
            <a:off x="4826679" y="4183623"/>
            <a:ext cx="3487814" cy="323165"/>
          </a:xfrm>
          <a:prstGeom prst="rect">
            <a:avLst/>
          </a:prstGeom>
          <a:noFill/>
        </p:spPr>
        <p:txBody>
          <a:bodyPr wrap="square" rtlCol="0">
            <a:spAutoFit/>
          </a:bodyPr>
          <a:lstStyle/>
          <a:p>
            <a:pPr marL="257175" indent="-257175" defTabSz="685800" fontAlgn="auto">
              <a:spcBef>
                <a:spcPts val="0"/>
              </a:spcBef>
              <a:spcAft>
                <a:spcPts val="0"/>
              </a:spcAft>
              <a:buClr>
                <a:schemeClr val="bg1"/>
              </a:buClr>
              <a:buFont typeface="Wingdings" panose="05000000000000000000" pitchFamily="2" charset="2"/>
              <a:buChar char="w"/>
              <a:defRPr/>
            </a:pPr>
            <a:r>
              <a:rPr lang="en-US" sz="1500" b="1" dirty="0">
                <a:solidFill>
                  <a:srgbClr val="FFC000"/>
                </a:solidFill>
                <a:latin typeface="+mj-lt"/>
                <a:ea typeface="Tahoma" panose="020B0604030504040204" pitchFamily="34" charset="0"/>
                <a:cs typeface="Tahoma" panose="020B0604030504040204" pitchFamily="34" charset="0"/>
              </a:rPr>
              <a:t>B. </a:t>
            </a:r>
            <a:r>
              <a:rPr lang="en-US" sz="1500" b="1" dirty="0" err="1">
                <a:solidFill>
                  <a:prstClr val="white"/>
                </a:solidFill>
                <a:latin typeface="+mj-lt"/>
                <a:ea typeface="Tahoma" panose="020B0604030504040204" pitchFamily="34" charset="0"/>
                <a:cs typeface="Tahoma" panose="020B0604030504040204" pitchFamily="34" charset="0"/>
              </a:rPr>
              <a:t>Biểu</a:t>
            </a:r>
            <a:r>
              <a:rPr lang="en-US" sz="1500" b="1" dirty="0">
                <a:solidFill>
                  <a:prstClr val="white"/>
                </a:solidFill>
                <a:latin typeface="+mj-lt"/>
                <a:ea typeface="Tahoma" panose="020B0604030504040204" pitchFamily="34" charset="0"/>
                <a:cs typeface="Tahoma" panose="020B0604030504040204" pitchFamily="34" charset="0"/>
              </a:rPr>
              <a:t> </a:t>
            </a:r>
            <a:r>
              <a:rPr lang="en-US" sz="1500" b="1" dirty="0" err="1">
                <a:solidFill>
                  <a:prstClr val="white"/>
                </a:solidFill>
                <a:latin typeface="+mj-lt"/>
                <a:ea typeface="Tahoma" panose="020B0604030504040204" pitchFamily="34" charset="0"/>
                <a:cs typeface="Tahoma" panose="020B0604030504040204" pitchFamily="34" charset="0"/>
              </a:rPr>
              <a:t>cảm</a:t>
            </a:r>
            <a:endParaRPr lang="en-US" sz="1500" b="1" dirty="0">
              <a:solidFill>
                <a:prstClr val="white"/>
              </a:solidFill>
              <a:latin typeface="+mj-lt"/>
              <a:ea typeface="Tahoma" panose="020B0604030504040204" pitchFamily="34" charset="0"/>
              <a:cs typeface="Tahoma" panose="020B0604030504040204" pitchFamily="34" charset="0"/>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604749" y="410697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500" b="1">
              <a:solidFill>
                <a:prstClr val="white"/>
              </a:solidFill>
              <a:latin typeface="+mj-lt"/>
            </a:endParaRPr>
          </a:p>
        </p:txBody>
      </p:sp>
      <p:sp>
        <p:nvSpPr>
          <p:cNvPr id="32" name="bang d">
            <a:extLst>
              <a:ext uri="{FF2B5EF4-FFF2-40B4-BE49-F238E27FC236}">
                <a16:creationId xmlns="" xmlns:a16="http://schemas.microsoft.com/office/drawing/2014/main" id="{A6F11D1C-4D08-4BAF-9A3D-4AC673B9036B}"/>
              </a:ext>
            </a:extLst>
          </p:cNvPr>
          <p:cNvSpPr/>
          <p:nvPr/>
        </p:nvSpPr>
        <p:spPr>
          <a:xfrm flipH="1">
            <a:off x="4601922" y="4754419"/>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500" b="1">
              <a:solidFill>
                <a:prstClr val="white"/>
              </a:solidFill>
              <a:latin typeface="+mj-lt"/>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829507" y="4183623"/>
            <a:ext cx="3487814" cy="323165"/>
          </a:xfrm>
          <a:prstGeom prst="rect">
            <a:avLst/>
          </a:prstGeom>
          <a:noFill/>
        </p:spPr>
        <p:txBody>
          <a:bodyPr wrap="square" rtlCol="0">
            <a:spAutoFit/>
          </a:bodyPr>
          <a:lstStyle/>
          <a:p>
            <a:pPr marL="257175" indent="-257175" defTabSz="685800" fontAlgn="auto">
              <a:spcBef>
                <a:spcPts val="0"/>
              </a:spcBef>
              <a:spcAft>
                <a:spcPts val="0"/>
              </a:spcAft>
              <a:buClr>
                <a:schemeClr val="bg1"/>
              </a:buClr>
              <a:buFont typeface="Wingdings" panose="05000000000000000000" pitchFamily="2" charset="2"/>
              <a:buChar char="w"/>
              <a:defRPr/>
            </a:pPr>
            <a:r>
              <a:rPr lang="en-US" sz="1500" b="1" dirty="0">
                <a:solidFill>
                  <a:srgbClr val="FFC000"/>
                </a:solidFill>
                <a:latin typeface="+mj-lt"/>
                <a:ea typeface="Tahoma" panose="020B0604030504040204" pitchFamily="34" charset="0"/>
                <a:cs typeface="Tahoma" panose="020B0604030504040204" pitchFamily="34" charset="0"/>
              </a:rPr>
              <a:t>A. </a:t>
            </a:r>
            <a:r>
              <a:rPr lang="en-US" sz="1500" b="1" dirty="0" err="1">
                <a:solidFill>
                  <a:schemeClr val="bg1"/>
                </a:solidFill>
                <a:latin typeface="+mj-lt"/>
                <a:ea typeface="Tahoma" panose="020B0604030504040204" pitchFamily="34" charset="0"/>
                <a:cs typeface="Tahoma" panose="020B0604030504040204" pitchFamily="34" charset="0"/>
              </a:rPr>
              <a:t>Tự</a:t>
            </a:r>
            <a:r>
              <a:rPr lang="en-US" sz="1500" b="1" dirty="0">
                <a:solidFill>
                  <a:schemeClr val="bg1"/>
                </a:solidFill>
                <a:latin typeface="+mj-lt"/>
                <a:ea typeface="Tahoma" panose="020B0604030504040204" pitchFamily="34" charset="0"/>
                <a:cs typeface="Tahoma" panose="020B0604030504040204" pitchFamily="34" charset="0"/>
              </a:rPr>
              <a:t> </a:t>
            </a:r>
            <a:r>
              <a:rPr lang="en-US" sz="1500" b="1" dirty="0" err="1">
                <a:solidFill>
                  <a:schemeClr val="bg1"/>
                </a:solidFill>
                <a:latin typeface="+mj-lt"/>
                <a:ea typeface="Tahoma" panose="020B0604030504040204" pitchFamily="34" charset="0"/>
                <a:cs typeface="Tahoma" panose="020B0604030504040204" pitchFamily="34" charset="0"/>
              </a:rPr>
              <a:t>sự</a:t>
            </a:r>
            <a:r>
              <a:rPr lang="en-US" sz="1500" b="1" dirty="0">
                <a:solidFill>
                  <a:schemeClr val="bg1"/>
                </a:solidFill>
                <a:latin typeface="+mj-lt"/>
                <a:ea typeface="Tahoma" panose="020B0604030504040204" pitchFamily="34" charset="0"/>
                <a:cs typeface="Tahoma" panose="020B0604030504040204" pitchFamily="34" charset="0"/>
              </a:rPr>
              <a:t> </a:t>
            </a:r>
            <a:r>
              <a:rPr lang="en-US" sz="1500" b="1" dirty="0" err="1">
                <a:solidFill>
                  <a:schemeClr val="bg1"/>
                </a:solidFill>
                <a:latin typeface="+mj-lt"/>
                <a:ea typeface="Tahoma" panose="020B0604030504040204" pitchFamily="34" charset="0"/>
                <a:cs typeface="Tahoma" panose="020B0604030504040204" pitchFamily="34" charset="0"/>
              </a:rPr>
              <a:t>và</a:t>
            </a:r>
            <a:r>
              <a:rPr lang="en-US" sz="1500" b="1" dirty="0">
                <a:solidFill>
                  <a:schemeClr val="bg1"/>
                </a:solidFill>
                <a:latin typeface="+mj-lt"/>
                <a:ea typeface="Tahoma" panose="020B0604030504040204" pitchFamily="34" charset="0"/>
                <a:cs typeface="Tahoma" panose="020B0604030504040204" pitchFamily="34" charset="0"/>
              </a:rPr>
              <a:t> </a:t>
            </a:r>
            <a:r>
              <a:rPr lang="en-US" sz="1500" b="1" dirty="0" err="1">
                <a:solidFill>
                  <a:schemeClr val="bg1"/>
                </a:solidFill>
                <a:latin typeface="+mj-lt"/>
                <a:ea typeface="Tahoma" panose="020B0604030504040204" pitchFamily="34" charset="0"/>
                <a:cs typeface="Tahoma" panose="020B0604030504040204" pitchFamily="34" charset="0"/>
              </a:rPr>
              <a:t>Miêu</a:t>
            </a:r>
            <a:r>
              <a:rPr lang="en-US" sz="1500" b="1" dirty="0">
                <a:solidFill>
                  <a:schemeClr val="bg1"/>
                </a:solidFill>
                <a:latin typeface="+mj-lt"/>
                <a:ea typeface="Tahoma" panose="020B0604030504040204" pitchFamily="34" charset="0"/>
                <a:cs typeface="Tahoma" panose="020B0604030504040204" pitchFamily="34" charset="0"/>
              </a:rPr>
              <a:t> </a:t>
            </a:r>
            <a:r>
              <a:rPr lang="en-US" sz="1500" b="1" dirty="0" err="1">
                <a:solidFill>
                  <a:schemeClr val="bg1"/>
                </a:solidFill>
                <a:latin typeface="+mj-lt"/>
                <a:ea typeface="Tahoma" panose="020B0604030504040204" pitchFamily="34" charset="0"/>
                <a:cs typeface="Tahoma" panose="020B0604030504040204" pitchFamily="34" charset="0"/>
              </a:rPr>
              <a:t>tả</a:t>
            </a:r>
            <a:endParaRPr lang="en-US" sz="1500" b="1" dirty="0">
              <a:solidFill>
                <a:schemeClr val="bg1"/>
              </a:solidFill>
              <a:latin typeface="+mj-lt"/>
              <a:ea typeface="Tahoma" panose="020B0604030504040204" pitchFamily="34" charset="0"/>
              <a:cs typeface="Tahoma" panose="020B0604030504040204" pitchFamily="34" charset="0"/>
            </a:endParaRPr>
          </a:p>
        </p:txBody>
      </p:sp>
      <p:sp>
        <p:nvSpPr>
          <p:cNvPr id="34" name="cau hoi d">
            <a:extLst>
              <a:ext uri="{FF2B5EF4-FFF2-40B4-BE49-F238E27FC236}">
                <a16:creationId xmlns="" xmlns:a16="http://schemas.microsoft.com/office/drawing/2014/main" id="{42A746A3-96B8-42A5-8EFA-A104DB6B2F69}"/>
              </a:ext>
            </a:extLst>
          </p:cNvPr>
          <p:cNvSpPr txBox="1"/>
          <p:nvPr/>
        </p:nvSpPr>
        <p:spPr>
          <a:xfrm>
            <a:off x="4826679" y="4831070"/>
            <a:ext cx="3487814" cy="323165"/>
          </a:xfrm>
          <a:prstGeom prst="rect">
            <a:avLst/>
          </a:prstGeom>
          <a:noFill/>
        </p:spPr>
        <p:txBody>
          <a:bodyPr wrap="square" rtlCol="0">
            <a:spAutoFit/>
          </a:bodyPr>
          <a:lstStyle/>
          <a:p>
            <a:pPr marL="257175" indent="-257175" defTabSz="685800" fontAlgn="auto">
              <a:spcBef>
                <a:spcPts val="0"/>
              </a:spcBef>
              <a:spcAft>
                <a:spcPts val="0"/>
              </a:spcAft>
              <a:buClr>
                <a:schemeClr val="bg1"/>
              </a:buClr>
              <a:buFont typeface="Wingdings" panose="05000000000000000000" pitchFamily="2" charset="2"/>
              <a:buChar char="w"/>
              <a:defRPr/>
            </a:pPr>
            <a:r>
              <a:rPr lang="en-US" sz="1500" b="1" dirty="0">
                <a:solidFill>
                  <a:srgbClr val="FFC000"/>
                </a:solidFill>
                <a:latin typeface="+mj-lt"/>
                <a:ea typeface="Tahoma" panose="020B0604030504040204" pitchFamily="34" charset="0"/>
                <a:cs typeface="Tahoma" panose="020B0604030504040204" pitchFamily="34" charset="0"/>
              </a:rPr>
              <a:t>D. </a:t>
            </a:r>
            <a:r>
              <a:rPr lang="en-US" sz="1500" b="1" dirty="0" err="1">
                <a:solidFill>
                  <a:prstClr val="white"/>
                </a:solidFill>
                <a:latin typeface="+mj-lt"/>
                <a:ea typeface="Tahoma" panose="020B0604030504040204" pitchFamily="34" charset="0"/>
                <a:cs typeface="Tahoma" panose="020B0604030504040204" pitchFamily="34" charset="0"/>
              </a:rPr>
              <a:t>Tự</a:t>
            </a:r>
            <a:r>
              <a:rPr lang="en-US" sz="1500" b="1" dirty="0">
                <a:solidFill>
                  <a:prstClr val="white"/>
                </a:solidFill>
                <a:latin typeface="+mj-lt"/>
                <a:ea typeface="Tahoma" panose="020B0604030504040204" pitchFamily="34" charset="0"/>
                <a:cs typeface="Tahoma" panose="020B0604030504040204" pitchFamily="34" charset="0"/>
              </a:rPr>
              <a:t> </a:t>
            </a:r>
            <a:r>
              <a:rPr lang="en-US" sz="1500" b="1" dirty="0" err="1">
                <a:solidFill>
                  <a:prstClr val="white"/>
                </a:solidFill>
                <a:latin typeface="+mj-lt"/>
                <a:ea typeface="Tahoma" panose="020B0604030504040204" pitchFamily="34" charset="0"/>
                <a:cs typeface="Tahoma" panose="020B0604030504040204" pitchFamily="34" charset="0"/>
              </a:rPr>
              <a:t>sự</a:t>
            </a:r>
            <a:r>
              <a:rPr lang="en-US" sz="1500" b="1" dirty="0">
                <a:solidFill>
                  <a:prstClr val="white"/>
                </a:solidFill>
                <a:latin typeface="+mj-lt"/>
                <a:ea typeface="Tahoma" panose="020B0604030504040204" pitchFamily="34" charset="0"/>
                <a:cs typeface="Tahoma" panose="020B0604030504040204" pitchFamily="34" charset="0"/>
              </a:rPr>
              <a:t> + </a:t>
            </a:r>
            <a:r>
              <a:rPr lang="en-US" sz="1500" b="1" dirty="0" err="1">
                <a:solidFill>
                  <a:prstClr val="white"/>
                </a:solidFill>
                <a:latin typeface="+mj-lt"/>
                <a:ea typeface="Tahoma" panose="020B0604030504040204" pitchFamily="34" charset="0"/>
                <a:cs typeface="Tahoma" panose="020B0604030504040204" pitchFamily="34" charset="0"/>
              </a:rPr>
              <a:t>miêu</a:t>
            </a:r>
            <a:r>
              <a:rPr lang="en-US" sz="1500" b="1" dirty="0">
                <a:solidFill>
                  <a:prstClr val="white"/>
                </a:solidFill>
                <a:latin typeface="+mj-lt"/>
                <a:ea typeface="Tahoma" panose="020B0604030504040204" pitchFamily="34" charset="0"/>
                <a:cs typeface="Tahoma" panose="020B0604030504040204" pitchFamily="34" charset="0"/>
              </a:rPr>
              <a:t> </a:t>
            </a:r>
            <a:r>
              <a:rPr lang="en-US" sz="1500" b="1" dirty="0" err="1">
                <a:solidFill>
                  <a:prstClr val="white"/>
                </a:solidFill>
                <a:latin typeface="+mj-lt"/>
                <a:ea typeface="Tahoma" panose="020B0604030504040204" pitchFamily="34" charset="0"/>
                <a:cs typeface="Tahoma" panose="020B0604030504040204" pitchFamily="34" charset="0"/>
              </a:rPr>
              <a:t>tả</a:t>
            </a:r>
            <a:r>
              <a:rPr lang="en-US" sz="1500" b="1" dirty="0">
                <a:solidFill>
                  <a:prstClr val="white"/>
                </a:solidFill>
                <a:latin typeface="+mj-lt"/>
                <a:ea typeface="Tahoma" panose="020B0604030504040204" pitchFamily="34" charset="0"/>
                <a:cs typeface="Tahoma" panose="020B0604030504040204" pitchFamily="34" charset="0"/>
              </a:rPr>
              <a:t> + </a:t>
            </a:r>
            <a:r>
              <a:rPr lang="en-US" sz="1500" b="1" dirty="0" err="1">
                <a:solidFill>
                  <a:prstClr val="white"/>
                </a:solidFill>
                <a:latin typeface="+mj-lt"/>
                <a:ea typeface="Tahoma" panose="020B0604030504040204" pitchFamily="34" charset="0"/>
                <a:cs typeface="Tahoma" panose="020B0604030504040204" pitchFamily="34" charset="0"/>
              </a:rPr>
              <a:t>biểu</a:t>
            </a:r>
            <a:r>
              <a:rPr lang="en-US" sz="1500" b="1" dirty="0">
                <a:solidFill>
                  <a:prstClr val="white"/>
                </a:solidFill>
                <a:latin typeface="+mj-lt"/>
                <a:ea typeface="Tahoma" panose="020B0604030504040204" pitchFamily="34" charset="0"/>
                <a:cs typeface="Tahoma" panose="020B0604030504040204" pitchFamily="34" charset="0"/>
              </a:rPr>
              <a:t> </a:t>
            </a:r>
            <a:r>
              <a:rPr lang="en-US" sz="1500" b="1" dirty="0" err="1">
                <a:solidFill>
                  <a:prstClr val="white"/>
                </a:solidFill>
                <a:latin typeface="+mj-lt"/>
                <a:ea typeface="Tahoma" panose="020B0604030504040204" pitchFamily="34" charset="0"/>
                <a:cs typeface="Tahoma" panose="020B0604030504040204" pitchFamily="34" charset="0"/>
              </a:rPr>
              <a:t>cảm</a:t>
            </a:r>
            <a:endParaRPr lang="en-US" sz="1500" b="1" dirty="0">
              <a:solidFill>
                <a:prstClr val="white"/>
              </a:solidFill>
              <a:latin typeface="+mj-lt"/>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933645"/>
            <a:ext cx="365522" cy="365522"/>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394770"/>
            <a:ext cx="365522" cy="365522"/>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841367"/>
            <a:ext cx="365522" cy="365522"/>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258559"/>
            <a:ext cx="365522" cy="365522"/>
          </a:xfrm>
          <a:prstGeom prst="rect">
            <a:avLst/>
          </a:prstGeom>
        </p:spPr>
      </p:pic>
    </p:spTree>
    <p:extLst>
      <p:ext uri="{BB962C8B-B14F-4D97-AF65-F5344CB8AC3E}">
        <p14:creationId xmlns:p14="http://schemas.microsoft.com/office/powerpoint/2010/main" val="3022727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2D629D12-8435-4707-BB69-B8DBECBB9B5A}"/>
              </a:ext>
            </a:extLst>
          </p:cNvPr>
          <p:cNvPicPr/>
          <p:nvPr/>
        </p:nvPicPr>
        <p:blipFill>
          <a:blip r:embed="rId2">
            <a:extLst>
              <a:ext uri="{28A0092B-C50C-407E-A947-70E740481C1C}">
                <a14:useLocalDpi xmlns:a14="http://schemas.microsoft.com/office/drawing/2010/main" val="0"/>
              </a:ext>
            </a:extLst>
          </a:blip>
          <a:stretch>
            <a:fillRect/>
          </a:stretch>
        </p:blipFill>
        <p:spPr>
          <a:xfrm>
            <a:off x="1371600" y="480436"/>
            <a:ext cx="6324600" cy="3901064"/>
          </a:xfrm>
          <a:prstGeom prst="rect">
            <a:avLst/>
          </a:prstGeom>
          <a:effectLst>
            <a:glow rad="139700">
              <a:schemeClr val="accent2">
                <a:satMod val="175000"/>
                <a:alpha val="40000"/>
              </a:schemeClr>
            </a:glow>
          </a:effectLst>
        </p:spPr>
      </p:pic>
      <p:sp>
        <p:nvSpPr>
          <p:cNvPr id="3" name="Rectangle: Rounded Corners 2">
            <a:extLst>
              <a:ext uri="{FF2B5EF4-FFF2-40B4-BE49-F238E27FC236}">
                <a16:creationId xmlns="" xmlns:a16="http://schemas.microsoft.com/office/drawing/2014/main" id="{120C81E1-5D3E-43C4-8627-6FB210593EC7}"/>
              </a:ext>
            </a:extLst>
          </p:cNvPr>
          <p:cNvSpPr/>
          <p:nvPr/>
        </p:nvSpPr>
        <p:spPr bwMode="auto">
          <a:xfrm>
            <a:off x="1562100" y="4076700"/>
            <a:ext cx="5829300" cy="1532334"/>
          </a:xfrm>
          <a:prstGeom prst="roundRect">
            <a:avLst/>
          </a:prstGeom>
          <a:solidFill>
            <a:srgbClr val="FFFFCC"/>
          </a:solid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just" defTabSz="914400" rtl="0" eaLnBrk="1" fontAlgn="base" latinLnBrk="0" hangingPunct="1">
              <a:lnSpc>
                <a:spcPct val="100000"/>
              </a:lnSpc>
              <a:spcBef>
                <a:spcPct val="50000"/>
              </a:spcBef>
              <a:spcAft>
                <a:spcPct val="0"/>
              </a:spcAft>
              <a:buClrTx/>
              <a:buSzTx/>
              <a:buFontTx/>
              <a:buNone/>
              <a:tabLst/>
            </a:pPr>
            <a:r>
              <a:rPr lang="en-US" sz="2800" b="1" dirty="0" err="1">
                <a:solidFill>
                  <a:srgbClr val="006600"/>
                </a:solidFill>
                <a:effectLst/>
                <a:latin typeface="+mj-lt"/>
                <a:ea typeface="Times New Roman" panose="02020603050405020304" pitchFamily="18" charset="0"/>
              </a:rPr>
              <a:t>Viết</a:t>
            </a:r>
            <a:r>
              <a:rPr lang="en-US" sz="2800" b="1" dirty="0">
                <a:solidFill>
                  <a:srgbClr val="006600"/>
                </a:solidFill>
                <a:effectLst/>
                <a:latin typeface="+mj-lt"/>
                <a:ea typeface="Times New Roman" panose="02020603050405020304" pitchFamily="18" charset="0"/>
              </a:rPr>
              <a:t> </a:t>
            </a:r>
            <a:r>
              <a:rPr lang="en-US" sz="2800" b="1" dirty="0" err="1">
                <a:solidFill>
                  <a:srgbClr val="006600"/>
                </a:solidFill>
                <a:effectLst/>
                <a:latin typeface="+mj-lt"/>
                <a:ea typeface="Times New Roman" panose="02020603050405020304" pitchFamily="18" charset="0"/>
              </a:rPr>
              <a:t>đoạn</a:t>
            </a:r>
            <a:r>
              <a:rPr lang="en-US" sz="2800" b="1" dirty="0">
                <a:solidFill>
                  <a:srgbClr val="006600"/>
                </a:solidFill>
                <a:effectLst/>
                <a:latin typeface="+mj-lt"/>
                <a:ea typeface="Times New Roman" panose="02020603050405020304" pitchFamily="18" charset="0"/>
              </a:rPr>
              <a:t> </a:t>
            </a:r>
            <a:r>
              <a:rPr lang="en-US" sz="2800" b="1" dirty="0" err="1">
                <a:solidFill>
                  <a:srgbClr val="006600"/>
                </a:solidFill>
                <a:effectLst/>
                <a:latin typeface="+mj-lt"/>
                <a:ea typeface="Times New Roman" panose="02020603050405020304" pitchFamily="18" charset="0"/>
              </a:rPr>
              <a:t>văn</a:t>
            </a:r>
            <a:r>
              <a:rPr lang="en-US" sz="2800" b="1" dirty="0">
                <a:solidFill>
                  <a:srgbClr val="006600"/>
                </a:solidFill>
                <a:effectLst/>
                <a:latin typeface="+mj-lt"/>
                <a:ea typeface="Times New Roman" panose="02020603050405020304" pitchFamily="18" charset="0"/>
              </a:rPr>
              <a:t> (</a:t>
            </a:r>
            <a:r>
              <a:rPr lang="en-US" sz="2800" b="1" dirty="0" err="1">
                <a:solidFill>
                  <a:srgbClr val="006600"/>
                </a:solidFill>
                <a:effectLst/>
                <a:latin typeface="+mj-lt"/>
                <a:ea typeface="Times New Roman" panose="02020603050405020304" pitchFamily="18" charset="0"/>
              </a:rPr>
              <a:t>khoảng</a:t>
            </a:r>
            <a:r>
              <a:rPr lang="en-US" sz="2800" b="1" dirty="0">
                <a:solidFill>
                  <a:srgbClr val="006600"/>
                </a:solidFill>
                <a:effectLst/>
                <a:latin typeface="+mj-lt"/>
                <a:ea typeface="Times New Roman" panose="02020603050405020304" pitchFamily="18" charset="0"/>
              </a:rPr>
              <a:t> 5-7 </a:t>
            </a:r>
            <a:r>
              <a:rPr lang="en-US" sz="2800" b="1" dirty="0" err="1">
                <a:solidFill>
                  <a:srgbClr val="006600"/>
                </a:solidFill>
                <a:effectLst/>
                <a:latin typeface="+mj-lt"/>
                <a:ea typeface="Times New Roman" panose="02020603050405020304" pitchFamily="18" charset="0"/>
              </a:rPr>
              <a:t>câu</a:t>
            </a:r>
            <a:r>
              <a:rPr lang="en-US" sz="2800" b="1" dirty="0">
                <a:solidFill>
                  <a:srgbClr val="006600"/>
                </a:solidFill>
                <a:effectLst/>
                <a:latin typeface="+mj-lt"/>
                <a:ea typeface="Times New Roman" panose="02020603050405020304" pitchFamily="18" charset="0"/>
              </a:rPr>
              <a:t>) </a:t>
            </a:r>
            <a:r>
              <a:rPr lang="en-US" sz="2800" b="1" dirty="0" err="1">
                <a:solidFill>
                  <a:srgbClr val="006600"/>
                </a:solidFill>
                <a:effectLst/>
                <a:latin typeface="+mj-lt"/>
                <a:ea typeface="Times New Roman" panose="02020603050405020304" pitchFamily="18" charset="0"/>
              </a:rPr>
              <a:t>với</a:t>
            </a:r>
            <a:r>
              <a:rPr lang="en-US" sz="2800" b="1" dirty="0">
                <a:solidFill>
                  <a:srgbClr val="006600"/>
                </a:solidFill>
                <a:effectLst/>
                <a:latin typeface="+mj-lt"/>
                <a:ea typeface="Times New Roman" panose="02020603050405020304" pitchFamily="18" charset="0"/>
              </a:rPr>
              <a:t> </a:t>
            </a:r>
            <a:r>
              <a:rPr lang="en-US" sz="2800" b="1" dirty="0" err="1">
                <a:solidFill>
                  <a:srgbClr val="006600"/>
                </a:solidFill>
                <a:effectLst/>
                <a:latin typeface="+mj-lt"/>
                <a:ea typeface="Times New Roman" panose="02020603050405020304" pitchFamily="18" charset="0"/>
              </a:rPr>
              <a:t>nhan</a:t>
            </a:r>
            <a:r>
              <a:rPr lang="en-US" sz="2800" b="1" dirty="0">
                <a:solidFill>
                  <a:srgbClr val="006600"/>
                </a:solidFill>
                <a:effectLst/>
                <a:latin typeface="+mj-lt"/>
                <a:ea typeface="Times New Roman" panose="02020603050405020304" pitchFamily="18" charset="0"/>
              </a:rPr>
              <a:t> </a:t>
            </a:r>
            <a:r>
              <a:rPr lang="en-US" sz="2800" b="1" dirty="0" err="1">
                <a:solidFill>
                  <a:srgbClr val="006600"/>
                </a:solidFill>
                <a:effectLst/>
                <a:latin typeface="+mj-lt"/>
                <a:ea typeface="Times New Roman" panose="02020603050405020304" pitchFamily="18" charset="0"/>
              </a:rPr>
              <a:t>đề</a:t>
            </a:r>
            <a:r>
              <a:rPr lang="en-US" sz="2800" b="1" dirty="0">
                <a:solidFill>
                  <a:srgbClr val="006600"/>
                </a:solidFill>
                <a:effectLst/>
                <a:latin typeface="+mj-lt"/>
                <a:ea typeface="Times New Roman" panose="02020603050405020304" pitchFamily="18" charset="0"/>
              </a:rPr>
              <a:t>: </a:t>
            </a:r>
            <a:r>
              <a:rPr lang="en-US" sz="2800" b="1" dirty="0" err="1">
                <a:solidFill>
                  <a:srgbClr val="006600"/>
                </a:solidFill>
                <a:effectLst/>
                <a:latin typeface="+mj-lt"/>
                <a:ea typeface="Times New Roman" panose="02020603050405020304" pitchFamily="18" charset="0"/>
              </a:rPr>
              <a:t>Gửi</a:t>
            </a:r>
            <a:r>
              <a:rPr lang="en-US" sz="2800" b="1" dirty="0">
                <a:solidFill>
                  <a:srgbClr val="006600"/>
                </a:solidFill>
                <a:effectLst/>
                <a:latin typeface="+mj-lt"/>
                <a:ea typeface="Times New Roman" panose="02020603050405020304" pitchFamily="18" charset="0"/>
              </a:rPr>
              <a:t> </a:t>
            </a:r>
            <a:r>
              <a:rPr lang="en-US" sz="2800" b="1" dirty="0" err="1">
                <a:solidFill>
                  <a:srgbClr val="006600"/>
                </a:solidFill>
                <a:effectLst/>
                <a:latin typeface="+mj-lt"/>
                <a:ea typeface="Times New Roman" panose="02020603050405020304" pitchFamily="18" charset="0"/>
              </a:rPr>
              <a:t>tác</a:t>
            </a:r>
            <a:r>
              <a:rPr lang="en-US" sz="2800" b="1" dirty="0">
                <a:solidFill>
                  <a:srgbClr val="006600"/>
                </a:solidFill>
                <a:effectLst/>
                <a:latin typeface="+mj-lt"/>
                <a:ea typeface="Times New Roman" panose="02020603050405020304" pitchFamily="18" charset="0"/>
              </a:rPr>
              <a:t> </a:t>
            </a:r>
            <a:r>
              <a:rPr lang="en-US" sz="2800" b="1" dirty="0" err="1">
                <a:solidFill>
                  <a:srgbClr val="006600"/>
                </a:solidFill>
                <a:effectLst/>
                <a:latin typeface="+mj-lt"/>
                <a:ea typeface="Times New Roman" panose="02020603050405020304" pitchFamily="18" charset="0"/>
              </a:rPr>
              <a:t>giả</a:t>
            </a:r>
            <a:r>
              <a:rPr lang="en-US" sz="2800" b="1" dirty="0">
                <a:solidFill>
                  <a:srgbClr val="006600"/>
                </a:solidFill>
                <a:effectLst/>
                <a:latin typeface="+mj-lt"/>
                <a:ea typeface="Times New Roman" panose="02020603050405020304" pitchFamily="18" charset="0"/>
              </a:rPr>
              <a:t> </a:t>
            </a:r>
            <a:r>
              <a:rPr lang="en-US" sz="2800" b="1" dirty="0" err="1">
                <a:solidFill>
                  <a:srgbClr val="006600"/>
                </a:solidFill>
                <a:effectLst/>
                <a:latin typeface="+mj-lt"/>
                <a:ea typeface="Times New Roman" panose="02020603050405020304" pitchFamily="18" charset="0"/>
              </a:rPr>
              <a:t>truyện</a:t>
            </a:r>
            <a:r>
              <a:rPr lang="en-US" sz="2800" b="1" dirty="0">
                <a:solidFill>
                  <a:srgbClr val="006600"/>
                </a:solidFill>
                <a:effectLst/>
                <a:latin typeface="+mj-lt"/>
                <a:ea typeface="Times New Roman" panose="02020603050405020304" pitchFamily="18" charset="0"/>
              </a:rPr>
              <a:t> </a:t>
            </a:r>
            <a:r>
              <a:rPr lang="en-US" sz="2800" b="1" dirty="0" err="1">
                <a:solidFill>
                  <a:srgbClr val="006600"/>
                </a:solidFill>
                <a:effectLst/>
                <a:latin typeface="+mj-lt"/>
                <a:ea typeface="Times New Roman" panose="02020603050405020304" pitchFamily="18" charset="0"/>
              </a:rPr>
              <a:t>cô</a:t>
            </a:r>
            <a:r>
              <a:rPr lang="en-US" sz="2800" b="1" dirty="0">
                <a:solidFill>
                  <a:srgbClr val="006600"/>
                </a:solidFill>
                <a:effectLst/>
                <a:latin typeface="+mj-lt"/>
                <a:ea typeface="Times New Roman" panose="02020603050405020304" pitchFamily="18" charset="0"/>
              </a:rPr>
              <a:t> </a:t>
            </a:r>
            <a:r>
              <a:rPr lang="en-US" sz="2800" b="1" dirty="0" err="1">
                <a:solidFill>
                  <a:srgbClr val="006600"/>
                </a:solidFill>
                <a:effectLst/>
                <a:latin typeface="+mj-lt"/>
                <a:ea typeface="Times New Roman" panose="02020603050405020304" pitchFamily="18" charset="0"/>
              </a:rPr>
              <a:t>bé</a:t>
            </a:r>
            <a:r>
              <a:rPr lang="en-US" sz="2800" b="1" dirty="0">
                <a:solidFill>
                  <a:srgbClr val="006600"/>
                </a:solidFill>
                <a:effectLst/>
                <a:latin typeface="+mj-lt"/>
                <a:ea typeface="Times New Roman" panose="02020603050405020304" pitchFamily="18" charset="0"/>
              </a:rPr>
              <a:t> </a:t>
            </a:r>
            <a:r>
              <a:rPr lang="en-US" sz="2800" b="1" dirty="0" err="1">
                <a:solidFill>
                  <a:srgbClr val="006600"/>
                </a:solidFill>
                <a:effectLst/>
                <a:latin typeface="+mj-lt"/>
                <a:ea typeface="Times New Roman" panose="02020603050405020304" pitchFamily="18" charset="0"/>
              </a:rPr>
              <a:t>bán</a:t>
            </a:r>
            <a:r>
              <a:rPr lang="en-US" sz="2800" b="1" dirty="0">
                <a:solidFill>
                  <a:srgbClr val="006600"/>
                </a:solidFill>
                <a:effectLst/>
                <a:latin typeface="+mj-lt"/>
                <a:ea typeface="Times New Roman" panose="02020603050405020304" pitchFamily="18" charset="0"/>
              </a:rPr>
              <a:t> </a:t>
            </a:r>
            <a:r>
              <a:rPr lang="en-US" sz="2800" b="1" dirty="0" err="1">
                <a:solidFill>
                  <a:srgbClr val="006600"/>
                </a:solidFill>
                <a:effectLst/>
                <a:latin typeface="+mj-lt"/>
                <a:ea typeface="Times New Roman" panose="02020603050405020304" pitchFamily="18" charset="0"/>
              </a:rPr>
              <a:t>diêm</a:t>
            </a:r>
            <a:r>
              <a:rPr lang="en-US" sz="2800" b="1" dirty="0">
                <a:solidFill>
                  <a:srgbClr val="006600"/>
                </a:solidFill>
                <a:effectLst/>
                <a:latin typeface="+mj-lt"/>
                <a:ea typeface="Times New Roman" panose="02020603050405020304" pitchFamily="18" charset="0"/>
              </a:rPr>
              <a:t>. </a:t>
            </a:r>
            <a:endParaRPr kumimoji="0" lang="en-US" sz="3200" b="0" i="0" u="none" strike="noStrike" cap="none" normalizeH="0" baseline="0" dirty="0">
              <a:ln>
                <a:noFill/>
              </a:ln>
              <a:solidFill>
                <a:srgbClr val="006600"/>
              </a:solidFill>
              <a:effectLst/>
              <a:latin typeface="+mj-lt"/>
            </a:endParaRPr>
          </a:p>
        </p:txBody>
      </p:sp>
      <p:sp>
        <p:nvSpPr>
          <p:cNvPr id="4" name="Rectangle: Rounded Corners 3">
            <a:extLst>
              <a:ext uri="{FF2B5EF4-FFF2-40B4-BE49-F238E27FC236}">
                <a16:creationId xmlns="" xmlns:a16="http://schemas.microsoft.com/office/drawing/2014/main" id="{FB83BD03-1E49-40D4-B164-CB3B195EAABB}"/>
              </a:ext>
            </a:extLst>
          </p:cNvPr>
          <p:cNvSpPr/>
          <p:nvPr/>
        </p:nvSpPr>
        <p:spPr bwMode="auto">
          <a:xfrm>
            <a:off x="2590800" y="266700"/>
            <a:ext cx="3733800" cy="578882"/>
          </a:xfrm>
          <a:prstGeom prst="roundRect">
            <a:avLst/>
          </a:prstGeom>
          <a:solidFill>
            <a:srgbClr val="FFFFCC"/>
          </a:solidFill>
          <a:ln w="571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lang="en-US" sz="2800" b="1" dirty="0">
                <a:solidFill>
                  <a:srgbClr val="FF0000"/>
                </a:solidFill>
              </a:rPr>
              <a:t>VẬN DỤNG</a:t>
            </a:r>
            <a:endParaRPr kumimoji="0" lang="en-US" sz="2800" b="1" i="0" u="none" strike="noStrike" cap="none" normalizeH="0" baseline="0" dirty="0">
              <a:ln>
                <a:noFill/>
              </a:ln>
              <a:solidFill>
                <a:srgbClr val="FF0000"/>
              </a:solidFill>
              <a:effectLst/>
              <a:latin typeface="Arial" charset="0"/>
            </a:endParaRPr>
          </a:p>
        </p:txBody>
      </p:sp>
    </p:spTree>
    <p:extLst>
      <p:ext uri="{BB962C8B-B14F-4D97-AF65-F5344CB8AC3E}">
        <p14:creationId xmlns:p14="http://schemas.microsoft.com/office/powerpoint/2010/main" val="22930554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4"/>
          <p:cNvSpPr>
            <a:spLocks noChangeArrowheads="1"/>
          </p:cNvSpPr>
          <p:nvPr/>
        </p:nvSpPr>
        <p:spPr bwMode="auto">
          <a:xfrm>
            <a:off x="152400" y="1143000"/>
            <a:ext cx="8839200" cy="3619500"/>
          </a:xfrm>
          <a:prstGeom prst="rect">
            <a:avLst/>
          </a:prstGeom>
          <a:noFill/>
          <a:ln w="76200" cmpd="tri">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1445" name="Picture 5" descr="bloem23"/>
          <p:cNvPicPr>
            <a:picLocks noChangeAspect="1" noChangeArrowheads="1" noCrop="1"/>
          </p:cNvPicPr>
          <p:nvPr/>
        </p:nvPicPr>
        <p:blipFill>
          <a:blip r:embed="rId4">
            <a:lum bright="-20000" contrast="32000"/>
            <a:extLst>
              <a:ext uri="{28A0092B-C50C-407E-A947-70E740481C1C}">
                <a14:useLocalDpi xmlns:a14="http://schemas.microsoft.com/office/drawing/2010/main" val="0"/>
              </a:ext>
            </a:extLst>
          </a:blip>
          <a:srcRect/>
          <a:stretch>
            <a:fillRect/>
          </a:stretch>
        </p:blipFill>
        <p:spPr bwMode="auto">
          <a:xfrm>
            <a:off x="609603" y="2222502"/>
            <a:ext cx="549275" cy="48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893" name="Group 7"/>
          <p:cNvGrpSpPr>
            <a:grpSpLocks/>
          </p:cNvGrpSpPr>
          <p:nvPr/>
        </p:nvGrpSpPr>
        <p:grpSpPr bwMode="auto">
          <a:xfrm>
            <a:off x="1447800" y="4484689"/>
            <a:ext cx="6324600" cy="1230313"/>
            <a:chOff x="1680" y="2880"/>
            <a:chExt cx="2976" cy="1266"/>
          </a:xfrm>
        </p:grpSpPr>
        <p:pic>
          <p:nvPicPr>
            <p:cNvPr id="37901" name="Picture 8" descr="tn_an10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680" y="2880"/>
              <a:ext cx="2976" cy="1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2" name="Freeform 9"/>
            <p:cNvSpPr>
              <a:spLocks/>
            </p:cNvSpPr>
            <p:nvPr/>
          </p:nvSpPr>
          <p:spPr bwMode="auto">
            <a:xfrm>
              <a:off x="1928" y="3352"/>
              <a:ext cx="108" cy="192"/>
            </a:xfrm>
            <a:custGeom>
              <a:avLst/>
              <a:gdLst>
                <a:gd name="T0" fmla="*/ 37 w 100"/>
                <a:gd name="T1" fmla="*/ 0 h 155"/>
                <a:gd name="T2" fmla="*/ 21 w 100"/>
                <a:gd name="T3" fmla="*/ 152 h 155"/>
                <a:gd name="T4" fmla="*/ 37 w 100"/>
                <a:gd name="T5" fmla="*/ 0 h 155"/>
                <a:gd name="T6" fmla="*/ 0 60000 65536"/>
                <a:gd name="T7" fmla="*/ 0 60000 65536"/>
                <a:gd name="T8" fmla="*/ 0 60000 65536"/>
                <a:gd name="T9" fmla="*/ 0 w 100"/>
                <a:gd name="T10" fmla="*/ 0 h 155"/>
                <a:gd name="T11" fmla="*/ 100 w 100"/>
                <a:gd name="T12" fmla="*/ 155 h 155"/>
              </a:gdLst>
              <a:ahLst/>
              <a:cxnLst>
                <a:cxn ang="T6">
                  <a:pos x="T0" y="T1"/>
                </a:cxn>
                <a:cxn ang="T7">
                  <a:pos x="T2" y="T3"/>
                </a:cxn>
                <a:cxn ang="T8">
                  <a:pos x="T4" y="T5"/>
                </a:cxn>
              </a:cxnLst>
              <a:rect l="T9" t="T10" r="T11" b="T12"/>
              <a:pathLst>
                <a:path w="100" h="155">
                  <a:moveTo>
                    <a:pt x="37" y="0"/>
                  </a:moveTo>
                  <a:cubicBezTo>
                    <a:pt x="0" y="56"/>
                    <a:pt x="15" y="69"/>
                    <a:pt x="21" y="152"/>
                  </a:cubicBezTo>
                  <a:cubicBezTo>
                    <a:pt x="100" y="132"/>
                    <a:pt x="54" y="155"/>
                    <a:pt x="37" y="0"/>
                  </a:cubicBezTo>
                  <a:close/>
                </a:path>
              </a:pathLst>
            </a:custGeom>
            <a:solidFill>
              <a:srgbClr val="FF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03" name="Freeform 10"/>
            <p:cNvSpPr>
              <a:spLocks/>
            </p:cNvSpPr>
            <p:nvPr/>
          </p:nvSpPr>
          <p:spPr bwMode="auto">
            <a:xfrm>
              <a:off x="3856" y="3320"/>
              <a:ext cx="188" cy="196"/>
            </a:xfrm>
            <a:custGeom>
              <a:avLst/>
              <a:gdLst>
                <a:gd name="T0" fmla="*/ 40 w 188"/>
                <a:gd name="T1" fmla="*/ 0 h 196"/>
                <a:gd name="T2" fmla="*/ 86 w 188"/>
                <a:gd name="T3" fmla="*/ 196 h 196"/>
                <a:gd name="T4" fmla="*/ 40 w 188"/>
                <a:gd name="T5" fmla="*/ 0 h 196"/>
                <a:gd name="T6" fmla="*/ 0 60000 65536"/>
                <a:gd name="T7" fmla="*/ 0 60000 65536"/>
                <a:gd name="T8" fmla="*/ 0 60000 65536"/>
                <a:gd name="T9" fmla="*/ 0 w 188"/>
                <a:gd name="T10" fmla="*/ 0 h 196"/>
                <a:gd name="T11" fmla="*/ 188 w 188"/>
                <a:gd name="T12" fmla="*/ 196 h 196"/>
              </a:gdLst>
              <a:ahLst/>
              <a:cxnLst>
                <a:cxn ang="T6">
                  <a:pos x="T0" y="T1"/>
                </a:cxn>
                <a:cxn ang="T7">
                  <a:pos x="T2" y="T3"/>
                </a:cxn>
                <a:cxn ang="T8">
                  <a:pos x="T4" y="T5"/>
                </a:cxn>
              </a:cxnLst>
              <a:rect l="T9" t="T10" r="T11" b="T12"/>
              <a:pathLst>
                <a:path w="188" h="196">
                  <a:moveTo>
                    <a:pt x="40" y="0"/>
                  </a:moveTo>
                  <a:cubicBezTo>
                    <a:pt x="0" y="69"/>
                    <a:pt x="79" y="93"/>
                    <a:pt x="86" y="196"/>
                  </a:cubicBezTo>
                  <a:cubicBezTo>
                    <a:pt x="188" y="124"/>
                    <a:pt x="128" y="192"/>
                    <a:pt x="40" y="0"/>
                  </a:cubicBezTo>
                  <a:close/>
                </a:path>
              </a:pathLst>
            </a:custGeom>
            <a:solidFill>
              <a:srgbClr val="FF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04" name="Freeform 11"/>
            <p:cNvSpPr>
              <a:spLocks/>
            </p:cNvSpPr>
            <p:nvPr/>
          </p:nvSpPr>
          <p:spPr bwMode="auto">
            <a:xfrm>
              <a:off x="2130" y="3414"/>
              <a:ext cx="101" cy="188"/>
            </a:xfrm>
            <a:custGeom>
              <a:avLst/>
              <a:gdLst>
                <a:gd name="T0" fmla="*/ 36 w 101"/>
                <a:gd name="T1" fmla="*/ 0 h 188"/>
                <a:gd name="T2" fmla="*/ 0 w 101"/>
                <a:gd name="T3" fmla="*/ 150 h 188"/>
                <a:gd name="T4" fmla="*/ 36 w 101"/>
                <a:gd name="T5" fmla="*/ 0 h 188"/>
                <a:gd name="T6" fmla="*/ 0 60000 65536"/>
                <a:gd name="T7" fmla="*/ 0 60000 65536"/>
                <a:gd name="T8" fmla="*/ 0 60000 65536"/>
                <a:gd name="T9" fmla="*/ 0 w 101"/>
                <a:gd name="T10" fmla="*/ 0 h 188"/>
                <a:gd name="T11" fmla="*/ 101 w 101"/>
                <a:gd name="T12" fmla="*/ 188 h 188"/>
              </a:gdLst>
              <a:ahLst/>
              <a:cxnLst>
                <a:cxn ang="T6">
                  <a:pos x="T0" y="T1"/>
                </a:cxn>
                <a:cxn ang="T7">
                  <a:pos x="T2" y="T3"/>
                </a:cxn>
                <a:cxn ang="T8">
                  <a:pos x="T4" y="T5"/>
                </a:cxn>
              </a:cxnLst>
              <a:rect l="T9" t="T10" r="T11" b="T12"/>
              <a:pathLst>
                <a:path w="101" h="188">
                  <a:moveTo>
                    <a:pt x="36" y="0"/>
                  </a:moveTo>
                  <a:cubicBezTo>
                    <a:pt x="6" y="68"/>
                    <a:pt x="12" y="18"/>
                    <a:pt x="0" y="150"/>
                  </a:cubicBezTo>
                  <a:cubicBezTo>
                    <a:pt x="36" y="48"/>
                    <a:pt x="101" y="188"/>
                    <a:pt x="36" y="0"/>
                  </a:cubicBezTo>
                  <a:close/>
                </a:path>
              </a:pathLst>
            </a:custGeom>
            <a:solidFill>
              <a:srgbClr val="FF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05" name="Freeform 12"/>
            <p:cNvSpPr>
              <a:spLocks/>
            </p:cNvSpPr>
            <p:nvPr/>
          </p:nvSpPr>
          <p:spPr bwMode="auto">
            <a:xfrm>
              <a:off x="2202" y="3570"/>
              <a:ext cx="126" cy="204"/>
            </a:xfrm>
            <a:custGeom>
              <a:avLst/>
              <a:gdLst>
                <a:gd name="T0" fmla="*/ 126 w 126"/>
                <a:gd name="T1" fmla="*/ 0 h 204"/>
                <a:gd name="T2" fmla="*/ 0 w 126"/>
                <a:gd name="T3" fmla="*/ 150 h 204"/>
                <a:gd name="T4" fmla="*/ 126 w 126"/>
                <a:gd name="T5" fmla="*/ 0 h 204"/>
                <a:gd name="T6" fmla="*/ 0 60000 65536"/>
                <a:gd name="T7" fmla="*/ 0 60000 65536"/>
                <a:gd name="T8" fmla="*/ 0 60000 65536"/>
                <a:gd name="T9" fmla="*/ 0 w 126"/>
                <a:gd name="T10" fmla="*/ 0 h 204"/>
                <a:gd name="T11" fmla="*/ 126 w 126"/>
                <a:gd name="T12" fmla="*/ 204 h 204"/>
              </a:gdLst>
              <a:ahLst/>
              <a:cxnLst>
                <a:cxn ang="T6">
                  <a:pos x="T0" y="T1"/>
                </a:cxn>
                <a:cxn ang="T7">
                  <a:pos x="T2" y="T3"/>
                </a:cxn>
                <a:cxn ang="T8">
                  <a:pos x="T4" y="T5"/>
                </a:cxn>
              </a:cxnLst>
              <a:rect l="T9" t="T10" r="T11" b="T12"/>
              <a:pathLst>
                <a:path w="126" h="204">
                  <a:moveTo>
                    <a:pt x="126" y="0"/>
                  </a:moveTo>
                  <a:cubicBezTo>
                    <a:pt x="96" y="68"/>
                    <a:pt x="12" y="18"/>
                    <a:pt x="0" y="150"/>
                  </a:cubicBezTo>
                  <a:cubicBezTo>
                    <a:pt x="36" y="48"/>
                    <a:pt x="54" y="204"/>
                    <a:pt x="126" y="0"/>
                  </a:cubicBezTo>
                  <a:close/>
                </a:path>
              </a:pathLst>
            </a:custGeom>
            <a:solidFill>
              <a:srgbClr val="FF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61454" name="Picture 14" descr="bloem23"/>
          <p:cNvPicPr>
            <a:picLocks noChangeAspect="1" noChangeArrowheads="1" noCrop="1"/>
          </p:cNvPicPr>
          <p:nvPr/>
        </p:nvPicPr>
        <p:blipFill>
          <a:blip r:embed="rId4">
            <a:lum bright="-20000" contrast="32000"/>
            <a:extLst>
              <a:ext uri="{28A0092B-C50C-407E-A947-70E740481C1C}">
                <a14:useLocalDpi xmlns:a14="http://schemas.microsoft.com/office/drawing/2010/main" val="0"/>
              </a:ext>
            </a:extLst>
          </a:blip>
          <a:srcRect/>
          <a:stretch>
            <a:fillRect/>
          </a:stretch>
        </p:blipFill>
        <p:spPr bwMode="auto">
          <a:xfrm>
            <a:off x="685803" y="1397000"/>
            <a:ext cx="549275" cy="48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5" name="Picture 15" descr="bloem23"/>
          <p:cNvPicPr>
            <a:picLocks noChangeAspect="1" noChangeArrowheads="1" noCrop="1"/>
          </p:cNvPicPr>
          <p:nvPr/>
        </p:nvPicPr>
        <p:blipFill>
          <a:blip r:embed="rId4">
            <a:lum bright="-20000" contrast="32000"/>
            <a:extLst>
              <a:ext uri="{28A0092B-C50C-407E-A947-70E740481C1C}">
                <a14:useLocalDpi xmlns:a14="http://schemas.microsoft.com/office/drawing/2010/main" val="0"/>
              </a:ext>
            </a:extLst>
          </a:blip>
          <a:srcRect/>
          <a:stretch>
            <a:fillRect/>
          </a:stretch>
        </p:blipFill>
        <p:spPr bwMode="auto">
          <a:xfrm>
            <a:off x="609603" y="3073401"/>
            <a:ext cx="549275" cy="48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8" name="Rectangle 18"/>
          <p:cNvSpPr>
            <a:spLocks noChangeArrowheads="1"/>
          </p:cNvSpPr>
          <p:nvPr/>
        </p:nvSpPr>
        <p:spPr bwMode="auto">
          <a:xfrm>
            <a:off x="1447800" y="1333501"/>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hangingPunct="1">
              <a:spcBef>
                <a:spcPct val="0"/>
              </a:spcBef>
            </a:pPr>
            <a:r>
              <a:rPr lang="en-US" sz="2400" b="1" dirty="0" err="1">
                <a:solidFill>
                  <a:srgbClr val="0000CC"/>
                </a:solidFill>
                <a:latin typeface="+mj-lt"/>
                <a:ea typeface="Tahoma" panose="020B0604030504040204" pitchFamily="34" charset="0"/>
                <a:cs typeface="Tahoma" panose="020B0604030504040204" pitchFamily="34" charset="0"/>
              </a:rPr>
              <a:t>Vẽ</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sơ</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đồ</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tư</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duy</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khái</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quá</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kiến</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thức</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bài</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học</a:t>
            </a:r>
            <a:r>
              <a:rPr lang="en-US" sz="2400" b="1" dirty="0">
                <a:solidFill>
                  <a:srgbClr val="0000CC"/>
                </a:solidFill>
                <a:latin typeface="+mj-lt"/>
                <a:ea typeface="Tahoma" panose="020B0604030504040204" pitchFamily="34" charset="0"/>
                <a:cs typeface="Tahoma" panose="020B0604030504040204" pitchFamily="34" charset="0"/>
              </a:rPr>
              <a:t>­</a:t>
            </a:r>
            <a:endParaRPr lang="ru-RU" sz="2400" b="1" dirty="0">
              <a:solidFill>
                <a:srgbClr val="0000CC"/>
              </a:solidFill>
              <a:latin typeface="+mj-lt"/>
              <a:ea typeface="Tahoma" panose="020B0604030504040204" pitchFamily="34" charset="0"/>
              <a:cs typeface="Tahoma" panose="020B0604030504040204" pitchFamily="34" charset="0"/>
            </a:endParaRPr>
          </a:p>
        </p:txBody>
      </p:sp>
      <p:sp>
        <p:nvSpPr>
          <p:cNvPr id="61459" name="Rectangle 19"/>
          <p:cNvSpPr>
            <a:spLocks noChangeArrowheads="1"/>
          </p:cNvSpPr>
          <p:nvPr/>
        </p:nvSpPr>
        <p:spPr bwMode="auto">
          <a:xfrm>
            <a:off x="1371600" y="2222501"/>
            <a:ext cx="7315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800" b="1" dirty="0" err="1">
                <a:solidFill>
                  <a:srgbClr val="0000CC"/>
                </a:solidFill>
                <a:latin typeface="+mj-lt"/>
              </a:rPr>
              <a:t>Chuẩn</a:t>
            </a:r>
            <a:r>
              <a:rPr lang="en-US" sz="2800" b="1" dirty="0">
                <a:solidFill>
                  <a:srgbClr val="0000CC"/>
                </a:solidFill>
                <a:latin typeface="+mj-lt"/>
              </a:rPr>
              <a:t> </a:t>
            </a:r>
            <a:r>
              <a:rPr lang="en-US" sz="2800" b="1" dirty="0" err="1">
                <a:solidFill>
                  <a:srgbClr val="0000CC"/>
                </a:solidFill>
                <a:latin typeface="+mj-lt"/>
              </a:rPr>
              <a:t>bị</a:t>
            </a:r>
            <a:r>
              <a:rPr lang="en-US" sz="2800" b="1" dirty="0">
                <a:solidFill>
                  <a:srgbClr val="0000CC"/>
                </a:solidFill>
                <a:latin typeface="+mj-lt"/>
              </a:rPr>
              <a:t> </a:t>
            </a:r>
            <a:r>
              <a:rPr lang="en-US" sz="2800" b="1" dirty="0" err="1">
                <a:solidFill>
                  <a:srgbClr val="0000CC"/>
                </a:solidFill>
                <a:latin typeface="+mj-lt"/>
              </a:rPr>
              <a:t>nội</a:t>
            </a:r>
            <a:r>
              <a:rPr lang="en-US" sz="2800" b="1" dirty="0">
                <a:solidFill>
                  <a:srgbClr val="0000CC"/>
                </a:solidFill>
                <a:latin typeface="+mj-lt"/>
              </a:rPr>
              <a:t> dung </a:t>
            </a:r>
            <a:r>
              <a:rPr lang="en-US" sz="2800" b="1" dirty="0" err="1">
                <a:solidFill>
                  <a:srgbClr val="0000CC"/>
                </a:solidFill>
                <a:latin typeface="+mj-lt"/>
              </a:rPr>
              <a:t>bài</a:t>
            </a:r>
            <a:r>
              <a:rPr lang="en-US" sz="2800" b="1" dirty="0">
                <a:solidFill>
                  <a:srgbClr val="0000CC"/>
                </a:solidFill>
                <a:latin typeface="+mj-lt"/>
              </a:rPr>
              <a:t> </a:t>
            </a:r>
            <a:r>
              <a:rPr lang="en-US" sz="2800" b="1" dirty="0" err="1">
                <a:solidFill>
                  <a:srgbClr val="0000CC"/>
                </a:solidFill>
                <a:latin typeface="+mj-lt"/>
              </a:rPr>
              <a:t>sau</a:t>
            </a:r>
            <a:endParaRPr lang="en-US" sz="2800" b="1" dirty="0">
              <a:solidFill>
                <a:srgbClr val="0000CC"/>
              </a:solidFill>
              <a:latin typeface="+mj-lt"/>
            </a:endParaRPr>
          </a:p>
        </p:txBody>
      </p:sp>
      <p:sp>
        <p:nvSpPr>
          <p:cNvPr id="61461" name="Rectangle 21"/>
          <p:cNvSpPr>
            <a:spLocks noChangeArrowheads="1"/>
          </p:cNvSpPr>
          <p:nvPr/>
        </p:nvSpPr>
        <p:spPr bwMode="auto">
          <a:xfrm>
            <a:off x="1447803" y="3009901"/>
            <a:ext cx="73913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sz="2400" b="1" dirty="0" err="1">
                <a:solidFill>
                  <a:srgbClr val="0000CC"/>
                </a:solidFill>
                <a:latin typeface="+mj-lt"/>
                <a:ea typeface="Tahoma" panose="020B0604030504040204" pitchFamily="34" charset="0"/>
                <a:cs typeface="Tahoma" panose="020B0604030504040204" pitchFamily="34" charset="0"/>
              </a:rPr>
              <a:t>Tập</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kể</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lại</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truyện</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theo</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tranh</a:t>
            </a:r>
            <a:endParaRPr lang="en-US" sz="2400" i="1" dirty="0">
              <a:solidFill>
                <a:srgbClr val="0000CC"/>
              </a:solidFill>
              <a:latin typeface="+mj-lt"/>
            </a:endParaRPr>
          </a:p>
        </p:txBody>
      </p:sp>
      <p:pic>
        <p:nvPicPr>
          <p:cNvPr id="286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1465" y="190500"/>
            <a:ext cx="4449763" cy="75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189425591"/>
      </p:ext>
    </p:extLst>
  </p:cSld>
  <p:clrMapOvr>
    <a:masterClrMapping/>
  </p:clrMapOvr>
  <p:transition>
    <p:sndAc>
      <p:stSnd>
        <p:snd r:embed="rId3" name="cashreg.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14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5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45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1" presetClass="entr" presetSubtype="4" fill="hold" grpId="0" nodeType="clickEffect">
                                  <p:stCondLst>
                                    <p:cond delay="0"/>
                                  </p:stCondLst>
                                  <p:childTnLst>
                                    <p:set>
                                      <p:cBhvr>
                                        <p:cTn id="14" dur="1" fill="hold">
                                          <p:stCondLst>
                                            <p:cond delay="0"/>
                                          </p:stCondLst>
                                        </p:cTn>
                                        <p:tgtEl>
                                          <p:spTgt spid="61458"/>
                                        </p:tgtEl>
                                        <p:attrNameLst>
                                          <p:attrName>style.visibility</p:attrName>
                                        </p:attrNameLst>
                                      </p:cBhvr>
                                      <p:to>
                                        <p:strVal val="visible"/>
                                      </p:to>
                                    </p:set>
                                    <p:animEffect transition="in" filter="wheel(4)">
                                      <p:cBhvr>
                                        <p:cTn id="15" dur="2000"/>
                                        <p:tgtEl>
                                          <p:spTgt spid="6145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1" presetClass="entr" presetSubtype="4" fill="hold" grpId="0" nodeType="clickEffect">
                                  <p:stCondLst>
                                    <p:cond delay="0"/>
                                  </p:stCondLst>
                                  <p:childTnLst>
                                    <p:set>
                                      <p:cBhvr>
                                        <p:cTn id="19" dur="1" fill="hold">
                                          <p:stCondLst>
                                            <p:cond delay="0"/>
                                          </p:stCondLst>
                                        </p:cTn>
                                        <p:tgtEl>
                                          <p:spTgt spid="61459"/>
                                        </p:tgtEl>
                                        <p:attrNameLst>
                                          <p:attrName>style.visibility</p:attrName>
                                        </p:attrNameLst>
                                      </p:cBhvr>
                                      <p:to>
                                        <p:strVal val="visible"/>
                                      </p:to>
                                    </p:set>
                                    <p:animEffect transition="in" filter="wheel(4)">
                                      <p:cBhvr>
                                        <p:cTn id="20" dur="2000"/>
                                        <p:tgtEl>
                                          <p:spTgt spid="6145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1" presetClass="entr" presetSubtype="4" fill="hold" grpId="0" nodeType="clickEffect">
                                  <p:stCondLst>
                                    <p:cond delay="0"/>
                                  </p:stCondLst>
                                  <p:childTnLst>
                                    <p:set>
                                      <p:cBhvr>
                                        <p:cTn id="24" dur="1" fill="hold">
                                          <p:stCondLst>
                                            <p:cond delay="0"/>
                                          </p:stCondLst>
                                        </p:cTn>
                                        <p:tgtEl>
                                          <p:spTgt spid="61461"/>
                                        </p:tgtEl>
                                        <p:attrNameLst>
                                          <p:attrName>style.visibility</p:attrName>
                                        </p:attrNameLst>
                                      </p:cBhvr>
                                      <p:to>
                                        <p:strVal val="visible"/>
                                      </p:to>
                                    </p:set>
                                    <p:animEffect transition="in" filter="wheel(4)">
                                      <p:cBhvr>
                                        <p:cTn id="25" dur="2000"/>
                                        <p:tgtEl>
                                          <p:spTgt spid="61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58" grpId="0"/>
      <p:bldP spid="61459" grpId="0"/>
      <p:bldP spid="6146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Mobile_SCRS (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33795" name="Picture 3"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0676" y="4778376"/>
            <a:ext cx="898525" cy="936625"/>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30666" y="4681804"/>
            <a:ext cx="992187" cy="1033198"/>
          </a:xfrm>
          <a:prstGeom prst="rect">
            <a:avLst/>
          </a:prstGeom>
          <a:noFill/>
          <a:extLst>
            <a:ext uri="{909E8E84-426E-40DD-AFC4-6F175D3DCCD1}">
              <a14:hiddenFill xmlns:a14="http://schemas.microsoft.com/office/drawing/2010/main">
                <a:solidFill>
                  <a:srgbClr val="FFFFFF"/>
                </a:solidFill>
              </a14:hiddenFill>
            </a:ext>
          </a:extLst>
        </p:spPr>
      </p:pic>
      <p:pic>
        <p:nvPicPr>
          <p:cNvPr id="33797" name="Picture 5"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61328" y="4745304"/>
            <a:ext cx="930275" cy="969698"/>
          </a:xfrm>
          <a:prstGeom prst="rect">
            <a:avLst/>
          </a:prstGeom>
          <a:noFill/>
          <a:extLst>
            <a:ext uri="{909E8E84-426E-40DD-AFC4-6F175D3DCCD1}">
              <a14:hiddenFill xmlns:a14="http://schemas.microsoft.com/office/drawing/2010/main">
                <a:solidFill>
                  <a:srgbClr val="FFFFFF"/>
                </a:solidFill>
              </a14:hiddenFill>
            </a:ext>
          </a:extLst>
        </p:spPr>
      </p:pic>
      <p:pic>
        <p:nvPicPr>
          <p:cNvPr id="33798" name="Picture 6" descr="Mobile_SCRS (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525" y="41011"/>
            <a:ext cx="1066800" cy="1111250"/>
          </a:xfrm>
          <a:prstGeom prst="rect">
            <a:avLst/>
          </a:prstGeom>
          <a:noFill/>
          <a:extLst>
            <a:ext uri="{909E8E84-426E-40DD-AFC4-6F175D3DCCD1}">
              <a14:hiddenFill xmlns:a14="http://schemas.microsoft.com/office/drawing/2010/main">
                <a:solidFill>
                  <a:srgbClr val="FFFFFF"/>
                </a:solidFill>
              </a14:hiddenFill>
            </a:ext>
          </a:extLst>
        </p:spPr>
      </p:pic>
      <p:pic>
        <p:nvPicPr>
          <p:cNvPr id="33799" name="Picture 7" descr="Mobile_SCRS (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999413" y="41011"/>
            <a:ext cx="1066800" cy="1111250"/>
          </a:xfrm>
          <a:prstGeom prst="rect">
            <a:avLst/>
          </a:prstGeom>
          <a:noFill/>
          <a:extLst>
            <a:ext uri="{909E8E84-426E-40DD-AFC4-6F175D3DCCD1}">
              <a14:hiddenFill xmlns:a14="http://schemas.microsoft.com/office/drawing/2010/main">
                <a:solidFill>
                  <a:srgbClr val="FFFFFF"/>
                </a:solidFill>
              </a14:hiddenFill>
            </a:ext>
          </a:extLst>
        </p:spPr>
      </p:pic>
      <p:sp>
        <p:nvSpPr>
          <p:cNvPr id="33800" name="WordArt 8"/>
          <p:cNvSpPr>
            <a:spLocks noChangeArrowheads="1" noChangeShapeType="1" noTextEdit="1"/>
          </p:cNvSpPr>
          <p:nvPr/>
        </p:nvSpPr>
        <p:spPr bwMode="auto">
          <a:xfrm>
            <a:off x="914402" y="2313782"/>
            <a:ext cx="7619999" cy="793750"/>
          </a:xfrm>
          <a:prstGeom prst="rect">
            <a:avLst/>
          </a:prstGeom>
          <a:extLst>
            <a:ext uri="{AF507438-7753-43E0-B8FC-AC1667EBCBE1}">
              <a14:hiddenEffects xmlns:a14="http://schemas.microsoft.com/office/drawing/2010/main">
                <a:effectLst/>
              </a14:hiddenEffects>
            </a:ext>
          </a:extLst>
        </p:spPr>
        <p:txBody>
          <a:bodyPr wrap="none" lIns="71323" tIns="35662" rIns="71323" bIns="35662" fromWordArt="1">
            <a:prstTxWarp prst="textCascadeUp">
              <a:avLst>
                <a:gd name="adj" fmla="val 96731"/>
              </a:avLst>
            </a:prstTxWarp>
            <a:scene3d>
              <a:camera prst="legacyObliqueTopRight">
                <a:rot lat="21299999" lon="21299999" rev="0"/>
              </a:camera>
              <a:lightRig rig="legacyFlat3" dir="b"/>
            </a:scene3d>
            <a:sp3d extrusionH="430200" prstMaterial="legacyMatte">
              <a:extrusionClr>
                <a:srgbClr val="FDE9E3"/>
              </a:extrusionClr>
            </a:sp3d>
          </a:bodyPr>
          <a:lstStyle/>
          <a:p>
            <a:pPr algn="ctr"/>
            <a:r>
              <a:rPr lang="en-US" sz="2800" kern="10" dirty="0">
                <a:ln w="9525">
                  <a:round/>
                  <a:headEnd/>
                  <a:tailEnd/>
                </a:ln>
                <a:solidFill>
                  <a:srgbClr val="FF0000"/>
                </a:solidFill>
                <a:latin typeface="VNI-Thufap2"/>
              </a:rPr>
              <a:t>CHÂN THÀNH CÁM ƠN CÁC THẦY CÔ GIÁO VÀ CÁC CON!</a:t>
            </a:r>
          </a:p>
        </p:txBody>
      </p:sp>
    </p:spTree>
    <p:extLst>
      <p:ext uri="{BB962C8B-B14F-4D97-AF65-F5344CB8AC3E}">
        <p14:creationId xmlns:p14="http://schemas.microsoft.com/office/powerpoint/2010/main" val="37373730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33800"/>
                                        </p:tgtEl>
                                        <p:attrNameLst>
                                          <p:attrName>style.visibility</p:attrName>
                                        </p:attrNameLst>
                                      </p:cBhvr>
                                      <p:to>
                                        <p:strVal val="visible"/>
                                      </p:to>
                                    </p:set>
                                    <p:anim calcmode="lin" valueType="num">
                                      <p:cBhvr>
                                        <p:cTn id="7" dur="1000" fill="hold"/>
                                        <p:tgtEl>
                                          <p:spTgt spid="33800"/>
                                        </p:tgtEl>
                                        <p:attrNameLst>
                                          <p:attrName>ppt_w</p:attrName>
                                        </p:attrNameLst>
                                      </p:cBhvr>
                                      <p:tavLst>
                                        <p:tav tm="0">
                                          <p:val>
                                            <p:fltVal val="0"/>
                                          </p:val>
                                        </p:tav>
                                        <p:tav tm="100000">
                                          <p:val>
                                            <p:strVal val="#ppt_w"/>
                                          </p:val>
                                        </p:tav>
                                      </p:tavLst>
                                    </p:anim>
                                    <p:anim calcmode="lin" valueType="num">
                                      <p:cBhvr>
                                        <p:cTn id="8" dur="1000" fill="hold"/>
                                        <p:tgtEl>
                                          <p:spTgt spid="33800"/>
                                        </p:tgtEl>
                                        <p:attrNameLst>
                                          <p:attrName>ppt_h</p:attrName>
                                        </p:attrNameLst>
                                      </p:cBhvr>
                                      <p:tavLst>
                                        <p:tav tm="0">
                                          <p:val>
                                            <p:fltVal val="0"/>
                                          </p:val>
                                        </p:tav>
                                        <p:tav tm="100000">
                                          <p:val>
                                            <p:strVal val="#ppt_h"/>
                                          </p:val>
                                        </p:tav>
                                      </p:tavLst>
                                    </p:anim>
                                    <p:anim calcmode="lin" valueType="num">
                                      <p:cBhvr>
                                        <p:cTn id="9" dur="1000" fill="hold"/>
                                        <p:tgtEl>
                                          <p:spTgt spid="33800"/>
                                        </p:tgtEl>
                                        <p:attrNameLst>
                                          <p:attrName>style.rotation</p:attrName>
                                        </p:attrNameLst>
                                      </p:cBhvr>
                                      <p:tavLst>
                                        <p:tav tm="0">
                                          <p:val>
                                            <p:fltVal val="90"/>
                                          </p:val>
                                        </p:tav>
                                        <p:tav tm="100000">
                                          <p:val>
                                            <p:fltVal val="0"/>
                                          </p:val>
                                        </p:tav>
                                      </p:tavLst>
                                    </p:anim>
                                    <p:animEffect transition="in" filter="fade">
                                      <p:cBhvr>
                                        <p:cTn id="10" dur="1000"/>
                                        <p:tgtEl>
                                          <p:spTgt spid="33800"/>
                                        </p:tgtEl>
                                      </p:cBhvr>
                                    </p:animEffect>
                                  </p:childTnLst>
                                </p:cTn>
                              </p:par>
                            </p:childTnLst>
                          </p:cTn>
                        </p:par>
                        <p:par>
                          <p:cTn id="11" fill="hold" nodeType="afterGroup">
                            <p:stCondLst>
                              <p:cond delay="2750"/>
                            </p:stCondLst>
                            <p:childTnLst>
                              <p:par>
                                <p:cTn id="12" presetID="27" presetClass="emph" presetSubtype="0" repeatCount="indefinite" fill="hold" grpId="1" nodeType="afterEffect">
                                  <p:stCondLst>
                                    <p:cond delay="0"/>
                                  </p:stCondLst>
                                  <p:iterate type="lt">
                                    <p:tmPct val="0"/>
                                  </p:iterate>
                                  <p:childTnLst>
                                    <p:animClr clrSpc="rgb" dir="cw">
                                      <p:cBhvr override="childStyle">
                                        <p:cTn id="13" dur="250" autoRev="1" fill="hold"/>
                                        <p:tgtEl>
                                          <p:spTgt spid="33800"/>
                                        </p:tgtEl>
                                        <p:attrNameLst>
                                          <p:attrName>style.color</p:attrName>
                                        </p:attrNameLst>
                                      </p:cBhvr>
                                      <p:to>
                                        <a:srgbClr val="FF0066"/>
                                      </p:to>
                                    </p:animClr>
                                    <p:animClr clrSpc="rgb" dir="cw">
                                      <p:cBhvr>
                                        <p:cTn id="14" dur="250" autoRev="1" fill="hold"/>
                                        <p:tgtEl>
                                          <p:spTgt spid="33800"/>
                                        </p:tgtEl>
                                        <p:attrNameLst>
                                          <p:attrName>fillcolor</p:attrName>
                                        </p:attrNameLst>
                                      </p:cBhvr>
                                      <p:to>
                                        <a:srgbClr val="FF0066"/>
                                      </p:to>
                                    </p:animClr>
                                    <p:set>
                                      <p:cBhvr>
                                        <p:cTn id="15" dur="250" autoRev="1" fill="hold"/>
                                        <p:tgtEl>
                                          <p:spTgt spid="33800"/>
                                        </p:tgtEl>
                                        <p:attrNameLst>
                                          <p:attrName>fill.type</p:attrName>
                                        </p:attrNameLst>
                                      </p:cBhvr>
                                      <p:to>
                                        <p:strVal val="solid"/>
                                      </p:to>
                                    </p:set>
                                    <p:set>
                                      <p:cBhvr>
                                        <p:cTn id="16" dur="250" autoRev="1" fill="hold"/>
                                        <p:tgtEl>
                                          <p:spTgt spid="33800"/>
                                        </p:tgtEl>
                                        <p:attrNameLst>
                                          <p:attrName>fill.on</p:attrName>
                                        </p:attrNameLst>
                                      </p:cBhvr>
                                      <p:to>
                                        <p:strVal val="true"/>
                                      </p:to>
                                    </p:set>
                                  </p:childTnLst>
                                </p:cTn>
                              </p:par>
                            </p:childTnLst>
                          </p:cTn>
                        </p:par>
                        <p:par>
                          <p:cTn id="17" fill="hold" nodeType="afterGroup">
                            <p:stCondLst>
                              <p:cond delay="3250"/>
                            </p:stCondLst>
                            <p:childTnLst>
                              <p:par>
                                <p:cTn id="18" presetID="22" presetClass="emph" presetSubtype="0" repeatCount="indefinite" fill="hold" grpId="2" nodeType="afterEffect">
                                  <p:stCondLst>
                                    <p:cond delay="0"/>
                                  </p:stCondLst>
                                  <p:iterate type="lt">
                                    <p:tmPct val="0"/>
                                  </p:iterate>
                                  <p:childTnLst>
                                    <p:animClr clrSpc="hsl" dir="cw">
                                      <p:cBhvr override="childStyle">
                                        <p:cTn id="19" dur="500" fill="hold"/>
                                        <p:tgtEl>
                                          <p:spTgt spid="33800"/>
                                        </p:tgtEl>
                                        <p:attrNameLst>
                                          <p:attrName>style.color</p:attrName>
                                        </p:attrNameLst>
                                      </p:cBhvr>
                                      <p:by>
                                        <p:hsl h="-7200000" s="0" l="0"/>
                                      </p:by>
                                    </p:animClr>
                                    <p:animClr clrSpc="hsl" dir="cw">
                                      <p:cBhvr>
                                        <p:cTn id="20" dur="500" fill="hold"/>
                                        <p:tgtEl>
                                          <p:spTgt spid="33800"/>
                                        </p:tgtEl>
                                        <p:attrNameLst>
                                          <p:attrName>fillcolor</p:attrName>
                                        </p:attrNameLst>
                                      </p:cBhvr>
                                      <p:by>
                                        <p:hsl h="-7200000" s="0" l="0"/>
                                      </p:by>
                                    </p:animClr>
                                    <p:animClr clrSpc="hsl" dir="cw">
                                      <p:cBhvr>
                                        <p:cTn id="21" dur="500" fill="hold"/>
                                        <p:tgtEl>
                                          <p:spTgt spid="33800"/>
                                        </p:tgtEl>
                                        <p:attrNameLst>
                                          <p:attrName>stroke.color</p:attrName>
                                        </p:attrNameLst>
                                      </p:cBhvr>
                                      <p:by>
                                        <p:hsl h="-7200000" s="0" l="0"/>
                                      </p:by>
                                    </p:animClr>
                                    <p:set>
                                      <p:cBhvr>
                                        <p:cTn id="22" dur="500" fill="hold"/>
                                        <p:tgtEl>
                                          <p:spTgt spid="3380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0" grpId="0" animBg="1"/>
      <p:bldP spid="33800" grpId="1" animBg="1"/>
      <p:bldP spid="33800" grpId="2"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0"/>
          <p:cNvSpPr>
            <a:spLocks noChangeArrowheads="1"/>
          </p:cNvSpPr>
          <p:nvPr>
            <p:custDataLst>
              <p:tags r:id="rId1"/>
            </p:custDataLst>
          </p:nvPr>
        </p:nvSpPr>
        <p:spPr bwMode="gray">
          <a:xfrm>
            <a:off x="304800" y="900906"/>
            <a:ext cx="8382000" cy="381000"/>
          </a:xfrm>
          <a:prstGeom prst="roundRect">
            <a:avLst>
              <a:gd name="adj" fmla="val 16667"/>
            </a:avLst>
          </a:prstGeom>
          <a:gradFill rotWithShape="1">
            <a:gsLst>
              <a:gs pos="0">
                <a:schemeClr val="accent2">
                  <a:lumMod val="50000"/>
                </a:schemeClr>
              </a:gs>
              <a:gs pos="100000">
                <a:srgbClr val="FF0000"/>
              </a:gs>
            </a:gsLst>
            <a:lin ang="0" scaled="1"/>
          </a:gradFill>
          <a:ln w="12700" algn="ctr">
            <a:solidFill>
              <a:schemeClr val="accent1">
                <a:lumMod val="20000"/>
                <a:lumOff val="80000"/>
              </a:schemeClr>
            </a:solidFill>
            <a:round/>
            <a:headEnd/>
            <a:tailEnd/>
          </a:ln>
          <a:effectLst>
            <a:glow rad="139700">
              <a:schemeClr val="accent1">
                <a:lumMod val="20000"/>
                <a:lumOff val="80000"/>
                <a:alpha val="40000"/>
              </a:schemeClr>
            </a:glow>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endParaRPr lang="en-US"/>
          </a:p>
        </p:txBody>
      </p:sp>
      <p:sp>
        <p:nvSpPr>
          <p:cNvPr id="6149" name="Text Box 5"/>
          <p:cNvSpPr txBox="1">
            <a:spLocks noChangeArrowheads="1"/>
          </p:cNvSpPr>
          <p:nvPr>
            <p:custDataLst>
              <p:tags r:id="rId2"/>
            </p:custDataLst>
          </p:nvPr>
        </p:nvSpPr>
        <p:spPr bwMode="auto">
          <a:xfrm>
            <a:off x="1044578" y="948532"/>
            <a:ext cx="71532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eaLnBrk="1" hangingPunct="1">
              <a:spcBef>
                <a:spcPct val="50000"/>
              </a:spcBef>
            </a:pPr>
            <a:r>
              <a:rPr lang="en-US" altLang="en-US" sz="2000" b="1" dirty="0">
                <a:solidFill>
                  <a:schemeClr val="bg1"/>
                </a:solidFill>
                <a:latin typeface="Arial" pitchFamily="34" charset="0"/>
                <a:cs typeface="Arial" pitchFamily="34" charset="0"/>
              </a:rPr>
              <a:t>BÁO CÁO BÀI TẬP DỰ ÁN</a:t>
            </a:r>
          </a:p>
        </p:txBody>
      </p:sp>
      <p:sp>
        <p:nvSpPr>
          <p:cNvPr id="10" name="Rounded Rectangle 9"/>
          <p:cNvSpPr/>
          <p:nvPr>
            <p:custDataLst>
              <p:tags r:id="rId3"/>
            </p:custDataLst>
          </p:nvPr>
        </p:nvSpPr>
        <p:spPr>
          <a:xfrm>
            <a:off x="228600" y="1562100"/>
            <a:ext cx="4183454" cy="2185326"/>
          </a:xfrm>
          <a:prstGeom prst="roundRect">
            <a:avLst/>
          </a:prstGeom>
          <a:solidFill>
            <a:srgbClr val="002060"/>
          </a:solidFill>
          <a:scene3d>
            <a:camera prst="orthographicFront"/>
            <a:lightRig rig="threePt" dir="t"/>
          </a:scene3d>
          <a:sp3d>
            <a:bevelT prst="angle"/>
          </a:sp3d>
        </p:spPr>
        <p:style>
          <a:lnRef idx="3">
            <a:schemeClr val="lt1"/>
          </a:lnRef>
          <a:fillRef idx="1">
            <a:schemeClr val="accent2"/>
          </a:fillRef>
          <a:effectRef idx="1">
            <a:schemeClr val="accent2"/>
          </a:effectRef>
          <a:fontRef idx="minor">
            <a:schemeClr val="lt1"/>
          </a:fontRef>
        </p:style>
        <p:txBody>
          <a:bodyPr anchor="ctr"/>
          <a:lstStyle/>
          <a:p>
            <a:pPr algn="just">
              <a:lnSpc>
                <a:spcPct val="130000"/>
              </a:lnSpc>
              <a:spcBef>
                <a:spcPts val="0"/>
              </a:spcBef>
              <a:defRPr/>
            </a:pPr>
            <a:r>
              <a:rPr lang="en-US" sz="2400" b="1" spc="42" dirty="0">
                <a:ln w="11430"/>
                <a:solidFill>
                  <a:srgbClr val="FFFF00"/>
                </a:solidFill>
                <a:latin typeface="Arial" pitchFamily="34" charset="0"/>
                <a:cs typeface="Arial" pitchFamily="34" charset="0"/>
              </a:rPr>
              <a:t> </a:t>
            </a:r>
            <a:r>
              <a:rPr lang="en-US" sz="2400" b="1" spc="42" dirty="0" err="1">
                <a:ln w="11430"/>
                <a:solidFill>
                  <a:srgbClr val="FFFF00"/>
                </a:solidFill>
                <a:latin typeface="Arial" pitchFamily="34" charset="0"/>
                <a:cs typeface="Arial" pitchFamily="34" charset="0"/>
              </a:rPr>
              <a:t>Trình</a:t>
            </a:r>
            <a:r>
              <a:rPr lang="en-US" sz="2400" b="1" spc="42" dirty="0">
                <a:ln w="11430"/>
                <a:solidFill>
                  <a:srgbClr val="FFFF00"/>
                </a:solidFill>
                <a:latin typeface="Arial" pitchFamily="34" charset="0"/>
                <a:cs typeface="Arial" pitchFamily="34" charset="0"/>
              </a:rPr>
              <a:t> </a:t>
            </a:r>
            <a:r>
              <a:rPr lang="en-US" sz="2400" b="1" spc="42" dirty="0" err="1">
                <a:ln w="11430"/>
                <a:solidFill>
                  <a:srgbClr val="FFFF00"/>
                </a:solidFill>
                <a:latin typeface="Arial" pitchFamily="34" charset="0"/>
                <a:cs typeface="Arial" pitchFamily="34" charset="0"/>
              </a:rPr>
              <a:t>bày</a:t>
            </a:r>
            <a:r>
              <a:rPr lang="en-US" sz="2400" b="1" spc="42" dirty="0">
                <a:ln w="11430"/>
                <a:solidFill>
                  <a:srgbClr val="FFFF00"/>
                </a:solidFill>
                <a:latin typeface="Arial" pitchFamily="34" charset="0"/>
                <a:cs typeface="Arial" pitchFamily="34" charset="0"/>
              </a:rPr>
              <a:t> </a:t>
            </a:r>
            <a:r>
              <a:rPr lang="en-US" sz="2400" b="1" spc="42" dirty="0" err="1">
                <a:ln w="11430"/>
                <a:solidFill>
                  <a:srgbClr val="FFFF00"/>
                </a:solidFill>
                <a:latin typeface="Arial" pitchFamily="34" charset="0"/>
                <a:cs typeface="Arial" pitchFamily="34" charset="0"/>
              </a:rPr>
              <a:t>những</a:t>
            </a:r>
            <a:r>
              <a:rPr lang="en-US" sz="2400" b="1" spc="42" dirty="0">
                <a:ln w="11430"/>
                <a:solidFill>
                  <a:srgbClr val="FFFF00"/>
                </a:solidFill>
                <a:latin typeface="Arial" pitchFamily="34" charset="0"/>
                <a:cs typeface="Arial" pitchFamily="34" charset="0"/>
              </a:rPr>
              <a:t> </a:t>
            </a:r>
            <a:r>
              <a:rPr lang="en-US" sz="2400" b="1" spc="42" dirty="0" err="1">
                <a:ln w="11430"/>
                <a:solidFill>
                  <a:srgbClr val="FFFF00"/>
                </a:solidFill>
                <a:latin typeface="Arial" pitchFamily="34" charset="0"/>
                <a:cs typeface="Arial" pitchFamily="34" charset="0"/>
              </a:rPr>
              <a:t>hiểu</a:t>
            </a:r>
            <a:r>
              <a:rPr lang="en-US" sz="2400" b="1" spc="42" dirty="0">
                <a:ln w="11430"/>
                <a:solidFill>
                  <a:srgbClr val="FFFF00"/>
                </a:solidFill>
                <a:latin typeface="Arial" pitchFamily="34" charset="0"/>
                <a:cs typeface="Arial" pitchFamily="34" charset="0"/>
              </a:rPr>
              <a:t> </a:t>
            </a:r>
            <a:r>
              <a:rPr lang="en-US" sz="2400" b="1" spc="42" dirty="0" err="1">
                <a:ln w="11430"/>
                <a:solidFill>
                  <a:srgbClr val="FFFF00"/>
                </a:solidFill>
                <a:latin typeface="Arial" pitchFamily="34" charset="0"/>
                <a:cs typeface="Arial" pitchFamily="34" charset="0"/>
              </a:rPr>
              <a:t>biết</a:t>
            </a:r>
            <a:r>
              <a:rPr lang="en-US" sz="2400" b="1" spc="42" dirty="0">
                <a:ln w="11430"/>
                <a:solidFill>
                  <a:srgbClr val="FFFF00"/>
                </a:solidFill>
                <a:latin typeface="Arial" pitchFamily="34" charset="0"/>
                <a:cs typeface="Arial" pitchFamily="34" charset="0"/>
              </a:rPr>
              <a:t> </a:t>
            </a:r>
            <a:r>
              <a:rPr lang="en-US" sz="2400" b="1" spc="42" dirty="0" err="1">
                <a:ln w="11430"/>
                <a:solidFill>
                  <a:srgbClr val="FFFF00"/>
                </a:solidFill>
                <a:latin typeface="Arial" pitchFamily="34" charset="0"/>
                <a:cs typeface="Arial" pitchFamily="34" charset="0"/>
              </a:rPr>
              <a:t>của</a:t>
            </a:r>
            <a:r>
              <a:rPr lang="en-US" sz="2400" b="1" spc="42" dirty="0">
                <a:ln w="11430"/>
                <a:solidFill>
                  <a:srgbClr val="FFFF00"/>
                </a:solidFill>
                <a:latin typeface="Arial" pitchFamily="34" charset="0"/>
                <a:cs typeface="Arial" pitchFamily="34" charset="0"/>
              </a:rPr>
              <a:t> </a:t>
            </a:r>
            <a:r>
              <a:rPr lang="en-US" sz="2400" b="1" spc="42" dirty="0" err="1">
                <a:ln w="11430"/>
                <a:solidFill>
                  <a:srgbClr val="FFFF00"/>
                </a:solidFill>
                <a:latin typeface="Arial" pitchFamily="34" charset="0"/>
                <a:cs typeface="Arial" pitchFamily="34" charset="0"/>
              </a:rPr>
              <a:t>em</a:t>
            </a:r>
            <a:r>
              <a:rPr lang="en-US" sz="2400" b="1" spc="42" dirty="0">
                <a:ln w="11430"/>
                <a:solidFill>
                  <a:srgbClr val="FFFF00"/>
                </a:solidFill>
                <a:latin typeface="Arial" pitchFamily="34" charset="0"/>
                <a:cs typeface="Arial" pitchFamily="34" charset="0"/>
              </a:rPr>
              <a:t> </a:t>
            </a:r>
            <a:r>
              <a:rPr lang="en-US" sz="2400" b="1" spc="42" dirty="0" err="1">
                <a:ln w="11430"/>
                <a:solidFill>
                  <a:srgbClr val="FFFF00"/>
                </a:solidFill>
                <a:latin typeface="Arial" pitchFamily="34" charset="0"/>
                <a:cs typeface="Arial" pitchFamily="34" charset="0"/>
              </a:rPr>
              <a:t>về</a:t>
            </a:r>
            <a:r>
              <a:rPr lang="en-US" sz="2400" b="1" spc="42" dirty="0">
                <a:ln w="11430"/>
                <a:solidFill>
                  <a:srgbClr val="FFFF00"/>
                </a:solidFill>
                <a:latin typeface="Arial" pitchFamily="34" charset="0"/>
                <a:cs typeface="Arial" pitchFamily="34" charset="0"/>
              </a:rPr>
              <a:t> </a:t>
            </a:r>
            <a:r>
              <a:rPr lang="en-US" sz="2400" b="1" spc="42" dirty="0" err="1">
                <a:ln w="11430"/>
                <a:solidFill>
                  <a:srgbClr val="FFFF00"/>
                </a:solidFill>
                <a:latin typeface="Arial" pitchFamily="34" charset="0"/>
                <a:cs typeface="Arial" pitchFamily="34" charset="0"/>
              </a:rPr>
              <a:t>tác</a:t>
            </a:r>
            <a:r>
              <a:rPr lang="en-US" sz="2400" b="1" spc="42" dirty="0">
                <a:ln w="11430"/>
                <a:solidFill>
                  <a:srgbClr val="FFFF00"/>
                </a:solidFill>
                <a:latin typeface="Arial" pitchFamily="34" charset="0"/>
                <a:cs typeface="Arial" pitchFamily="34" charset="0"/>
              </a:rPr>
              <a:t> </a:t>
            </a:r>
            <a:r>
              <a:rPr lang="en-US" sz="2400" b="1" spc="42" dirty="0" err="1">
                <a:ln w="11430"/>
                <a:solidFill>
                  <a:srgbClr val="FFFF00"/>
                </a:solidFill>
                <a:latin typeface="Arial" pitchFamily="34" charset="0"/>
                <a:cs typeface="Arial" pitchFamily="34" charset="0"/>
              </a:rPr>
              <a:t>giả</a:t>
            </a:r>
            <a:r>
              <a:rPr lang="en-US" sz="2400" b="1" spc="42" dirty="0">
                <a:ln w="11430"/>
                <a:solidFill>
                  <a:srgbClr val="FFFF00"/>
                </a:solidFill>
                <a:latin typeface="Arial" pitchFamily="34" charset="0"/>
                <a:cs typeface="Arial" pitchFamily="34" charset="0"/>
              </a:rPr>
              <a:t> An-</a:t>
            </a:r>
            <a:r>
              <a:rPr lang="en-US" sz="2400" b="1" spc="42" dirty="0" err="1">
                <a:ln w="11430"/>
                <a:solidFill>
                  <a:srgbClr val="FFFF00"/>
                </a:solidFill>
                <a:latin typeface="Arial" pitchFamily="34" charset="0"/>
                <a:cs typeface="Arial" pitchFamily="34" charset="0"/>
              </a:rPr>
              <a:t>đéc</a:t>
            </a:r>
            <a:r>
              <a:rPr lang="en-US" sz="2400" b="1" spc="42" dirty="0">
                <a:ln w="11430"/>
                <a:solidFill>
                  <a:srgbClr val="FFFF00"/>
                </a:solidFill>
                <a:latin typeface="Arial" pitchFamily="34" charset="0"/>
                <a:cs typeface="Arial" pitchFamily="34" charset="0"/>
              </a:rPr>
              <a:t>-xen </a:t>
            </a:r>
            <a:r>
              <a:rPr lang="en-US" sz="2400" b="1" spc="42" dirty="0" err="1">
                <a:ln w="11430"/>
                <a:solidFill>
                  <a:srgbClr val="FFFF00"/>
                </a:solidFill>
                <a:latin typeface="Arial" pitchFamily="34" charset="0"/>
                <a:cs typeface="Arial" pitchFamily="34" charset="0"/>
              </a:rPr>
              <a:t>và</a:t>
            </a:r>
            <a:r>
              <a:rPr lang="en-US" sz="2400" b="1" spc="42" dirty="0">
                <a:ln w="11430"/>
                <a:solidFill>
                  <a:srgbClr val="FFFF00"/>
                </a:solidFill>
                <a:latin typeface="Arial" pitchFamily="34" charset="0"/>
                <a:cs typeface="Arial" pitchFamily="34" charset="0"/>
              </a:rPr>
              <a:t> </a:t>
            </a:r>
            <a:r>
              <a:rPr lang="en-US" sz="2400" b="1" spc="42" dirty="0" err="1">
                <a:ln w="11430"/>
                <a:solidFill>
                  <a:srgbClr val="FFFF00"/>
                </a:solidFill>
                <a:latin typeface="Arial" pitchFamily="34" charset="0"/>
                <a:cs typeface="Arial" pitchFamily="34" charset="0"/>
              </a:rPr>
              <a:t>văn</a:t>
            </a:r>
            <a:r>
              <a:rPr lang="en-US" sz="2400" b="1" spc="42" dirty="0">
                <a:ln w="11430"/>
                <a:solidFill>
                  <a:srgbClr val="FFFF00"/>
                </a:solidFill>
                <a:latin typeface="Arial" pitchFamily="34" charset="0"/>
                <a:cs typeface="Arial" pitchFamily="34" charset="0"/>
              </a:rPr>
              <a:t> </a:t>
            </a:r>
            <a:r>
              <a:rPr lang="en-US" sz="2400" b="1" spc="42" dirty="0" err="1">
                <a:ln w="11430"/>
                <a:solidFill>
                  <a:srgbClr val="FFFF00"/>
                </a:solidFill>
                <a:latin typeface="Arial" pitchFamily="34" charset="0"/>
                <a:cs typeface="Arial" pitchFamily="34" charset="0"/>
              </a:rPr>
              <a:t>bản</a:t>
            </a:r>
            <a:r>
              <a:rPr lang="en-US" sz="2400" b="1" spc="42" dirty="0">
                <a:ln w="11430"/>
                <a:solidFill>
                  <a:srgbClr val="FFFF00"/>
                </a:solidFill>
                <a:latin typeface="Arial" pitchFamily="34" charset="0"/>
                <a:cs typeface="Arial" pitchFamily="34" charset="0"/>
              </a:rPr>
              <a:t> “</a:t>
            </a:r>
            <a:r>
              <a:rPr lang="en-US" sz="2400" b="1" spc="42" dirty="0" err="1">
                <a:ln w="11430"/>
                <a:solidFill>
                  <a:srgbClr val="FFFF00"/>
                </a:solidFill>
                <a:latin typeface="Arial" pitchFamily="34" charset="0"/>
                <a:cs typeface="Arial" pitchFamily="34" charset="0"/>
              </a:rPr>
              <a:t>Cô</a:t>
            </a:r>
            <a:r>
              <a:rPr lang="en-US" sz="2400" b="1" spc="42" dirty="0">
                <a:ln w="11430"/>
                <a:solidFill>
                  <a:srgbClr val="FFFF00"/>
                </a:solidFill>
                <a:latin typeface="Arial" pitchFamily="34" charset="0"/>
                <a:cs typeface="Arial" pitchFamily="34" charset="0"/>
              </a:rPr>
              <a:t> </a:t>
            </a:r>
            <a:r>
              <a:rPr lang="en-US" sz="2400" b="1" spc="42" dirty="0" err="1">
                <a:ln w="11430"/>
                <a:solidFill>
                  <a:srgbClr val="FFFF00"/>
                </a:solidFill>
                <a:latin typeface="Arial" pitchFamily="34" charset="0"/>
                <a:cs typeface="Arial" pitchFamily="34" charset="0"/>
              </a:rPr>
              <a:t>bé</a:t>
            </a:r>
            <a:r>
              <a:rPr lang="en-US" sz="2400" b="1" spc="42" dirty="0">
                <a:ln w="11430"/>
                <a:solidFill>
                  <a:srgbClr val="FFFF00"/>
                </a:solidFill>
                <a:latin typeface="Arial" pitchFamily="34" charset="0"/>
                <a:cs typeface="Arial" pitchFamily="34" charset="0"/>
              </a:rPr>
              <a:t> </a:t>
            </a:r>
            <a:r>
              <a:rPr lang="en-US" sz="2400" b="1" spc="42" dirty="0" err="1">
                <a:ln w="11430"/>
                <a:solidFill>
                  <a:srgbClr val="FFFF00"/>
                </a:solidFill>
                <a:latin typeface="Arial" pitchFamily="34" charset="0"/>
                <a:cs typeface="Arial" pitchFamily="34" charset="0"/>
              </a:rPr>
              <a:t>bán</a:t>
            </a:r>
            <a:r>
              <a:rPr lang="en-US" sz="2400" b="1" spc="42" dirty="0">
                <a:ln w="11430"/>
                <a:solidFill>
                  <a:srgbClr val="FFFF00"/>
                </a:solidFill>
                <a:latin typeface="Arial" pitchFamily="34" charset="0"/>
                <a:cs typeface="Arial" pitchFamily="34" charset="0"/>
              </a:rPr>
              <a:t> </a:t>
            </a:r>
            <a:r>
              <a:rPr lang="en-US" sz="2400" b="1" spc="42" dirty="0" err="1">
                <a:ln w="11430"/>
                <a:solidFill>
                  <a:srgbClr val="FFFF00"/>
                </a:solidFill>
                <a:latin typeface="Arial" pitchFamily="34" charset="0"/>
                <a:cs typeface="Arial" pitchFamily="34" charset="0"/>
              </a:rPr>
              <a:t>diêm</a:t>
            </a:r>
            <a:r>
              <a:rPr lang="en-US" sz="2400" b="1" spc="42" dirty="0">
                <a:ln w="11430"/>
                <a:solidFill>
                  <a:srgbClr val="FFFF00"/>
                </a:solidFill>
                <a:latin typeface="Arial" pitchFamily="34" charset="0"/>
                <a:cs typeface="Arial" pitchFamily="34" charset="0"/>
              </a:rPr>
              <a:t>”.</a:t>
            </a:r>
            <a:endParaRPr lang="en-US" sz="2400" b="1" dirty="0">
              <a:solidFill>
                <a:schemeClr val="bg1"/>
              </a:solidFill>
              <a:latin typeface="+mj-lt"/>
              <a:cs typeface="Arial" pitchFamily="34" charset="0"/>
            </a:endParaRPr>
          </a:p>
        </p:txBody>
      </p:sp>
      <p:sp>
        <p:nvSpPr>
          <p:cNvPr id="6155"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56" name="Rectangle 13"/>
          <p:cNvSpPr>
            <a:spLocks noChangeArrowheads="1"/>
          </p:cNvSpPr>
          <p:nvPr/>
        </p:nvSpPr>
        <p:spPr bwMode="auto">
          <a:xfrm>
            <a:off x="0" y="0"/>
            <a:ext cx="9144000" cy="834170"/>
          </a:xfrm>
          <a:prstGeom prst="rect">
            <a:avLst/>
          </a:prstGeom>
          <a:solidFill>
            <a:srgbClr val="006600"/>
          </a:solidFill>
          <a:ln w="9525">
            <a:solidFill>
              <a:srgbClr val="FFFFFF"/>
            </a:solidFill>
            <a:miter lim="800000"/>
            <a:headEnd/>
            <a:tailEnd/>
          </a:ln>
          <a:effectLst/>
        </p:spPr>
        <p:txBody>
          <a:bodyPr wrap="none" anchor="ctr"/>
          <a:lstStyle/>
          <a:p>
            <a:pPr algn="ctr"/>
            <a:endParaRPr lang="en-US" altLang="en-US"/>
          </a:p>
        </p:txBody>
      </p:sp>
      <p:sp>
        <p:nvSpPr>
          <p:cNvPr id="6159" name="Oval 62"/>
          <p:cNvSpPr>
            <a:spLocks noChangeArrowheads="1"/>
          </p:cNvSpPr>
          <p:nvPr/>
        </p:nvSpPr>
        <p:spPr bwMode="auto">
          <a:xfrm>
            <a:off x="152400" y="71438"/>
            <a:ext cx="1905000" cy="571500"/>
          </a:xfrm>
          <a:prstGeom prst="ellipse">
            <a:avLst/>
          </a:prstGeom>
          <a:solidFill>
            <a:schemeClr val="accent2"/>
          </a:solidFill>
          <a:ln w="9525">
            <a:solidFill>
              <a:srgbClr val="CCFF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b="1">
                <a:solidFill>
                  <a:srgbClr val="FFFF00"/>
                </a:solidFill>
                <a:latin typeface="Arial" pitchFamily="34" charset="0"/>
                <a:cs typeface="Arial" pitchFamily="34" charset="0"/>
              </a:rPr>
              <a:t>Văn bản</a:t>
            </a:r>
          </a:p>
        </p:txBody>
      </p:sp>
      <p:pic>
        <p:nvPicPr>
          <p:cNvPr id="13" name="Picture 12">
            <a:extLst>
              <a:ext uri="{FF2B5EF4-FFF2-40B4-BE49-F238E27FC236}">
                <a16:creationId xmlns="" xmlns:a16="http://schemas.microsoft.com/office/drawing/2014/main" id="{8707B697-E91C-4DE2-8627-B8C56C8BA1FC}"/>
              </a:ext>
            </a:extLst>
          </p:cNvPr>
          <p:cNvPicPr>
            <a:picLocks noChangeAspect="1"/>
          </p:cNvPicPr>
          <p:nvPr/>
        </p:nvPicPr>
        <p:blipFill rotWithShape="1">
          <a:blip r:embed="rId5"/>
          <a:srcRect t="43789" b="13586"/>
          <a:stretch/>
        </p:blipFill>
        <p:spPr>
          <a:xfrm>
            <a:off x="2712646" y="54370"/>
            <a:ext cx="4353172" cy="717878"/>
          </a:xfrm>
          <a:prstGeom prst="rect">
            <a:avLst/>
          </a:prstGeom>
        </p:spPr>
      </p:pic>
      <p:pic>
        <p:nvPicPr>
          <p:cNvPr id="2050" name="Picture 2" descr="Cô bé bán diêm&amp;#39; là chuyện có thật? - Saigon Nhỏ">
            <a:extLst>
              <a:ext uri="{FF2B5EF4-FFF2-40B4-BE49-F238E27FC236}">
                <a16:creationId xmlns="" xmlns:a16="http://schemas.microsoft.com/office/drawing/2014/main" id="{3641B699-3F6F-4655-A163-F6A30E3BC15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1181"/>
          <a:stretch/>
        </p:blipFill>
        <p:spPr bwMode="auto">
          <a:xfrm>
            <a:off x="4572000" y="1618602"/>
            <a:ext cx="4313708" cy="21288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convex"/>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5964395"/>
      </p:ext>
    </p:extLst>
  </p:cSld>
  <p:clrMapOvr>
    <a:masterClrMapping/>
  </p:clrMapOvr>
  <p:transition>
    <p:circl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ackground xanh">
            <a:extLst>
              <a:ext uri="{FF2B5EF4-FFF2-40B4-BE49-F238E27FC236}">
                <a16:creationId xmlns="" xmlns:a16="http://schemas.microsoft.com/office/drawing/2014/main" id="{36C12BB2-1792-4CA0-8F14-CF9D3C3324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6362"/>
            <a:ext cx="9144000" cy="5168638"/>
          </a:xfrm>
          <a:prstGeom prst="rect">
            <a:avLst/>
          </a:prstGeom>
          <a:noFill/>
          <a:extLst>
            <a:ext uri="{909E8E84-426E-40DD-AFC4-6F175D3DCCD1}">
              <a14:hiddenFill xmlns:a14="http://schemas.microsoft.com/office/drawing/2010/main">
                <a:solidFill>
                  <a:srgbClr val="FFFFFF"/>
                </a:solidFill>
              </a14:hiddenFill>
            </a:ext>
          </a:extLst>
        </p:spPr>
      </p:pic>
      <p:sp>
        <p:nvSpPr>
          <p:cNvPr id="14388" name="Rectangle 52"/>
          <p:cNvSpPr>
            <a:spLocks noChangeArrowheads="1"/>
          </p:cNvSpPr>
          <p:nvPr/>
        </p:nvSpPr>
        <p:spPr bwMode="auto">
          <a:xfrm>
            <a:off x="1457325" y="52026"/>
            <a:ext cx="6229350" cy="4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lnSpc>
                <a:spcPts val="3500"/>
              </a:lnSpc>
              <a:buClr>
                <a:schemeClr val="tx1"/>
              </a:buClr>
              <a:buSzPct val="60000"/>
              <a:buFont typeface="Times New Roman" pitchFamily="18" charset="0"/>
              <a:buNone/>
            </a:pPr>
            <a:r>
              <a:rPr lang="en-US" altLang="en-US" sz="2800" b="1" dirty="0">
                <a:solidFill>
                  <a:srgbClr val="C00000"/>
                </a:solidFill>
                <a:latin typeface="Arial" pitchFamily="34" charset="0"/>
                <a:cs typeface="Arial" pitchFamily="34" charset="0"/>
              </a:rPr>
              <a:t>I. </a:t>
            </a:r>
            <a:r>
              <a:rPr lang="en-US" altLang="en-US" sz="2800" b="1" dirty="0" smtClean="0">
                <a:solidFill>
                  <a:srgbClr val="C00000"/>
                </a:solidFill>
                <a:latin typeface="Arial" pitchFamily="34" charset="0"/>
                <a:cs typeface="Arial" pitchFamily="34" charset="0"/>
              </a:rPr>
              <a:t>TÌM HIỂU CHUNG</a:t>
            </a:r>
            <a:endParaRPr lang="en-US" altLang="en-US" sz="2800" b="1" dirty="0">
              <a:solidFill>
                <a:srgbClr val="C00000"/>
              </a:solidFill>
              <a:latin typeface="Arial" pitchFamily="34" charset="0"/>
              <a:cs typeface="Arial" pitchFamily="34" charset="0"/>
            </a:endParaRPr>
          </a:p>
        </p:txBody>
      </p:sp>
      <p:sp>
        <p:nvSpPr>
          <p:cNvPr id="5" name="Rectangle: Rounded Corners 4">
            <a:extLst>
              <a:ext uri="{FF2B5EF4-FFF2-40B4-BE49-F238E27FC236}">
                <a16:creationId xmlns="" xmlns:a16="http://schemas.microsoft.com/office/drawing/2014/main" id="{060CEE8B-3EBC-418A-B75E-C911F454DFC3}"/>
              </a:ext>
            </a:extLst>
          </p:cNvPr>
          <p:cNvSpPr/>
          <p:nvPr/>
        </p:nvSpPr>
        <p:spPr bwMode="auto">
          <a:xfrm>
            <a:off x="1198418" y="1104900"/>
            <a:ext cx="7716982" cy="3951493"/>
          </a:xfrm>
          <a:prstGeom prst="roundRect">
            <a:avLst/>
          </a:prstGeom>
          <a:noFill/>
          <a:ln w="57150" cap="flat" cmpd="sng" algn="ctr">
            <a:solidFill>
              <a:srgbClr val="66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6" name="Rectangle: Rounded Corners 5">
            <a:extLst>
              <a:ext uri="{FF2B5EF4-FFF2-40B4-BE49-F238E27FC236}">
                <a16:creationId xmlns="" xmlns:a16="http://schemas.microsoft.com/office/drawing/2014/main" id="{2270C742-6AF9-4D79-991D-BB08F9B7390C}"/>
              </a:ext>
            </a:extLst>
          </p:cNvPr>
          <p:cNvSpPr/>
          <p:nvPr/>
        </p:nvSpPr>
        <p:spPr bwMode="auto">
          <a:xfrm>
            <a:off x="3733800" y="910841"/>
            <a:ext cx="2133600" cy="510778"/>
          </a:xfrm>
          <a:prstGeom prst="roundRect">
            <a:avLst/>
          </a:prstGeom>
          <a:solidFill>
            <a:srgbClr val="006600"/>
          </a:solidFill>
          <a:ln w="38100" cap="flat" cmpd="sng" algn="ctr">
            <a:solidFill>
              <a:srgbClr val="00FFFF"/>
            </a:solidFill>
            <a:prstDash val="solid"/>
            <a:round/>
            <a:headEnd type="none" w="med" len="med"/>
            <a:tailEnd type="none" w="med" len="med"/>
          </a:ln>
          <a:effectLst>
            <a:glow rad="139700">
              <a:schemeClr val="accent6">
                <a:satMod val="175000"/>
                <a:alpha val="40000"/>
              </a:schemeClr>
            </a:glow>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rPr>
              <a:t>1. </a:t>
            </a:r>
            <a:r>
              <a:rPr kumimoji="0" lang="en-US" sz="2400" b="1" i="0" u="none" strike="noStrike" cap="none" normalizeH="0" baseline="0" dirty="0" err="1">
                <a:ln>
                  <a:noFill/>
                </a:ln>
                <a:solidFill>
                  <a:schemeClr val="bg1"/>
                </a:solidFill>
                <a:effectLst/>
                <a:latin typeface="Arial" charset="0"/>
              </a:rPr>
              <a:t>Tác</a:t>
            </a:r>
            <a:r>
              <a:rPr kumimoji="0" lang="en-US" sz="2400" b="1" i="0" u="none" strike="noStrike" cap="none" normalizeH="0" baseline="0" dirty="0">
                <a:ln>
                  <a:noFill/>
                </a:ln>
                <a:solidFill>
                  <a:schemeClr val="bg1"/>
                </a:solidFill>
                <a:effectLst/>
                <a:latin typeface="Arial" charset="0"/>
              </a:rPr>
              <a:t> </a:t>
            </a:r>
            <a:r>
              <a:rPr kumimoji="0" lang="en-US" sz="2400" b="1" i="0" u="none" strike="noStrike" cap="none" normalizeH="0" baseline="0" dirty="0" err="1">
                <a:ln>
                  <a:noFill/>
                </a:ln>
                <a:solidFill>
                  <a:schemeClr val="bg1"/>
                </a:solidFill>
                <a:effectLst/>
                <a:latin typeface="Arial" charset="0"/>
              </a:rPr>
              <a:t>giả</a:t>
            </a:r>
            <a:endParaRPr kumimoji="0" lang="en-US" sz="2400" b="1" i="0" u="none" strike="noStrike" cap="none" normalizeH="0" baseline="0" dirty="0">
              <a:ln>
                <a:noFill/>
              </a:ln>
              <a:solidFill>
                <a:schemeClr val="bg1"/>
              </a:solidFill>
              <a:effectLst/>
              <a:latin typeface="Arial" charset="0"/>
            </a:endParaRPr>
          </a:p>
        </p:txBody>
      </p:sp>
      <p:sp>
        <p:nvSpPr>
          <p:cNvPr id="8" name="TextBox 7">
            <a:extLst>
              <a:ext uri="{FF2B5EF4-FFF2-40B4-BE49-F238E27FC236}">
                <a16:creationId xmlns="" xmlns:a16="http://schemas.microsoft.com/office/drawing/2014/main" id="{05071486-83B4-4D81-9197-FA7ED12BAF15}"/>
              </a:ext>
            </a:extLst>
          </p:cNvPr>
          <p:cNvSpPr txBox="1"/>
          <p:nvPr/>
        </p:nvSpPr>
        <p:spPr>
          <a:xfrm>
            <a:off x="2133600" y="1382396"/>
            <a:ext cx="6650182" cy="3600986"/>
          </a:xfrm>
          <a:prstGeom prst="rect">
            <a:avLst/>
          </a:prstGeom>
          <a:noFill/>
        </p:spPr>
        <p:txBody>
          <a:bodyPr wrap="square" rtlCol="0">
            <a:spAutoFit/>
          </a:bodyPr>
          <a:lstStyle/>
          <a:p>
            <a:pPr algn="just" eaLnBrk="1" hangingPunct="1">
              <a:lnSpc>
                <a:spcPct val="150000"/>
              </a:lnSpc>
            </a:pPr>
            <a:r>
              <a:rPr lang="vi-VN" altLang="en-US" sz="2400" b="1" dirty="0">
                <a:solidFill>
                  <a:schemeClr val="bg1"/>
                </a:solidFill>
              </a:rPr>
              <a:t>- An-đéc-xen (1805 – 1875) là nhà văn Đan Mạch nổi tiếng với loại truyện kể cho trẻ em.</a:t>
            </a:r>
          </a:p>
          <a:p>
            <a:pPr algn="just" eaLnBrk="1" hangingPunct="1">
              <a:lnSpc>
                <a:spcPct val="150000"/>
              </a:lnSpc>
            </a:pPr>
            <a:r>
              <a:rPr lang="vi-VN" altLang="en-US" sz="2400" b="1" dirty="0">
                <a:solidFill>
                  <a:schemeClr val="bg1"/>
                </a:solidFill>
              </a:rPr>
              <a:t>- </a:t>
            </a:r>
            <a:r>
              <a:rPr lang="en-US" altLang="en-US" sz="2400" b="1" dirty="0" err="1">
                <a:solidFill>
                  <a:schemeClr val="bg1"/>
                </a:solidFill>
              </a:rPr>
              <a:t>Phong</a:t>
            </a:r>
            <a:r>
              <a:rPr lang="en-US" altLang="en-US" sz="2400" b="1" dirty="0">
                <a:solidFill>
                  <a:schemeClr val="bg1"/>
                </a:solidFill>
              </a:rPr>
              <a:t> </a:t>
            </a:r>
            <a:r>
              <a:rPr lang="en-US" altLang="en-US" sz="2400" b="1" dirty="0" err="1">
                <a:solidFill>
                  <a:schemeClr val="bg1"/>
                </a:solidFill>
              </a:rPr>
              <a:t>cách</a:t>
            </a:r>
            <a:r>
              <a:rPr lang="en-US" altLang="en-US" sz="2400" b="1" dirty="0">
                <a:solidFill>
                  <a:schemeClr val="bg1"/>
                </a:solidFill>
              </a:rPr>
              <a:t> </a:t>
            </a:r>
            <a:r>
              <a:rPr lang="en-US" altLang="en-US" sz="2400" b="1" dirty="0" err="1">
                <a:solidFill>
                  <a:schemeClr val="bg1"/>
                </a:solidFill>
              </a:rPr>
              <a:t>ấm</a:t>
            </a:r>
            <a:r>
              <a:rPr lang="en-US" altLang="en-US" sz="2400" b="1" dirty="0">
                <a:solidFill>
                  <a:schemeClr val="bg1"/>
                </a:solidFill>
              </a:rPr>
              <a:t> </a:t>
            </a:r>
            <a:r>
              <a:rPr lang="en-US" altLang="en-US" sz="2400" b="1" dirty="0" err="1">
                <a:solidFill>
                  <a:schemeClr val="bg1"/>
                </a:solidFill>
              </a:rPr>
              <a:t>áp</a:t>
            </a:r>
            <a:r>
              <a:rPr lang="en-US" altLang="en-US" sz="2400" b="1" dirty="0">
                <a:solidFill>
                  <a:schemeClr val="bg1"/>
                </a:solidFill>
              </a:rPr>
              <a:t>, </a:t>
            </a:r>
            <a:r>
              <a:rPr lang="en-US" altLang="en-US" sz="2400" b="1" dirty="0" err="1">
                <a:solidFill>
                  <a:schemeClr val="bg1"/>
                </a:solidFill>
              </a:rPr>
              <a:t>nhẹ</a:t>
            </a:r>
            <a:r>
              <a:rPr lang="en-US" altLang="en-US" sz="2400" b="1" dirty="0">
                <a:solidFill>
                  <a:schemeClr val="bg1"/>
                </a:solidFill>
              </a:rPr>
              <a:t> </a:t>
            </a:r>
            <a:r>
              <a:rPr lang="en-US" altLang="en-US" sz="2400" b="1" dirty="0" err="1">
                <a:solidFill>
                  <a:schemeClr val="bg1"/>
                </a:solidFill>
              </a:rPr>
              <a:t>nhàng</a:t>
            </a:r>
            <a:r>
              <a:rPr lang="en-US" altLang="en-US" sz="2400" b="1" dirty="0">
                <a:solidFill>
                  <a:schemeClr val="bg1"/>
                </a:solidFill>
              </a:rPr>
              <a:t>, </a:t>
            </a:r>
            <a:r>
              <a:rPr lang="en-US" altLang="en-US" sz="2400" b="1" dirty="0" err="1">
                <a:solidFill>
                  <a:schemeClr val="bg1"/>
                </a:solidFill>
              </a:rPr>
              <a:t>thấm</a:t>
            </a:r>
            <a:r>
              <a:rPr lang="en-US" altLang="en-US" sz="2400" b="1" dirty="0">
                <a:solidFill>
                  <a:schemeClr val="bg1"/>
                </a:solidFill>
              </a:rPr>
              <a:t> </a:t>
            </a:r>
            <a:r>
              <a:rPr lang="en-US" altLang="en-US" sz="2400" b="1" dirty="0" err="1">
                <a:solidFill>
                  <a:schemeClr val="bg1"/>
                </a:solidFill>
              </a:rPr>
              <a:t>đẫm</a:t>
            </a:r>
            <a:r>
              <a:rPr lang="en-US" altLang="en-US" sz="2400" b="1" dirty="0">
                <a:solidFill>
                  <a:schemeClr val="bg1"/>
                </a:solidFill>
              </a:rPr>
              <a:t> </a:t>
            </a:r>
            <a:r>
              <a:rPr lang="en-US" altLang="en-US" sz="2400" b="1" dirty="0" err="1">
                <a:solidFill>
                  <a:schemeClr val="bg1"/>
                </a:solidFill>
              </a:rPr>
              <a:t>chất</a:t>
            </a:r>
            <a:r>
              <a:rPr lang="en-US" altLang="en-US" sz="2400" b="1" dirty="0">
                <a:solidFill>
                  <a:schemeClr val="bg1"/>
                </a:solidFill>
              </a:rPr>
              <a:t> </a:t>
            </a:r>
            <a:r>
              <a:rPr lang="en-US" altLang="en-US" sz="2400" b="1" dirty="0" err="1">
                <a:solidFill>
                  <a:schemeClr val="bg1"/>
                </a:solidFill>
              </a:rPr>
              <a:t>nhân</a:t>
            </a:r>
            <a:r>
              <a:rPr lang="en-US" altLang="en-US" sz="2400" b="1" dirty="0">
                <a:solidFill>
                  <a:schemeClr val="bg1"/>
                </a:solidFill>
              </a:rPr>
              <a:t> </a:t>
            </a:r>
            <a:r>
              <a:rPr lang="en-US" altLang="en-US" sz="2400" b="1" dirty="0" err="1">
                <a:solidFill>
                  <a:schemeClr val="bg1"/>
                </a:solidFill>
              </a:rPr>
              <a:t>văn</a:t>
            </a:r>
            <a:r>
              <a:rPr lang="en-US" altLang="en-US" sz="2400" b="1" dirty="0">
                <a:solidFill>
                  <a:schemeClr val="bg1"/>
                </a:solidFill>
              </a:rPr>
              <a:t>, </a:t>
            </a:r>
            <a:r>
              <a:rPr lang="en-US" altLang="en-US" sz="2400" b="1" dirty="0" err="1">
                <a:solidFill>
                  <a:schemeClr val="bg1"/>
                </a:solidFill>
              </a:rPr>
              <a:t>thể</a:t>
            </a:r>
            <a:r>
              <a:rPr lang="en-US" altLang="en-US" sz="2400" b="1" dirty="0">
                <a:solidFill>
                  <a:schemeClr val="bg1"/>
                </a:solidFill>
              </a:rPr>
              <a:t> </a:t>
            </a:r>
            <a:r>
              <a:rPr lang="en-US" altLang="en-US" sz="2400" b="1" dirty="0" err="1">
                <a:solidFill>
                  <a:schemeClr val="bg1"/>
                </a:solidFill>
              </a:rPr>
              <a:t>hiện</a:t>
            </a:r>
            <a:r>
              <a:rPr lang="en-US" altLang="en-US" sz="2400" b="1" dirty="0">
                <a:solidFill>
                  <a:schemeClr val="bg1"/>
                </a:solidFill>
              </a:rPr>
              <a:t> </a:t>
            </a:r>
            <a:r>
              <a:rPr lang="en-US" altLang="en-US" sz="2400" b="1" dirty="0" err="1">
                <a:solidFill>
                  <a:schemeClr val="bg1"/>
                </a:solidFill>
              </a:rPr>
              <a:t>tình</a:t>
            </a:r>
            <a:r>
              <a:rPr lang="en-US" altLang="en-US" sz="2400" b="1" dirty="0">
                <a:solidFill>
                  <a:schemeClr val="bg1"/>
                </a:solidFill>
              </a:rPr>
              <a:t> </a:t>
            </a:r>
            <a:r>
              <a:rPr lang="en-US" altLang="en-US" sz="2400" b="1" dirty="0" err="1">
                <a:solidFill>
                  <a:schemeClr val="bg1"/>
                </a:solidFill>
              </a:rPr>
              <a:t>yêu</a:t>
            </a:r>
            <a:r>
              <a:rPr lang="en-US" altLang="en-US" sz="2400" b="1" dirty="0">
                <a:solidFill>
                  <a:schemeClr val="bg1"/>
                </a:solidFill>
              </a:rPr>
              <a:t>, </a:t>
            </a:r>
            <a:r>
              <a:rPr lang="en-US" altLang="en-US" sz="2400" b="1" dirty="0" err="1">
                <a:solidFill>
                  <a:schemeClr val="bg1"/>
                </a:solidFill>
              </a:rPr>
              <a:t>niềm</a:t>
            </a:r>
            <a:r>
              <a:rPr lang="en-US" altLang="en-US" sz="2400" b="1" dirty="0">
                <a:solidFill>
                  <a:schemeClr val="bg1"/>
                </a:solidFill>
              </a:rPr>
              <a:t> tin </a:t>
            </a:r>
            <a:r>
              <a:rPr lang="en-US" altLang="en-US" sz="2400" b="1" dirty="0" err="1">
                <a:solidFill>
                  <a:schemeClr val="bg1"/>
                </a:solidFill>
              </a:rPr>
              <a:t>vào</a:t>
            </a:r>
            <a:r>
              <a:rPr lang="en-US" altLang="en-US" sz="2400" b="1" dirty="0">
                <a:solidFill>
                  <a:schemeClr val="bg1"/>
                </a:solidFill>
              </a:rPr>
              <a:t> con </a:t>
            </a:r>
            <a:r>
              <a:rPr lang="en-US" altLang="en-US" sz="2400" b="1" dirty="0" err="1">
                <a:solidFill>
                  <a:schemeClr val="bg1"/>
                </a:solidFill>
              </a:rPr>
              <a:t>người</a:t>
            </a:r>
            <a:r>
              <a:rPr lang="en-US" altLang="en-US" sz="2400" b="1" dirty="0">
                <a:solidFill>
                  <a:schemeClr val="bg1"/>
                </a:solidFill>
              </a:rPr>
              <a:t> </a:t>
            </a:r>
            <a:r>
              <a:rPr lang="en-US" altLang="en-US" sz="2400" b="1" dirty="0" err="1">
                <a:solidFill>
                  <a:schemeClr val="bg1"/>
                </a:solidFill>
              </a:rPr>
              <a:t>vào</a:t>
            </a:r>
            <a:r>
              <a:rPr lang="en-US" altLang="en-US" sz="2400" b="1" dirty="0">
                <a:solidFill>
                  <a:schemeClr val="bg1"/>
                </a:solidFill>
              </a:rPr>
              <a:t> </a:t>
            </a:r>
            <a:r>
              <a:rPr lang="en-US" altLang="en-US" sz="2400" b="1" dirty="0" err="1">
                <a:solidFill>
                  <a:schemeClr val="bg1"/>
                </a:solidFill>
              </a:rPr>
              <a:t>chiến</a:t>
            </a:r>
            <a:r>
              <a:rPr lang="en-US" altLang="en-US" sz="2400" b="1" dirty="0">
                <a:solidFill>
                  <a:schemeClr val="bg1"/>
                </a:solidFill>
              </a:rPr>
              <a:t> </a:t>
            </a:r>
            <a:r>
              <a:rPr lang="en-US" altLang="en-US" sz="2400" b="1" dirty="0" err="1">
                <a:solidFill>
                  <a:schemeClr val="bg1"/>
                </a:solidFill>
              </a:rPr>
              <a:t>thắng</a:t>
            </a:r>
            <a:r>
              <a:rPr lang="en-US" altLang="en-US" sz="2400" b="1" dirty="0">
                <a:solidFill>
                  <a:schemeClr val="bg1"/>
                </a:solidFill>
              </a:rPr>
              <a:t> </a:t>
            </a:r>
            <a:r>
              <a:rPr lang="en-US" altLang="en-US" sz="2400" b="1" dirty="0" err="1">
                <a:solidFill>
                  <a:schemeClr val="bg1"/>
                </a:solidFill>
              </a:rPr>
              <a:t>của</a:t>
            </a:r>
            <a:r>
              <a:rPr lang="en-US" altLang="en-US" sz="2400" b="1" dirty="0">
                <a:solidFill>
                  <a:schemeClr val="bg1"/>
                </a:solidFill>
              </a:rPr>
              <a:t> </a:t>
            </a:r>
            <a:r>
              <a:rPr lang="en-US" altLang="en-US" sz="2400" b="1" dirty="0" err="1">
                <a:solidFill>
                  <a:schemeClr val="bg1"/>
                </a:solidFill>
              </a:rPr>
              <a:t>cái</a:t>
            </a:r>
            <a:r>
              <a:rPr lang="en-US" altLang="en-US" sz="2400" b="1" dirty="0">
                <a:solidFill>
                  <a:schemeClr val="bg1"/>
                </a:solidFill>
              </a:rPr>
              <a:t> </a:t>
            </a:r>
            <a:r>
              <a:rPr lang="en-US" altLang="en-US" sz="2400" b="1" dirty="0" err="1">
                <a:solidFill>
                  <a:schemeClr val="bg1"/>
                </a:solidFill>
              </a:rPr>
              <a:t>thiện</a:t>
            </a:r>
            <a:r>
              <a:rPr lang="en-US" altLang="en-US" sz="2400" b="1" dirty="0">
                <a:solidFill>
                  <a:schemeClr val="bg1"/>
                </a:solidFill>
              </a:rPr>
              <a:t>, </a:t>
            </a:r>
            <a:r>
              <a:rPr lang="en-US" altLang="en-US" sz="2400" b="1" dirty="0" err="1">
                <a:solidFill>
                  <a:schemeClr val="bg1"/>
                </a:solidFill>
              </a:rPr>
              <a:t>cái</a:t>
            </a:r>
            <a:r>
              <a:rPr lang="en-US" altLang="en-US" sz="2400" b="1" dirty="0">
                <a:solidFill>
                  <a:schemeClr val="bg1"/>
                </a:solidFill>
              </a:rPr>
              <a:t> </a:t>
            </a:r>
            <a:r>
              <a:rPr lang="en-US" altLang="en-US" sz="2400" b="1" dirty="0" err="1">
                <a:solidFill>
                  <a:schemeClr val="bg1"/>
                </a:solidFill>
              </a:rPr>
              <a:t>đẹp</a:t>
            </a:r>
            <a:r>
              <a:rPr lang="vi-VN" altLang="en-US" sz="2400" b="1" dirty="0">
                <a:solidFill>
                  <a:schemeClr val="bg1"/>
                </a:solidFill>
              </a:rPr>
              <a:t>. </a:t>
            </a:r>
          </a:p>
        </p:txBody>
      </p:sp>
      <p:pic>
        <p:nvPicPr>
          <p:cNvPr id="10" name="Picture 9" descr="Người kể chuyện cổ tích cô độc | Báo Công an nhân dân điện tử">
            <a:extLst>
              <a:ext uri="{FF2B5EF4-FFF2-40B4-BE49-F238E27FC236}">
                <a16:creationId xmlns="" xmlns:a16="http://schemas.microsoft.com/office/drawing/2014/main" id="{8AAE1E24-9014-4F2E-BCFE-15247AAB859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52400" y="1866901"/>
            <a:ext cx="1917494" cy="2739777"/>
          </a:xfrm>
          <a:prstGeom prst="rect">
            <a:avLst/>
          </a:prstGeom>
          <a:noFill/>
          <a:ln>
            <a:noFill/>
          </a:ln>
        </p:spPr>
      </p:pic>
    </p:spTree>
    <p:extLst>
      <p:ext uri="{BB962C8B-B14F-4D97-AF65-F5344CB8AC3E}">
        <p14:creationId xmlns:p14="http://schemas.microsoft.com/office/powerpoint/2010/main" val="331072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9" name="Picture 4" descr="duong phan cac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V="1">
            <a:off x="0" y="565766"/>
            <a:ext cx="9144000" cy="81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WordArt 6"/>
          <p:cNvSpPr>
            <a:spLocks noChangeArrowheads="1" noChangeShapeType="1" noTextEdit="1"/>
          </p:cNvSpPr>
          <p:nvPr/>
        </p:nvSpPr>
        <p:spPr bwMode="auto">
          <a:xfrm>
            <a:off x="0" y="33283"/>
            <a:ext cx="4419600" cy="508000"/>
          </a:xfrm>
          <a:prstGeom prst="rect">
            <a:avLst/>
          </a:prstGeom>
        </p:spPr>
        <p:txBody>
          <a:bodyPr wrap="none" fromWordArt="1">
            <a:prstTxWarp prst="textPlain">
              <a:avLst>
                <a:gd name="adj" fmla="val 50000"/>
              </a:avLst>
            </a:prstTxWarp>
          </a:bodyPr>
          <a:lstStyle/>
          <a:p>
            <a:r>
              <a:rPr lang="en-US" sz="5400" kern="10" dirty="0">
                <a:ln w="19050">
                  <a:solidFill>
                    <a:srgbClr val="FF3300"/>
                  </a:solidFill>
                  <a:miter lim="800000"/>
                  <a:headEnd/>
                  <a:tailEnd/>
                </a:ln>
                <a:solidFill>
                  <a:srgbClr val="FFFF00"/>
                </a:solidFill>
                <a:effectLst>
                  <a:outerShdw dist="35921" dir="2700000" algn="ctr" rotWithShape="0">
                    <a:srgbClr val="990000"/>
                  </a:outerShdw>
                </a:effectLst>
                <a:latin typeface="+mj-lt"/>
              </a:rPr>
              <a:t>An-</a:t>
            </a:r>
            <a:r>
              <a:rPr lang="en-US" sz="5400" kern="10" dirty="0" err="1">
                <a:ln w="19050">
                  <a:solidFill>
                    <a:srgbClr val="FF3300"/>
                  </a:solidFill>
                  <a:miter lim="800000"/>
                  <a:headEnd/>
                  <a:tailEnd/>
                </a:ln>
                <a:solidFill>
                  <a:srgbClr val="FFFF00"/>
                </a:solidFill>
                <a:effectLst>
                  <a:outerShdw dist="35921" dir="2700000" algn="ctr" rotWithShape="0">
                    <a:srgbClr val="990000"/>
                  </a:outerShdw>
                </a:effectLst>
                <a:latin typeface="+mj-lt"/>
              </a:rPr>
              <a:t>đéc</a:t>
            </a:r>
            <a:r>
              <a:rPr lang="en-US" sz="5400" kern="10" dirty="0">
                <a:ln w="19050">
                  <a:solidFill>
                    <a:srgbClr val="FF3300"/>
                  </a:solidFill>
                  <a:miter lim="800000"/>
                  <a:headEnd/>
                  <a:tailEnd/>
                </a:ln>
                <a:solidFill>
                  <a:srgbClr val="FFFF00"/>
                </a:solidFill>
                <a:effectLst>
                  <a:outerShdw dist="35921" dir="2700000" algn="ctr" rotWithShape="0">
                    <a:srgbClr val="990000"/>
                  </a:outerShdw>
                </a:effectLst>
                <a:latin typeface="+mj-lt"/>
              </a:rPr>
              <a:t>-xen </a:t>
            </a:r>
            <a:r>
              <a:rPr lang="en-US" sz="5400" kern="10" dirty="0" err="1">
                <a:ln w="19050">
                  <a:solidFill>
                    <a:srgbClr val="FF3300"/>
                  </a:solidFill>
                  <a:miter lim="800000"/>
                  <a:headEnd/>
                  <a:tailEnd/>
                </a:ln>
                <a:solidFill>
                  <a:srgbClr val="FFFF00"/>
                </a:solidFill>
                <a:effectLst>
                  <a:outerShdw dist="35921" dir="2700000" algn="ctr" rotWithShape="0">
                    <a:srgbClr val="990000"/>
                  </a:outerShdw>
                </a:effectLst>
                <a:latin typeface="+mj-lt"/>
              </a:rPr>
              <a:t>và</a:t>
            </a:r>
            <a:r>
              <a:rPr lang="en-US" sz="5400" kern="10" dirty="0">
                <a:ln w="19050">
                  <a:solidFill>
                    <a:srgbClr val="FF3300"/>
                  </a:solidFill>
                  <a:miter lim="800000"/>
                  <a:headEnd/>
                  <a:tailEnd/>
                </a:ln>
                <a:solidFill>
                  <a:srgbClr val="FFFF00"/>
                </a:solidFill>
                <a:effectLst>
                  <a:outerShdw dist="35921" dir="2700000" algn="ctr" rotWithShape="0">
                    <a:srgbClr val="990000"/>
                  </a:outerShdw>
                </a:effectLst>
                <a:latin typeface="+mj-lt"/>
              </a:rPr>
              <a:t> </a:t>
            </a:r>
            <a:r>
              <a:rPr lang="en-US" sz="5400" kern="10" dirty="0" err="1">
                <a:ln w="19050">
                  <a:solidFill>
                    <a:srgbClr val="FF3300"/>
                  </a:solidFill>
                  <a:miter lim="800000"/>
                  <a:headEnd/>
                  <a:tailEnd/>
                </a:ln>
                <a:solidFill>
                  <a:srgbClr val="FFFF00"/>
                </a:solidFill>
                <a:effectLst>
                  <a:outerShdw dist="35921" dir="2700000" algn="ctr" rotWithShape="0">
                    <a:srgbClr val="990000"/>
                  </a:outerShdw>
                </a:effectLst>
                <a:latin typeface="+mj-lt"/>
              </a:rPr>
              <a:t>sáng</a:t>
            </a:r>
            <a:r>
              <a:rPr lang="en-US" sz="5400" kern="10" dirty="0">
                <a:ln w="19050">
                  <a:solidFill>
                    <a:srgbClr val="FF3300"/>
                  </a:solidFill>
                  <a:miter lim="800000"/>
                  <a:headEnd/>
                  <a:tailEnd/>
                </a:ln>
                <a:solidFill>
                  <a:srgbClr val="FFFF00"/>
                </a:solidFill>
                <a:effectLst>
                  <a:outerShdw dist="35921" dir="2700000" algn="ctr" rotWithShape="0">
                    <a:srgbClr val="990000"/>
                  </a:outerShdw>
                </a:effectLst>
                <a:latin typeface="+mj-lt"/>
              </a:rPr>
              <a:t> </a:t>
            </a:r>
            <a:r>
              <a:rPr lang="en-US" sz="5400" kern="10" dirty="0" err="1">
                <a:ln w="19050">
                  <a:solidFill>
                    <a:srgbClr val="FF3300"/>
                  </a:solidFill>
                  <a:miter lim="800000"/>
                  <a:headEnd/>
                  <a:tailEnd/>
                </a:ln>
                <a:solidFill>
                  <a:srgbClr val="FFFF00"/>
                </a:solidFill>
                <a:effectLst>
                  <a:outerShdw dist="35921" dir="2700000" algn="ctr" rotWithShape="0">
                    <a:srgbClr val="990000"/>
                  </a:outerShdw>
                </a:effectLst>
                <a:latin typeface="+mj-lt"/>
              </a:rPr>
              <a:t>tác</a:t>
            </a:r>
            <a:r>
              <a:rPr lang="en-US" sz="5400" kern="10" dirty="0">
                <a:ln w="19050">
                  <a:solidFill>
                    <a:srgbClr val="FF3300"/>
                  </a:solidFill>
                  <a:miter lim="800000"/>
                  <a:headEnd/>
                  <a:tailEnd/>
                </a:ln>
                <a:solidFill>
                  <a:srgbClr val="FFFF00"/>
                </a:solidFill>
                <a:effectLst>
                  <a:outerShdw dist="35921" dir="2700000" algn="ctr" rotWithShape="0">
                    <a:srgbClr val="990000"/>
                  </a:outerShdw>
                </a:effectLst>
                <a:latin typeface="+mj-lt"/>
              </a:rPr>
              <a:t> </a:t>
            </a:r>
            <a:r>
              <a:rPr lang="en-US" sz="5400" kern="10" dirty="0" err="1">
                <a:ln w="19050">
                  <a:solidFill>
                    <a:srgbClr val="FF3300"/>
                  </a:solidFill>
                  <a:miter lim="800000"/>
                  <a:headEnd/>
                  <a:tailEnd/>
                </a:ln>
                <a:solidFill>
                  <a:srgbClr val="FFFF00"/>
                </a:solidFill>
                <a:effectLst>
                  <a:outerShdw dist="35921" dir="2700000" algn="ctr" rotWithShape="0">
                    <a:srgbClr val="990000"/>
                  </a:outerShdw>
                </a:effectLst>
                <a:latin typeface="+mj-lt"/>
              </a:rPr>
              <a:t>của</a:t>
            </a:r>
            <a:r>
              <a:rPr lang="en-US" sz="5400" kern="10" dirty="0">
                <a:ln w="19050">
                  <a:solidFill>
                    <a:srgbClr val="FF3300"/>
                  </a:solidFill>
                  <a:miter lim="800000"/>
                  <a:headEnd/>
                  <a:tailEnd/>
                </a:ln>
                <a:solidFill>
                  <a:srgbClr val="FFFF00"/>
                </a:solidFill>
                <a:effectLst>
                  <a:outerShdw dist="35921" dir="2700000" algn="ctr" rotWithShape="0">
                    <a:srgbClr val="990000"/>
                  </a:outerShdw>
                </a:effectLst>
                <a:latin typeface="+mj-lt"/>
              </a:rPr>
              <a:t> </a:t>
            </a:r>
            <a:r>
              <a:rPr lang="en-US" sz="5400" kern="10" dirty="0" err="1">
                <a:ln w="19050">
                  <a:solidFill>
                    <a:srgbClr val="FF3300"/>
                  </a:solidFill>
                  <a:miter lim="800000"/>
                  <a:headEnd/>
                  <a:tailEnd/>
                </a:ln>
                <a:solidFill>
                  <a:srgbClr val="FFFF00"/>
                </a:solidFill>
                <a:effectLst>
                  <a:outerShdw dist="35921" dir="2700000" algn="ctr" rotWithShape="0">
                    <a:srgbClr val="990000"/>
                  </a:outerShdw>
                </a:effectLst>
                <a:latin typeface="+mj-lt"/>
              </a:rPr>
              <a:t>ông</a:t>
            </a:r>
            <a:endParaRPr lang="en-US" sz="5400" kern="10" dirty="0">
              <a:ln w="19050">
                <a:solidFill>
                  <a:srgbClr val="FF3300"/>
                </a:solidFill>
                <a:miter lim="800000"/>
                <a:headEnd/>
                <a:tailEnd/>
              </a:ln>
              <a:solidFill>
                <a:srgbClr val="FFFF00"/>
              </a:solidFill>
              <a:effectLst>
                <a:outerShdw dist="35921" dir="2700000" algn="ctr" rotWithShape="0">
                  <a:srgbClr val="990000"/>
                </a:outerShdw>
              </a:effectLst>
              <a:latin typeface="+mj-lt"/>
            </a:endParaRPr>
          </a:p>
        </p:txBody>
      </p:sp>
      <p:pic>
        <p:nvPicPr>
          <p:cNvPr id="2" name="Andecxen va tac pham">
            <a:hlinkClick r:id="" action="ppaction://media"/>
            <a:extLst>
              <a:ext uri="{FF2B5EF4-FFF2-40B4-BE49-F238E27FC236}">
                <a16:creationId xmlns="" xmlns:a16="http://schemas.microsoft.com/office/drawing/2014/main" id="{F1A68008-AC31-4937-B4FB-785638F4C6D3}"/>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0" y="672182"/>
            <a:ext cx="9144000" cy="5042818"/>
          </a:xfrm>
          <a:prstGeom prst="rect">
            <a:avLst/>
          </a:prstGeom>
        </p:spPr>
      </p:pic>
    </p:spTree>
    <p:custDataLst>
      <p:tags r:id="rId1"/>
    </p:custDataLst>
    <p:extLst>
      <p:ext uri="{BB962C8B-B14F-4D97-AF65-F5344CB8AC3E}">
        <p14:creationId xmlns:p14="http://schemas.microsoft.com/office/powerpoint/2010/main" val="1529882830"/>
      </p:ext>
    </p:extLst>
  </p:cSld>
  <p:clrMapOvr>
    <a:masterClrMapping/>
  </p:clrMapOvr>
  <p:transition>
    <p:plus/>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2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ackground xanh">
            <a:extLst>
              <a:ext uri="{FF2B5EF4-FFF2-40B4-BE49-F238E27FC236}">
                <a16:creationId xmlns="" xmlns:a16="http://schemas.microsoft.com/office/drawing/2014/main" id="{36C12BB2-1792-4CA0-8F14-CF9D3C3324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462"/>
            <a:ext cx="9144000" cy="5168638"/>
          </a:xfrm>
          <a:prstGeom prst="rect">
            <a:avLst/>
          </a:prstGeom>
          <a:noFill/>
          <a:extLst>
            <a:ext uri="{909E8E84-426E-40DD-AFC4-6F175D3DCCD1}">
              <a14:hiddenFill xmlns:a14="http://schemas.microsoft.com/office/drawing/2010/main">
                <a:solidFill>
                  <a:srgbClr val="FFFFFF"/>
                </a:solidFill>
              </a14:hiddenFill>
            </a:ext>
          </a:extLst>
        </p:spPr>
      </p:pic>
      <p:sp>
        <p:nvSpPr>
          <p:cNvPr id="7170" name="Text Box 9"/>
          <p:cNvSpPr txBox="1">
            <a:spLocks noChangeArrowheads="1"/>
          </p:cNvSpPr>
          <p:nvPr/>
        </p:nvSpPr>
        <p:spPr bwMode="auto">
          <a:xfrm>
            <a:off x="228600" y="1027907"/>
            <a:ext cx="457200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spcBef>
                <a:spcPct val="50000"/>
              </a:spcBef>
            </a:pPr>
            <a:endParaRPr lang="en-US" altLang="en-US" sz="2300" b="1" u="sng">
              <a:solidFill>
                <a:srgbClr val="FFFF00"/>
              </a:solidFill>
              <a:latin typeface=".VnSouthernH" pitchFamily="34" charset="0"/>
            </a:endParaRPr>
          </a:p>
        </p:txBody>
      </p:sp>
      <p:sp>
        <p:nvSpPr>
          <p:cNvPr id="5" name="Rectangle: Rounded Corners 4">
            <a:extLst>
              <a:ext uri="{FF2B5EF4-FFF2-40B4-BE49-F238E27FC236}">
                <a16:creationId xmlns="" xmlns:a16="http://schemas.microsoft.com/office/drawing/2014/main" id="{060CEE8B-3EBC-418A-B75E-C911F454DFC3}"/>
              </a:ext>
            </a:extLst>
          </p:cNvPr>
          <p:cNvSpPr/>
          <p:nvPr/>
        </p:nvSpPr>
        <p:spPr bwMode="auto">
          <a:xfrm>
            <a:off x="360219" y="940786"/>
            <a:ext cx="8423563" cy="4507515"/>
          </a:xfrm>
          <a:prstGeom prst="roundRect">
            <a:avLst/>
          </a:prstGeom>
          <a:noFill/>
          <a:ln w="57150" cap="flat" cmpd="sng" algn="ctr">
            <a:solidFill>
              <a:srgbClr val="66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6" name="Rectangle: Rounded Corners 5">
            <a:extLst>
              <a:ext uri="{FF2B5EF4-FFF2-40B4-BE49-F238E27FC236}">
                <a16:creationId xmlns="" xmlns:a16="http://schemas.microsoft.com/office/drawing/2014/main" id="{2270C742-6AF9-4D79-991D-BB08F9B7390C}"/>
              </a:ext>
            </a:extLst>
          </p:cNvPr>
          <p:cNvSpPr/>
          <p:nvPr/>
        </p:nvSpPr>
        <p:spPr bwMode="auto">
          <a:xfrm>
            <a:off x="3591790" y="723900"/>
            <a:ext cx="2133600" cy="510778"/>
          </a:xfrm>
          <a:prstGeom prst="roundRect">
            <a:avLst/>
          </a:prstGeom>
          <a:solidFill>
            <a:srgbClr val="006600"/>
          </a:solidFill>
          <a:ln w="38100" cap="flat" cmpd="sng" algn="ctr">
            <a:solidFill>
              <a:srgbClr val="00FFFF"/>
            </a:solidFill>
            <a:prstDash val="solid"/>
            <a:round/>
            <a:headEnd type="none" w="med" len="med"/>
            <a:tailEnd type="none" w="med" len="med"/>
          </a:ln>
          <a:effectLst>
            <a:glow rad="139700">
              <a:schemeClr val="accent6">
                <a:satMod val="175000"/>
                <a:alpha val="40000"/>
              </a:schemeClr>
            </a:glow>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rPr>
              <a:t>1. </a:t>
            </a:r>
            <a:r>
              <a:rPr kumimoji="0" lang="en-US" sz="2400" b="1" i="0" u="none" strike="noStrike" cap="none" normalizeH="0" baseline="0" dirty="0" err="1">
                <a:ln>
                  <a:noFill/>
                </a:ln>
                <a:solidFill>
                  <a:schemeClr val="bg1"/>
                </a:solidFill>
                <a:effectLst/>
                <a:latin typeface="Arial" charset="0"/>
              </a:rPr>
              <a:t>Tác</a:t>
            </a:r>
            <a:r>
              <a:rPr kumimoji="0" lang="en-US" sz="2400" b="1" i="0" u="none" strike="noStrike" cap="none" normalizeH="0" baseline="0" dirty="0">
                <a:ln>
                  <a:noFill/>
                </a:ln>
                <a:solidFill>
                  <a:schemeClr val="bg1"/>
                </a:solidFill>
                <a:effectLst/>
                <a:latin typeface="Arial" charset="0"/>
              </a:rPr>
              <a:t> </a:t>
            </a:r>
            <a:r>
              <a:rPr kumimoji="0" lang="en-US" sz="2400" b="1" i="0" u="none" strike="noStrike" cap="none" normalizeH="0" baseline="0" dirty="0" err="1">
                <a:ln>
                  <a:noFill/>
                </a:ln>
                <a:solidFill>
                  <a:schemeClr val="bg1"/>
                </a:solidFill>
                <a:effectLst/>
                <a:latin typeface="Arial" charset="0"/>
              </a:rPr>
              <a:t>giả</a:t>
            </a:r>
            <a:endParaRPr kumimoji="0" lang="en-US" sz="2400" b="1" i="0" u="none" strike="noStrike" cap="none" normalizeH="0" baseline="0" dirty="0">
              <a:ln>
                <a:noFill/>
              </a:ln>
              <a:solidFill>
                <a:schemeClr val="bg1"/>
              </a:solidFill>
              <a:effectLst/>
              <a:latin typeface="Arial" charset="0"/>
            </a:endParaRPr>
          </a:p>
        </p:txBody>
      </p:sp>
      <p:pic>
        <p:nvPicPr>
          <p:cNvPr id="14" name="Picture 13" descr="Hình ảnh có liên quan">
            <a:extLst>
              <a:ext uri="{FF2B5EF4-FFF2-40B4-BE49-F238E27FC236}">
                <a16:creationId xmlns="" xmlns:a16="http://schemas.microsoft.com/office/drawing/2014/main" id="{B9E3A532-31FD-4E38-AF9A-0E2800F512D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3195" y="1198298"/>
            <a:ext cx="1539689" cy="2157263"/>
          </a:xfrm>
          <a:prstGeom prst="rect">
            <a:avLst/>
          </a:prstGeom>
          <a:noFill/>
          <a:ln w="38100">
            <a:solidFill>
              <a:srgbClr val="00FFFF"/>
            </a:solidFill>
            <a:miter lim="800000"/>
            <a:headEnd/>
            <a:tailEnd/>
          </a:ln>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pic>
        <p:nvPicPr>
          <p:cNvPr id="15" name="Picture 4" descr="Kết quả hình ảnh cho nàng công chúa và hạt đậu">
            <a:extLst>
              <a:ext uri="{FF2B5EF4-FFF2-40B4-BE49-F238E27FC236}">
                <a16:creationId xmlns="" xmlns:a16="http://schemas.microsoft.com/office/drawing/2014/main" id="{BCD9E731-D782-4A71-8435-232C3D91635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32824" y="1993759"/>
            <a:ext cx="1541812" cy="2241092"/>
          </a:xfrm>
          <a:prstGeom prst="rect">
            <a:avLst/>
          </a:prstGeom>
          <a:noFill/>
          <a:ln w="38100">
            <a:solidFill>
              <a:srgbClr val="00FFFF"/>
            </a:solidFill>
            <a:miter lim="800000"/>
            <a:headEnd/>
            <a:tailEnd/>
          </a:ln>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pic>
        <p:nvPicPr>
          <p:cNvPr id="16" name="Picture 2" descr="Hình ảnh có liên quan">
            <a:extLst>
              <a:ext uri="{FF2B5EF4-FFF2-40B4-BE49-F238E27FC236}">
                <a16:creationId xmlns="" xmlns:a16="http://schemas.microsoft.com/office/drawing/2014/main" id="{133854A1-4389-42B2-A8C8-C89B9452A0F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90704" y="2537453"/>
            <a:ext cx="1451616" cy="2113757"/>
          </a:xfrm>
          <a:prstGeom prst="rect">
            <a:avLst/>
          </a:prstGeom>
          <a:noFill/>
          <a:ln w="38100">
            <a:solidFill>
              <a:srgbClr val="00FFFF"/>
            </a:solidFill>
            <a:miter lim="800000"/>
            <a:headEnd/>
            <a:tailEnd/>
          </a:ln>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pic>
        <p:nvPicPr>
          <p:cNvPr id="17" name="Picture 4" descr="Kết quả hình ảnh cho nàng tiên cá">
            <a:extLst>
              <a:ext uri="{FF2B5EF4-FFF2-40B4-BE49-F238E27FC236}">
                <a16:creationId xmlns="" xmlns:a16="http://schemas.microsoft.com/office/drawing/2014/main" id="{09BE0BAA-64DE-4EB7-9AB4-70992CF75B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4068" y="3194542"/>
            <a:ext cx="1433577" cy="2113757"/>
          </a:xfrm>
          <a:prstGeom prst="rect">
            <a:avLst/>
          </a:prstGeom>
          <a:noFill/>
          <a:ln w="38100">
            <a:solidFill>
              <a:srgbClr val="00FFFF"/>
            </a:solidFill>
            <a:miter lim="800000"/>
            <a:headEnd/>
            <a:tailEnd/>
          </a:ln>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0000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descr="Giỏi Văn - Tác phẩm: Cô bé bán diêm">
            <a:extLst>
              <a:ext uri="{FF2B5EF4-FFF2-40B4-BE49-F238E27FC236}">
                <a16:creationId xmlns="" xmlns:a16="http://schemas.microsoft.com/office/drawing/2014/main" id="{05535AF8-0FBC-4EF9-8521-A2F8E6517972}"/>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0" y="-1"/>
            <a:ext cx="9144000" cy="5690395"/>
          </a:xfrm>
          <a:prstGeom prst="rect">
            <a:avLst/>
          </a:prstGeom>
          <a:noFill/>
          <a:extLst>
            <a:ext uri="{909E8E84-426E-40DD-AFC4-6F175D3DCCD1}">
              <a14:hiddenFill xmlns:a14="http://schemas.microsoft.com/office/drawing/2010/main">
                <a:solidFill>
                  <a:srgbClr val="FFFFFF"/>
                </a:solidFill>
              </a14:hiddenFill>
            </a:ext>
          </a:extLst>
        </p:spPr>
      </p:pic>
      <p:sp>
        <p:nvSpPr>
          <p:cNvPr id="7170" name="Text Box 9"/>
          <p:cNvSpPr txBox="1">
            <a:spLocks noChangeArrowheads="1"/>
          </p:cNvSpPr>
          <p:nvPr/>
        </p:nvSpPr>
        <p:spPr bwMode="auto">
          <a:xfrm>
            <a:off x="228600" y="1027907"/>
            <a:ext cx="457200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spcBef>
                <a:spcPct val="50000"/>
              </a:spcBef>
            </a:pPr>
            <a:endParaRPr lang="en-US" altLang="en-US" sz="2300" b="1" u="sng">
              <a:solidFill>
                <a:srgbClr val="FFFF00"/>
              </a:solidFill>
              <a:latin typeface=".VnSouthernH" pitchFamily="34" charset="0"/>
            </a:endParaRPr>
          </a:p>
        </p:txBody>
      </p:sp>
      <p:sp>
        <p:nvSpPr>
          <p:cNvPr id="6" name="Rectangle: Rounded Corners 5">
            <a:extLst>
              <a:ext uri="{FF2B5EF4-FFF2-40B4-BE49-F238E27FC236}">
                <a16:creationId xmlns="" xmlns:a16="http://schemas.microsoft.com/office/drawing/2014/main" id="{2270C742-6AF9-4D79-991D-BB08F9B7390C}"/>
              </a:ext>
            </a:extLst>
          </p:cNvPr>
          <p:cNvSpPr/>
          <p:nvPr/>
        </p:nvSpPr>
        <p:spPr bwMode="auto">
          <a:xfrm>
            <a:off x="3505200" y="252917"/>
            <a:ext cx="2133600" cy="510778"/>
          </a:xfrm>
          <a:prstGeom prst="roundRect">
            <a:avLst/>
          </a:prstGeom>
          <a:solidFill>
            <a:srgbClr val="006600"/>
          </a:solidFill>
          <a:ln w="38100" cap="flat" cmpd="sng" algn="ctr">
            <a:solidFill>
              <a:srgbClr val="00FFFF"/>
            </a:solidFill>
            <a:prstDash val="solid"/>
            <a:round/>
            <a:headEnd type="none" w="med" len="med"/>
            <a:tailEnd type="none" w="med" len="med"/>
          </a:ln>
          <a:effectLst>
            <a:glow rad="139700">
              <a:schemeClr val="accent6">
                <a:satMod val="175000"/>
                <a:alpha val="40000"/>
              </a:schemeClr>
            </a:glow>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rPr>
              <a:t>2. </a:t>
            </a:r>
            <a:r>
              <a:rPr kumimoji="0" lang="en-US" sz="2400" b="1" i="0" u="none" strike="noStrike" cap="none" normalizeH="0" baseline="0" dirty="0" err="1">
                <a:ln>
                  <a:noFill/>
                </a:ln>
                <a:solidFill>
                  <a:schemeClr val="bg1"/>
                </a:solidFill>
                <a:effectLst/>
                <a:latin typeface="Arial" charset="0"/>
              </a:rPr>
              <a:t>Tác</a:t>
            </a:r>
            <a:r>
              <a:rPr kumimoji="0" lang="en-US" sz="2400" b="1" i="0" u="none" strike="noStrike" cap="none" normalizeH="0" baseline="0" dirty="0">
                <a:ln>
                  <a:noFill/>
                </a:ln>
                <a:solidFill>
                  <a:schemeClr val="bg1"/>
                </a:solidFill>
                <a:effectLst/>
                <a:latin typeface="Arial" charset="0"/>
              </a:rPr>
              <a:t> </a:t>
            </a:r>
            <a:r>
              <a:rPr kumimoji="0" lang="en-US" sz="2400" b="1" i="0" u="none" strike="noStrike" cap="none" normalizeH="0" baseline="0" dirty="0" err="1">
                <a:ln>
                  <a:noFill/>
                </a:ln>
                <a:solidFill>
                  <a:schemeClr val="bg1"/>
                </a:solidFill>
                <a:effectLst/>
                <a:latin typeface="Arial" charset="0"/>
              </a:rPr>
              <a:t>phẩm</a:t>
            </a:r>
            <a:endParaRPr kumimoji="0" lang="en-US" sz="2400" b="1" i="0" u="none" strike="noStrike" cap="none" normalizeH="0" baseline="0" dirty="0">
              <a:ln>
                <a:noFill/>
              </a:ln>
              <a:solidFill>
                <a:schemeClr val="bg1"/>
              </a:solidFill>
              <a:effectLst/>
              <a:latin typeface="Arial" charset="0"/>
            </a:endParaRPr>
          </a:p>
        </p:txBody>
      </p:sp>
      <p:grpSp>
        <p:nvGrpSpPr>
          <p:cNvPr id="9" name="Group 8">
            <a:extLst>
              <a:ext uri="{FF2B5EF4-FFF2-40B4-BE49-F238E27FC236}">
                <a16:creationId xmlns="" xmlns:a16="http://schemas.microsoft.com/office/drawing/2014/main" id="{2C4A97C0-847C-4051-AF34-196E590C73C0}"/>
              </a:ext>
            </a:extLst>
          </p:cNvPr>
          <p:cNvGrpSpPr/>
          <p:nvPr/>
        </p:nvGrpSpPr>
        <p:grpSpPr>
          <a:xfrm>
            <a:off x="236507" y="930189"/>
            <a:ext cx="2999508" cy="2290732"/>
            <a:chOff x="360217" y="1485900"/>
            <a:chExt cx="2791691" cy="2754918"/>
          </a:xfrm>
        </p:grpSpPr>
        <p:grpSp>
          <p:nvGrpSpPr>
            <p:cNvPr id="4" name="Group 3">
              <a:extLst>
                <a:ext uri="{FF2B5EF4-FFF2-40B4-BE49-F238E27FC236}">
                  <a16:creationId xmlns="" xmlns:a16="http://schemas.microsoft.com/office/drawing/2014/main" id="{33454897-3CBB-459C-9741-08E84B975418}"/>
                </a:ext>
              </a:extLst>
            </p:cNvPr>
            <p:cNvGrpSpPr/>
            <p:nvPr/>
          </p:nvGrpSpPr>
          <p:grpSpPr>
            <a:xfrm>
              <a:off x="360217" y="1485900"/>
              <a:ext cx="2791691" cy="2754918"/>
              <a:chOff x="360218" y="1475804"/>
              <a:chExt cx="7716982" cy="3984211"/>
            </a:xfrm>
          </p:grpSpPr>
          <p:sp>
            <p:nvSpPr>
              <p:cNvPr id="14" name="Rectangle: Rounded Corners 13">
                <a:extLst>
                  <a:ext uri="{FF2B5EF4-FFF2-40B4-BE49-F238E27FC236}">
                    <a16:creationId xmlns="" xmlns:a16="http://schemas.microsoft.com/office/drawing/2014/main" id="{64DDDED3-48A0-4F82-8AD2-EF148340D3D4}"/>
                  </a:ext>
                </a:extLst>
              </p:cNvPr>
              <p:cNvSpPr/>
              <p:nvPr/>
            </p:nvSpPr>
            <p:spPr bwMode="auto">
              <a:xfrm>
                <a:off x="360218" y="1790699"/>
                <a:ext cx="7716982" cy="3669316"/>
              </a:xfrm>
              <a:prstGeom prst="roundRect">
                <a:avLst/>
              </a:prstGeom>
              <a:solidFill>
                <a:srgbClr val="FFFFCC"/>
              </a:solidFill>
              <a:ln w="57150" cap="flat" cmpd="sng" algn="ctr">
                <a:solidFill>
                  <a:srgbClr val="66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p:txBody>
          </p:sp>
          <p:sp>
            <p:nvSpPr>
              <p:cNvPr id="15" name="Rectangle: Rounded Corners 14">
                <a:extLst>
                  <a:ext uri="{FF2B5EF4-FFF2-40B4-BE49-F238E27FC236}">
                    <a16:creationId xmlns="" xmlns:a16="http://schemas.microsoft.com/office/drawing/2014/main" id="{7B4C0417-4C56-4FFE-A70A-077882791D47}"/>
                  </a:ext>
                </a:extLst>
              </p:cNvPr>
              <p:cNvSpPr/>
              <p:nvPr/>
            </p:nvSpPr>
            <p:spPr bwMode="auto">
              <a:xfrm>
                <a:off x="1729255" y="1475804"/>
                <a:ext cx="5428804" cy="678431"/>
              </a:xfrm>
              <a:prstGeom prst="roundRect">
                <a:avLst/>
              </a:prstGeom>
              <a:solidFill>
                <a:srgbClr val="FFFFCC"/>
              </a:solidFill>
              <a:ln w="38100" cap="flat" cmpd="sng" algn="ctr">
                <a:solidFill>
                  <a:srgbClr val="6600CC"/>
                </a:solidFill>
                <a:prstDash val="solid"/>
                <a:round/>
                <a:headEnd type="none" w="med" len="med"/>
                <a:tailEnd type="none" w="med" len="med"/>
              </a:ln>
              <a:effectLst>
                <a:glow rad="139700">
                  <a:schemeClr val="accent6">
                    <a:satMod val="175000"/>
                    <a:alpha val="40000"/>
                  </a:schemeClr>
                </a:glow>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b="1" i="0" u="none" strike="noStrike" cap="none" normalizeH="0" baseline="0" dirty="0" err="1">
                    <a:ln>
                      <a:noFill/>
                    </a:ln>
                    <a:solidFill>
                      <a:srgbClr val="C00000"/>
                    </a:solidFill>
                    <a:effectLst/>
                    <a:latin typeface="Arial" charset="0"/>
                  </a:rPr>
                  <a:t>Xuất</a:t>
                </a:r>
                <a:r>
                  <a:rPr kumimoji="0" lang="en-US" b="1" i="0" u="none" strike="noStrike" cap="none" normalizeH="0" baseline="0" dirty="0">
                    <a:ln>
                      <a:noFill/>
                    </a:ln>
                    <a:solidFill>
                      <a:srgbClr val="C00000"/>
                    </a:solidFill>
                    <a:effectLst/>
                    <a:latin typeface="Arial" charset="0"/>
                  </a:rPr>
                  <a:t> </a:t>
                </a:r>
                <a:r>
                  <a:rPr kumimoji="0" lang="en-US" b="1" i="0" u="none" strike="noStrike" cap="none" normalizeH="0" baseline="0" dirty="0" err="1">
                    <a:ln>
                      <a:noFill/>
                    </a:ln>
                    <a:solidFill>
                      <a:srgbClr val="C00000"/>
                    </a:solidFill>
                    <a:effectLst/>
                    <a:latin typeface="Arial" charset="0"/>
                  </a:rPr>
                  <a:t>xứ</a:t>
                </a:r>
                <a:endParaRPr kumimoji="0" lang="en-US" b="1" i="0" u="none" strike="noStrike" cap="none" normalizeH="0" baseline="0" dirty="0">
                  <a:ln>
                    <a:noFill/>
                  </a:ln>
                  <a:solidFill>
                    <a:srgbClr val="C00000"/>
                  </a:solidFill>
                  <a:effectLst/>
                  <a:latin typeface="Arial" charset="0"/>
                </a:endParaRPr>
              </a:p>
            </p:txBody>
          </p:sp>
        </p:grpSp>
        <p:sp>
          <p:nvSpPr>
            <p:cNvPr id="7" name="TextBox 6">
              <a:extLst>
                <a:ext uri="{FF2B5EF4-FFF2-40B4-BE49-F238E27FC236}">
                  <a16:creationId xmlns="" xmlns:a16="http://schemas.microsoft.com/office/drawing/2014/main" id="{D199CE0A-9336-47F7-9758-C9B24423759E}"/>
                </a:ext>
              </a:extLst>
            </p:cNvPr>
            <p:cNvSpPr txBox="1"/>
            <p:nvPr/>
          </p:nvSpPr>
          <p:spPr>
            <a:xfrm>
              <a:off x="436416" y="2155722"/>
              <a:ext cx="2687784" cy="1739674"/>
            </a:xfrm>
            <a:prstGeom prst="rect">
              <a:avLst/>
            </a:prstGeom>
            <a:noFill/>
          </p:spPr>
          <p:txBody>
            <a:bodyPr wrap="square" rtlCol="0">
              <a:spAutoFit/>
            </a:bodyPr>
            <a:lstStyle/>
            <a:p>
              <a:pPr algn="just"/>
              <a:r>
                <a:rPr lang="en-US" sz="2200" dirty="0" err="1">
                  <a:solidFill>
                    <a:srgbClr val="006600"/>
                  </a:solidFill>
                </a:rPr>
                <a:t>Trích</a:t>
              </a:r>
              <a:r>
                <a:rPr lang="en-US" sz="2200" dirty="0">
                  <a:solidFill>
                    <a:srgbClr val="006600"/>
                  </a:solidFill>
                </a:rPr>
                <a:t> </a:t>
              </a:r>
              <a:r>
                <a:rPr lang="en-US" sz="2200" dirty="0" err="1">
                  <a:solidFill>
                    <a:srgbClr val="006600"/>
                  </a:solidFill>
                </a:rPr>
                <a:t>từ</a:t>
              </a:r>
              <a:r>
                <a:rPr lang="en-US" sz="2200" dirty="0">
                  <a:solidFill>
                    <a:srgbClr val="006600"/>
                  </a:solidFill>
                </a:rPr>
                <a:t> </a:t>
              </a:r>
              <a:r>
                <a:rPr lang="en-US" sz="2200" dirty="0" err="1">
                  <a:solidFill>
                    <a:srgbClr val="006600"/>
                  </a:solidFill>
                </a:rPr>
                <a:t>từ</a:t>
              </a:r>
              <a:r>
                <a:rPr lang="en-US" sz="2200" dirty="0">
                  <a:solidFill>
                    <a:srgbClr val="006600"/>
                  </a:solidFill>
                </a:rPr>
                <a:t> </a:t>
              </a:r>
              <a:r>
                <a:rPr lang="en-US" sz="2200" dirty="0" err="1">
                  <a:solidFill>
                    <a:srgbClr val="006600"/>
                  </a:solidFill>
                </a:rPr>
                <a:t>phần</a:t>
              </a:r>
              <a:r>
                <a:rPr lang="en-US" sz="2200" dirty="0">
                  <a:solidFill>
                    <a:srgbClr val="006600"/>
                  </a:solidFill>
                </a:rPr>
                <a:t> </a:t>
              </a:r>
              <a:r>
                <a:rPr lang="en-US" sz="2200" dirty="0" err="1">
                  <a:solidFill>
                    <a:srgbClr val="006600"/>
                  </a:solidFill>
                </a:rPr>
                <a:t>cuối</a:t>
              </a:r>
              <a:r>
                <a:rPr lang="en-US" sz="2200" dirty="0">
                  <a:solidFill>
                    <a:srgbClr val="006600"/>
                  </a:solidFill>
                </a:rPr>
                <a:t> </a:t>
              </a:r>
              <a:r>
                <a:rPr lang="en-US" sz="2200" dirty="0" err="1">
                  <a:solidFill>
                    <a:srgbClr val="006600"/>
                  </a:solidFill>
                </a:rPr>
                <a:t>truyện</a:t>
              </a:r>
              <a:r>
                <a:rPr lang="en-US" sz="2200" dirty="0">
                  <a:solidFill>
                    <a:srgbClr val="006600"/>
                  </a:solidFill>
                </a:rPr>
                <a:t> </a:t>
              </a:r>
              <a:r>
                <a:rPr lang="en-US" sz="2200" dirty="0" err="1">
                  <a:solidFill>
                    <a:srgbClr val="006600"/>
                  </a:solidFill>
                </a:rPr>
                <a:t>ngắn</a:t>
              </a:r>
              <a:r>
                <a:rPr lang="en-US" sz="2200" dirty="0">
                  <a:solidFill>
                    <a:srgbClr val="006600"/>
                  </a:solidFill>
                </a:rPr>
                <a:t> </a:t>
              </a:r>
              <a:r>
                <a:rPr lang="en-US" sz="2200" dirty="0" err="1">
                  <a:solidFill>
                    <a:srgbClr val="006600"/>
                  </a:solidFill>
                </a:rPr>
                <a:t>cùng</a:t>
              </a:r>
              <a:r>
                <a:rPr lang="en-US" sz="2200" dirty="0">
                  <a:solidFill>
                    <a:srgbClr val="006600"/>
                  </a:solidFill>
                </a:rPr>
                <a:t> </a:t>
              </a:r>
              <a:r>
                <a:rPr lang="en-US" sz="2200" dirty="0" err="1">
                  <a:solidFill>
                    <a:srgbClr val="006600"/>
                  </a:solidFill>
                </a:rPr>
                <a:t>tên</a:t>
              </a:r>
              <a:r>
                <a:rPr lang="en-US" sz="2200" dirty="0">
                  <a:solidFill>
                    <a:srgbClr val="006600"/>
                  </a:solidFill>
                </a:rPr>
                <a:t>, </a:t>
              </a:r>
              <a:r>
                <a:rPr lang="en-US" sz="2200" dirty="0" err="1">
                  <a:solidFill>
                    <a:srgbClr val="006600"/>
                  </a:solidFill>
                </a:rPr>
                <a:t>viết</a:t>
              </a:r>
              <a:r>
                <a:rPr lang="en-US" sz="2200" dirty="0">
                  <a:solidFill>
                    <a:srgbClr val="006600"/>
                  </a:solidFill>
                </a:rPr>
                <a:t> </a:t>
              </a:r>
              <a:r>
                <a:rPr lang="en-US" sz="2200" dirty="0" err="1">
                  <a:solidFill>
                    <a:srgbClr val="006600"/>
                  </a:solidFill>
                </a:rPr>
                <a:t>năm</a:t>
              </a:r>
              <a:r>
                <a:rPr lang="en-US" sz="2200" dirty="0">
                  <a:solidFill>
                    <a:srgbClr val="006600"/>
                  </a:solidFill>
                </a:rPr>
                <a:t> 1845 </a:t>
              </a:r>
              <a:r>
                <a:rPr lang="en-US" sz="2200" dirty="0" err="1">
                  <a:solidFill>
                    <a:srgbClr val="006600"/>
                  </a:solidFill>
                </a:rPr>
                <a:t>của</a:t>
              </a:r>
              <a:r>
                <a:rPr lang="en-US" sz="2200" dirty="0">
                  <a:solidFill>
                    <a:srgbClr val="006600"/>
                  </a:solidFill>
                </a:rPr>
                <a:t> An-</a:t>
              </a:r>
              <a:r>
                <a:rPr lang="en-US" sz="2200" dirty="0" err="1">
                  <a:solidFill>
                    <a:srgbClr val="006600"/>
                  </a:solidFill>
                </a:rPr>
                <a:t>đéc</a:t>
              </a:r>
              <a:r>
                <a:rPr lang="en-US" sz="2200" dirty="0">
                  <a:solidFill>
                    <a:srgbClr val="006600"/>
                  </a:solidFill>
                </a:rPr>
                <a:t>-xen.</a:t>
              </a:r>
            </a:p>
          </p:txBody>
        </p:sp>
      </p:grpSp>
      <p:grpSp>
        <p:nvGrpSpPr>
          <p:cNvPr id="22" name="Group 21">
            <a:extLst>
              <a:ext uri="{FF2B5EF4-FFF2-40B4-BE49-F238E27FC236}">
                <a16:creationId xmlns="" xmlns:a16="http://schemas.microsoft.com/office/drawing/2014/main" id="{0493EB97-D686-4032-B736-403AB747836B}"/>
              </a:ext>
            </a:extLst>
          </p:cNvPr>
          <p:cNvGrpSpPr/>
          <p:nvPr/>
        </p:nvGrpSpPr>
        <p:grpSpPr>
          <a:xfrm>
            <a:off x="914402" y="3761316"/>
            <a:ext cx="2791691" cy="1651452"/>
            <a:chOff x="360217" y="1485900"/>
            <a:chExt cx="2791691" cy="1651452"/>
          </a:xfrm>
        </p:grpSpPr>
        <p:grpSp>
          <p:nvGrpSpPr>
            <p:cNvPr id="23" name="Group 22">
              <a:extLst>
                <a:ext uri="{FF2B5EF4-FFF2-40B4-BE49-F238E27FC236}">
                  <a16:creationId xmlns="" xmlns:a16="http://schemas.microsoft.com/office/drawing/2014/main" id="{14594B53-9C39-4C31-B17D-7F1B42C6C20A}"/>
                </a:ext>
              </a:extLst>
            </p:cNvPr>
            <p:cNvGrpSpPr/>
            <p:nvPr/>
          </p:nvGrpSpPr>
          <p:grpSpPr>
            <a:xfrm>
              <a:off x="360217" y="1485900"/>
              <a:ext cx="2791691" cy="1651452"/>
              <a:chOff x="360218" y="1475804"/>
              <a:chExt cx="7716982" cy="2388359"/>
            </a:xfrm>
          </p:grpSpPr>
          <p:sp>
            <p:nvSpPr>
              <p:cNvPr id="25" name="Rectangle: Rounded Corners 24">
                <a:extLst>
                  <a:ext uri="{FF2B5EF4-FFF2-40B4-BE49-F238E27FC236}">
                    <a16:creationId xmlns="" xmlns:a16="http://schemas.microsoft.com/office/drawing/2014/main" id="{D7CA76A5-8979-41A2-ABB0-103A5065B6DC}"/>
                  </a:ext>
                </a:extLst>
              </p:cNvPr>
              <p:cNvSpPr/>
              <p:nvPr/>
            </p:nvSpPr>
            <p:spPr bwMode="auto">
              <a:xfrm>
                <a:off x="360218" y="1790699"/>
                <a:ext cx="7716982" cy="2073464"/>
              </a:xfrm>
              <a:prstGeom prst="roundRect">
                <a:avLst/>
              </a:prstGeom>
              <a:solidFill>
                <a:srgbClr val="FFFFCC"/>
              </a:solidFill>
              <a:ln w="57150" cap="flat" cmpd="sng" algn="ctr">
                <a:solidFill>
                  <a:srgbClr val="66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p:txBody>
          </p:sp>
          <p:sp>
            <p:nvSpPr>
              <p:cNvPr id="26" name="Rectangle: Rounded Corners 25">
                <a:extLst>
                  <a:ext uri="{FF2B5EF4-FFF2-40B4-BE49-F238E27FC236}">
                    <a16:creationId xmlns="" xmlns:a16="http://schemas.microsoft.com/office/drawing/2014/main" id="{90D2B3BC-EA2A-48F0-AD11-52026020949D}"/>
                  </a:ext>
                </a:extLst>
              </p:cNvPr>
              <p:cNvSpPr/>
              <p:nvPr/>
            </p:nvSpPr>
            <p:spPr bwMode="auto">
              <a:xfrm>
                <a:off x="1729255" y="1475804"/>
                <a:ext cx="5428804" cy="678431"/>
              </a:xfrm>
              <a:prstGeom prst="roundRect">
                <a:avLst/>
              </a:prstGeom>
              <a:solidFill>
                <a:srgbClr val="FFFFCC"/>
              </a:solidFill>
              <a:ln w="38100" cap="flat" cmpd="sng" algn="ctr">
                <a:solidFill>
                  <a:srgbClr val="6600CC"/>
                </a:solidFill>
                <a:prstDash val="solid"/>
                <a:round/>
                <a:headEnd type="none" w="med" len="med"/>
                <a:tailEnd type="none" w="med" len="med"/>
              </a:ln>
              <a:effectLst>
                <a:glow rad="139700">
                  <a:schemeClr val="accent6">
                    <a:satMod val="175000"/>
                    <a:alpha val="40000"/>
                  </a:schemeClr>
                </a:glow>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b="1" i="0" u="none" strike="noStrike" cap="none" normalizeH="0" baseline="0" dirty="0">
                    <a:ln>
                      <a:noFill/>
                    </a:ln>
                    <a:solidFill>
                      <a:srgbClr val="C00000"/>
                    </a:solidFill>
                    <a:effectLst/>
                    <a:latin typeface="Arial" charset="0"/>
                  </a:rPr>
                  <a:t>PTBĐ</a:t>
                </a:r>
              </a:p>
            </p:txBody>
          </p:sp>
        </p:grpSp>
        <p:sp>
          <p:nvSpPr>
            <p:cNvPr id="24" name="TextBox 23">
              <a:extLst>
                <a:ext uri="{FF2B5EF4-FFF2-40B4-BE49-F238E27FC236}">
                  <a16:creationId xmlns="" xmlns:a16="http://schemas.microsoft.com/office/drawing/2014/main" id="{D338C77D-A3E5-49A6-A0FB-17DAD777B56F}"/>
                </a:ext>
              </a:extLst>
            </p:cNvPr>
            <p:cNvSpPr txBox="1"/>
            <p:nvPr/>
          </p:nvSpPr>
          <p:spPr>
            <a:xfrm>
              <a:off x="436416" y="2254268"/>
              <a:ext cx="2687784" cy="769441"/>
            </a:xfrm>
            <a:prstGeom prst="rect">
              <a:avLst/>
            </a:prstGeom>
            <a:noFill/>
          </p:spPr>
          <p:txBody>
            <a:bodyPr wrap="square" rtlCol="0">
              <a:spAutoFit/>
            </a:bodyPr>
            <a:lstStyle/>
            <a:p>
              <a:pPr algn="ctr"/>
              <a:r>
                <a:rPr lang="en-US" sz="2200" dirty="0" err="1">
                  <a:solidFill>
                    <a:srgbClr val="006600"/>
                  </a:solidFill>
                </a:rPr>
                <a:t>Tự</a:t>
              </a:r>
              <a:r>
                <a:rPr lang="en-US" sz="2200" dirty="0">
                  <a:solidFill>
                    <a:srgbClr val="006600"/>
                  </a:solidFill>
                </a:rPr>
                <a:t> </a:t>
              </a:r>
              <a:r>
                <a:rPr lang="en-US" sz="2200" dirty="0" err="1">
                  <a:solidFill>
                    <a:srgbClr val="006600"/>
                  </a:solidFill>
                </a:rPr>
                <a:t>sự</a:t>
              </a:r>
              <a:r>
                <a:rPr lang="en-US" sz="2200" dirty="0">
                  <a:solidFill>
                    <a:srgbClr val="006600"/>
                  </a:solidFill>
                </a:rPr>
                <a:t> </a:t>
              </a:r>
              <a:r>
                <a:rPr lang="en-US" sz="2200" dirty="0" err="1">
                  <a:solidFill>
                    <a:srgbClr val="006600"/>
                  </a:solidFill>
                </a:rPr>
                <a:t>kết</a:t>
              </a:r>
              <a:r>
                <a:rPr lang="en-US" sz="2200" dirty="0">
                  <a:solidFill>
                    <a:srgbClr val="006600"/>
                  </a:solidFill>
                </a:rPr>
                <a:t> </a:t>
              </a:r>
              <a:r>
                <a:rPr lang="en-US" sz="2200" dirty="0" err="1">
                  <a:solidFill>
                    <a:srgbClr val="006600"/>
                  </a:solidFill>
                </a:rPr>
                <a:t>hợp</a:t>
              </a:r>
              <a:r>
                <a:rPr lang="en-US" sz="2200" dirty="0">
                  <a:solidFill>
                    <a:srgbClr val="006600"/>
                  </a:solidFill>
                </a:rPr>
                <a:t> </a:t>
              </a:r>
              <a:r>
                <a:rPr lang="en-US" sz="2200" dirty="0" err="1">
                  <a:solidFill>
                    <a:srgbClr val="006600"/>
                  </a:solidFill>
                </a:rPr>
                <a:t>với</a:t>
              </a:r>
              <a:r>
                <a:rPr lang="en-US" sz="2200" dirty="0">
                  <a:solidFill>
                    <a:srgbClr val="006600"/>
                  </a:solidFill>
                </a:rPr>
                <a:t> </a:t>
              </a:r>
              <a:r>
                <a:rPr lang="en-US" sz="2200" dirty="0" err="1">
                  <a:solidFill>
                    <a:srgbClr val="006600"/>
                  </a:solidFill>
                </a:rPr>
                <a:t>miêu</a:t>
              </a:r>
              <a:r>
                <a:rPr lang="en-US" sz="2200" dirty="0">
                  <a:solidFill>
                    <a:srgbClr val="006600"/>
                  </a:solidFill>
                </a:rPr>
                <a:t> </a:t>
              </a:r>
              <a:r>
                <a:rPr lang="en-US" sz="2200" dirty="0" err="1">
                  <a:solidFill>
                    <a:srgbClr val="006600"/>
                  </a:solidFill>
                </a:rPr>
                <a:t>tả</a:t>
              </a:r>
              <a:r>
                <a:rPr lang="en-US" sz="2200" dirty="0">
                  <a:solidFill>
                    <a:srgbClr val="006600"/>
                  </a:solidFill>
                </a:rPr>
                <a:t> </a:t>
              </a:r>
              <a:r>
                <a:rPr lang="en-US" sz="2200" dirty="0" err="1">
                  <a:solidFill>
                    <a:srgbClr val="006600"/>
                  </a:solidFill>
                </a:rPr>
                <a:t>và</a:t>
              </a:r>
              <a:r>
                <a:rPr lang="en-US" sz="2200" dirty="0">
                  <a:solidFill>
                    <a:srgbClr val="006600"/>
                  </a:solidFill>
                </a:rPr>
                <a:t> </a:t>
              </a:r>
              <a:r>
                <a:rPr lang="en-US" sz="2200" dirty="0" err="1">
                  <a:solidFill>
                    <a:srgbClr val="006600"/>
                  </a:solidFill>
                </a:rPr>
                <a:t>biểu</a:t>
              </a:r>
              <a:r>
                <a:rPr lang="en-US" sz="2200" dirty="0">
                  <a:solidFill>
                    <a:srgbClr val="006600"/>
                  </a:solidFill>
                </a:rPr>
                <a:t> </a:t>
              </a:r>
              <a:r>
                <a:rPr lang="en-US" sz="2200" dirty="0" err="1">
                  <a:solidFill>
                    <a:srgbClr val="006600"/>
                  </a:solidFill>
                </a:rPr>
                <a:t>cảm</a:t>
              </a:r>
              <a:endParaRPr lang="en-US" sz="2200" dirty="0">
                <a:solidFill>
                  <a:srgbClr val="006600"/>
                </a:solidFill>
              </a:endParaRPr>
            </a:p>
          </p:txBody>
        </p:sp>
      </p:grpSp>
      <p:grpSp>
        <p:nvGrpSpPr>
          <p:cNvPr id="47" name="Group 46">
            <a:extLst>
              <a:ext uri="{FF2B5EF4-FFF2-40B4-BE49-F238E27FC236}">
                <a16:creationId xmlns="" xmlns:a16="http://schemas.microsoft.com/office/drawing/2014/main" id="{28180A4C-478A-41B9-9D27-E2D0185CF7BE}"/>
              </a:ext>
            </a:extLst>
          </p:cNvPr>
          <p:cNvGrpSpPr/>
          <p:nvPr/>
        </p:nvGrpSpPr>
        <p:grpSpPr>
          <a:xfrm>
            <a:off x="6183230" y="662371"/>
            <a:ext cx="2192135" cy="1293094"/>
            <a:chOff x="360217" y="1485900"/>
            <a:chExt cx="2791691" cy="1293094"/>
          </a:xfrm>
        </p:grpSpPr>
        <p:grpSp>
          <p:nvGrpSpPr>
            <p:cNvPr id="48" name="Group 47">
              <a:extLst>
                <a:ext uri="{FF2B5EF4-FFF2-40B4-BE49-F238E27FC236}">
                  <a16:creationId xmlns="" xmlns:a16="http://schemas.microsoft.com/office/drawing/2014/main" id="{35A11375-A022-4F7E-B45E-0542761F2A30}"/>
                </a:ext>
              </a:extLst>
            </p:cNvPr>
            <p:cNvGrpSpPr/>
            <p:nvPr/>
          </p:nvGrpSpPr>
          <p:grpSpPr>
            <a:xfrm>
              <a:off x="360217" y="1485900"/>
              <a:ext cx="2791691" cy="1293094"/>
              <a:chOff x="360218" y="1475804"/>
              <a:chExt cx="7716982" cy="1870096"/>
            </a:xfrm>
          </p:grpSpPr>
          <p:sp>
            <p:nvSpPr>
              <p:cNvPr id="50" name="Rectangle: Rounded Corners 49">
                <a:extLst>
                  <a:ext uri="{FF2B5EF4-FFF2-40B4-BE49-F238E27FC236}">
                    <a16:creationId xmlns="" xmlns:a16="http://schemas.microsoft.com/office/drawing/2014/main" id="{663C1BA3-E1D6-4586-B18F-08603A51856C}"/>
                  </a:ext>
                </a:extLst>
              </p:cNvPr>
              <p:cNvSpPr/>
              <p:nvPr/>
            </p:nvSpPr>
            <p:spPr bwMode="auto">
              <a:xfrm>
                <a:off x="360218" y="1790701"/>
                <a:ext cx="7716982" cy="1555199"/>
              </a:xfrm>
              <a:prstGeom prst="roundRect">
                <a:avLst/>
              </a:prstGeom>
              <a:solidFill>
                <a:srgbClr val="FFFFCC"/>
              </a:solidFill>
              <a:ln w="57150" cap="flat" cmpd="sng" algn="ctr">
                <a:solidFill>
                  <a:srgbClr val="66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p:txBody>
          </p:sp>
          <p:sp>
            <p:nvSpPr>
              <p:cNvPr id="51" name="Rectangle: Rounded Corners 50">
                <a:extLst>
                  <a:ext uri="{FF2B5EF4-FFF2-40B4-BE49-F238E27FC236}">
                    <a16:creationId xmlns="" xmlns:a16="http://schemas.microsoft.com/office/drawing/2014/main" id="{2FDDFA90-4F1B-448B-B763-7E765CBC3764}"/>
                  </a:ext>
                </a:extLst>
              </p:cNvPr>
              <p:cNvSpPr/>
              <p:nvPr/>
            </p:nvSpPr>
            <p:spPr bwMode="auto">
              <a:xfrm>
                <a:off x="2236332" y="1475804"/>
                <a:ext cx="5073332" cy="678431"/>
              </a:xfrm>
              <a:prstGeom prst="roundRect">
                <a:avLst/>
              </a:prstGeom>
              <a:solidFill>
                <a:srgbClr val="FFFFCC"/>
              </a:solidFill>
              <a:ln w="38100" cap="flat" cmpd="sng" algn="ctr">
                <a:solidFill>
                  <a:srgbClr val="6600CC"/>
                </a:solidFill>
                <a:prstDash val="solid"/>
                <a:round/>
                <a:headEnd type="none" w="med" len="med"/>
                <a:tailEnd type="none" w="med" len="med"/>
              </a:ln>
              <a:effectLst>
                <a:glow rad="139700">
                  <a:schemeClr val="accent6">
                    <a:satMod val="175000"/>
                    <a:alpha val="40000"/>
                  </a:schemeClr>
                </a:glow>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b="1" i="0" u="none" strike="noStrike" cap="none" normalizeH="0" baseline="0" dirty="0" err="1">
                    <a:ln>
                      <a:noFill/>
                    </a:ln>
                    <a:solidFill>
                      <a:srgbClr val="C00000"/>
                    </a:solidFill>
                    <a:effectLst/>
                    <a:latin typeface="Arial" charset="0"/>
                  </a:rPr>
                  <a:t>Thể</a:t>
                </a:r>
                <a:r>
                  <a:rPr kumimoji="0" lang="en-US" b="1" i="0" u="none" strike="noStrike" cap="none" normalizeH="0" baseline="0" dirty="0">
                    <a:ln>
                      <a:noFill/>
                    </a:ln>
                    <a:solidFill>
                      <a:srgbClr val="C00000"/>
                    </a:solidFill>
                    <a:effectLst/>
                    <a:latin typeface="Arial" charset="0"/>
                  </a:rPr>
                  <a:t> </a:t>
                </a:r>
                <a:r>
                  <a:rPr kumimoji="0" lang="en-US" b="1" i="0" u="none" strike="noStrike" cap="none" normalizeH="0" baseline="0" dirty="0" err="1">
                    <a:ln>
                      <a:noFill/>
                    </a:ln>
                    <a:solidFill>
                      <a:srgbClr val="C00000"/>
                    </a:solidFill>
                    <a:effectLst/>
                    <a:latin typeface="Arial" charset="0"/>
                  </a:rPr>
                  <a:t>loại</a:t>
                </a:r>
                <a:endParaRPr kumimoji="0" lang="en-US" b="1" i="0" u="none" strike="noStrike" cap="none" normalizeH="0" baseline="0" dirty="0">
                  <a:ln>
                    <a:noFill/>
                  </a:ln>
                  <a:solidFill>
                    <a:srgbClr val="C00000"/>
                  </a:solidFill>
                  <a:effectLst/>
                  <a:latin typeface="Arial" charset="0"/>
                </a:endParaRPr>
              </a:p>
            </p:txBody>
          </p:sp>
        </p:grpSp>
        <p:sp>
          <p:nvSpPr>
            <p:cNvPr id="49" name="TextBox 48">
              <a:extLst>
                <a:ext uri="{FF2B5EF4-FFF2-40B4-BE49-F238E27FC236}">
                  <a16:creationId xmlns="" xmlns:a16="http://schemas.microsoft.com/office/drawing/2014/main" id="{8131B59D-0DCA-4A55-851D-CF21117BF13A}"/>
                </a:ext>
              </a:extLst>
            </p:cNvPr>
            <p:cNvSpPr txBox="1"/>
            <p:nvPr/>
          </p:nvSpPr>
          <p:spPr>
            <a:xfrm>
              <a:off x="436416" y="2019300"/>
              <a:ext cx="2687785" cy="430887"/>
            </a:xfrm>
            <a:prstGeom prst="rect">
              <a:avLst/>
            </a:prstGeom>
            <a:noFill/>
          </p:spPr>
          <p:txBody>
            <a:bodyPr wrap="square" rtlCol="0">
              <a:spAutoFit/>
            </a:bodyPr>
            <a:lstStyle/>
            <a:p>
              <a:pPr algn="ctr"/>
              <a:r>
                <a:rPr lang="en-US" sz="2200" dirty="0" err="1">
                  <a:solidFill>
                    <a:srgbClr val="006600"/>
                  </a:solidFill>
                </a:rPr>
                <a:t>Truyện</a:t>
              </a:r>
              <a:r>
                <a:rPr lang="en-US" sz="2200" dirty="0">
                  <a:solidFill>
                    <a:srgbClr val="006600"/>
                  </a:solidFill>
                </a:rPr>
                <a:t> </a:t>
              </a:r>
              <a:r>
                <a:rPr lang="en-US" sz="2200" dirty="0" err="1">
                  <a:solidFill>
                    <a:srgbClr val="006600"/>
                  </a:solidFill>
                </a:rPr>
                <a:t>ngắn</a:t>
              </a:r>
              <a:endParaRPr lang="en-US" sz="2200" dirty="0">
                <a:solidFill>
                  <a:srgbClr val="006600"/>
                </a:solidFill>
              </a:endParaRPr>
            </a:p>
          </p:txBody>
        </p:sp>
      </p:grpSp>
      <p:grpSp>
        <p:nvGrpSpPr>
          <p:cNvPr id="39" name="Group 38">
            <a:extLst>
              <a:ext uri="{FF2B5EF4-FFF2-40B4-BE49-F238E27FC236}">
                <a16:creationId xmlns="" xmlns:a16="http://schemas.microsoft.com/office/drawing/2014/main" id="{84948F6F-8D13-4463-8DF4-BE44FB2ABB2C}"/>
              </a:ext>
            </a:extLst>
          </p:cNvPr>
          <p:cNvGrpSpPr/>
          <p:nvPr/>
        </p:nvGrpSpPr>
        <p:grpSpPr>
          <a:xfrm>
            <a:off x="5936996" y="2889262"/>
            <a:ext cx="2999508" cy="1226729"/>
            <a:chOff x="360217" y="1485900"/>
            <a:chExt cx="2791691" cy="1475309"/>
          </a:xfrm>
        </p:grpSpPr>
        <p:grpSp>
          <p:nvGrpSpPr>
            <p:cNvPr id="40" name="Group 39">
              <a:extLst>
                <a:ext uri="{FF2B5EF4-FFF2-40B4-BE49-F238E27FC236}">
                  <a16:creationId xmlns="" xmlns:a16="http://schemas.microsoft.com/office/drawing/2014/main" id="{B857DFB9-7128-4702-999C-534C47A8B46D}"/>
                </a:ext>
              </a:extLst>
            </p:cNvPr>
            <p:cNvGrpSpPr/>
            <p:nvPr/>
          </p:nvGrpSpPr>
          <p:grpSpPr>
            <a:xfrm>
              <a:off x="360217" y="1485900"/>
              <a:ext cx="2791691" cy="1475309"/>
              <a:chOff x="360218" y="1475804"/>
              <a:chExt cx="7716982" cy="2133617"/>
            </a:xfrm>
          </p:grpSpPr>
          <p:sp>
            <p:nvSpPr>
              <p:cNvPr id="42" name="Rectangle: Rounded Corners 41">
                <a:extLst>
                  <a:ext uri="{FF2B5EF4-FFF2-40B4-BE49-F238E27FC236}">
                    <a16:creationId xmlns="" xmlns:a16="http://schemas.microsoft.com/office/drawing/2014/main" id="{8EA780AD-0BB0-45D7-84BB-7CA134944EFF}"/>
                  </a:ext>
                </a:extLst>
              </p:cNvPr>
              <p:cNvSpPr/>
              <p:nvPr/>
            </p:nvSpPr>
            <p:spPr bwMode="auto">
              <a:xfrm>
                <a:off x="360218" y="1790700"/>
                <a:ext cx="7716982" cy="1818721"/>
              </a:xfrm>
              <a:prstGeom prst="roundRect">
                <a:avLst/>
              </a:prstGeom>
              <a:solidFill>
                <a:srgbClr val="FFFFCC"/>
              </a:solidFill>
              <a:ln w="57150" cap="flat" cmpd="sng" algn="ctr">
                <a:solidFill>
                  <a:srgbClr val="66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p:txBody>
          </p:sp>
          <p:sp>
            <p:nvSpPr>
              <p:cNvPr id="43" name="Rectangle: Rounded Corners 42">
                <a:extLst>
                  <a:ext uri="{FF2B5EF4-FFF2-40B4-BE49-F238E27FC236}">
                    <a16:creationId xmlns="" xmlns:a16="http://schemas.microsoft.com/office/drawing/2014/main" id="{C68534FE-3B02-44CB-A729-EF99098FC16C}"/>
                  </a:ext>
                </a:extLst>
              </p:cNvPr>
              <p:cNvSpPr/>
              <p:nvPr/>
            </p:nvSpPr>
            <p:spPr bwMode="auto">
              <a:xfrm>
                <a:off x="1729255" y="1475804"/>
                <a:ext cx="5428804" cy="678431"/>
              </a:xfrm>
              <a:prstGeom prst="roundRect">
                <a:avLst/>
              </a:prstGeom>
              <a:solidFill>
                <a:srgbClr val="FFFFCC"/>
              </a:solidFill>
              <a:ln w="38100" cap="flat" cmpd="sng" algn="ctr">
                <a:solidFill>
                  <a:srgbClr val="6600CC"/>
                </a:solidFill>
                <a:prstDash val="solid"/>
                <a:round/>
                <a:headEnd type="none" w="med" len="med"/>
                <a:tailEnd type="none" w="med" len="med"/>
              </a:ln>
              <a:effectLst>
                <a:glow rad="139700">
                  <a:schemeClr val="accent6">
                    <a:satMod val="175000"/>
                    <a:alpha val="40000"/>
                  </a:schemeClr>
                </a:glow>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b="1" i="0" u="none" strike="noStrike" cap="none" normalizeH="0" baseline="0" dirty="0" err="1">
                    <a:ln>
                      <a:noFill/>
                    </a:ln>
                    <a:solidFill>
                      <a:srgbClr val="C00000"/>
                    </a:solidFill>
                    <a:effectLst/>
                    <a:latin typeface="Arial" charset="0"/>
                  </a:rPr>
                  <a:t>Ngôi</a:t>
                </a:r>
                <a:r>
                  <a:rPr kumimoji="0" lang="en-US" b="1" i="0" u="none" strike="noStrike" cap="none" normalizeH="0" baseline="0" dirty="0">
                    <a:ln>
                      <a:noFill/>
                    </a:ln>
                    <a:solidFill>
                      <a:srgbClr val="C00000"/>
                    </a:solidFill>
                    <a:effectLst/>
                    <a:latin typeface="Arial" charset="0"/>
                  </a:rPr>
                  <a:t> </a:t>
                </a:r>
                <a:r>
                  <a:rPr kumimoji="0" lang="en-US" b="1" i="0" u="none" strike="noStrike" cap="none" normalizeH="0" baseline="0" dirty="0" err="1">
                    <a:ln>
                      <a:noFill/>
                    </a:ln>
                    <a:solidFill>
                      <a:srgbClr val="C00000"/>
                    </a:solidFill>
                    <a:effectLst/>
                    <a:latin typeface="Arial" charset="0"/>
                  </a:rPr>
                  <a:t>kể</a:t>
                </a:r>
                <a:endParaRPr kumimoji="0" lang="en-US" b="1" i="0" u="none" strike="noStrike" cap="none" normalizeH="0" baseline="0" dirty="0">
                  <a:ln>
                    <a:noFill/>
                  </a:ln>
                  <a:solidFill>
                    <a:srgbClr val="C00000"/>
                  </a:solidFill>
                  <a:effectLst/>
                  <a:latin typeface="Arial" charset="0"/>
                </a:endParaRPr>
              </a:p>
            </p:txBody>
          </p:sp>
        </p:grpSp>
        <p:sp>
          <p:nvSpPr>
            <p:cNvPr id="41" name="TextBox 40">
              <a:extLst>
                <a:ext uri="{FF2B5EF4-FFF2-40B4-BE49-F238E27FC236}">
                  <a16:creationId xmlns="" xmlns:a16="http://schemas.microsoft.com/office/drawing/2014/main" id="{3385A14E-4745-4590-A63A-80F648969520}"/>
                </a:ext>
              </a:extLst>
            </p:cNvPr>
            <p:cNvSpPr txBox="1"/>
            <p:nvPr/>
          </p:nvSpPr>
          <p:spPr>
            <a:xfrm>
              <a:off x="436416" y="2019301"/>
              <a:ext cx="2687784" cy="518200"/>
            </a:xfrm>
            <a:prstGeom prst="rect">
              <a:avLst/>
            </a:prstGeom>
            <a:noFill/>
          </p:spPr>
          <p:txBody>
            <a:bodyPr wrap="square" rtlCol="0">
              <a:spAutoFit/>
            </a:bodyPr>
            <a:lstStyle/>
            <a:p>
              <a:pPr algn="ctr"/>
              <a:r>
                <a:rPr lang="en-US" sz="2200" dirty="0" err="1">
                  <a:solidFill>
                    <a:srgbClr val="006600"/>
                  </a:solidFill>
                </a:rPr>
                <a:t>Ngôi</a:t>
              </a:r>
              <a:r>
                <a:rPr lang="en-US" sz="2200" dirty="0">
                  <a:solidFill>
                    <a:srgbClr val="006600"/>
                  </a:solidFill>
                </a:rPr>
                <a:t> </a:t>
              </a:r>
              <a:r>
                <a:rPr lang="en-US" sz="2200" dirty="0" err="1">
                  <a:solidFill>
                    <a:srgbClr val="006600"/>
                  </a:solidFill>
                </a:rPr>
                <a:t>thứ</a:t>
              </a:r>
              <a:r>
                <a:rPr lang="en-US" sz="2200" dirty="0">
                  <a:solidFill>
                    <a:srgbClr val="006600"/>
                  </a:solidFill>
                </a:rPr>
                <a:t> </a:t>
              </a:r>
              <a:r>
                <a:rPr lang="en-US" sz="2200" dirty="0" err="1">
                  <a:solidFill>
                    <a:srgbClr val="006600"/>
                  </a:solidFill>
                </a:rPr>
                <a:t>ba</a:t>
              </a:r>
              <a:endParaRPr lang="en-US" sz="2200" dirty="0">
                <a:solidFill>
                  <a:srgbClr val="006600"/>
                </a:solidFill>
              </a:endParaRPr>
            </a:p>
          </p:txBody>
        </p:sp>
      </p:grpSp>
      <p:pic>
        <p:nvPicPr>
          <p:cNvPr id="3074" name="Picture 2" descr="Cô bé bán diêm | Nhà xuất bản Kim Đồng">
            <a:extLst>
              <a:ext uri="{FF2B5EF4-FFF2-40B4-BE49-F238E27FC236}">
                <a16:creationId xmlns="" xmlns:a16="http://schemas.microsoft.com/office/drawing/2014/main" id="{58BA2E16-CFEC-41C6-BBDB-368AF1DCB0F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1578" y="1111862"/>
            <a:ext cx="2155173" cy="27620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prst="angle"/>
            <a:contourClr>
              <a:srgbClr val="FFFFFF"/>
            </a:contourClr>
          </a:sp3d>
        </p:spPr>
      </p:pic>
    </p:spTree>
    <p:extLst>
      <p:ext uri="{BB962C8B-B14F-4D97-AF65-F5344CB8AC3E}">
        <p14:creationId xmlns:p14="http://schemas.microsoft.com/office/powerpoint/2010/main" val="77235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barn(inVertical)">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47"/>
                                        </p:tgtEl>
                                        <p:attrNameLst>
                                          <p:attrName>style.visibility</p:attrName>
                                        </p:attrNameLst>
                                      </p:cBhvr>
                                      <p:to>
                                        <p:strVal val="visible"/>
                                      </p:to>
                                    </p:set>
                                    <p:anim calcmode="lin" valueType="num">
                                      <p:cBhvr>
                                        <p:cTn id="22" dur="500" fill="hold"/>
                                        <p:tgtEl>
                                          <p:spTgt spid="47"/>
                                        </p:tgtEl>
                                        <p:attrNameLst>
                                          <p:attrName>ppt_w</p:attrName>
                                        </p:attrNameLst>
                                      </p:cBhvr>
                                      <p:tavLst>
                                        <p:tav tm="0">
                                          <p:val>
                                            <p:fltVal val="0"/>
                                          </p:val>
                                        </p:tav>
                                        <p:tav tm="100000">
                                          <p:val>
                                            <p:strVal val="#ppt_w"/>
                                          </p:val>
                                        </p:tav>
                                      </p:tavLst>
                                    </p:anim>
                                    <p:anim calcmode="lin" valueType="num">
                                      <p:cBhvr>
                                        <p:cTn id="23" dur="500" fill="hold"/>
                                        <p:tgtEl>
                                          <p:spTgt spid="47"/>
                                        </p:tgtEl>
                                        <p:attrNameLst>
                                          <p:attrName>ppt_h</p:attrName>
                                        </p:attrNameLst>
                                      </p:cBhvr>
                                      <p:tavLst>
                                        <p:tav tm="0">
                                          <p:val>
                                            <p:fltVal val="0"/>
                                          </p:val>
                                        </p:tav>
                                        <p:tav tm="100000">
                                          <p:val>
                                            <p:strVal val="#ppt_h"/>
                                          </p:val>
                                        </p:tav>
                                      </p:tavLst>
                                    </p:anim>
                                    <p:animEffect transition="in" filter="fade">
                                      <p:cBhvr>
                                        <p:cTn id="24" dur="500"/>
                                        <p:tgtEl>
                                          <p:spTgt spid="4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p:cTn id="29" dur="500" fill="hold"/>
                                        <p:tgtEl>
                                          <p:spTgt spid="22"/>
                                        </p:tgtEl>
                                        <p:attrNameLst>
                                          <p:attrName>ppt_w</p:attrName>
                                        </p:attrNameLst>
                                      </p:cBhvr>
                                      <p:tavLst>
                                        <p:tav tm="0">
                                          <p:val>
                                            <p:fltVal val="0"/>
                                          </p:val>
                                        </p:tav>
                                        <p:tav tm="100000">
                                          <p:val>
                                            <p:strVal val="#ppt_w"/>
                                          </p:val>
                                        </p:tav>
                                      </p:tavLst>
                                    </p:anim>
                                    <p:anim calcmode="lin" valueType="num">
                                      <p:cBhvr>
                                        <p:cTn id="30" dur="500" fill="hold"/>
                                        <p:tgtEl>
                                          <p:spTgt spid="22"/>
                                        </p:tgtEl>
                                        <p:attrNameLst>
                                          <p:attrName>ppt_h</p:attrName>
                                        </p:attrNameLst>
                                      </p:cBhvr>
                                      <p:tavLst>
                                        <p:tav tm="0">
                                          <p:val>
                                            <p:fltVal val="0"/>
                                          </p:val>
                                        </p:tav>
                                        <p:tav tm="100000">
                                          <p:val>
                                            <p:strVal val="#ppt_h"/>
                                          </p:val>
                                        </p:tav>
                                      </p:tavLst>
                                    </p:anim>
                                    <p:animEffect transition="in" filter="fade">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39"/>
                                        </p:tgtEl>
                                        <p:attrNameLst>
                                          <p:attrName>style.visibility</p:attrName>
                                        </p:attrNameLst>
                                      </p:cBhvr>
                                      <p:to>
                                        <p:strVal val="visible"/>
                                      </p:to>
                                    </p:set>
                                    <p:anim calcmode="lin" valueType="num">
                                      <p:cBhvr>
                                        <p:cTn id="36" dur="500" fill="hold"/>
                                        <p:tgtEl>
                                          <p:spTgt spid="39"/>
                                        </p:tgtEl>
                                        <p:attrNameLst>
                                          <p:attrName>ppt_w</p:attrName>
                                        </p:attrNameLst>
                                      </p:cBhvr>
                                      <p:tavLst>
                                        <p:tav tm="0">
                                          <p:val>
                                            <p:fltVal val="0"/>
                                          </p:val>
                                        </p:tav>
                                        <p:tav tm="100000">
                                          <p:val>
                                            <p:strVal val="#ppt_w"/>
                                          </p:val>
                                        </p:tav>
                                      </p:tavLst>
                                    </p:anim>
                                    <p:anim calcmode="lin" valueType="num">
                                      <p:cBhvr>
                                        <p:cTn id="37" dur="500" fill="hold"/>
                                        <p:tgtEl>
                                          <p:spTgt spid="39"/>
                                        </p:tgtEl>
                                        <p:attrNameLst>
                                          <p:attrName>ppt_h</p:attrName>
                                        </p:attrNameLst>
                                      </p:cBhvr>
                                      <p:tavLst>
                                        <p:tav tm="0">
                                          <p:val>
                                            <p:fltVal val="0"/>
                                          </p:val>
                                        </p:tav>
                                        <p:tav tm="100000">
                                          <p:val>
                                            <p:strVal val="#ppt_h"/>
                                          </p:val>
                                        </p:tav>
                                      </p:tavLst>
                                    </p:anim>
                                    <p:animEffect transition="in" filter="fade">
                                      <p:cBhvr>
                                        <p:cTn id="3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Giỏi Văn - Tác phẩm: Cô bé bán diêm">
            <a:extLst>
              <a:ext uri="{FF2B5EF4-FFF2-40B4-BE49-F238E27FC236}">
                <a16:creationId xmlns="" xmlns:a16="http://schemas.microsoft.com/office/drawing/2014/main" id="{2639BDD1-0D4F-49E2-8FD8-C5FF09BF78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690395"/>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 xmlns:a16="http://schemas.microsoft.com/office/drawing/2014/main" id="{6B4F0787-1946-46D2-9E5D-3B7DEB727BE9}"/>
              </a:ext>
            </a:extLst>
          </p:cNvPr>
          <p:cNvGrpSpPr/>
          <p:nvPr/>
        </p:nvGrpSpPr>
        <p:grpSpPr>
          <a:xfrm>
            <a:off x="1773384" y="800100"/>
            <a:ext cx="5999016" cy="3282786"/>
            <a:chOff x="401784" y="1257300"/>
            <a:chExt cx="5999016" cy="3282786"/>
          </a:xfrm>
        </p:grpSpPr>
        <p:sp>
          <p:nvSpPr>
            <p:cNvPr id="14" name="Rectangle: Rounded Corners 13">
              <a:extLst>
                <a:ext uri="{FF2B5EF4-FFF2-40B4-BE49-F238E27FC236}">
                  <a16:creationId xmlns="" xmlns:a16="http://schemas.microsoft.com/office/drawing/2014/main" id="{64DDDED3-48A0-4F82-8AD2-EF148340D3D4}"/>
                </a:ext>
              </a:extLst>
            </p:cNvPr>
            <p:cNvSpPr/>
            <p:nvPr/>
          </p:nvSpPr>
          <p:spPr bwMode="auto">
            <a:xfrm>
              <a:off x="401784" y="1533699"/>
              <a:ext cx="5999016" cy="3006387"/>
            </a:xfrm>
            <a:prstGeom prst="roundRect">
              <a:avLst/>
            </a:prstGeom>
            <a:solidFill>
              <a:srgbClr val="FFFFCC"/>
            </a:solidFill>
            <a:ln w="57150" cap="flat" cmpd="sng" algn="ctr">
              <a:solidFill>
                <a:srgbClr val="66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p:txBody>
        </p:sp>
        <p:sp>
          <p:nvSpPr>
            <p:cNvPr id="7" name="TextBox 6">
              <a:extLst>
                <a:ext uri="{FF2B5EF4-FFF2-40B4-BE49-F238E27FC236}">
                  <a16:creationId xmlns="" xmlns:a16="http://schemas.microsoft.com/office/drawing/2014/main" id="{D199CE0A-9336-47F7-9758-C9B24423759E}"/>
                </a:ext>
              </a:extLst>
            </p:cNvPr>
            <p:cNvSpPr txBox="1"/>
            <p:nvPr/>
          </p:nvSpPr>
          <p:spPr>
            <a:xfrm>
              <a:off x="533401" y="1790700"/>
              <a:ext cx="5775732" cy="2677656"/>
            </a:xfrm>
            <a:prstGeom prst="rect">
              <a:avLst/>
            </a:prstGeom>
            <a:noFill/>
          </p:spPr>
          <p:txBody>
            <a:bodyPr wrap="square" rtlCol="0">
              <a:spAutoFit/>
            </a:bodyPr>
            <a:lstStyle/>
            <a:p>
              <a:pPr algn="just"/>
              <a:r>
                <a:rPr lang="en-US" sz="2400" dirty="0">
                  <a:solidFill>
                    <a:srgbClr val="006600"/>
                  </a:solidFill>
                </a:rPr>
                <a:t>- </a:t>
              </a:r>
              <a:r>
                <a:rPr lang="en-US" sz="2400" dirty="0" err="1">
                  <a:solidFill>
                    <a:srgbClr val="006600"/>
                  </a:solidFill>
                </a:rPr>
                <a:t>Đọc</a:t>
              </a:r>
              <a:r>
                <a:rPr lang="en-US" sz="2400" dirty="0">
                  <a:solidFill>
                    <a:srgbClr val="006600"/>
                  </a:solidFill>
                </a:rPr>
                <a:t> to, </a:t>
              </a:r>
              <a:r>
                <a:rPr lang="en-US" sz="2400" dirty="0" err="1">
                  <a:solidFill>
                    <a:srgbClr val="006600"/>
                  </a:solidFill>
                </a:rPr>
                <a:t>rõ</a:t>
              </a:r>
              <a:r>
                <a:rPr lang="en-US" sz="2400" dirty="0">
                  <a:solidFill>
                    <a:srgbClr val="006600"/>
                  </a:solidFill>
                </a:rPr>
                <a:t> </a:t>
              </a:r>
              <a:r>
                <a:rPr lang="en-US" sz="2400" dirty="0" err="1">
                  <a:solidFill>
                    <a:srgbClr val="006600"/>
                  </a:solidFill>
                </a:rPr>
                <a:t>ràng</a:t>
              </a:r>
              <a:r>
                <a:rPr lang="en-US" sz="2400" dirty="0">
                  <a:solidFill>
                    <a:srgbClr val="006600"/>
                  </a:solidFill>
                </a:rPr>
                <a:t>, </a:t>
              </a:r>
              <a:r>
                <a:rPr lang="en-US" sz="2400" dirty="0" err="1">
                  <a:solidFill>
                    <a:srgbClr val="006600"/>
                  </a:solidFill>
                </a:rPr>
                <a:t>lưu</a:t>
              </a:r>
              <a:r>
                <a:rPr lang="en-US" sz="2400" dirty="0">
                  <a:solidFill>
                    <a:srgbClr val="006600"/>
                  </a:solidFill>
                </a:rPr>
                <a:t> </a:t>
              </a:r>
              <a:r>
                <a:rPr lang="en-US" sz="2400" dirty="0" err="1">
                  <a:solidFill>
                    <a:srgbClr val="006600"/>
                  </a:solidFill>
                </a:rPr>
                <a:t>loát</a:t>
              </a:r>
              <a:r>
                <a:rPr lang="en-US" sz="2400" dirty="0">
                  <a:solidFill>
                    <a:srgbClr val="006600"/>
                  </a:solidFill>
                </a:rPr>
                <a:t>, </a:t>
              </a:r>
              <a:r>
                <a:rPr lang="en-US" sz="2400" dirty="0" err="1">
                  <a:solidFill>
                    <a:srgbClr val="006600"/>
                  </a:solidFill>
                </a:rPr>
                <a:t>tránh</a:t>
              </a:r>
              <a:r>
                <a:rPr lang="en-US" sz="2400" dirty="0">
                  <a:solidFill>
                    <a:srgbClr val="006600"/>
                  </a:solidFill>
                </a:rPr>
                <a:t> </a:t>
              </a:r>
              <a:r>
                <a:rPr lang="en-US" sz="2400" dirty="0" err="1">
                  <a:solidFill>
                    <a:srgbClr val="006600"/>
                  </a:solidFill>
                </a:rPr>
                <a:t>phát</a:t>
              </a:r>
              <a:r>
                <a:rPr lang="en-US" sz="2400" dirty="0">
                  <a:solidFill>
                    <a:srgbClr val="006600"/>
                  </a:solidFill>
                </a:rPr>
                <a:t> </a:t>
              </a:r>
              <a:r>
                <a:rPr lang="en-US" sz="2400" dirty="0" err="1">
                  <a:solidFill>
                    <a:srgbClr val="006600"/>
                  </a:solidFill>
                </a:rPr>
                <a:t>âm</a:t>
              </a:r>
              <a:r>
                <a:rPr lang="en-US" sz="2400" dirty="0">
                  <a:solidFill>
                    <a:srgbClr val="006600"/>
                  </a:solidFill>
                </a:rPr>
                <a:t> </a:t>
              </a:r>
              <a:r>
                <a:rPr lang="en-US" sz="2400" dirty="0" err="1">
                  <a:solidFill>
                    <a:srgbClr val="006600"/>
                  </a:solidFill>
                </a:rPr>
                <a:t>sai</a:t>
              </a:r>
              <a:r>
                <a:rPr lang="en-US" sz="2400" dirty="0">
                  <a:solidFill>
                    <a:srgbClr val="006600"/>
                  </a:solidFill>
                </a:rPr>
                <a:t>.</a:t>
              </a:r>
            </a:p>
            <a:p>
              <a:pPr algn="just"/>
              <a:r>
                <a:rPr lang="en-US" sz="2400" dirty="0">
                  <a:solidFill>
                    <a:srgbClr val="006600"/>
                  </a:solidFill>
                </a:rPr>
                <a:t>- </a:t>
              </a:r>
              <a:r>
                <a:rPr lang="en-US" sz="2400" dirty="0" err="1">
                  <a:solidFill>
                    <a:srgbClr val="006600"/>
                  </a:solidFill>
                </a:rPr>
                <a:t>Bộc</a:t>
              </a:r>
              <a:r>
                <a:rPr lang="en-US" sz="2400" dirty="0">
                  <a:solidFill>
                    <a:srgbClr val="006600"/>
                  </a:solidFill>
                </a:rPr>
                <a:t> </a:t>
              </a:r>
              <a:r>
                <a:rPr lang="en-US" sz="2400" dirty="0" err="1">
                  <a:solidFill>
                    <a:srgbClr val="006600"/>
                  </a:solidFill>
                </a:rPr>
                <a:t>lộ</a:t>
              </a:r>
              <a:r>
                <a:rPr lang="en-US" sz="2400" dirty="0">
                  <a:solidFill>
                    <a:srgbClr val="006600"/>
                  </a:solidFill>
                </a:rPr>
                <a:t> </a:t>
              </a:r>
              <a:r>
                <a:rPr lang="en-US" sz="2400" dirty="0" err="1">
                  <a:solidFill>
                    <a:srgbClr val="006600"/>
                  </a:solidFill>
                </a:rPr>
                <a:t>cảm</a:t>
              </a:r>
              <a:r>
                <a:rPr lang="en-US" sz="2400" dirty="0">
                  <a:solidFill>
                    <a:srgbClr val="006600"/>
                  </a:solidFill>
                </a:rPr>
                <a:t> </a:t>
              </a:r>
              <a:r>
                <a:rPr lang="en-US" sz="2400" dirty="0" err="1">
                  <a:solidFill>
                    <a:srgbClr val="006600"/>
                  </a:solidFill>
                </a:rPr>
                <a:t>xúc</a:t>
              </a:r>
              <a:r>
                <a:rPr lang="en-US" sz="2400" dirty="0">
                  <a:solidFill>
                    <a:srgbClr val="006600"/>
                  </a:solidFill>
                </a:rPr>
                <a:t>, </a:t>
              </a:r>
              <a:r>
                <a:rPr lang="en-US" sz="2400" dirty="0" err="1">
                  <a:solidFill>
                    <a:srgbClr val="006600"/>
                  </a:solidFill>
                </a:rPr>
                <a:t>tình</a:t>
              </a:r>
              <a:r>
                <a:rPr lang="en-US" sz="2400" dirty="0">
                  <a:solidFill>
                    <a:srgbClr val="006600"/>
                  </a:solidFill>
                </a:rPr>
                <a:t> </a:t>
              </a:r>
              <a:r>
                <a:rPr lang="en-US" sz="2400" dirty="0" err="1">
                  <a:solidFill>
                    <a:srgbClr val="006600"/>
                  </a:solidFill>
                </a:rPr>
                <a:t>cảm</a:t>
              </a:r>
              <a:r>
                <a:rPr lang="en-US" sz="2400" dirty="0">
                  <a:solidFill>
                    <a:srgbClr val="006600"/>
                  </a:solidFill>
                </a:rPr>
                <a:t> </a:t>
              </a:r>
              <a:r>
                <a:rPr lang="en-US" sz="2400" dirty="0" err="1">
                  <a:solidFill>
                    <a:srgbClr val="006600"/>
                  </a:solidFill>
                </a:rPr>
                <a:t>trong</a:t>
              </a:r>
              <a:r>
                <a:rPr lang="en-US" sz="2400" dirty="0">
                  <a:solidFill>
                    <a:srgbClr val="006600"/>
                  </a:solidFill>
                </a:rPr>
                <a:t> </a:t>
              </a:r>
              <a:r>
                <a:rPr lang="en-US" sz="2400" dirty="0" err="1">
                  <a:solidFill>
                    <a:srgbClr val="006600"/>
                  </a:solidFill>
                </a:rPr>
                <a:t>quá</a:t>
              </a:r>
              <a:r>
                <a:rPr lang="en-US" sz="2400" dirty="0">
                  <a:solidFill>
                    <a:srgbClr val="006600"/>
                  </a:solidFill>
                </a:rPr>
                <a:t> </a:t>
              </a:r>
              <a:r>
                <a:rPr lang="en-US" sz="2400" dirty="0" err="1">
                  <a:solidFill>
                    <a:srgbClr val="006600"/>
                  </a:solidFill>
                </a:rPr>
                <a:t>trình</a:t>
              </a:r>
              <a:r>
                <a:rPr lang="en-US" sz="2400" dirty="0">
                  <a:solidFill>
                    <a:srgbClr val="006600"/>
                  </a:solidFill>
                </a:rPr>
                <a:t> </a:t>
              </a:r>
              <a:r>
                <a:rPr lang="en-US" sz="2400" dirty="0" err="1">
                  <a:solidFill>
                    <a:srgbClr val="006600"/>
                  </a:solidFill>
                </a:rPr>
                <a:t>đọc</a:t>
              </a:r>
              <a:r>
                <a:rPr lang="en-US" sz="2400" dirty="0">
                  <a:solidFill>
                    <a:srgbClr val="006600"/>
                  </a:solidFill>
                </a:rPr>
                <a:t> </a:t>
              </a:r>
              <a:r>
                <a:rPr lang="en-US" sz="2400" dirty="0" err="1">
                  <a:solidFill>
                    <a:srgbClr val="006600"/>
                  </a:solidFill>
                </a:rPr>
                <a:t>văn</a:t>
              </a:r>
              <a:r>
                <a:rPr lang="en-US" sz="2400" dirty="0">
                  <a:solidFill>
                    <a:srgbClr val="006600"/>
                  </a:solidFill>
                </a:rPr>
                <a:t> </a:t>
              </a:r>
              <a:r>
                <a:rPr lang="en-US" sz="2400" dirty="0" err="1">
                  <a:solidFill>
                    <a:srgbClr val="006600"/>
                  </a:solidFill>
                </a:rPr>
                <a:t>bản</a:t>
              </a:r>
              <a:r>
                <a:rPr lang="en-US" sz="2400" dirty="0">
                  <a:solidFill>
                    <a:srgbClr val="006600"/>
                  </a:solidFill>
                </a:rPr>
                <a:t>, </a:t>
              </a:r>
              <a:r>
                <a:rPr lang="en-US" sz="2400" dirty="0" err="1">
                  <a:solidFill>
                    <a:srgbClr val="006600"/>
                  </a:solidFill>
                </a:rPr>
                <a:t>thể</a:t>
              </a:r>
              <a:r>
                <a:rPr lang="en-US" sz="2400" dirty="0">
                  <a:solidFill>
                    <a:srgbClr val="006600"/>
                  </a:solidFill>
                </a:rPr>
                <a:t> </a:t>
              </a:r>
              <a:r>
                <a:rPr lang="en-US" sz="2400" dirty="0" err="1">
                  <a:solidFill>
                    <a:srgbClr val="006600"/>
                  </a:solidFill>
                </a:rPr>
                <a:t>hiện</a:t>
              </a:r>
              <a:r>
                <a:rPr lang="en-US" sz="2400" dirty="0">
                  <a:solidFill>
                    <a:srgbClr val="006600"/>
                  </a:solidFill>
                </a:rPr>
                <a:t> </a:t>
              </a:r>
              <a:r>
                <a:rPr lang="en-US" sz="2400" dirty="0" err="1">
                  <a:solidFill>
                    <a:srgbClr val="006600"/>
                  </a:solidFill>
                </a:rPr>
                <a:t>được</a:t>
              </a:r>
              <a:r>
                <a:rPr lang="en-US" sz="2400" dirty="0">
                  <a:solidFill>
                    <a:srgbClr val="006600"/>
                  </a:solidFill>
                </a:rPr>
                <a:t> </a:t>
              </a:r>
              <a:r>
                <a:rPr lang="en-US" sz="2400" dirty="0" err="1">
                  <a:solidFill>
                    <a:srgbClr val="006600"/>
                  </a:solidFill>
                </a:rPr>
                <a:t>tâm</a:t>
              </a:r>
              <a:r>
                <a:rPr lang="en-US" sz="2400" dirty="0">
                  <a:solidFill>
                    <a:srgbClr val="006600"/>
                  </a:solidFill>
                </a:rPr>
                <a:t> </a:t>
              </a:r>
              <a:r>
                <a:rPr lang="en-US" sz="2400" dirty="0" err="1">
                  <a:solidFill>
                    <a:srgbClr val="006600"/>
                  </a:solidFill>
                </a:rPr>
                <a:t>trạng</a:t>
              </a:r>
              <a:r>
                <a:rPr lang="en-US" sz="2400" dirty="0">
                  <a:solidFill>
                    <a:srgbClr val="006600"/>
                  </a:solidFill>
                </a:rPr>
                <a:t> </a:t>
              </a:r>
              <a:r>
                <a:rPr lang="en-US" sz="2400" dirty="0" err="1">
                  <a:solidFill>
                    <a:srgbClr val="006600"/>
                  </a:solidFill>
                </a:rPr>
                <a:t>của</a:t>
              </a:r>
              <a:r>
                <a:rPr lang="en-US" sz="2400" dirty="0">
                  <a:solidFill>
                    <a:srgbClr val="006600"/>
                  </a:solidFill>
                </a:rPr>
                <a:t> </a:t>
              </a:r>
              <a:r>
                <a:rPr lang="en-US" sz="2400" dirty="0" err="1">
                  <a:solidFill>
                    <a:srgbClr val="006600"/>
                  </a:solidFill>
                </a:rPr>
                <a:t>nhân</a:t>
              </a:r>
              <a:r>
                <a:rPr lang="en-US" sz="2400" dirty="0">
                  <a:solidFill>
                    <a:srgbClr val="006600"/>
                  </a:solidFill>
                </a:rPr>
                <a:t> </a:t>
              </a:r>
              <a:r>
                <a:rPr lang="en-US" sz="2400" dirty="0" err="1">
                  <a:solidFill>
                    <a:srgbClr val="006600"/>
                  </a:solidFill>
                </a:rPr>
                <a:t>vật</a:t>
              </a:r>
              <a:r>
                <a:rPr lang="en-US" sz="2400" dirty="0">
                  <a:solidFill>
                    <a:srgbClr val="006600"/>
                  </a:solidFill>
                </a:rPr>
                <a:t> </a:t>
              </a:r>
              <a:r>
                <a:rPr lang="en-US" sz="2400" dirty="0" err="1">
                  <a:solidFill>
                    <a:srgbClr val="006600"/>
                  </a:solidFill>
                </a:rPr>
                <a:t>cô</a:t>
              </a:r>
              <a:r>
                <a:rPr lang="en-US" sz="2400" dirty="0">
                  <a:solidFill>
                    <a:srgbClr val="006600"/>
                  </a:solidFill>
                </a:rPr>
                <a:t> </a:t>
              </a:r>
              <a:r>
                <a:rPr lang="en-US" sz="2400" dirty="0" err="1">
                  <a:solidFill>
                    <a:srgbClr val="006600"/>
                  </a:solidFill>
                </a:rPr>
                <a:t>bé</a:t>
              </a:r>
              <a:r>
                <a:rPr lang="en-US" sz="2400" dirty="0">
                  <a:solidFill>
                    <a:srgbClr val="006600"/>
                  </a:solidFill>
                </a:rPr>
                <a:t> </a:t>
              </a:r>
              <a:r>
                <a:rPr lang="en-US" sz="2400" dirty="0" err="1">
                  <a:solidFill>
                    <a:srgbClr val="006600"/>
                  </a:solidFill>
                </a:rPr>
                <a:t>bán</a:t>
              </a:r>
              <a:r>
                <a:rPr lang="en-US" sz="2400" dirty="0">
                  <a:solidFill>
                    <a:srgbClr val="006600"/>
                  </a:solidFill>
                </a:rPr>
                <a:t> </a:t>
              </a:r>
              <a:r>
                <a:rPr lang="en-US" sz="2400" dirty="0" err="1">
                  <a:solidFill>
                    <a:srgbClr val="006600"/>
                  </a:solidFill>
                </a:rPr>
                <a:t>diêm</a:t>
              </a:r>
              <a:r>
                <a:rPr lang="en-US" sz="2400" dirty="0">
                  <a:solidFill>
                    <a:srgbClr val="006600"/>
                  </a:solidFill>
                </a:rPr>
                <a:t>.</a:t>
              </a:r>
            </a:p>
            <a:p>
              <a:pPr algn="just"/>
              <a:r>
                <a:rPr lang="en-US" sz="2400" dirty="0">
                  <a:solidFill>
                    <a:srgbClr val="006600"/>
                  </a:solidFill>
                </a:rPr>
                <a:t>- </a:t>
              </a:r>
              <a:r>
                <a:rPr lang="en-US" sz="2400" dirty="0" err="1">
                  <a:solidFill>
                    <a:srgbClr val="006600"/>
                  </a:solidFill>
                </a:rPr>
                <a:t>Hạ</a:t>
              </a:r>
              <a:r>
                <a:rPr lang="en-US" sz="2400" dirty="0">
                  <a:solidFill>
                    <a:srgbClr val="006600"/>
                  </a:solidFill>
                </a:rPr>
                <a:t> </a:t>
              </a:r>
              <a:r>
                <a:rPr lang="en-US" sz="2400" dirty="0" err="1">
                  <a:solidFill>
                    <a:srgbClr val="006600"/>
                  </a:solidFill>
                </a:rPr>
                <a:t>thấp</a:t>
              </a:r>
              <a:r>
                <a:rPr lang="en-US" sz="2400" dirty="0">
                  <a:solidFill>
                    <a:srgbClr val="006600"/>
                  </a:solidFill>
                </a:rPr>
                <a:t> </a:t>
              </a:r>
              <a:r>
                <a:rPr lang="en-US" sz="2400" dirty="0" err="1">
                  <a:solidFill>
                    <a:srgbClr val="006600"/>
                  </a:solidFill>
                </a:rPr>
                <a:t>giọng</a:t>
              </a:r>
              <a:r>
                <a:rPr lang="en-US" sz="2400" dirty="0">
                  <a:solidFill>
                    <a:srgbClr val="006600"/>
                  </a:solidFill>
                </a:rPr>
                <a:t> ở </a:t>
              </a:r>
              <a:r>
                <a:rPr lang="en-US" sz="2400" dirty="0" err="1">
                  <a:solidFill>
                    <a:srgbClr val="006600"/>
                  </a:solidFill>
                </a:rPr>
                <a:t>cuối</a:t>
              </a:r>
              <a:r>
                <a:rPr lang="en-US" sz="2400" dirty="0">
                  <a:solidFill>
                    <a:srgbClr val="006600"/>
                  </a:solidFill>
                </a:rPr>
                <a:t> </a:t>
              </a:r>
              <a:r>
                <a:rPr lang="en-US" sz="2400" dirty="0" err="1">
                  <a:solidFill>
                    <a:srgbClr val="006600"/>
                  </a:solidFill>
                </a:rPr>
                <a:t>truyện</a:t>
              </a:r>
              <a:r>
                <a:rPr lang="en-US" sz="2400" dirty="0">
                  <a:solidFill>
                    <a:srgbClr val="006600"/>
                  </a:solidFill>
                </a:rPr>
                <a:t>.</a:t>
              </a:r>
            </a:p>
          </p:txBody>
        </p:sp>
        <p:sp>
          <p:nvSpPr>
            <p:cNvPr id="6" name="Rectangle: Rounded Corners 5">
              <a:extLst>
                <a:ext uri="{FF2B5EF4-FFF2-40B4-BE49-F238E27FC236}">
                  <a16:creationId xmlns="" xmlns:a16="http://schemas.microsoft.com/office/drawing/2014/main" id="{2270C742-6AF9-4D79-991D-BB08F9B7390C}"/>
                </a:ext>
              </a:extLst>
            </p:cNvPr>
            <p:cNvSpPr/>
            <p:nvPr/>
          </p:nvSpPr>
          <p:spPr bwMode="auto">
            <a:xfrm>
              <a:off x="2286000" y="1257300"/>
              <a:ext cx="2133600" cy="510778"/>
            </a:xfrm>
            <a:prstGeom prst="roundRect">
              <a:avLst/>
            </a:prstGeom>
            <a:solidFill>
              <a:srgbClr val="006600"/>
            </a:solidFill>
            <a:ln w="38100" cap="flat" cmpd="sng" algn="ctr">
              <a:solidFill>
                <a:srgbClr val="00FFFF"/>
              </a:solidFill>
              <a:prstDash val="solid"/>
              <a:round/>
              <a:headEnd type="none" w="med" len="med"/>
              <a:tailEnd type="none" w="med" len="med"/>
            </a:ln>
            <a:effectLst>
              <a:glow rad="139700">
                <a:schemeClr val="accent6">
                  <a:satMod val="175000"/>
                  <a:alpha val="40000"/>
                </a:schemeClr>
              </a:glow>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lang="en-US" sz="2400" b="1" dirty="0">
                  <a:solidFill>
                    <a:schemeClr val="bg1"/>
                  </a:solidFill>
                </a:rPr>
                <a:t>3</a:t>
              </a:r>
              <a:r>
                <a:rPr kumimoji="0" lang="en-US" sz="2400" b="1" i="0" u="none" strike="noStrike" cap="none" normalizeH="0" baseline="0" dirty="0" smtClean="0">
                  <a:ln>
                    <a:noFill/>
                  </a:ln>
                  <a:solidFill>
                    <a:schemeClr val="bg1"/>
                  </a:solidFill>
                  <a:effectLst/>
                  <a:latin typeface="Arial" charset="0"/>
                </a:rPr>
                <a:t>. Đọc</a:t>
              </a:r>
              <a:endParaRPr kumimoji="0" lang="en-US" sz="2400" b="1" i="0" u="none" strike="noStrike" cap="none" normalizeH="0" baseline="0" dirty="0">
                <a:ln>
                  <a:noFill/>
                </a:ln>
                <a:solidFill>
                  <a:schemeClr val="bg1"/>
                </a:solidFill>
                <a:effectLst/>
                <a:latin typeface="Arial" charset="0"/>
              </a:endParaRPr>
            </a:p>
          </p:txBody>
        </p:sp>
      </p:grpSp>
    </p:spTree>
    <p:extLst>
      <p:ext uri="{BB962C8B-B14F-4D97-AF65-F5344CB8AC3E}">
        <p14:creationId xmlns:p14="http://schemas.microsoft.com/office/powerpoint/2010/main" val="4155923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2000" fill="hold"/>
                                        <p:tgtEl>
                                          <p:spTgt spid="10"/>
                                        </p:tgtEl>
                                        <p:attrNameLst>
                                          <p:attrName>ppt_w</p:attrName>
                                        </p:attrNameLst>
                                      </p:cBhvr>
                                      <p:tavLst>
                                        <p:tav tm="0">
                                          <p:val>
                                            <p:fltVal val="0"/>
                                          </p:val>
                                        </p:tav>
                                        <p:tav tm="100000">
                                          <p:val>
                                            <p:strVal val="#ppt_w"/>
                                          </p:val>
                                        </p:tav>
                                      </p:tavLst>
                                    </p:anim>
                                    <p:anim calcmode="lin" valueType="num">
                                      <p:cBhvr>
                                        <p:cTn id="15" dur="2000" fill="hold"/>
                                        <p:tgtEl>
                                          <p:spTgt spid="10"/>
                                        </p:tgtEl>
                                        <p:attrNameLst>
                                          <p:attrName>ppt_h</p:attrName>
                                        </p:attrNameLst>
                                      </p:cBhvr>
                                      <p:tavLst>
                                        <p:tav tm="0">
                                          <p:val>
                                            <p:fltVal val="0"/>
                                          </p:val>
                                        </p:tav>
                                        <p:tav tm="100000">
                                          <p:val>
                                            <p:strVal val="#ppt_h"/>
                                          </p:val>
                                        </p:tav>
                                      </p:tavLst>
                                    </p:anim>
                                    <p:animEffect transition="in" filter="fade">
                                      <p:cBhvr>
                                        <p:cTn id="1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7&quot;/&gt;&lt;/object&gt;&lt;object type=&quot;3&quot; unique_id=&quot;10005&quot;&gt;&lt;property id=&quot;20148&quot; value=&quot;5&quot;/&gt;&lt;property id=&quot;20300&quot; value=&quot;Slide 2&quot;/&gt;&lt;property id=&quot;20307&quot; value=&quot;258&quot;/&gt;&lt;/object&gt;&lt;object type=&quot;3&quot; unique_id=&quot;10006&quot;&gt;&lt;property id=&quot;20148&quot; value=&quot;5&quot;/&gt;&lt;property id=&quot;20300&quot; value=&quot;Slide 3&quot;/&gt;&lt;property id=&quot;20307&quot; value=&quot;259&quot;/&gt;&lt;/object&gt;&lt;object type=&quot;3&quot; unique_id=&quot;10007&quot;&gt;&lt;property id=&quot;20148&quot; value=&quot;5&quot;/&gt;&lt;property id=&quot;20300&quot; value=&quot;Slide 4&quot;/&gt;&lt;property id=&quot;20307&quot; value=&quot;260&quot;/&gt;&lt;/object&gt;&lt;object type=&quot;3&quot; unique_id=&quot;10008&quot;&gt;&lt;property id=&quot;20148&quot; value=&quot;5&quot;/&gt;&lt;property id=&quot;20300&quot; value=&quot;Slide 5&quot;/&gt;&lt;property id=&quot;20307&quot; value=&quot;261&quot;/&gt;&lt;/object&gt;&lt;object type=&quot;3&quot; unique_id=&quot;10009&quot;&gt;&lt;property id=&quot;20148&quot; value=&quot;5&quot;/&gt;&lt;property id=&quot;20300&quot; value=&quot;Slide 6&quot;/&gt;&lt;property id=&quot;20307&quot; value=&quot;262&quot;/&gt;&lt;/object&gt;&lt;object type=&quot;3&quot; unique_id=&quot;10010&quot;&gt;&lt;property id=&quot;20148&quot; value=&quot;5&quot;/&gt;&lt;property id=&quot;20300&quot; value=&quot;Slide 7&quot;/&gt;&lt;property id=&quot;20307&quot; value=&quot;263&quot;/&gt;&lt;/object&gt;&lt;object type=&quot;3&quot; unique_id=&quot;10011&quot;&gt;&lt;property id=&quot;20148&quot; value=&quot;5&quot;/&gt;&lt;property id=&quot;20300&quot; value=&quot;Slide 8&quot;/&gt;&lt;property id=&quot;20307&quot; value=&quot;281&quot;/&gt;&lt;/object&gt;&lt;object type=&quot;3&quot; unique_id=&quot;10012&quot;&gt;&lt;property id=&quot;20148&quot; value=&quot;5&quot;/&gt;&lt;property id=&quot;20300&quot; value=&quot;Slide 9&quot;/&gt;&lt;property id=&quot;20307&quot; value=&quot;276&quot;/&gt;&lt;/object&gt;&lt;object type=&quot;3&quot; unique_id=&quot;10013&quot;&gt;&lt;property id=&quot;20148&quot; value=&quot;5&quot;/&gt;&lt;property id=&quot;20300&quot; value=&quot;Slide 10&quot;/&gt;&lt;property id=&quot;20307&quot; value=&quot;280&quot;/&gt;&lt;/object&gt;&lt;object type=&quot;3&quot; unique_id=&quot;10014&quot;&gt;&lt;property id=&quot;20148&quot; value=&quot;5&quot;/&gt;&lt;property id=&quot;20300&quot; value=&quot;Slide 11&quot;/&gt;&lt;property id=&quot;20307&quot; value=&quot;278&quot;/&gt;&lt;/object&gt;&lt;object type=&quot;3&quot; unique_id=&quot;10015&quot;&gt;&lt;property id=&quot;20148&quot; value=&quot;5&quot;/&gt;&lt;property id=&quot;20300&quot; value=&quot;Slide 12&quot;/&gt;&lt;property id=&quot;20307&quot; value=&quot;279&quot;/&gt;&lt;/object&gt;&lt;/object&gt;&lt;/object&gt;&lt;/database&gt;"/>
  <p:tag name="SECTOMILLISECCONVERTED" val="1"/>
  <p:tag name="ISPRING_UUID" val="{6646DAA1-02F1-4300-8F35-AA2771E3A5E0}"/>
  <p:tag name="ISPRING_RESOURCE_FOLDER" val="F:\Bai giang 2018\Bai 30 Buc thu cua thu linh da do\"/>
  <p:tag name="ISPRING_PRESENTATION_PATH" val="F:\Bai giang 2018\Bai 30 Buc thu cua thu linh da do.pptx"/>
  <p:tag name="ISPRING_PROJECT_VERSION" val="9.3"/>
  <p:tag name="ISPRING_PROJECT_FOLDER_UPDATED" val="1"/>
  <p:tag name="ISPRING_SCREEN_RECS_UPDATED" val="F:\Bai giang 2018\Bai 30 Buc thu cua thu linh da do\"/>
</p:tagLst>
</file>

<file path=ppt/tags/tag2.xml><?xml version="1.0" encoding="utf-8"?>
<p:tagLst xmlns:a="http://schemas.openxmlformats.org/drawingml/2006/main" xmlns:r="http://schemas.openxmlformats.org/officeDocument/2006/relationships" xmlns:p="http://schemas.openxmlformats.org/presentationml/2006/main">
  <p:tag name="PPSNARRATION" val="2,1394261993,C:\Documents and Settings\Admin\Desktop\Ếch ngồi đáy giếng\Media.ppcx"/>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352737B-28A6-40B5-81BC-86F945700313}&quot;/&gt;&lt;isInvalidForFieldText val=&quot;0&quot;/&gt;&lt;Image&gt;&lt;filename val=&quot;C:\Users\BachKim101\Documents\My Adobe Presentations\BINH NGO DAI CAO\data\asimages\{4352737B-28A6-40B5-81BC-86F945700313}_3.png&quot;/&gt;&lt;left val=&quot;39&quot;/&gt;&lt;top val=&quot;45&quot;/&gt;&lt;width val=&quot;690&quot;/&gt;&lt;height val=&quot;65&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BachKim101\Documents\My Adobe Presentations\BINH NGO DAI CAO\data\asimages\{6AB696AA-FAE5-4AA9-B8AF-FF5CEFCFBEF3}_3.png&quot;/&gt;&lt;left val=&quot;69&quot;/&gt;&lt;top val=&quot;58&quot;/&gt;&lt;width val=&quot;576&quot;/&gt;&lt;height val=&quot;39&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PSNARRATION" val="2,1394261993,C:\Documents and Settings\Admin\Desktop\Ếch ngồi đáy giếng\Media.ppcx"/>
</p:tagLst>
</file>

<file path=ppt/tags/tag7.xml><?xml version="1.0" encoding="utf-8"?>
<p:tagLst xmlns:a="http://schemas.openxmlformats.org/drawingml/2006/main" xmlns:r="http://schemas.openxmlformats.org/officeDocument/2006/relationships" xmlns:p="http://schemas.openxmlformats.org/presentationml/2006/main">
  <p:tag name="PPSNARRATION" val="35,1394261993,C:\Documents and Settings\Admin\Desktop\Ếch ngồi đáy giếng\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2">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kumimoji="0" lang="en-US" altLang="en-US"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kumimoji="0" lang="en-US" altLang="en-US"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defRPr>
        </a:defPPr>
      </a:lstStyle>
    </a:lnDef>
  </a:objectDefaults>
  <a:extraClrSchemeLst>
    <a:extraClrScheme>
      <a:clrScheme name="Default Design 1">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5">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6">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7">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8">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9">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0">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1">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2">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3060</TotalTime>
  <Words>1491</Words>
  <Application>Microsoft Office PowerPoint</Application>
  <PresentationFormat>On-screen Show (16:10)</PresentationFormat>
  <Paragraphs>236</Paragraphs>
  <Slides>38</Slides>
  <Notes>5</Notes>
  <HiddenSlides>0</HiddenSlides>
  <MMClips>22</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38</vt:i4>
      </vt:variant>
    </vt:vector>
  </HeadingPairs>
  <TitlesOfParts>
    <vt:vector size="50" baseType="lpstr">
      <vt:lpstr>Arial</vt:lpstr>
      <vt:lpstr>.VnArial</vt:lpstr>
      <vt:lpstr>Tahoma</vt:lpstr>
      <vt:lpstr>Symbol</vt:lpstr>
      <vt:lpstr>.VnTime</vt:lpstr>
      <vt:lpstr>Calibri</vt:lpstr>
      <vt:lpstr>VNI-Thufap2</vt:lpstr>
      <vt:lpstr>.VnSouthernH</vt:lpstr>
      <vt:lpstr>Wingdings</vt:lpstr>
      <vt:lpstr>Times New Roman</vt:lpstr>
      <vt:lpstr>Default Design</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KIEN GIANG-LE THUY-QB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Nguyen Luong Hung</dc:creator>
  <cp:lastModifiedBy>QMC</cp:lastModifiedBy>
  <cp:revision>196</cp:revision>
  <dcterms:created xsi:type="dcterms:W3CDTF">2006-01-02T10:45:26Z</dcterms:created>
  <dcterms:modified xsi:type="dcterms:W3CDTF">2022-10-10T03:22:46Z</dcterms:modified>
</cp:coreProperties>
</file>