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355" r:id="rId2"/>
    <p:sldId id="461" r:id="rId3"/>
    <p:sldId id="358" r:id="rId4"/>
    <p:sldId id="435" r:id="rId5"/>
    <p:sldId id="458" r:id="rId6"/>
    <p:sldId id="350" r:id="rId7"/>
    <p:sldId id="459" r:id="rId8"/>
    <p:sldId id="351" r:id="rId9"/>
    <p:sldId id="367" r:id="rId10"/>
    <p:sldId id="460" r:id="rId11"/>
    <p:sldId id="369" r:id="rId12"/>
    <p:sldId id="371" r:id="rId13"/>
    <p:sldId id="384" r:id="rId14"/>
    <p:sldId id="388" r:id="rId15"/>
    <p:sldId id="393" r:id="rId16"/>
    <p:sldId id="416" r:id="rId17"/>
    <p:sldId id="415" r:id="rId18"/>
    <p:sldId id="417" r:id="rId19"/>
    <p:sldId id="405" r:id="rId20"/>
    <p:sldId id="406" r:id="rId21"/>
    <p:sldId id="409" r:id="rId22"/>
    <p:sldId id="390" r:id="rId23"/>
    <p:sldId id="394" r:id="rId24"/>
    <p:sldId id="387" r:id="rId25"/>
    <p:sldId id="397" r:id="rId26"/>
    <p:sldId id="398" r:id="rId27"/>
    <p:sldId id="399" r:id="rId28"/>
    <p:sldId id="400" r:id="rId29"/>
    <p:sldId id="401" r:id="rId30"/>
    <p:sldId id="424" r:id="rId31"/>
    <p:sldId id="386" r:id="rId32"/>
    <p:sldId id="425" r:id="rId33"/>
    <p:sldId id="426" r:id="rId34"/>
    <p:sldId id="402" r:id="rId35"/>
    <p:sldId id="421" r:id="rId36"/>
    <p:sldId id="422" r:id="rId37"/>
    <p:sldId id="423" r:id="rId38"/>
    <p:sldId id="429" r:id="rId39"/>
    <p:sldId id="430" r:id="rId40"/>
    <p:sldId id="336" r:id="rId41"/>
    <p:sldId id="434" r:id="rId42"/>
    <p:sldId id="433" r:id="rId43"/>
    <p:sldId id="428" r:id="rId44"/>
    <p:sldId id="389" r:id="rId45"/>
    <p:sldId id="427" r:id="rId46"/>
    <p:sldId id="454" r:id="rId47"/>
    <p:sldId id="347" r:id="rId48"/>
    <p:sldId id="453" r:id="rId49"/>
    <p:sldId id="337" r:id="rId50"/>
    <p:sldId id="348" r:id="rId51"/>
    <p:sldId id="395" r:id="rId52"/>
    <p:sldId id="366" r:id="rId53"/>
    <p:sldId id="444" r:id="rId54"/>
    <p:sldId id="445" r:id="rId55"/>
    <p:sldId id="447" r:id="rId56"/>
    <p:sldId id="450" r:id="rId57"/>
    <p:sldId id="448" r:id="rId58"/>
    <p:sldId id="451" r:id="rId59"/>
    <p:sldId id="354" r:id="rId60"/>
    <p:sldId id="452" r:id="rId61"/>
    <p:sldId id="456" r:id="rId62"/>
    <p:sldId id="431" r:id="rId63"/>
  </p:sldIdLst>
  <p:sldSz cx="12192000" cy="6858000"/>
  <p:notesSz cx="6858000" cy="9144000"/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CFFA"/>
    <a:srgbClr val="FF7878"/>
    <a:srgbClr val="FB6D21"/>
    <a:srgbClr val="2DAD46"/>
    <a:srgbClr val="4DD167"/>
    <a:srgbClr val="E3D64A"/>
    <a:srgbClr val="99F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34" y="9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CC89A-0AC9-4FE1-8841-AF55F2D58373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262BB-8E9A-477E-9A44-39AFDCBF76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95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11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88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156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653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620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769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545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216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052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589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25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76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551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68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391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872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391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20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204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85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621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76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277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876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08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539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8527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27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0661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2443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569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9097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29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8855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0620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803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7024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6406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863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7438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5186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7257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vi-VN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96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2277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6261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2823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7905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4145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8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287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1795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0061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66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8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849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272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55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22C53-E84B-413A-9F8C-F9D815294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08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F1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A8BF-A8EC-4C43-9A9F-C02C8212A69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dmin\Downloads\Chiec%20La%20Cuoi%20Cung%20-%20Le%20Quyen.mp3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gi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2.bin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bin"/><Relationship Id="rId11" Type="http://schemas.openxmlformats.org/officeDocument/2006/relationships/image" Target="../media/image61.png"/><Relationship Id="rId5" Type="http://schemas.openxmlformats.org/officeDocument/2006/relationships/audio" Target="../media/audio4.bin"/><Relationship Id="rId10" Type="http://schemas.openxmlformats.org/officeDocument/2006/relationships/image" Target="../media/image60.png"/><Relationship Id="rId4" Type="http://schemas.openxmlformats.org/officeDocument/2006/relationships/audio" Target="../media/audio3.bin"/><Relationship Id="rId9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2.bin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bin"/><Relationship Id="rId11" Type="http://schemas.openxmlformats.org/officeDocument/2006/relationships/image" Target="../media/image61.png"/><Relationship Id="rId5" Type="http://schemas.openxmlformats.org/officeDocument/2006/relationships/audio" Target="../media/audio5.bin"/><Relationship Id="rId10" Type="http://schemas.openxmlformats.org/officeDocument/2006/relationships/image" Target="../media/image60.png"/><Relationship Id="rId4" Type="http://schemas.openxmlformats.org/officeDocument/2006/relationships/audio" Target="../media/audio4.bin"/><Relationship Id="rId9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2.bin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bin"/><Relationship Id="rId11" Type="http://schemas.openxmlformats.org/officeDocument/2006/relationships/image" Target="../media/image61.png"/><Relationship Id="rId5" Type="http://schemas.openxmlformats.org/officeDocument/2006/relationships/audio" Target="../media/audio4.bin"/><Relationship Id="rId10" Type="http://schemas.openxmlformats.org/officeDocument/2006/relationships/image" Target="../media/image60.png"/><Relationship Id="rId4" Type="http://schemas.openxmlformats.org/officeDocument/2006/relationships/audio" Target="../media/audio3.bin"/><Relationship Id="rId9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2.bin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bin"/><Relationship Id="rId11" Type="http://schemas.openxmlformats.org/officeDocument/2006/relationships/image" Target="../media/image61.png"/><Relationship Id="rId5" Type="http://schemas.openxmlformats.org/officeDocument/2006/relationships/audio" Target="../media/audio4.bin"/><Relationship Id="rId10" Type="http://schemas.openxmlformats.org/officeDocument/2006/relationships/image" Target="../media/image60.png"/><Relationship Id="rId4" Type="http://schemas.openxmlformats.org/officeDocument/2006/relationships/audio" Target="../media/audio3.bin"/><Relationship Id="rId9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2.bin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bin"/><Relationship Id="rId11" Type="http://schemas.openxmlformats.org/officeDocument/2006/relationships/image" Target="../media/image61.png"/><Relationship Id="rId5" Type="http://schemas.openxmlformats.org/officeDocument/2006/relationships/audio" Target="../media/audio4.bin"/><Relationship Id="rId10" Type="http://schemas.openxmlformats.org/officeDocument/2006/relationships/image" Target="../media/image60.png"/><Relationship Id="rId4" Type="http://schemas.openxmlformats.org/officeDocument/2006/relationships/audio" Target="../media/audio3.bin"/><Relationship Id="rId9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" Type="http://schemas.openxmlformats.org/officeDocument/2006/relationships/image" Target="../media/image1.jpe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28" Type="http://schemas.openxmlformats.org/officeDocument/2006/relationships/image" Target="../media/image86.jpe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85.jpeg"/><Relationship Id="rId30" Type="http://schemas.openxmlformats.org/officeDocument/2006/relationships/image" Target="../media/image8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7328" y="223366"/>
            <a:ext cx="3543359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37,38,39</a:t>
            </a:r>
            <a:endParaRPr lang="en-US" sz="2800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6F449278-8147-4FA6-B669-0B72280BBC44}"/>
              </a:ext>
            </a:extLst>
          </p:cNvPr>
          <p:cNvSpPr/>
          <p:nvPr/>
        </p:nvSpPr>
        <p:spPr>
          <a:xfrm>
            <a:off x="146756" y="993880"/>
            <a:ext cx="11582400" cy="11961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14363" indent="-1571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28725" indent="-3143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43088" indent="-4714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57450" indent="-6286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 LÁ CUỐI CÙNG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7A1FB-7A76-4CEB-8A31-07E782307ACA}"/>
              </a:ext>
            </a:extLst>
          </p:cNvPr>
          <p:cNvSpPr/>
          <p:nvPr/>
        </p:nvSpPr>
        <p:spPr>
          <a:xfrm>
            <a:off x="6411779" y="2437337"/>
            <a:ext cx="35433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 Hen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ri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D5DEC3-F2BD-4C4D-B9BD-77C62A14C886}"/>
              </a:ext>
            </a:extLst>
          </p:cNvPr>
          <p:cNvSpPr/>
          <p:nvPr/>
        </p:nvSpPr>
        <p:spPr>
          <a:xfrm>
            <a:off x="678508" y="3429000"/>
            <a:ext cx="35433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741019-D708-4536-AF29-8E47FAA15E20}"/>
              </a:ext>
            </a:extLst>
          </p:cNvPr>
          <p:cNvSpPr/>
          <p:nvPr/>
        </p:nvSpPr>
        <p:spPr>
          <a:xfrm>
            <a:off x="678508" y="4144131"/>
            <a:ext cx="35433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7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7328" y="223366"/>
            <a:ext cx="3543359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37,38,39</a:t>
            </a:r>
            <a:endParaRPr lang="en-US" sz="2800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6F449278-8147-4FA6-B669-0B72280BBC44}"/>
              </a:ext>
            </a:extLst>
          </p:cNvPr>
          <p:cNvSpPr/>
          <p:nvPr/>
        </p:nvSpPr>
        <p:spPr>
          <a:xfrm>
            <a:off x="146756" y="993880"/>
            <a:ext cx="11582400" cy="11961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14363" indent="-1571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28725" indent="-3143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43088" indent="-4714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57450" indent="-6286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 LÁ CUỐI CÙNG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7A1FB-7A76-4CEB-8A31-07E782307ACA}"/>
              </a:ext>
            </a:extLst>
          </p:cNvPr>
          <p:cNvSpPr/>
          <p:nvPr/>
        </p:nvSpPr>
        <p:spPr>
          <a:xfrm>
            <a:off x="6411779" y="2437337"/>
            <a:ext cx="35433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 Hen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ri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D5DEC3-F2BD-4C4D-B9BD-77C62A14C886}"/>
              </a:ext>
            </a:extLst>
          </p:cNvPr>
          <p:cNvSpPr/>
          <p:nvPr/>
        </p:nvSpPr>
        <p:spPr>
          <a:xfrm>
            <a:off x="678508" y="2571043"/>
            <a:ext cx="35433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4A8235-C0A8-4E1E-98FD-C7497FB08C6B}"/>
              </a:ext>
            </a:extLst>
          </p:cNvPr>
          <p:cNvSpPr/>
          <p:nvPr/>
        </p:nvSpPr>
        <p:spPr>
          <a:xfrm>
            <a:off x="706048" y="3428173"/>
            <a:ext cx="39259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17C72B-49AC-4790-9F32-CE2D25FA7228}"/>
              </a:ext>
            </a:extLst>
          </p:cNvPr>
          <p:cNvSpPr/>
          <p:nvPr/>
        </p:nvSpPr>
        <p:spPr>
          <a:xfrm>
            <a:off x="897328" y="4144738"/>
            <a:ext cx="443628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B88F73-397D-458E-B92B-DF0F2DC4A067}"/>
              </a:ext>
            </a:extLst>
          </p:cNvPr>
          <p:cNvSpPr/>
          <p:nvPr/>
        </p:nvSpPr>
        <p:spPr>
          <a:xfrm>
            <a:off x="897329" y="4787348"/>
            <a:ext cx="199262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BCBADA-43AE-4224-83D4-D085A4BD6EC7}"/>
              </a:ext>
            </a:extLst>
          </p:cNvPr>
          <p:cNvSpPr/>
          <p:nvPr/>
        </p:nvSpPr>
        <p:spPr>
          <a:xfrm>
            <a:off x="885775" y="5602510"/>
            <a:ext cx="238800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53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15" name="文本框 29"/>
          <p:cNvSpPr txBox="1"/>
          <p:nvPr/>
        </p:nvSpPr>
        <p:spPr>
          <a:xfrm>
            <a:off x="4163157" y="1079626"/>
            <a:ext cx="184722" cy="707882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endParaRPr kumimoji="1"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6" name="文本框 30"/>
          <p:cNvSpPr txBox="1"/>
          <p:nvPr/>
        </p:nvSpPr>
        <p:spPr>
          <a:xfrm>
            <a:off x="5233269" y="1855334"/>
            <a:ext cx="184722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endParaRPr kumimoji="1"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7" name="AutoShape 2" descr="Káº¿t quáº£ hÃ¬nh áº£nh cho tháº¡ch lam"/>
          <p:cNvSpPr>
            <a:spLocks noChangeAspect="1" noChangeArrowheads="1"/>
          </p:cNvSpPr>
          <p:nvPr/>
        </p:nvSpPr>
        <p:spPr bwMode="auto">
          <a:xfrm>
            <a:off x="-2650688" y="-113515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8" name="AutoShape 4" descr="Káº¿t quáº£ hÃ¬nh áº£nh cho tháº¡ch lam"/>
          <p:cNvSpPr>
            <a:spLocks noChangeAspect="1" noChangeArrowheads="1"/>
          </p:cNvSpPr>
          <p:nvPr/>
        </p:nvSpPr>
        <p:spPr bwMode="auto">
          <a:xfrm>
            <a:off x="-2650688" y="-113515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968174" y="2272048"/>
            <a:ext cx="387656" cy="40804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22" name="文本框 29"/>
          <p:cNvSpPr txBox="1"/>
          <p:nvPr/>
        </p:nvSpPr>
        <p:spPr>
          <a:xfrm>
            <a:off x="4147395" y="1930269"/>
            <a:ext cx="184722" cy="707882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endParaRPr kumimoji="1"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23" name="文本框 30"/>
          <p:cNvSpPr txBox="1"/>
          <p:nvPr/>
        </p:nvSpPr>
        <p:spPr>
          <a:xfrm>
            <a:off x="5217507" y="2705977"/>
            <a:ext cx="184722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endParaRPr kumimoji="1"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24" name="AutoShape 2" descr="Káº¿t quáº£ hÃ¬nh áº£nh cho tháº¡ch lam"/>
          <p:cNvSpPr>
            <a:spLocks noChangeAspect="1" noChangeArrowheads="1"/>
          </p:cNvSpPr>
          <p:nvPr/>
        </p:nvSpPr>
        <p:spPr bwMode="auto">
          <a:xfrm>
            <a:off x="-2666450" y="-28450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5" name="AutoShape 4" descr="Káº¿t quáº£ hÃ¬nh áº£nh cho tháº¡ch lam"/>
          <p:cNvSpPr>
            <a:spLocks noChangeAspect="1" noChangeArrowheads="1"/>
          </p:cNvSpPr>
          <p:nvPr/>
        </p:nvSpPr>
        <p:spPr bwMode="auto">
          <a:xfrm>
            <a:off x="-2666450" y="-28450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6" name="文本框 26"/>
          <p:cNvSpPr txBox="1"/>
          <p:nvPr/>
        </p:nvSpPr>
        <p:spPr>
          <a:xfrm>
            <a:off x="1787872" y="2123090"/>
            <a:ext cx="201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CN" sz="3600" b="1" dirty="0" err="1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Bối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cảnh</a:t>
            </a:r>
            <a:endParaRPr lang="zh-CN" altLang="en-US" sz="3600" dirty="0">
              <a:solidFill>
                <a:srgbClr val="000000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5171" y="977447"/>
            <a:ext cx="6143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tồi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-sing-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tơn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978689" y="4994203"/>
            <a:ext cx="387656" cy="40804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31" name="文本框 26"/>
          <p:cNvSpPr txBox="1"/>
          <p:nvPr/>
        </p:nvSpPr>
        <p:spPr>
          <a:xfrm>
            <a:off x="1798387" y="4845245"/>
            <a:ext cx="204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CN" sz="3600" b="1" dirty="0" err="1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Nhân</a:t>
            </a:r>
            <a:r>
              <a:rPr lang="en-US" altLang="zh-CN" sz="3600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vật</a:t>
            </a:r>
            <a:endParaRPr lang="zh-CN" altLang="en-US" sz="3600" dirty="0">
              <a:solidFill>
                <a:srgbClr val="000000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stCxn id="26" idx="3"/>
            <a:endCxn id="27" idx="1"/>
          </p:cNvCxnSpPr>
          <p:nvPr/>
        </p:nvCxnSpPr>
        <p:spPr>
          <a:xfrm flipV="1">
            <a:off x="3799490" y="1516056"/>
            <a:ext cx="1455681" cy="93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249917" y="2706411"/>
            <a:ext cx="6053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–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mướt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>
            <a:stCxn id="26" idx="3"/>
            <a:endCxn id="34" idx="1"/>
          </p:cNvCxnSpPr>
          <p:nvPr/>
        </p:nvCxnSpPr>
        <p:spPr>
          <a:xfrm>
            <a:off x="3799490" y="2446256"/>
            <a:ext cx="1450427" cy="7987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745426" y="4624555"/>
            <a:ext cx="2207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họa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sĩ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nghèo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Wingdings 3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14291" y="4193712"/>
            <a:ext cx="3042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>
            <a:stCxn id="40" idx="3"/>
            <a:endCxn id="42" idx="1"/>
          </p:cNvCxnSpPr>
          <p:nvPr/>
        </p:nvCxnSpPr>
        <p:spPr>
          <a:xfrm flipV="1">
            <a:off x="6952599" y="4486100"/>
            <a:ext cx="961692" cy="677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993117" y="5213206"/>
            <a:ext cx="3515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>
            <a:stCxn id="40" idx="3"/>
            <a:endCxn id="44" idx="1"/>
          </p:cNvCxnSpPr>
          <p:nvPr/>
        </p:nvCxnSpPr>
        <p:spPr>
          <a:xfrm>
            <a:off x="6952599" y="5163164"/>
            <a:ext cx="1040518" cy="5886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1" idx="3"/>
            <a:endCxn id="40" idx="1"/>
          </p:cNvCxnSpPr>
          <p:nvPr/>
        </p:nvCxnSpPr>
        <p:spPr>
          <a:xfrm flipV="1">
            <a:off x="3846786" y="5163164"/>
            <a:ext cx="898640" cy="52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7" grpId="1"/>
      <p:bldP spid="19" grpId="0" animBg="1"/>
      <p:bldP spid="31" grpId="0"/>
      <p:bldP spid="34" grpId="0"/>
      <p:bldP spid="40" grpId="0"/>
      <p:bldP spid="42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03385" y="628923"/>
            <a:ext cx="1066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CẢNH NGỘ VÀ DIỄN BIẾN TÂM TRẠNG CỦA GIÔN-XI</a:t>
            </a:r>
          </a:p>
        </p:txBody>
      </p:sp>
      <p:pic>
        <p:nvPicPr>
          <p:cNvPr id="29" name="Picture 2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30" y="1516211"/>
            <a:ext cx="7588469" cy="49161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56739" y="665520"/>
            <a:ext cx="5659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4224" r="4480" b="5105"/>
          <a:stretch>
            <a:fillRect/>
          </a:stretch>
        </p:blipFill>
        <p:spPr>
          <a:xfrm>
            <a:off x="6526924" y="1340070"/>
            <a:ext cx="4950372" cy="4493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1484" y="1624235"/>
            <a:ext cx="53497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Giôn-xi là một nữ hoạ sĩ nghèo sống trong khu nhà ổ chuột cùng với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 bạn cùng phòng là Xiu.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231" y="4054330"/>
            <a:ext cx="5349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 sưng phổi nặng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979" y="4900417"/>
            <a:ext cx="5349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ghèo khó không có tiền lo thuốc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thang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819803" y="1576547"/>
            <a:ext cx="1671149" cy="370489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xi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72608" y="614849"/>
            <a:ext cx="6800192" cy="170266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98884" y="2548763"/>
            <a:ext cx="6800192" cy="170266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40926" y="4498442"/>
            <a:ext cx="6800192" cy="170266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</a:t>
            </a:r>
          </a:p>
        </p:txBody>
      </p:sp>
      <p:cxnSp>
        <p:nvCxnSpPr>
          <p:cNvPr id="17" name="Straight Arrow Connector 16"/>
          <p:cNvCxnSpPr>
            <a:stCxn id="10" idx="3"/>
            <a:endCxn id="13" idx="1"/>
          </p:cNvCxnSpPr>
          <p:nvPr/>
        </p:nvCxnSpPr>
        <p:spPr>
          <a:xfrm flipV="1">
            <a:off x="2490952" y="1466179"/>
            <a:ext cx="1681656" cy="19628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4" idx="1"/>
          </p:cNvCxnSpPr>
          <p:nvPr/>
        </p:nvCxnSpPr>
        <p:spPr>
          <a:xfrm flipV="1">
            <a:off x="2490952" y="3400093"/>
            <a:ext cx="1707932" cy="289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5" idx="1"/>
          </p:cNvCxnSpPr>
          <p:nvPr/>
        </p:nvCxnSpPr>
        <p:spPr>
          <a:xfrm>
            <a:off x="2490952" y="3428996"/>
            <a:ext cx="1749974" cy="19207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583313" y="1608091"/>
            <a:ext cx="1229721" cy="372066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xi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2754" y="672646"/>
            <a:ext cx="5538538" cy="167116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69027" y="2622309"/>
            <a:ext cx="5512265" cy="167116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79536" y="4540449"/>
            <a:ext cx="5297205" cy="167116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cxnSpLocks/>
            <a:stCxn id="10" idx="3"/>
            <a:endCxn id="13" idx="1"/>
          </p:cNvCxnSpPr>
          <p:nvPr/>
        </p:nvCxnSpPr>
        <p:spPr>
          <a:xfrm flipV="1">
            <a:off x="1813034" y="1508226"/>
            <a:ext cx="1229720" cy="19601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10" idx="3"/>
            <a:endCxn id="14" idx="1"/>
          </p:cNvCxnSpPr>
          <p:nvPr/>
        </p:nvCxnSpPr>
        <p:spPr>
          <a:xfrm flipV="1">
            <a:off x="1813034" y="3457889"/>
            <a:ext cx="1255993" cy="105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5" idx="1"/>
          </p:cNvCxnSpPr>
          <p:nvPr/>
        </p:nvCxnSpPr>
        <p:spPr>
          <a:xfrm>
            <a:off x="1813034" y="3468423"/>
            <a:ext cx="1266502" cy="19076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216181" y="766184"/>
            <a:ext cx="53651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ơ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205665" y="2711695"/>
            <a:ext cx="52910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lìa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231942" y="4614070"/>
            <a:ext cx="51942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75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22" name="Rectangle 14"/>
          <p:cNvSpPr txBox="1">
            <a:spLocks noChangeArrowheads="1"/>
          </p:cNvSpPr>
          <p:nvPr/>
        </p:nvSpPr>
        <p:spPr>
          <a:xfrm>
            <a:off x="3862536" y="1313810"/>
            <a:ext cx="3673367" cy="704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-xi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phục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982708" y="2722196"/>
            <a:ext cx="729417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    Vì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cuối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238703" y="3686526"/>
            <a:ext cx="8765628" cy="61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iếp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- xi</a:t>
            </a:r>
            <a:endParaRPr lang="en-US" sz="3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 algn="just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357600" y="4698150"/>
            <a:ext cx="873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 	Vì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H_SubTitle_1"/>
          <p:cNvSpPr/>
          <p:nvPr/>
        </p:nvSpPr>
        <p:spPr bwMode="auto">
          <a:xfrm>
            <a:off x="984634" y="2807659"/>
            <a:ext cx="733807" cy="437372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6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1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2"/>
          <p:cNvSpPr/>
          <p:nvPr/>
        </p:nvSpPr>
        <p:spPr bwMode="auto">
          <a:xfrm>
            <a:off x="993226" y="4871574"/>
            <a:ext cx="731078" cy="436508"/>
          </a:xfrm>
          <a:custGeom>
            <a:avLst/>
            <a:gdLst>
              <a:gd name="T0" fmla="*/ 52232 w 5009091"/>
              <a:gd name="T1" fmla="*/ 2683 h 1255217"/>
              <a:gd name="T2" fmla="*/ 51475 w 5009091"/>
              <a:gd name="T3" fmla="*/ 2992 h 1255217"/>
              <a:gd name="T4" fmla="*/ 51462 w 5009091"/>
              <a:gd name="T5" fmla="*/ 3006 h 1255217"/>
              <a:gd name="T6" fmla="*/ 51274 w 5009091"/>
              <a:gd name="T7" fmla="*/ 3316 h 1255217"/>
              <a:gd name="T8" fmla="*/ 54470 w 5009091"/>
              <a:gd name="T9" fmla="*/ 6472 h 1255217"/>
              <a:gd name="T10" fmla="*/ 54783 w 5009091"/>
              <a:gd name="T11" fmla="*/ 7220 h 1255217"/>
              <a:gd name="T12" fmla="*/ 54780 w 5009091"/>
              <a:gd name="T13" fmla="*/ 7241 h 1255217"/>
              <a:gd name="T14" fmla="*/ 54470 w 5009091"/>
              <a:gd name="T15" fmla="*/ 8009 h 1255217"/>
              <a:gd name="T16" fmla="*/ 51274 w 5009091"/>
              <a:gd name="T17" fmla="*/ 11166 h 1255217"/>
              <a:gd name="T18" fmla="*/ 51462 w 5009091"/>
              <a:gd name="T19" fmla="*/ 11476 h 1255217"/>
              <a:gd name="T20" fmla="*/ 51475 w 5009091"/>
              <a:gd name="T21" fmla="*/ 11490 h 1255217"/>
              <a:gd name="T22" fmla="*/ 52988 w 5009091"/>
              <a:gd name="T23" fmla="*/ 11490 h 1255217"/>
              <a:gd name="T24" fmla="*/ 56511 w 5009091"/>
              <a:gd name="T25" fmla="*/ 8009 h 1255217"/>
              <a:gd name="T26" fmla="*/ 56823 w 5009091"/>
              <a:gd name="T27" fmla="*/ 7241 h 1255217"/>
              <a:gd name="T28" fmla="*/ 56825 w 5009091"/>
              <a:gd name="T29" fmla="*/ 7220 h 1255217"/>
              <a:gd name="T30" fmla="*/ 56511 w 5009091"/>
              <a:gd name="T31" fmla="*/ 6472 h 1255217"/>
              <a:gd name="T32" fmla="*/ 52988 w 5009091"/>
              <a:gd name="T33" fmla="*/ 2992 h 1255217"/>
              <a:gd name="T34" fmla="*/ 52232 w 5009091"/>
              <a:gd name="T35" fmla="*/ 2683 h 1255217"/>
              <a:gd name="T36" fmla="*/ 51208 w 5009091"/>
              <a:gd name="T37" fmla="*/ 0 h 1255217"/>
              <a:gd name="T38" fmla="*/ 52409 w 5009091"/>
              <a:gd name="T39" fmla="*/ 492 h 1255217"/>
              <a:gd name="T40" fmla="*/ 58006 w 5009091"/>
              <a:gd name="T41" fmla="*/ 6021 h 1255217"/>
              <a:gd name="T42" fmla="*/ 58503 w 5009091"/>
              <a:gd name="T43" fmla="*/ 7207 h 1255217"/>
              <a:gd name="T44" fmla="*/ 58500 w 5009091"/>
              <a:gd name="T45" fmla="*/ 7241 h 1255217"/>
              <a:gd name="T46" fmla="*/ 58006 w 5009091"/>
              <a:gd name="T47" fmla="*/ 8461 h 1255217"/>
              <a:gd name="T48" fmla="*/ 52409 w 5009091"/>
              <a:gd name="T49" fmla="*/ 13990 h 1255217"/>
              <a:gd name="T50" fmla="*/ 50007 w 5009091"/>
              <a:gd name="T51" fmla="*/ 13990 h 1255217"/>
              <a:gd name="T52" fmla="*/ 49988 w 5009091"/>
              <a:gd name="T53" fmla="*/ 13971 h 1255217"/>
              <a:gd name="T54" fmla="*/ 49938 w 5009091"/>
              <a:gd name="T55" fmla="*/ 13981 h 1255217"/>
              <a:gd name="T56" fmla="*/ 1483 w 5009091"/>
              <a:gd name="T57" fmla="*/ 13981 h 1255217"/>
              <a:gd name="T58" fmla="*/ 0 w 5009091"/>
              <a:gd name="T59" fmla="*/ 12515 h 1255217"/>
              <a:gd name="T60" fmla="*/ 0 w 5009091"/>
              <a:gd name="T61" fmla="*/ 1966 h 1255217"/>
              <a:gd name="T62" fmla="*/ 1483 w 5009091"/>
              <a:gd name="T63" fmla="*/ 501 h 1255217"/>
              <a:gd name="T64" fmla="*/ 49938 w 5009091"/>
              <a:gd name="T65" fmla="*/ 501 h 1255217"/>
              <a:gd name="T66" fmla="*/ 49988 w 5009091"/>
              <a:gd name="T67" fmla="*/ 511 h 1255217"/>
              <a:gd name="T68" fmla="*/ 50007 w 5009091"/>
              <a:gd name="T69" fmla="*/ 492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40000" rIns="9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2" descr="LEAFC0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flipH="1">
            <a:off x="8655256" y="283780"/>
            <a:ext cx="3126828" cy="21066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583313" y="1608091"/>
            <a:ext cx="1229721" cy="372066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xi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2754" y="672646"/>
            <a:ext cx="5622944" cy="167116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69027" y="2622309"/>
            <a:ext cx="5297205" cy="167116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79536" y="4540449"/>
            <a:ext cx="5297205" cy="167116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10" idx="3"/>
            <a:endCxn id="13" idx="1"/>
          </p:cNvCxnSpPr>
          <p:nvPr/>
        </p:nvCxnSpPr>
        <p:spPr>
          <a:xfrm flipV="1">
            <a:off x="1813034" y="1508226"/>
            <a:ext cx="1229720" cy="19601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4" idx="1"/>
          </p:cNvCxnSpPr>
          <p:nvPr/>
        </p:nvCxnSpPr>
        <p:spPr>
          <a:xfrm flipV="1">
            <a:off x="1813034" y="3457889"/>
            <a:ext cx="1255993" cy="105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5" idx="1"/>
          </p:cNvCxnSpPr>
          <p:nvPr/>
        </p:nvCxnSpPr>
        <p:spPr>
          <a:xfrm>
            <a:off x="1813034" y="3468423"/>
            <a:ext cx="1266502" cy="19076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216181" y="766184"/>
            <a:ext cx="53088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ơ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205665" y="2711695"/>
            <a:ext cx="48820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lìa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231942" y="4614070"/>
            <a:ext cx="47927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ight Brace 79"/>
          <p:cNvSpPr/>
          <p:nvPr/>
        </p:nvSpPr>
        <p:spPr>
          <a:xfrm>
            <a:off x="8544911" y="567562"/>
            <a:ext cx="804036" cy="573864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9664257" y="1324352"/>
            <a:ext cx="19233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000" b="1" dirty="0">
                <a:latin typeface="Times New Roman" pitchFamily="18" charset="0"/>
                <a:cs typeface="Times New Roman" pitchFamily="18" charset="0"/>
              </a:rPr>
              <a:t>Nghị lực và tình yêu cuộc sống sẽ giúp con người chiến thắng được bệnh tật, khó khăn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81" name="Rectangle 80"/>
          <p:cNvSpPr/>
          <p:nvPr/>
        </p:nvSpPr>
        <p:spPr>
          <a:xfrm>
            <a:off x="1450428" y="835621"/>
            <a:ext cx="8702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CÙNG CHIA SẺ</a:t>
            </a:r>
            <a:endParaRPr lang="en-US" sz="3600" b="1" u="sng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319047" y="1855077"/>
            <a:ext cx="94330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875855" y="3618187"/>
            <a:ext cx="7353745" cy="2514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 quý trọng bản thân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Tạo cơ hội cho mình vượt qua khó khăn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 nghị lực, niềm tin vượt lên cuộc sống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 vượt lên chính bản thân mình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6" grpId="0"/>
      <p:bldP spid="2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76200"/>
            <a:ext cx="1219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8" descr="images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0" y="3886200"/>
            <a:ext cx="467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images (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" y="990600"/>
            <a:ext cx="477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images (27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400" y="1066800"/>
            <a:ext cx="477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images (28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200" y="3886200"/>
            <a:ext cx="477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3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pic>
        <p:nvPicPr>
          <p:cNvPr id="10" name="Picture 3" descr="C:\Documents and Settings\THANH TAI\My Documents\Downloads\tải xuống (4).jpg">
            <a:extLst>
              <a:ext uri="{FF2B5EF4-FFF2-40B4-BE49-F238E27FC236}">
                <a16:creationId xmlns:a16="http://schemas.microsoft.com/office/drawing/2014/main" id="{7D12CA22-D164-4E92-AFDD-9D4C29A83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78373" y="1150891"/>
            <a:ext cx="3152228" cy="4650828"/>
          </a:xfrm>
          <a:prstGeom prst="rect">
            <a:avLst/>
          </a:prstGeom>
          <a:noFill/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93623AD0-E8FC-4528-8D8E-A15DD04B5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631" y="1511576"/>
            <a:ext cx="6991644" cy="3539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Ô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Hen</a:t>
            </a:r>
            <a:r>
              <a:rPr lang="fr-FR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fr-FR" sz="32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ry</a:t>
            </a:r>
            <a:r>
              <a:rPr lang="fr-FR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1862 – 1910 –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Mỹ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chuyên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ngắn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ngắn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Hen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ri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hướng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sống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nghèo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khổ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bất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hạnh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Mỹ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cuối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Tk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XIX,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tk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XX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thần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19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99490" y="46038"/>
            <a:ext cx="6766910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i="1" dirty="0" err="1">
                <a:latin typeface="Times New Roman" pitchFamily="18" charset="0"/>
              </a:rPr>
              <a:t>Sự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thờ</a:t>
            </a:r>
            <a:r>
              <a:rPr lang="en-US" sz="3200" i="1" dirty="0">
                <a:latin typeface="Times New Roman" pitchFamily="18" charset="0"/>
              </a:rPr>
              <a:t> ơ, </a:t>
            </a:r>
            <a:r>
              <a:rPr lang="en-US" sz="3200" i="1" dirty="0" err="1">
                <a:latin typeface="Times New Roman" pitchFamily="18" charset="0"/>
              </a:rPr>
              <a:t>vô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cảm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</a:rPr>
              <a:t> con </a:t>
            </a:r>
            <a:r>
              <a:rPr lang="en-US" sz="3200" i="1" dirty="0" err="1">
                <a:latin typeface="Times New Roman" pitchFamily="18" charset="0"/>
              </a:rPr>
              <a:t>người</a:t>
            </a:r>
            <a:endParaRPr lang="en-US" sz="3200" i="1" dirty="0">
              <a:latin typeface="Times New Roman" pitchFamily="18" charset="0"/>
            </a:endParaRPr>
          </a:p>
        </p:txBody>
      </p:sp>
      <p:pic>
        <p:nvPicPr>
          <p:cNvPr id="66564" name="Picture 4" descr="images 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images (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5600" y="685800"/>
            <a:ext cx="375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 descr="tải xuống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6400" y="685800"/>
            <a:ext cx="416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 descr="images (2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810000"/>
            <a:ext cx="589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images (1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2400" y="3810000"/>
            <a:ext cx="538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928" y="268022"/>
            <a:ext cx="112776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images (2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09972"/>
            <a:ext cx="467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images (2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9200" y="2109972"/>
            <a:ext cx="4368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8814" y="5846402"/>
            <a:ext cx="121709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3600" dirty="0">
                <a:latin typeface="Times New Roman" pitchFamily="18" charset="0"/>
              </a:rPr>
              <a:t>Ai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nỗi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bệnh</a:t>
            </a:r>
            <a:endParaRPr lang="en-US" sz="3600" dirty="0">
              <a:latin typeface="Times New Roman" pitchFamily="18" charset="0"/>
            </a:endParaRPr>
          </a:p>
          <a:p>
            <a:pPr eaLnBrk="0" hangingPunct="0"/>
            <a:endParaRPr lang="en-US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4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28" name="MH_Entry_1"/>
          <p:cNvSpPr/>
          <p:nvPr>
            <p:custDataLst>
              <p:tags r:id="rId1"/>
            </p:custDataLst>
          </p:nvPr>
        </p:nvSpPr>
        <p:spPr>
          <a:xfrm>
            <a:off x="772510" y="939775"/>
            <a:ext cx="10720552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Những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hình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ảnh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sau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có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điểm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chung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nào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?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Nêu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cảm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nhận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của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em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về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những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hành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trên</a:t>
            </a:r>
            <a:r>
              <a:rPr lang="en-US" altLang="zh-CN" sz="3600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endParaRPr lang="zh-CN" altLang="en-US" sz="3600" spc="2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013" y="2588665"/>
            <a:ext cx="509505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4603" y="2601311"/>
            <a:ext cx="4920812" cy="342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01429" y="614855"/>
            <a:ext cx="833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TÌNH YÊU THƯƠNG CỦA XIU</a:t>
            </a:r>
          </a:p>
        </p:txBody>
      </p:sp>
      <p:sp>
        <p:nvSpPr>
          <p:cNvPr id="6" name="Cloud Callout 5"/>
          <p:cNvSpPr/>
          <p:nvPr/>
        </p:nvSpPr>
        <p:spPr>
          <a:xfrm rot="20967238" flipH="1">
            <a:off x="2099073" y="1586842"/>
            <a:ext cx="6710565" cy="295516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046143">
            <a:off x="2464693" y="2033775"/>
            <a:ext cx="568609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Xiu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xi</a:t>
            </a:r>
          </a:p>
        </p:txBody>
      </p:sp>
      <p:pic>
        <p:nvPicPr>
          <p:cNvPr id="8" name="Picture 7" descr="—Pngtree—kid painter_34487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2682" y="2572407"/>
            <a:ext cx="3938752" cy="39387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340069" y="961701"/>
            <a:ext cx="9553903" cy="80403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Xiu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xi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7610" y="2953407"/>
            <a:ext cx="2291259" cy="28798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………………………………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26020" y="2948151"/>
            <a:ext cx="2285887" cy="28798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………………………………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</a:t>
            </a:r>
          </a:p>
        </p:txBody>
      </p: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rot="5400000">
            <a:off x="3476297" y="312682"/>
            <a:ext cx="1187669" cy="40937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 rot="5400000">
            <a:off x="4851787" y="1682916"/>
            <a:ext cx="1182413" cy="1348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348176" y="2927130"/>
            <a:ext cx="2285887" cy="28798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………………………………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</a:t>
            </a:r>
          </a:p>
        </p:txBody>
      </p:sp>
      <p:cxnSp>
        <p:nvCxnSpPr>
          <p:cNvPr id="22" name="Straight Arrow Connector 21"/>
          <p:cNvCxnSpPr>
            <a:stCxn id="5" idx="2"/>
            <a:endCxn id="21" idx="0"/>
          </p:cNvCxnSpPr>
          <p:nvPr/>
        </p:nvCxnSpPr>
        <p:spPr>
          <a:xfrm rot="16200000" flipH="1">
            <a:off x="6223374" y="1659384"/>
            <a:ext cx="1161392" cy="13740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086141" y="2984937"/>
            <a:ext cx="2285887" cy="28798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………………………………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</a:t>
            </a:r>
          </a:p>
        </p:txBody>
      </p:sp>
      <p:cxnSp>
        <p:nvCxnSpPr>
          <p:cNvPr id="16" name="Straight Arrow Connector 15"/>
          <p:cNvCxnSpPr>
            <a:stCxn id="5" idx="2"/>
            <a:endCxn id="15" idx="0"/>
          </p:cNvCxnSpPr>
          <p:nvPr/>
        </p:nvCxnSpPr>
        <p:spPr>
          <a:xfrm rot="16200000" flipH="1">
            <a:off x="7563454" y="319305"/>
            <a:ext cx="1219199" cy="4112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340069" y="961701"/>
            <a:ext cx="9553903" cy="80403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Xiu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xi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7610" y="2953407"/>
            <a:ext cx="2291259" cy="28798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6020" y="2948151"/>
            <a:ext cx="2285887" cy="28798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rot="5400000">
            <a:off x="3476297" y="312682"/>
            <a:ext cx="1187669" cy="40937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 rot="5400000">
            <a:off x="4851787" y="1682916"/>
            <a:ext cx="1182413" cy="1348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348176" y="2927130"/>
            <a:ext cx="2285887" cy="28798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5" idx="2"/>
            <a:endCxn id="21" idx="0"/>
          </p:cNvCxnSpPr>
          <p:nvPr/>
        </p:nvCxnSpPr>
        <p:spPr>
          <a:xfrm rot="16200000" flipH="1">
            <a:off x="6223374" y="1659384"/>
            <a:ext cx="1161392" cy="13740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086141" y="2984937"/>
            <a:ext cx="2285887" cy="28798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5" idx="2"/>
            <a:endCxn id="15" idx="0"/>
          </p:cNvCxnSpPr>
          <p:nvPr/>
        </p:nvCxnSpPr>
        <p:spPr>
          <a:xfrm rot="16200000" flipH="1">
            <a:off x="7563454" y="319305"/>
            <a:ext cx="1219199" cy="4112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30169" y="3349948"/>
            <a:ext cx="21756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uan tâm, chăm sóc, động viên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xi</a:t>
            </a:r>
            <a:endParaRPr lang="vi-VN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0664" y="3123966"/>
            <a:ext cx="21125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 sợ khi thấy lá thường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42842" y="3102749"/>
            <a:ext cx="21125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 Giôn-xi nhờ kéo rèm lên</a:t>
            </a:r>
            <a:endParaRPr lang="vi-VN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9253" y="3113258"/>
            <a:ext cx="21125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endParaRPr lang="vi-VN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 animBg="1"/>
      <p:bldP spid="15" grpId="0" animBg="1"/>
      <p:bldP spid="13" grpId="0"/>
      <p:bldP spid="14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01644" y="285877"/>
            <a:ext cx="11569790" cy="628834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182415" y="5801705"/>
            <a:ext cx="10389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 3"/>
              <a:buChar char="["/>
            </a:pP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Xiu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nại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4247" y="2459428"/>
            <a:ext cx="10313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lvl="0" indent="-236538" algn="just">
              <a:buFontTx/>
              <a:buChar char="-"/>
            </a:pPr>
            <a:r>
              <a:rPr lang="vi-VN" sz="3200" dirty="0">
                <a:solidFill>
                  <a:srgbClr val="0000CC"/>
                </a:solidFill>
                <a:latin typeface="+mj-lt"/>
              </a:rPr>
              <a:t>Xiu không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men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tâm trạng lo lắng vẫn đeo đẳng cô cho tới khi biết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được sự thật. </a:t>
            </a:r>
            <a:endParaRPr lang="en-US" sz="3200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5" name="Picture 2" descr="C:\Documents and Settings\THANH TAI\My Documents\Downloads\tải xuống (6).jpg"/>
          <p:cNvPicPr>
            <a:picLocks noChangeAspect="1" noChangeArrowheads="1"/>
          </p:cNvPicPr>
          <p:nvPr/>
        </p:nvPicPr>
        <p:blipFill>
          <a:blip r:embed="rId4" cstate="print"/>
          <a:srcRect t="10000" b="16470"/>
          <a:stretch>
            <a:fillRect/>
          </a:stretch>
        </p:blipFill>
        <p:spPr bwMode="auto">
          <a:xfrm>
            <a:off x="331072" y="283768"/>
            <a:ext cx="4842332" cy="186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91349" y="597863"/>
            <a:ext cx="56879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0381" y="545308"/>
            <a:ext cx="67240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3226" y="3683883"/>
            <a:ext cx="103130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lvl="0" indent="-236538" algn="just"/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Xiu biết trước ý định của cụ Bơ-men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ruyện sẽ kém hay đi vì Xiu không bị bất ngờ và người đọc không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 chứng kiến và thấu hiểu tâm trạng lo lắng, thấm đượm tình người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 cô.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/>
      <p:bldP spid="6" grpId="1"/>
      <p:bldP spid="7" grpId="0"/>
      <p:bldP spid="7" grpId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01429" y="614855"/>
            <a:ext cx="109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c. CỤ BƠ MEN VÀ KIỆT TÁC CHIẾC LÁ CUỐI CÙNG</a:t>
            </a:r>
          </a:p>
        </p:txBody>
      </p:sp>
      <p:pic>
        <p:nvPicPr>
          <p:cNvPr id="8" name="Picture 2" descr="C:\Documents and Settings\THANH TAI\My Documents\Downloads\tải xuống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4372" y="1791500"/>
            <a:ext cx="6400800" cy="45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21401" y="403498"/>
            <a:ext cx="11384280" cy="60211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29417" y="745574"/>
            <a:ext cx="4658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men</a:t>
            </a:r>
          </a:p>
        </p:txBody>
      </p:sp>
      <p:sp>
        <p:nvSpPr>
          <p:cNvPr id="2050" name="AutoShape 2" descr="Kết quả hình ảnh cho họa sĩ già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tải xuống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988" y="2414440"/>
            <a:ext cx="2953735" cy="36556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77405" y="1481934"/>
            <a:ext cx="3846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1251" y="2296489"/>
            <a:ext cx="62799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 một hoạ sĩ vô danh, ngoài 60 tuổi, kiếm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bằng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 vẽ cho các hoạ sĩ trẻ. 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  <a:sym typeface="Wingdings 3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65986" y="4151574"/>
            <a:ext cx="6269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-"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 ước cháy bỏng v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ẽ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kiệt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  <a:sym typeface="Wingdings 3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35494" y="5512760"/>
            <a:ext cx="7378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 3"/>
              <a:buChar char="&quot;"/>
            </a:pP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Già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yếu, cô độc, thất bại trong sự nghiệp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pic>
        <p:nvPicPr>
          <p:cNvPr id="5" name="Picture 4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7710" y="2519855"/>
            <a:ext cx="3760076" cy="376007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rot="20967238" flipH="1">
            <a:off x="1810465" y="1771304"/>
            <a:ext cx="7279150" cy="295516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046143">
            <a:off x="2543505" y="2326922"/>
            <a:ext cx="568609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– men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- xi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511" y="704195"/>
            <a:ext cx="9577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- men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pic>
        <p:nvPicPr>
          <p:cNvPr id="12290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962" y="1678970"/>
            <a:ext cx="2839873" cy="3854725"/>
          </a:xfrm>
          <a:prstGeom prst="rect">
            <a:avLst/>
          </a:prstGeom>
          <a:noFill/>
        </p:spPr>
      </p:pic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1332473" y="646391"/>
            <a:ext cx="543629" cy="4887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文本框 27"/>
          <p:cNvSpPr txBox="1"/>
          <p:nvPr/>
        </p:nvSpPr>
        <p:spPr>
          <a:xfrm>
            <a:off x="2142830" y="595466"/>
            <a:ext cx="6307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文本框 27"/>
          <p:cNvSpPr txBox="1"/>
          <p:nvPr/>
        </p:nvSpPr>
        <p:spPr>
          <a:xfrm>
            <a:off x="1002458" y="5698238"/>
            <a:ext cx="2308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本框 27"/>
          <p:cNvSpPr txBox="1"/>
          <p:nvPr/>
        </p:nvSpPr>
        <p:spPr>
          <a:xfrm>
            <a:off x="4197602" y="5708749"/>
            <a:ext cx="325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Kết quả hình ảnh cho last le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9564" y="1659611"/>
            <a:ext cx="2713749" cy="3869214"/>
          </a:xfrm>
          <a:prstGeom prst="rect">
            <a:avLst/>
          </a:prstGeom>
          <a:noFill/>
        </p:spPr>
      </p:pic>
      <p:pic>
        <p:nvPicPr>
          <p:cNvPr id="12294" name="Picture 6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5271" y="1693534"/>
            <a:ext cx="3199939" cy="3855928"/>
          </a:xfrm>
          <a:prstGeom prst="rect">
            <a:avLst/>
          </a:prstGeom>
          <a:noFill/>
        </p:spPr>
      </p:pic>
      <p:sp>
        <p:nvSpPr>
          <p:cNvPr id="23" name="文本框 27"/>
          <p:cNvSpPr txBox="1"/>
          <p:nvPr/>
        </p:nvSpPr>
        <p:spPr>
          <a:xfrm>
            <a:off x="7849944" y="5735022"/>
            <a:ext cx="3501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1"/>
      <p:bldP spid="2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011214" y="961701"/>
            <a:ext cx="6432331" cy="121394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men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xi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19503" y="3741683"/>
            <a:ext cx="4482663" cy="2091558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xi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89986" y="3783724"/>
            <a:ext cx="4472153" cy="2091558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xi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</p:txBody>
      </p: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rot="5400000">
            <a:off x="3961090" y="1475392"/>
            <a:ext cx="1566037" cy="29665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 rot="16200000" flipH="1">
            <a:off x="6722682" y="1680343"/>
            <a:ext cx="1608078" cy="25986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011214" y="961701"/>
            <a:ext cx="6432331" cy="121394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men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xi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19503" y="3237170"/>
            <a:ext cx="4482663" cy="261709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xi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89986" y="3279211"/>
            <a:ext cx="4472153" cy="261709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xi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rot="5400000">
            <a:off x="4213346" y="1223136"/>
            <a:ext cx="1061524" cy="29665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 rot="16200000" flipH="1">
            <a:off x="6974939" y="1428086"/>
            <a:ext cx="1103565" cy="25986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23704" y="4156837"/>
            <a:ext cx="4138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xi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6283" y="4246181"/>
            <a:ext cx="4138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xi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pic>
        <p:nvPicPr>
          <p:cNvPr id="10" name="Picture 9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3311" y="2619471"/>
            <a:ext cx="3760076" cy="3760076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 rot="20967238" flipH="1">
            <a:off x="2416554" y="569229"/>
            <a:ext cx="6492959" cy="295516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1046143">
            <a:off x="3536009" y="1152436"/>
            <a:ext cx="422238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– men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82871" y="4966144"/>
            <a:ext cx="285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-men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ải xuống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457" y="1232031"/>
            <a:ext cx="2953735" cy="3655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8073" y="2522869"/>
            <a:ext cx="71995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 3"/>
              <a:buChar char="&quot;"/>
            </a:pP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Tấm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lòng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hi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sinh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cao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thượng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quên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mình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vì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người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khác</a:t>
            </a:r>
            <a:endParaRPr lang="en-US" sz="3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3840" y="1272132"/>
            <a:ext cx="73624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 3"/>
              <a:buChar char="&quot;"/>
            </a:pP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Mắc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bệnh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sưng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phổi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chết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sau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2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ngày</a:t>
            </a:r>
            <a:endParaRPr lang="en-US" sz="3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2813" y="4155526"/>
            <a:ext cx="70997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 3"/>
              <a:buChar char="&quot;"/>
            </a:pP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Tấm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lòng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nhân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đạo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mà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O Hen –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ri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muốn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thể</a:t>
            </a:r>
            <a:r>
              <a:rPr lang="en-US" sz="3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hiện</a:t>
            </a:r>
            <a:endParaRPr lang="en-US" sz="3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  <a:sym typeface="Wingdings 3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4339" y="814547"/>
            <a:ext cx="647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050" name="AutoShape 2" descr="Kết quả hình ảnh cho họa sĩ già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t="178" r="25364" b="14945"/>
          <a:stretch>
            <a:fillRect/>
          </a:stretch>
        </p:blipFill>
        <p:spPr>
          <a:xfrm>
            <a:off x="2207182" y="1891862"/>
            <a:ext cx="7961587" cy="40675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2050" name="AutoShape 2" descr="Kết quả hình ảnh cho họa sĩ già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2690" y="2661749"/>
            <a:ext cx="3760076" cy="376007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rot="20967238" flipH="1">
            <a:off x="2495516" y="578284"/>
            <a:ext cx="5268539" cy="295516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21046143">
            <a:off x="3746993" y="1115099"/>
            <a:ext cx="315765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2050" name="AutoShape 2" descr="Kết quả hình ảnh cho họa sĩ già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780" y="1189674"/>
            <a:ext cx="5291948" cy="451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4000"/>
              </a:lnSpc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Kiêt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3" descr="70177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26471" y="1568725"/>
            <a:ext cx="4445876" cy="38703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2050" name="AutoShape 2" descr="Kết quả hình ảnh cho họa sĩ già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22" name="Picture 2" descr="Kết quả hình ảnh cho kiệt tác hội họa thế giớ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564" y="652213"/>
            <a:ext cx="2727066" cy="4061677"/>
          </a:xfrm>
          <a:prstGeom prst="rect">
            <a:avLst/>
          </a:prstGeom>
          <a:noFill/>
        </p:spPr>
      </p:pic>
      <p:pic>
        <p:nvPicPr>
          <p:cNvPr id="133124" name="Picture 4" descr="Kết quả hình ảnh cho thiếu nữ bên hoa hu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3596" y="1324302"/>
            <a:ext cx="3155415" cy="4303987"/>
          </a:xfrm>
          <a:prstGeom prst="rect">
            <a:avLst/>
          </a:prstGeom>
          <a:noFill/>
        </p:spPr>
      </p:pic>
      <p:pic>
        <p:nvPicPr>
          <p:cNvPr id="8" name="Picture 4" descr="C:\Documents and Settings\THANH TAI\My Documents\Downloads\images (35).jpg"/>
          <p:cNvPicPr>
            <a:picLocks noChangeAspect="1" noChangeArrowheads="1"/>
          </p:cNvPicPr>
          <p:nvPr/>
        </p:nvPicPr>
        <p:blipFill>
          <a:blip r:embed="rId6" cstate="print"/>
          <a:srcRect l="311"/>
          <a:stretch>
            <a:fillRect/>
          </a:stretch>
        </p:blipFill>
        <p:spPr bwMode="auto">
          <a:xfrm>
            <a:off x="7538852" y="3752193"/>
            <a:ext cx="3786043" cy="230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THANH TAI\My Documents\Downloads\tải xuống (6).jpg"/>
          <p:cNvPicPr>
            <a:picLocks noChangeAspect="1" noChangeArrowheads="1"/>
          </p:cNvPicPr>
          <p:nvPr/>
        </p:nvPicPr>
        <p:blipFill>
          <a:blip r:embed="rId7" cstate="print"/>
          <a:srcRect t="10000" b="16470"/>
          <a:stretch>
            <a:fillRect/>
          </a:stretch>
        </p:blipFill>
        <p:spPr bwMode="auto">
          <a:xfrm flipH="1">
            <a:off x="7680122" y="1008994"/>
            <a:ext cx="4049424" cy="186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4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2050" name="AutoShape 2" descr="Kết quả hình ảnh cho họa sĩ già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1929781" y="3202021"/>
            <a:ext cx="2736831" cy="1969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76571" y="5281451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808" y="751486"/>
            <a:ext cx="5644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CLCC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men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3" name="start timer"/>
          <p:cNvGrpSpPr/>
          <p:nvPr/>
        </p:nvGrpSpPr>
        <p:grpSpPr>
          <a:xfrm>
            <a:off x="8070455" y="0"/>
            <a:ext cx="2636838" cy="799962"/>
            <a:chOff x="1332706" y="185859"/>
            <a:chExt cx="2636838" cy="799962"/>
          </a:xfrm>
        </p:grpSpPr>
        <p:sp>
          <p:nvSpPr>
            <p:cNvPr id="14" name="Rounded Rectangle 13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6" name="times up"/>
          <p:cNvGrpSpPr/>
          <p:nvPr/>
        </p:nvGrpSpPr>
        <p:grpSpPr>
          <a:xfrm>
            <a:off x="8070455" y="0"/>
            <a:ext cx="2636838" cy="799962"/>
            <a:chOff x="4321176" y="185859"/>
            <a:chExt cx="2636838" cy="799962"/>
          </a:xfrm>
        </p:grpSpPr>
        <p:sp>
          <p:nvSpPr>
            <p:cNvPr id="17" name="Rounded Rectangle 16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9" name="AutoShape 3"/>
          <p:cNvSpPr>
            <a:spLocks noChangeAspect="1" noChangeArrowheads="1" noTextEdit="1"/>
          </p:cNvSpPr>
          <p:nvPr/>
        </p:nvSpPr>
        <p:spPr bwMode="auto">
          <a:xfrm>
            <a:off x="6558455" y="990869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9214343" y="1556019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9214343" y="1556019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9214343" y="1556019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9214343" y="1556019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9057180" y="1448069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10084293" y="1695719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7585568" y="1675082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12"/>
          <p:cNvSpPr>
            <a:spLocks noEditPoints="1"/>
          </p:cNvSpPr>
          <p:nvPr/>
        </p:nvSpPr>
        <p:spPr bwMode="auto">
          <a:xfrm>
            <a:off x="7796705" y="1981469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13"/>
          <p:cNvSpPr>
            <a:spLocks noEditPoints="1"/>
          </p:cNvSpPr>
          <p:nvPr/>
        </p:nvSpPr>
        <p:spPr bwMode="auto">
          <a:xfrm>
            <a:off x="7796705" y="1981469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14"/>
          <p:cNvSpPr>
            <a:spLocks/>
          </p:cNvSpPr>
          <p:nvPr/>
        </p:nvSpPr>
        <p:spPr bwMode="auto">
          <a:xfrm>
            <a:off x="7796705" y="1981469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15"/>
          <p:cNvSpPr>
            <a:spLocks/>
          </p:cNvSpPr>
          <p:nvPr/>
        </p:nvSpPr>
        <p:spPr bwMode="auto">
          <a:xfrm>
            <a:off x="10757393" y="2157682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16"/>
          <p:cNvSpPr>
            <a:spLocks/>
          </p:cNvSpPr>
          <p:nvPr/>
        </p:nvSpPr>
        <p:spPr bwMode="auto">
          <a:xfrm>
            <a:off x="10517680" y="2003694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>
            <a:off x="7015655" y="1163907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18"/>
          <p:cNvSpPr>
            <a:spLocks noEditPoints="1"/>
          </p:cNvSpPr>
          <p:nvPr/>
        </p:nvSpPr>
        <p:spPr bwMode="auto">
          <a:xfrm>
            <a:off x="7231555" y="2367232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19"/>
          <p:cNvSpPr>
            <a:spLocks/>
          </p:cNvSpPr>
          <p:nvPr/>
        </p:nvSpPr>
        <p:spPr bwMode="auto">
          <a:xfrm>
            <a:off x="7164880" y="1403619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20"/>
          <p:cNvSpPr>
            <a:spLocks/>
          </p:cNvSpPr>
          <p:nvPr/>
        </p:nvSpPr>
        <p:spPr bwMode="auto">
          <a:xfrm>
            <a:off x="7626843" y="5442219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21"/>
          <p:cNvSpPr>
            <a:spLocks noEditPoints="1"/>
          </p:cNvSpPr>
          <p:nvPr/>
        </p:nvSpPr>
        <p:spPr bwMode="auto">
          <a:xfrm>
            <a:off x="7896718" y="5715269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22"/>
          <p:cNvSpPr>
            <a:spLocks noEditPoints="1"/>
          </p:cNvSpPr>
          <p:nvPr/>
        </p:nvSpPr>
        <p:spPr bwMode="auto">
          <a:xfrm>
            <a:off x="7896718" y="5715269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23"/>
          <p:cNvSpPr>
            <a:spLocks/>
          </p:cNvSpPr>
          <p:nvPr/>
        </p:nvSpPr>
        <p:spPr bwMode="auto">
          <a:xfrm>
            <a:off x="7896718" y="5715269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24"/>
          <p:cNvSpPr>
            <a:spLocks/>
          </p:cNvSpPr>
          <p:nvPr/>
        </p:nvSpPr>
        <p:spPr bwMode="auto">
          <a:xfrm>
            <a:off x="10192243" y="5442219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10652618" y="571368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26"/>
          <p:cNvSpPr>
            <a:spLocks/>
          </p:cNvSpPr>
          <p:nvPr/>
        </p:nvSpPr>
        <p:spPr bwMode="auto">
          <a:xfrm>
            <a:off x="10652618" y="571368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27"/>
          <p:cNvSpPr>
            <a:spLocks/>
          </p:cNvSpPr>
          <p:nvPr/>
        </p:nvSpPr>
        <p:spPr bwMode="auto">
          <a:xfrm>
            <a:off x="10354168" y="5713682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7376018" y="2078307"/>
            <a:ext cx="3829050" cy="3830638"/>
            <a:chOff x="817563" y="2264166"/>
            <a:chExt cx="3829050" cy="3830638"/>
          </a:xfrm>
        </p:grpSpPr>
        <p:sp>
          <p:nvSpPr>
            <p:cNvPr id="44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6" name="Freeform 29"/>
          <p:cNvSpPr>
            <a:spLocks noEditPoints="1"/>
          </p:cNvSpPr>
          <p:nvPr/>
        </p:nvSpPr>
        <p:spPr bwMode="auto">
          <a:xfrm>
            <a:off x="7096618" y="1800494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30"/>
          <p:cNvSpPr>
            <a:spLocks noEditPoints="1"/>
          </p:cNvSpPr>
          <p:nvPr/>
        </p:nvSpPr>
        <p:spPr bwMode="auto">
          <a:xfrm>
            <a:off x="7269655" y="1971944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31"/>
          <p:cNvSpPr>
            <a:spLocks noEditPoints="1"/>
          </p:cNvSpPr>
          <p:nvPr/>
        </p:nvSpPr>
        <p:spPr bwMode="auto">
          <a:xfrm>
            <a:off x="7179168" y="1881457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9014318" y="2225944"/>
            <a:ext cx="566738" cy="566738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1678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9744568" y="2408507"/>
            <a:ext cx="573088" cy="573088"/>
            <a:chOff x="3186113" y="2594366"/>
            <a:chExt cx="573088" cy="573088"/>
          </a:xfrm>
        </p:grpSpPr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10281143" y="2927619"/>
            <a:ext cx="585788" cy="587375"/>
            <a:chOff x="3722688" y="3113478"/>
            <a:chExt cx="585788" cy="587375"/>
          </a:xfrm>
        </p:grpSpPr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10498630" y="3665807"/>
            <a:ext cx="566738" cy="568325"/>
            <a:chOff x="3940175" y="3851666"/>
            <a:chExt cx="566738" cy="568325"/>
          </a:xfrm>
        </p:grpSpPr>
        <p:sp>
          <p:nvSpPr>
            <p:cNvPr id="71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Rectangle 55"/>
            <p:cNvSpPr>
              <a:spLocks noChangeArrowheads="1"/>
            </p:cNvSpPr>
            <p:nvPr/>
          </p:nvSpPr>
          <p:spPr bwMode="auto">
            <a:xfrm>
              <a:off x="4087178" y="3938978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10312893" y="4399232"/>
            <a:ext cx="566738" cy="568325"/>
            <a:chOff x="3754438" y="4585091"/>
            <a:chExt cx="566738" cy="568325"/>
          </a:xfrm>
        </p:grpSpPr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9781080" y="4937394"/>
            <a:ext cx="577850" cy="577850"/>
            <a:chOff x="3222625" y="5123253"/>
            <a:chExt cx="577850" cy="577850"/>
          </a:xfrm>
        </p:grpSpPr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Rectangle 67"/>
            <p:cNvSpPr>
              <a:spLocks noChangeArrowheads="1"/>
            </p:cNvSpPr>
            <p:nvPr/>
          </p:nvSpPr>
          <p:spPr bwMode="auto">
            <a:xfrm>
              <a:off x="3371533" y="5220091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9057180" y="5148532"/>
            <a:ext cx="568325" cy="566738"/>
            <a:chOff x="2498725" y="5334391"/>
            <a:chExt cx="568325" cy="566738"/>
          </a:xfrm>
        </p:grpSpPr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8263430" y="2408507"/>
            <a:ext cx="571500" cy="573088"/>
            <a:chOff x="1704975" y="2594366"/>
            <a:chExt cx="571500" cy="573088"/>
          </a:xfrm>
        </p:grpSpPr>
        <p:sp>
          <p:nvSpPr>
            <p:cNvPr id="99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Rectangle 95"/>
            <p:cNvSpPr>
              <a:spLocks noChangeArrowheads="1"/>
            </p:cNvSpPr>
            <p:nvPr/>
          </p:nvSpPr>
          <p:spPr bwMode="auto">
            <a:xfrm>
              <a:off x="1800860" y="2699776"/>
              <a:ext cx="389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7715743" y="2927619"/>
            <a:ext cx="584200" cy="587375"/>
            <a:chOff x="1157288" y="3113478"/>
            <a:chExt cx="584200" cy="587375"/>
          </a:xfrm>
        </p:grpSpPr>
        <p:sp>
          <p:nvSpPr>
            <p:cNvPr id="1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3762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7517305" y="3665807"/>
            <a:ext cx="566738" cy="568325"/>
            <a:chOff x="958850" y="3851666"/>
            <a:chExt cx="566738" cy="568325"/>
          </a:xfrm>
        </p:grpSpPr>
        <p:sp>
          <p:nvSpPr>
            <p:cNvPr id="113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173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7720505" y="4394469"/>
            <a:ext cx="569913" cy="568325"/>
            <a:chOff x="1162050" y="4580328"/>
            <a:chExt cx="569913" cy="568325"/>
          </a:xfrm>
        </p:grpSpPr>
        <p:sp>
          <p:nvSpPr>
            <p:cNvPr id="120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1899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8222155" y="4937394"/>
            <a:ext cx="579438" cy="577850"/>
            <a:chOff x="1663700" y="5123253"/>
            <a:chExt cx="579438" cy="577850"/>
          </a:xfrm>
        </p:grpSpPr>
        <p:sp>
          <p:nvSpPr>
            <p:cNvPr id="127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3" name="Oval 107"/>
          <p:cNvSpPr>
            <a:spLocks noChangeArrowheads="1"/>
          </p:cNvSpPr>
          <p:nvPr/>
        </p:nvSpPr>
        <p:spPr bwMode="auto">
          <a:xfrm>
            <a:off x="9158780" y="3856307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Oval 108"/>
          <p:cNvSpPr>
            <a:spLocks noChangeArrowheads="1"/>
          </p:cNvSpPr>
          <p:nvPr/>
        </p:nvSpPr>
        <p:spPr bwMode="auto">
          <a:xfrm>
            <a:off x="9217518" y="3918219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5" name="Freeform 109"/>
          <p:cNvSpPr>
            <a:spLocks/>
          </p:cNvSpPr>
          <p:nvPr/>
        </p:nvSpPr>
        <p:spPr bwMode="auto">
          <a:xfrm>
            <a:off x="8366618" y="1116282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6" name="Freeform 110"/>
          <p:cNvSpPr>
            <a:spLocks/>
          </p:cNvSpPr>
          <p:nvPr/>
        </p:nvSpPr>
        <p:spPr bwMode="auto">
          <a:xfrm>
            <a:off x="8522193" y="1032144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7" name="Freeform 111"/>
          <p:cNvSpPr>
            <a:spLocks/>
          </p:cNvSpPr>
          <p:nvPr/>
        </p:nvSpPr>
        <p:spPr bwMode="auto">
          <a:xfrm>
            <a:off x="6588618" y="2019569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8" name="Freeform 112"/>
          <p:cNvSpPr>
            <a:spLocks/>
          </p:cNvSpPr>
          <p:nvPr/>
        </p:nvSpPr>
        <p:spPr bwMode="auto">
          <a:xfrm>
            <a:off x="6453680" y="2135457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Freeform 113"/>
          <p:cNvSpPr>
            <a:spLocks/>
          </p:cNvSpPr>
          <p:nvPr/>
        </p:nvSpPr>
        <p:spPr bwMode="auto">
          <a:xfrm>
            <a:off x="9898555" y="1073419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Freeform 114"/>
          <p:cNvSpPr>
            <a:spLocks/>
          </p:cNvSpPr>
          <p:nvPr/>
        </p:nvSpPr>
        <p:spPr bwMode="auto">
          <a:xfrm>
            <a:off x="9742980" y="990869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Freeform 115"/>
          <p:cNvSpPr>
            <a:spLocks/>
          </p:cNvSpPr>
          <p:nvPr/>
        </p:nvSpPr>
        <p:spPr bwMode="auto">
          <a:xfrm>
            <a:off x="10004918" y="1186132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Freeform 116"/>
          <p:cNvSpPr>
            <a:spLocks/>
          </p:cNvSpPr>
          <p:nvPr/>
        </p:nvSpPr>
        <p:spPr bwMode="auto">
          <a:xfrm>
            <a:off x="11332068" y="2475182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117"/>
          <p:cNvSpPr>
            <a:spLocks/>
          </p:cNvSpPr>
          <p:nvPr/>
        </p:nvSpPr>
        <p:spPr bwMode="auto">
          <a:xfrm>
            <a:off x="11054255" y="1425844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2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539115" y="453390"/>
            <a:ext cx="11384280" cy="6021198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2554037" y="735720"/>
            <a:ext cx="770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5" name="椭圆 28"/>
          <p:cNvSpPr/>
          <p:nvPr/>
        </p:nvSpPr>
        <p:spPr>
          <a:xfrm>
            <a:off x="1736602" y="5624692"/>
            <a:ext cx="1677987" cy="53963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圆角矩形 34"/>
          <p:cNvSpPr/>
          <p:nvPr/>
        </p:nvSpPr>
        <p:spPr>
          <a:xfrm>
            <a:off x="2491328" y="1860331"/>
            <a:ext cx="157654" cy="405173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五边形 35"/>
          <p:cNvSpPr/>
          <p:nvPr/>
        </p:nvSpPr>
        <p:spPr>
          <a:xfrm rot="201853">
            <a:off x="2307522" y="2158703"/>
            <a:ext cx="1319212" cy="599907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dist="38100" dir="30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</a:t>
            </a:r>
            <a:endParaRPr lang="zh-CN" altLang="en-US" sz="3200" b="1" dirty="0">
              <a:solidFill>
                <a:srgbClr val="FFFF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8" name="五边形 37"/>
          <p:cNvSpPr/>
          <p:nvPr/>
        </p:nvSpPr>
        <p:spPr>
          <a:xfrm rot="21347357" flipH="1">
            <a:off x="1516657" y="3019613"/>
            <a:ext cx="1319212" cy="599907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dist="38100" dir="78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rgbClr val="FFFF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9" name="五边形 39"/>
          <p:cNvSpPr/>
          <p:nvPr/>
        </p:nvSpPr>
        <p:spPr>
          <a:xfrm rot="201853">
            <a:off x="2307522" y="3907645"/>
            <a:ext cx="1319212" cy="599907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dist="38100" dir="30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rgbClr val="FFFF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50" name="五边形 41"/>
          <p:cNvSpPr/>
          <p:nvPr/>
        </p:nvSpPr>
        <p:spPr>
          <a:xfrm rot="21347357" flipH="1">
            <a:off x="1516657" y="4751310"/>
            <a:ext cx="1319212" cy="59990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dist="38100" dir="7800000" algn="tl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rgbClr val="FFFF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076699" y="2058203"/>
            <a:ext cx="70532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 chi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vai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cốt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triển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hội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tuyệt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giống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thật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Giúp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thêm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nghị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hi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vọng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thắg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bệnh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tật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tim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ái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sĩ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già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khẳng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sức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chân</a:t>
            </a: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20" name="文本框 27"/>
          <p:cNvSpPr txBox="1"/>
          <p:nvPr/>
        </p:nvSpPr>
        <p:spPr>
          <a:xfrm>
            <a:off x="1112812" y="5461755"/>
            <a:ext cx="43735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 Hen -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Noi o 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88" y="898634"/>
            <a:ext cx="4901423" cy="4193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Noi lam viec cua 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423" y="914400"/>
            <a:ext cx="4880687" cy="4154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27"/>
          <p:cNvSpPr txBox="1"/>
          <p:nvPr/>
        </p:nvSpPr>
        <p:spPr>
          <a:xfrm>
            <a:off x="6243146" y="5472266"/>
            <a:ext cx="52341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 Hen -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641858" y="751485"/>
            <a:ext cx="3988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ardrop 18"/>
          <p:cNvSpPr/>
          <p:nvPr/>
        </p:nvSpPr>
        <p:spPr>
          <a:xfrm rot="16200000">
            <a:off x="402475" y="3224486"/>
            <a:ext cx="1111054" cy="1079445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20" name="Teardrop 10"/>
          <p:cNvSpPr/>
          <p:nvPr/>
        </p:nvSpPr>
        <p:spPr>
          <a:xfrm rot="10800000">
            <a:off x="418279" y="2024407"/>
            <a:ext cx="1130300" cy="1128713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000" dirty="0">
              <a:latin typeface="宋体" panose="02010600030101010101" pitchFamily="2" charset="-122"/>
            </a:endParaRPr>
          </a:p>
        </p:txBody>
      </p:sp>
      <p:sp>
        <p:nvSpPr>
          <p:cNvPr id="21" name="Freeform 42"/>
          <p:cNvSpPr>
            <a:spLocks noEditPoints="1"/>
          </p:cNvSpPr>
          <p:nvPr/>
        </p:nvSpPr>
        <p:spPr bwMode="auto">
          <a:xfrm>
            <a:off x="738899" y="3524540"/>
            <a:ext cx="504825" cy="434975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78"/>
          <p:cNvSpPr>
            <a:spLocks noEditPoints="1"/>
          </p:cNvSpPr>
          <p:nvPr/>
        </p:nvSpPr>
        <p:spPr bwMode="auto">
          <a:xfrm>
            <a:off x="731016" y="2410170"/>
            <a:ext cx="504825" cy="381000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1857762" y="2156498"/>
            <a:ext cx="411042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34524" y="3512327"/>
            <a:ext cx="435407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47819" y="2203809"/>
            <a:ext cx="5322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54914" y="4389649"/>
            <a:ext cx="9317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49658" y="5654654"/>
            <a:ext cx="9895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7682788" y="835573"/>
            <a:ext cx="1272025" cy="64135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2050" name="AutoShape 2" descr="Kết quả hình ảnh cho họa sĩ già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4809" y="3200400"/>
            <a:ext cx="3237191" cy="323719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rot="20967238" flipH="1">
            <a:off x="6686781" y="416656"/>
            <a:ext cx="4785297" cy="251711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21046143">
            <a:off x="7310889" y="741348"/>
            <a:ext cx="37438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pic>
        <p:nvPicPr>
          <p:cNvPr id="9" name="Picture 13" descr="cua s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447" y="834924"/>
            <a:ext cx="5943601" cy="511418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54037" y="735720"/>
            <a:ext cx="7709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82358" y="1904243"/>
            <a:ext cx="5013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-men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50829" y="2724027"/>
            <a:ext cx="7031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Gợi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lụi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tàn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thúc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truyện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nó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thuốc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hồi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56248" y="4535268"/>
            <a:ext cx="7110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CLCC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trơ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̉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thành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một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biểu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tượng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nghê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̣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thuật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bất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ngơ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̀,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độc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đáo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ý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nghĩa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sâu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sắc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THANH TAI\My Documents\Downloads\tải xuống (6).jpg"/>
          <p:cNvPicPr>
            <a:picLocks noChangeAspect="1" noChangeArrowheads="1"/>
          </p:cNvPicPr>
          <p:nvPr/>
        </p:nvPicPr>
        <p:blipFill>
          <a:blip r:embed="rId4" cstate="print"/>
          <a:srcRect t="10000" b="16470"/>
          <a:stretch>
            <a:fillRect/>
          </a:stretch>
        </p:blipFill>
        <p:spPr bwMode="auto">
          <a:xfrm>
            <a:off x="394138" y="2664363"/>
            <a:ext cx="3247693" cy="165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stCxn id="14" idx="3"/>
            <a:endCxn id="23" idx="1"/>
          </p:cNvCxnSpPr>
          <p:nvPr/>
        </p:nvCxnSpPr>
        <p:spPr>
          <a:xfrm flipV="1">
            <a:off x="3641831" y="2196631"/>
            <a:ext cx="1040527" cy="12954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3"/>
            <a:endCxn id="24" idx="1"/>
          </p:cNvCxnSpPr>
          <p:nvPr/>
        </p:nvCxnSpPr>
        <p:spPr>
          <a:xfrm>
            <a:off x="3641831" y="3492064"/>
            <a:ext cx="1008998" cy="16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3"/>
            <a:endCxn id="27" idx="1"/>
          </p:cNvCxnSpPr>
          <p:nvPr/>
        </p:nvCxnSpPr>
        <p:spPr>
          <a:xfrm>
            <a:off x="3641831" y="3492064"/>
            <a:ext cx="914417" cy="18280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01429" y="614855"/>
            <a:ext cx="109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TÌNH HUỐNG ĐẢO NGƯỢC TRUYỆN</a:t>
            </a:r>
          </a:p>
        </p:txBody>
      </p:sp>
      <p:sp>
        <p:nvSpPr>
          <p:cNvPr id="2050" name="AutoShape 2" descr="Kết quả hình ảnh cho họa sĩ già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4809" y="3200400"/>
            <a:ext cx="3237191" cy="323719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rot="20967238" flipH="1">
            <a:off x="3412562" y="1561351"/>
            <a:ext cx="6058872" cy="251711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046143">
            <a:off x="4040975" y="1900871"/>
            <a:ext cx="4740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349062" y="961701"/>
            <a:ext cx="7662041" cy="88286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ngược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19503" y="2963917"/>
            <a:ext cx="4482663" cy="286932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89986" y="2979683"/>
            <a:ext cx="4472153" cy="28955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</p:txBody>
      </p: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rot="5400000">
            <a:off x="4160784" y="944617"/>
            <a:ext cx="1119351" cy="29192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 rot="16200000" flipH="1">
            <a:off x="6935515" y="1089134"/>
            <a:ext cx="1135117" cy="26459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349062" y="1056298"/>
            <a:ext cx="7662041" cy="70945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ngược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19503" y="2680128"/>
            <a:ext cx="4482663" cy="312449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89986" y="2695895"/>
            <a:ext cx="4472153" cy="315310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rot="5400000">
            <a:off x="4263272" y="763317"/>
            <a:ext cx="914374" cy="29192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 rot="16200000" flipH="1">
            <a:off x="7038003" y="907834"/>
            <a:ext cx="930141" cy="26459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08852" y="3586014"/>
            <a:ext cx="4330251" cy="173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4000"/>
              </a:lnSpc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xi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Hồi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phục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3058" y="3501925"/>
            <a:ext cx="4330251" cy="229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4000"/>
              </a:lnSpc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men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xi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Chết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pic>
        <p:nvPicPr>
          <p:cNvPr id="14" name="Picture 2" descr="Cover">
            <a:extLst>
              <a:ext uri="{FF2B5EF4-FFF2-40B4-BE49-F238E27FC236}">
                <a16:creationId xmlns:a16="http://schemas.microsoft.com/office/drawing/2014/main" id="{BE0CE9FC-8A47-4A72-A1B1-BF9DA1527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6" y="3098170"/>
            <a:ext cx="3007207" cy="59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over">
            <a:extLst>
              <a:ext uri="{FF2B5EF4-FFF2-40B4-BE49-F238E27FC236}">
                <a16:creationId xmlns:a16="http://schemas.microsoft.com/office/drawing/2014/main" id="{26B198D8-4923-4D9D-8680-5E655B8C3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24" y="2525958"/>
            <a:ext cx="2066551" cy="67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over">
            <a:extLst>
              <a:ext uri="{FF2B5EF4-FFF2-40B4-BE49-F238E27FC236}">
                <a16:creationId xmlns:a16="http://schemas.microsoft.com/office/drawing/2014/main" id="{CEE50FA9-DA81-4CB8-B39A-C410786F9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44" y="2933027"/>
            <a:ext cx="2776673" cy="87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over">
            <a:extLst>
              <a:ext uri="{FF2B5EF4-FFF2-40B4-BE49-F238E27FC236}">
                <a16:creationId xmlns:a16="http://schemas.microsoft.com/office/drawing/2014/main" id="{74BA80AA-E9E7-4BC6-913F-016D0AC5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17" y="4739440"/>
            <a:ext cx="3295368" cy="111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over">
            <a:extLst>
              <a:ext uri="{FF2B5EF4-FFF2-40B4-BE49-F238E27FC236}">
                <a16:creationId xmlns:a16="http://schemas.microsoft.com/office/drawing/2014/main" id="{31C0C9D3-D609-4D41-AF94-4CF5F305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13" y="4693886"/>
            <a:ext cx="3517668" cy="5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over">
            <a:extLst>
              <a:ext uri="{FF2B5EF4-FFF2-40B4-BE49-F238E27FC236}">
                <a16:creationId xmlns:a16="http://schemas.microsoft.com/office/drawing/2014/main" id="{933E886C-DBDF-482B-9022-6CC917F7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96" y="3987363"/>
            <a:ext cx="3916980" cy="85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Cover">
            <a:extLst>
              <a:ext uri="{FF2B5EF4-FFF2-40B4-BE49-F238E27FC236}">
                <a16:creationId xmlns:a16="http://schemas.microsoft.com/office/drawing/2014/main" id="{43301E9D-AD1D-46FF-B689-36A9E1CD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32" y="3949346"/>
            <a:ext cx="3048371" cy="141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Cover">
            <a:extLst>
              <a:ext uri="{FF2B5EF4-FFF2-40B4-BE49-F238E27FC236}">
                <a16:creationId xmlns:a16="http://schemas.microsoft.com/office/drawing/2014/main" id="{5E2AA04E-3726-400A-B33F-442E2AD18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94" y="2260096"/>
            <a:ext cx="3575301" cy="12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over">
            <a:extLst>
              <a:ext uri="{FF2B5EF4-FFF2-40B4-BE49-F238E27FC236}">
                <a16:creationId xmlns:a16="http://schemas.microsoft.com/office/drawing/2014/main" id="{FC751639-B180-4F65-BEDE-D67C9D632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074" y="2198664"/>
            <a:ext cx="3503260" cy="54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Cover">
            <a:extLst>
              <a:ext uri="{FF2B5EF4-FFF2-40B4-BE49-F238E27FC236}">
                <a16:creationId xmlns:a16="http://schemas.microsoft.com/office/drawing/2014/main" id="{2ABD9E27-B53C-4DF5-AC60-7C0A0339E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274" y="1568598"/>
            <a:ext cx="3836706" cy="78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Cover">
            <a:extLst>
              <a:ext uri="{FF2B5EF4-FFF2-40B4-BE49-F238E27FC236}">
                <a16:creationId xmlns:a16="http://schemas.microsoft.com/office/drawing/2014/main" id="{B3B7E790-15FD-4BD8-925F-37DDA22F5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10" y="1849025"/>
            <a:ext cx="2992796" cy="216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over">
            <a:extLst>
              <a:ext uri="{FF2B5EF4-FFF2-40B4-BE49-F238E27FC236}">
                <a16:creationId xmlns:a16="http://schemas.microsoft.com/office/drawing/2014/main" id="{FF39DDC1-C033-4772-98E9-CB1034E7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80" y="2917284"/>
            <a:ext cx="2288851" cy="173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653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1415143" y="506095"/>
            <a:ext cx="930728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1807034" y="3992155"/>
            <a:ext cx="8926286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80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TỔNG KẾT</a:t>
            </a:r>
            <a:endParaRPr lang="zh-CN" altLang="en-US" sz="8000" b="1" spc="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5166599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dirty="0">
                <a:solidFill>
                  <a:srgbClr val="333333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III.</a:t>
            </a:r>
            <a:endParaRPr lang="zh-CN" altLang="en-US" sz="9600" dirty="0">
              <a:solidFill>
                <a:srgbClr val="333333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824182" y="4859653"/>
            <a:ext cx="2994801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组合 33"/>
          <p:cNvGrpSpPr/>
          <p:nvPr/>
        </p:nvGrpSpPr>
        <p:grpSpPr>
          <a:xfrm>
            <a:off x="9052019" y="4452257"/>
            <a:ext cx="2018753" cy="2108917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8793014" y="1746208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4302007" y="5099054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2613605" y="4926873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03587" y="839609"/>
            <a:ext cx="9916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vi-VN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66R58PICp58PICYfBXgfWdPs0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8882" y="206528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03587" y="839609"/>
            <a:ext cx="9916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vi-VN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1787" y="3535522"/>
            <a:ext cx="36418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76952" y="3577544"/>
            <a:ext cx="28220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endParaRPr lang="vi-VN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六边形 9"/>
          <p:cNvSpPr/>
          <p:nvPr/>
        </p:nvSpPr>
        <p:spPr bwMode="auto">
          <a:xfrm>
            <a:off x="1702681" y="2117847"/>
            <a:ext cx="1324304" cy="11456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KSO_Shape"/>
          <p:cNvSpPr/>
          <p:nvPr/>
        </p:nvSpPr>
        <p:spPr bwMode="auto">
          <a:xfrm>
            <a:off x="1946228" y="2238713"/>
            <a:ext cx="702386" cy="921516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0" name="六边形 12"/>
          <p:cNvSpPr/>
          <p:nvPr/>
        </p:nvSpPr>
        <p:spPr bwMode="auto">
          <a:xfrm>
            <a:off x="5454878" y="2144112"/>
            <a:ext cx="1277006" cy="108782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KSO_Shape"/>
          <p:cNvSpPr/>
          <p:nvPr/>
        </p:nvSpPr>
        <p:spPr bwMode="auto">
          <a:xfrm>
            <a:off x="5785950" y="2301069"/>
            <a:ext cx="653113" cy="694380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2" name="L 形 7"/>
          <p:cNvSpPr/>
          <p:nvPr/>
        </p:nvSpPr>
        <p:spPr>
          <a:xfrm rot="13509573">
            <a:off x="7624179" y="2476353"/>
            <a:ext cx="491313" cy="497831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3" name="L 形 7"/>
          <p:cNvSpPr/>
          <p:nvPr/>
        </p:nvSpPr>
        <p:spPr>
          <a:xfrm rot="13509573">
            <a:off x="3866727" y="2455330"/>
            <a:ext cx="491313" cy="497831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4" name="六边形 15"/>
          <p:cNvSpPr/>
          <p:nvPr/>
        </p:nvSpPr>
        <p:spPr bwMode="auto">
          <a:xfrm>
            <a:off x="9384977" y="2175642"/>
            <a:ext cx="1225221" cy="9932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KSO_Shape"/>
          <p:cNvSpPr/>
          <p:nvPr/>
        </p:nvSpPr>
        <p:spPr bwMode="auto">
          <a:xfrm>
            <a:off x="9621293" y="2371729"/>
            <a:ext cx="802998" cy="573032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98222" y="3577568"/>
            <a:ext cx="36418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7" grpId="0"/>
      <p:bldP spid="29" grpId="0" animBg="1"/>
      <p:bldP spid="31" grpId="0" animBg="1"/>
      <p:bldP spid="32" grpId="0" animBg="1"/>
      <p:bldP spid="33" grpId="0" animBg="1"/>
      <p:bldP spid="3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7328" y="223366"/>
            <a:ext cx="3543359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37,38,39</a:t>
            </a:r>
            <a:endParaRPr lang="en-US" sz="2800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6F449278-8147-4FA6-B669-0B72280BBC44}"/>
              </a:ext>
            </a:extLst>
          </p:cNvPr>
          <p:cNvSpPr/>
          <p:nvPr/>
        </p:nvSpPr>
        <p:spPr>
          <a:xfrm>
            <a:off x="146756" y="993880"/>
            <a:ext cx="11582400" cy="11961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14363" indent="-1571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28725" indent="-3143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43088" indent="-4714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57450" indent="-6286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 LÁ CUỐI CÙNG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7A1FB-7A76-4CEB-8A31-07E782307ACA}"/>
              </a:ext>
            </a:extLst>
          </p:cNvPr>
          <p:cNvSpPr/>
          <p:nvPr/>
        </p:nvSpPr>
        <p:spPr>
          <a:xfrm>
            <a:off x="6411779" y="2437337"/>
            <a:ext cx="35433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 Hen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ri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D5DEC3-F2BD-4C4D-B9BD-77C62A14C886}"/>
              </a:ext>
            </a:extLst>
          </p:cNvPr>
          <p:cNvSpPr/>
          <p:nvPr/>
        </p:nvSpPr>
        <p:spPr>
          <a:xfrm>
            <a:off x="678508" y="3429000"/>
            <a:ext cx="35433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741019-D708-4536-AF29-8E47FAA15E20}"/>
              </a:ext>
            </a:extLst>
          </p:cNvPr>
          <p:cNvSpPr/>
          <p:nvPr/>
        </p:nvSpPr>
        <p:spPr>
          <a:xfrm>
            <a:off x="678508" y="4144131"/>
            <a:ext cx="35433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75ED9D-6120-4189-8BAD-4A31A5F1D8E5}"/>
              </a:ext>
            </a:extLst>
          </p:cNvPr>
          <p:cNvSpPr/>
          <p:nvPr/>
        </p:nvSpPr>
        <p:spPr>
          <a:xfrm>
            <a:off x="897328" y="4859262"/>
            <a:ext cx="35433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386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03587" y="839609"/>
            <a:ext cx="9916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vi-VN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4978632" y="2333297"/>
            <a:ext cx="2541533" cy="3018550"/>
            <a:chOff x="4552950" y="1484313"/>
            <a:chExt cx="3108325" cy="3694113"/>
          </a:xfrm>
        </p:grpSpPr>
        <p:sp>
          <p:nvSpPr>
            <p:cNvPr id="6" name="Freeform 502"/>
            <p:cNvSpPr/>
            <p:nvPr/>
          </p:nvSpPr>
          <p:spPr bwMode="auto">
            <a:xfrm>
              <a:off x="6875463" y="3460750"/>
              <a:ext cx="742950" cy="720725"/>
            </a:xfrm>
            <a:custGeom>
              <a:avLst/>
              <a:gdLst>
                <a:gd name="T0" fmla="*/ 175 w 175"/>
                <a:gd name="T1" fmla="*/ 102 h 170"/>
                <a:gd name="T2" fmla="*/ 175 w 175"/>
                <a:gd name="T3" fmla="*/ 102 h 170"/>
                <a:gd name="T4" fmla="*/ 153 w 175"/>
                <a:gd name="T5" fmla="*/ 42 h 170"/>
                <a:gd name="T6" fmla="*/ 131 w 175"/>
                <a:gd name="T7" fmla="*/ 30 h 170"/>
                <a:gd name="T8" fmla="*/ 131 w 175"/>
                <a:gd name="T9" fmla="*/ 30 h 170"/>
                <a:gd name="T10" fmla="*/ 130 w 175"/>
                <a:gd name="T11" fmla="*/ 30 h 170"/>
                <a:gd name="T12" fmla="*/ 0 w 175"/>
                <a:gd name="T13" fmla="*/ 0 h 170"/>
                <a:gd name="T14" fmla="*/ 15 w 175"/>
                <a:gd name="T15" fmla="*/ 170 h 170"/>
                <a:gd name="T16" fmla="*/ 175 w 175"/>
                <a:gd name="T17" fmla="*/ 170 h 170"/>
                <a:gd name="T18" fmla="*/ 175 w 175"/>
                <a:gd name="T19" fmla="*/ 10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0">
                  <a:moveTo>
                    <a:pt x="175" y="102"/>
                  </a:moveTo>
                  <a:cubicBezTo>
                    <a:pt x="175" y="102"/>
                    <a:pt x="175" y="102"/>
                    <a:pt x="175" y="102"/>
                  </a:cubicBezTo>
                  <a:cubicBezTo>
                    <a:pt x="175" y="69"/>
                    <a:pt x="164" y="52"/>
                    <a:pt x="153" y="42"/>
                  </a:cubicBezTo>
                  <a:cubicBezTo>
                    <a:pt x="142" y="32"/>
                    <a:pt x="131" y="30"/>
                    <a:pt x="131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2"/>
                    <a:pt x="12" y="108"/>
                    <a:pt x="15" y="170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5" y="163"/>
                    <a:pt x="175" y="145"/>
                    <a:pt x="175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03"/>
            <p:cNvSpPr>
              <a:spLocks noEditPoints="1"/>
            </p:cNvSpPr>
            <p:nvPr/>
          </p:nvSpPr>
          <p:spPr bwMode="auto">
            <a:xfrm>
              <a:off x="4552950" y="1484313"/>
              <a:ext cx="3108325" cy="3694113"/>
            </a:xfrm>
            <a:custGeom>
              <a:avLst/>
              <a:gdLst>
                <a:gd name="T0" fmla="*/ 681 w 733"/>
                <a:gd name="T1" fmla="*/ 486 h 871"/>
                <a:gd name="T2" fmla="*/ 480 w 733"/>
                <a:gd name="T3" fmla="*/ 202 h 871"/>
                <a:gd name="T4" fmla="*/ 353 w 733"/>
                <a:gd name="T5" fmla="*/ 2 h 871"/>
                <a:gd name="T6" fmla="*/ 164 w 733"/>
                <a:gd name="T7" fmla="*/ 460 h 871"/>
                <a:gd name="T8" fmla="*/ 26 w 733"/>
                <a:gd name="T9" fmla="*/ 499 h 871"/>
                <a:gd name="T10" fmla="*/ 0 w 733"/>
                <a:gd name="T11" fmla="*/ 641 h 871"/>
                <a:gd name="T12" fmla="*/ 148 w 733"/>
                <a:gd name="T13" fmla="*/ 646 h 871"/>
                <a:gd name="T14" fmla="*/ 147 w 733"/>
                <a:gd name="T15" fmla="*/ 714 h 871"/>
                <a:gd name="T16" fmla="*/ 187 w 733"/>
                <a:gd name="T17" fmla="*/ 866 h 871"/>
                <a:gd name="T18" fmla="*/ 192 w 733"/>
                <a:gd name="T19" fmla="*/ 871 h 871"/>
                <a:gd name="T20" fmla="*/ 523 w 733"/>
                <a:gd name="T21" fmla="*/ 870 h 871"/>
                <a:gd name="T22" fmla="*/ 524 w 733"/>
                <a:gd name="T23" fmla="*/ 823 h 871"/>
                <a:gd name="T24" fmla="*/ 565 w 733"/>
                <a:gd name="T25" fmla="*/ 713 h 871"/>
                <a:gd name="T26" fmla="*/ 563 w 733"/>
                <a:gd name="T27" fmla="*/ 646 h 871"/>
                <a:gd name="T28" fmla="*/ 731 w 733"/>
                <a:gd name="T29" fmla="*/ 645 h 871"/>
                <a:gd name="T30" fmla="*/ 733 w 733"/>
                <a:gd name="T31" fmla="*/ 640 h 871"/>
                <a:gd name="T32" fmla="*/ 733 w 733"/>
                <a:gd name="T33" fmla="*/ 568 h 871"/>
                <a:gd name="T34" fmla="*/ 514 w 733"/>
                <a:gd name="T35" fmla="*/ 826 h 871"/>
                <a:gd name="T36" fmla="*/ 197 w 733"/>
                <a:gd name="T37" fmla="*/ 861 h 871"/>
                <a:gd name="T38" fmla="*/ 356 w 733"/>
                <a:gd name="T39" fmla="*/ 826 h 871"/>
                <a:gd name="T40" fmla="*/ 10 w 733"/>
                <a:gd name="T41" fmla="*/ 567 h 871"/>
                <a:gd name="T42" fmla="*/ 48 w 733"/>
                <a:gd name="T43" fmla="*/ 497 h 871"/>
                <a:gd name="T44" fmla="*/ 54 w 733"/>
                <a:gd name="T45" fmla="*/ 495 h 871"/>
                <a:gd name="T46" fmla="*/ 54 w 733"/>
                <a:gd name="T47" fmla="*/ 495 h 871"/>
                <a:gd name="T48" fmla="*/ 54 w 733"/>
                <a:gd name="T49" fmla="*/ 495 h 871"/>
                <a:gd name="T50" fmla="*/ 148 w 733"/>
                <a:gd name="T51" fmla="*/ 636 h 871"/>
                <a:gd name="T52" fmla="*/ 10 w 733"/>
                <a:gd name="T53" fmla="*/ 630 h 871"/>
                <a:gd name="T54" fmla="*/ 516 w 733"/>
                <a:gd name="T55" fmla="*/ 816 h 871"/>
                <a:gd name="T56" fmla="*/ 196 w 733"/>
                <a:gd name="T57" fmla="*/ 816 h 871"/>
                <a:gd name="T58" fmla="*/ 192 w 733"/>
                <a:gd name="T59" fmla="*/ 717 h 871"/>
                <a:gd name="T60" fmla="*/ 552 w 733"/>
                <a:gd name="T61" fmla="*/ 717 h 871"/>
                <a:gd name="T62" fmla="*/ 355 w 733"/>
                <a:gd name="T63" fmla="*/ 706 h 871"/>
                <a:gd name="T64" fmla="*/ 158 w 733"/>
                <a:gd name="T65" fmla="*/ 641 h 871"/>
                <a:gd name="T66" fmla="*/ 241 w 733"/>
                <a:gd name="T67" fmla="*/ 205 h 871"/>
                <a:gd name="T68" fmla="*/ 362 w 733"/>
                <a:gd name="T69" fmla="*/ 237 h 871"/>
                <a:gd name="T70" fmla="*/ 473 w 733"/>
                <a:gd name="T71" fmla="*/ 211 h 871"/>
                <a:gd name="T72" fmla="*/ 553 w 733"/>
                <a:gd name="T73" fmla="*/ 641 h 871"/>
                <a:gd name="T74" fmla="*/ 355 w 733"/>
                <a:gd name="T75" fmla="*/ 706 h 871"/>
                <a:gd name="T76" fmla="*/ 446 w 733"/>
                <a:gd name="T77" fmla="*/ 212 h 871"/>
                <a:gd name="T78" fmla="*/ 299 w 733"/>
                <a:gd name="T79" fmla="*/ 218 h 871"/>
                <a:gd name="T80" fmla="*/ 322 w 733"/>
                <a:gd name="T81" fmla="*/ 53 h 871"/>
                <a:gd name="T82" fmla="*/ 356 w 733"/>
                <a:gd name="T83" fmla="*/ 13 h 871"/>
                <a:gd name="T84" fmla="*/ 563 w 733"/>
                <a:gd name="T85" fmla="*/ 636 h 871"/>
                <a:gd name="T86" fmla="*/ 678 w 733"/>
                <a:gd name="T87" fmla="*/ 496 h 871"/>
                <a:gd name="T88" fmla="*/ 679 w 733"/>
                <a:gd name="T89" fmla="*/ 496 h 871"/>
                <a:gd name="T90" fmla="*/ 723 w 733"/>
                <a:gd name="T91" fmla="*/ 568 h 871"/>
                <a:gd name="T92" fmla="*/ 723 w 733"/>
                <a:gd name="T93" fmla="*/ 636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3" h="871">
                  <a:moveTo>
                    <a:pt x="707" y="500"/>
                  </a:moveTo>
                  <a:cubicBezTo>
                    <a:pt x="695" y="489"/>
                    <a:pt x="682" y="486"/>
                    <a:pt x="681" y="486"/>
                  </a:cubicBezTo>
                  <a:cubicBezTo>
                    <a:pt x="546" y="456"/>
                    <a:pt x="546" y="456"/>
                    <a:pt x="546" y="456"/>
                  </a:cubicBezTo>
                  <a:cubicBezTo>
                    <a:pt x="530" y="351"/>
                    <a:pt x="506" y="268"/>
                    <a:pt x="480" y="202"/>
                  </a:cubicBezTo>
                  <a:cubicBezTo>
                    <a:pt x="424" y="60"/>
                    <a:pt x="360" y="2"/>
                    <a:pt x="359" y="2"/>
                  </a:cubicBezTo>
                  <a:cubicBezTo>
                    <a:pt x="357" y="0"/>
                    <a:pt x="354" y="0"/>
                    <a:pt x="353" y="2"/>
                  </a:cubicBezTo>
                  <a:cubicBezTo>
                    <a:pt x="352" y="2"/>
                    <a:pt x="290" y="58"/>
                    <a:pt x="234" y="196"/>
                  </a:cubicBezTo>
                  <a:cubicBezTo>
                    <a:pt x="206" y="263"/>
                    <a:pt x="181" y="351"/>
                    <a:pt x="164" y="460"/>
                  </a:cubicBezTo>
                  <a:cubicBezTo>
                    <a:pt x="52" y="485"/>
                    <a:pt x="52" y="485"/>
                    <a:pt x="52" y="485"/>
                  </a:cubicBezTo>
                  <a:cubicBezTo>
                    <a:pt x="50" y="486"/>
                    <a:pt x="38" y="488"/>
                    <a:pt x="26" y="499"/>
                  </a:cubicBezTo>
                  <a:cubicBezTo>
                    <a:pt x="13" y="511"/>
                    <a:pt x="0" y="532"/>
                    <a:pt x="0" y="567"/>
                  </a:cubicBezTo>
                  <a:cubicBezTo>
                    <a:pt x="0" y="637"/>
                    <a:pt x="0" y="641"/>
                    <a:pt x="0" y="641"/>
                  </a:cubicBezTo>
                  <a:cubicBezTo>
                    <a:pt x="0" y="643"/>
                    <a:pt x="2" y="646"/>
                    <a:pt x="5" y="646"/>
                  </a:cubicBezTo>
                  <a:cubicBezTo>
                    <a:pt x="148" y="646"/>
                    <a:pt x="148" y="646"/>
                    <a:pt x="148" y="646"/>
                  </a:cubicBezTo>
                  <a:cubicBezTo>
                    <a:pt x="147" y="667"/>
                    <a:pt x="147" y="689"/>
                    <a:pt x="147" y="711"/>
                  </a:cubicBezTo>
                  <a:cubicBezTo>
                    <a:pt x="147" y="712"/>
                    <a:pt x="147" y="713"/>
                    <a:pt x="147" y="714"/>
                  </a:cubicBezTo>
                  <a:cubicBezTo>
                    <a:pt x="187" y="821"/>
                    <a:pt x="187" y="821"/>
                    <a:pt x="187" y="821"/>
                  </a:cubicBezTo>
                  <a:cubicBezTo>
                    <a:pt x="187" y="866"/>
                    <a:pt x="187" y="866"/>
                    <a:pt x="187" y="866"/>
                  </a:cubicBezTo>
                  <a:cubicBezTo>
                    <a:pt x="187" y="868"/>
                    <a:pt x="187" y="869"/>
                    <a:pt x="188" y="870"/>
                  </a:cubicBezTo>
                  <a:cubicBezTo>
                    <a:pt x="189" y="871"/>
                    <a:pt x="191" y="871"/>
                    <a:pt x="192" y="871"/>
                  </a:cubicBezTo>
                  <a:cubicBezTo>
                    <a:pt x="519" y="871"/>
                    <a:pt x="519" y="871"/>
                    <a:pt x="519" y="871"/>
                  </a:cubicBezTo>
                  <a:cubicBezTo>
                    <a:pt x="521" y="871"/>
                    <a:pt x="522" y="871"/>
                    <a:pt x="523" y="870"/>
                  </a:cubicBezTo>
                  <a:cubicBezTo>
                    <a:pt x="524" y="869"/>
                    <a:pt x="524" y="868"/>
                    <a:pt x="524" y="866"/>
                  </a:cubicBezTo>
                  <a:cubicBezTo>
                    <a:pt x="524" y="823"/>
                    <a:pt x="524" y="823"/>
                    <a:pt x="524" y="823"/>
                  </a:cubicBezTo>
                  <a:cubicBezTo>
                    <a:pt x="525" y="823"/>
                    <a:pt x="525" y="822"/>
                    <a:pt x="525" y="821"/>
                  </a:cubicBezTo>
                  <a:cubicBezTo>
                    <a:pt x="565" y="713"/>
                    <a:pt x="565" y="713"/>
                    <a:pt x="565" y="713"/>
                  </a:cubicBezTo>
                  <a:cubicBezTo>
                    <a:pt x="565" y="712"/>
                    <a:pt x="565" y="710"/>
                    <a:pt x="564" y="709"/>
                  </a:cubicBezTo>
                  <a:cubicBezTo>
                    <a:pt x="564" y="687"/>
                    <a:pt x="564" y="667"/>
                    <a:pt x="563" y="646"/>
                  </a:cubicBezTo>
                  <a:cubicBezTo>
                    <a:pt x="728" y="646"/>
                    <a:pt x="728" y="646"/>
                    <a:pt x="728" y="646"/>
                  </a:cubicBezTo>
                  <a:cubicBezTo>
                    <a:pt x="729" y="646"/>
                    <a:pt x="730" y="646"/>
                    <a:pt x="731" y="645"/>
                  </a:cubicBezTo>
                  <a:cubicBezTo>
                    <a:pt x="732" y="644"/>
                    <a:pt x="733" y="643"/>
                    <a:pt x="733" y="641"/>
                  </a:cubicBezTo>
                  <a:cubicBezTo>
                    <a:pt x="733" y="641"/>
                    <a:pt x="733" y="641"/>
                    <a:pt x="733" y="640"/>
                  </a:cubicBezTo>
                  <a:cubicBezTo>
                    <a:pt x="733" y="636"/>
                    <a:pt x="733" y="622"/>
                    <a:pt x="733" y="568"/>
                  </a:cubicBezTo>
                  <a:cubicBezTo>
                    <a:pt x="733" y="568"/>
                    <a:pt x="733" y="568"/>
                    <a:pt x="733" y="568"/>
                  </a:cubicBezTo>
                  <a:cubicBezTo>
                    <a:pt x="733" y="532"/>
                    <a:pt x="720" y="511"/>
                    <a:pt x="707" y="500"/>
                  </a:cubicBezTo>
                  <a:close/>
                  <a:moveTo>
                    <a:pt x="514" y="826"/>
                  </a:moveTo>
                  <a:cubicBezTo>
                    <a:pt x="514" y="861"/>
                    <a:pt x="514" y="861"/>
                    <a:pt x="514" y="861"/>
                  </a:cubicBezTo>
                  <a:cubicBezTo>
                    <a:pt x="197" y="861"/>
                    <a:pt x="197" y="861"/>
                    <a:pt x="197" y="861"/>
                  </a:cubicBezTo>
                  <a:cubicBezTo>
                    <a:pt x="197" y="826"/>
                    <a:pt x="197" y="826"/>
                    <a:pt x="197" y="826"/>
                  </a:cubicBezTo>
                  <a:cubicBezTo>
                    <a:pt x="356" y="826"/>
                    <a:pt x="356" y="826"/>
                    <a:pt x="356" y="826"/>
                  </a:cubicBezTo>
                  <a:lnTo>
                    <a:pt x="514" y="826"/>
                  </a:lnTo>
                  <a:close/>
                  <a:moveTo>
                    <a:pt x="10" y="567"/>
                  </a:moveTo>
                  <a:cubicBezTo>
                    <a:pt x="10" y="534"/>
                    <a:pt x="21" y="517"/>
                    <a:pt x="33" y="507"/>
                  </a:cubicBezTo>
                  <a:cubicBezTo>
                    <a:pt x="38" y="502"/>
                    <a:pt x="44" y="499"/>
                    <a:pt x="48" y="497"/>
                  </a:cubicBezTo>
                  <a:cubicBezTo>
                    <a:pt x="50" y="496"/>
                    <a:pt x="51" y="496"/>
                    <a:pt x="53" y="496"/>
                  </a:cubicBezTo>
                  <a:cubicBezTo>
                    <a:pt x="53" y="495"/>
                    <a:pt x="54" y="495"/>
                    <a:pt x="54" y="495"/>
                  </a:cubicBezTo>
                  <a:cubicBezTo>
                    <a:pt x="54" y="495"/>
                    <a:pt x="54" y="495"/>
                    <a:pt x="54" y="495"/>
                  </a:cubicBezTo>
                  <a:cubicBezTo>
                    <a:pt x="54" y="495"/>
                    <a:pt x="54" y="495"/>
                    <a:pt x="54" y="495"/>
                  </a:cubicBezTo>
                  <a:cubicBezTo>
                    <a:pt x="54" y="495"/>
                    <a:pt x="54" y="495"/>
                    <a:pt x="54" y="495"/>
                  </a:cubicBezTo>
                  <a:cubicBezTo>
                    <a:pt x="54" y="495"/>
                    <a:pt x="54" y="495"/>
                    <a:pt x="54" y="495"/>
                  </a:cubicBezTo>
                  <a:cubicBezTo>
                    <a:pt x="163" y="471"/>
                    <a:pt x="163" y="471"/>
                    <a:pt x="163" y="471"/>
                  </a:cubicBezTo>
                  <a:cubicBezTo>
                    <a:pt x="156" y="521"/>
                    <a:pt x="151" y="576"/>
                    <a:pt x="148" y="636"/>
                  </a:cubicBezTo>
                  <a:cubicBezTo>
                    <a:pt x="10" y="636"/>
                    <a:pt x="10" y="636"/>
                    <a:pt x="10" y="636"/>
                  </a:cubicBezTo>
                  <a:cubicBezTo>
                    <a:pt x="10" y="634"/>
                    <a:pt x="10" y="632"/>
                    <a:pt x="10" y="630"/>
                  </a:cubicBezTo>
                  <a:cubicBezTo>
                    <a:pt x="10" y="620"/>
                    <a:pt x="10" y="602"/>
                    <a:pt x="10" y="567"/>
                  </a:cubicBezTo>
                  <a:close/>
                  <a:moveTo>
                    <a:pt x="516" y="816"/>
                  </a:moveTo>
                  <a:cubicBezTo>
                    <a:pt x="356" y="816"/>
                    <a:pt x="356" y="816"/>
                    <a:pt x="356" y="816"/>
                  </a:cubicBezTo>
                  <a:cubicBezTo>
                    <a:pt x="196" y="816"/>
                    <a:pt x="196" y="816"/>
                    <a:pt x="196" y="816"/>
                  </a:cubicBezTo>
                  <a:cubicBezTo>
                    <a:pt x="159" y="717"/>
                    <a:pt x="159" y="717"/>
                    <a:pt x="159" y="717"/>
                  </a:cubicBezTo>
                  <a:cubicBezTo>
                    <a:pt x="192" y="717"/>
                    <a:pt x="192" y="717"/>
                    <a:pt x="192" y="717"/>
                  </a:cubicBezTo>
                  <a:cubicBezTo>
                    <a:pt x="355" y="717"/>
                    <a:pt x="355" y="717"/>
                    <a:pt x="355" y="717"/>
                  </a:cubicBezTo>
                  <a:cubicBezTo>
                    <a:pt x="552" y="717"/>
                    <a:pt x="552" y="717"/>
                    <a:pt x="552" y="717"/>
                  </a:cubicBezTo>
                  <a:lnTo>
                    <a:pt x="516" y="816"/>
                  </a:lnTo>
                  <a:close/>
                  <a:moveTo>
                    <a:pt x="355" y="706"/>
                  </a:moveTo>
                  <a:cubicBezTo>
                    <a:pt x="157" y="706"/>
                    <a:pt x="157" y="706"/>
                    <a:pt x="157" y="706"/>
                  </a:cubicBezTo>
                  <a:cubicBezTo>
                    <a:pt x="157" y="684"/>
                    <a:pt x="157" y="662"/>
                    <a:pt x="158" y="641"/>
                  </a:cubicBezTo>
                  <a:cubicBezTo>
                    <a:pt x="161" y="577"/>
                    <a:pt x="166" y="518"/>
                    <a:pt x="174" y="465"/>
                  </a:cubicBezTo>
                  <a:cubicBezTo>
                    <a:pt x="190" y="357"/>
                    <a:pt x="215" y="272"/>
                    <a:pt x="241" y="205"/>
                  </a:cubicBezTo>
                  <a:cubicBezTo>
                    <a:pt x="249" y="210"/>
                    <a:pt x="258" y="214"/>
                    <a:pt x="266" y="218"/>
                  </a:cubicBezTo>
                  <a:cubicBezTo>
                    <a:pt x="297" y="231"/>
                    <a:pt x="330" y="237"/>
                    <a:pt x="362" y="237"/>
                  </a:cubicBezTo>
                  <a:cubicBezTo>
                    <a:pt x="387" y="237"/>
                    <a:pt x="412" y="234"/>
                    <a:pt x="435" y="226"/>
                  </a:cubicBezTo>
                  <a:cubicBezTo>
                    <a:pt x="448" y="222"/>
                    <a:pt x="460" y="217"/>
                    <a:pt x="473" y="211"/>
                  </a:cubicBezTo>
                  <a:cubicBezTo>
                    <a:pt x="498" y="276"/>
                    <a:pt x="521" y="358"/>
                    <a:pt x="537" y="461"/>
                  </a:cubicBezTo>
                  <a:cubicBezTo>
                    <a:pt x="545" y="515"/>
                    <a:pt x="550" y="575"/>
                    <a:pt x="553" y="641"/>
                  </a:cubicBezTo>
                  <a:cubicBezTo>
                    <a:pt x="553" y="663"/>
                    <a:pt x="554" y="684"/>
                    <a:pt x="554" y="707"/>
                  </a:cubicBezTo>
                  <a:lnTo>
                    <a:pt x="355" y="706"/>
                  </a:lnTo>
                  <a:close/>
                  <a:moveTo>
                    <a:pt x="469" y="201"/>
                  </a:moveTo>
                  <a:cubicBezTo>
                    <a:pt x="461" y="205"/>
                    <a:pt x="454" y="209"/>
                    <a:pt x="446" y="212"/>
                  </a:cubicBezTo>
                  <a:cubicBezTo>
                    <a:pt x="419" y="222"/>
                    <a:pt x="391" y="227"/>
                    <a:pt x="362" y="227"/>
                  </a:cubicBezTo>
                  <a:cubicBezTo>
                    <a:pt x="341" y="227"/>
                    <a:pt x="320" y="224"/>
                    <a:pt x="299" y="218"/>
                  </a:cubicBezTo>
                  <a:cubicBezTo>
                    <a:pt x="280" y="213"/>
                    <a:pt x="262" y="206"/>
                    <a:pt x="245" y="196"/>
                  </a:cubicBezTo>
                  <a:cubicBezTo>
                    <a:pt x="272" y="130"/>
                    <a:pt x="300" y="83"/>
                    <a:pt x="322" y="53"/>
                  </a:cubicBezTo>
                  <a:cubicBezTo>
                    <a:pt x="333" y="38"/>
                    <a:pt x="343" y="27"/>
                    <a:pt x="349" y="20"/>
                  </a:cubicBezTo>
                  <a:cubicBezTo>
                    <a:pt x="352" y="17"/>
                    <a:pt x="354" y="14"/>
                    <a:pt x="356" y="13"/>
                  </a:cubicBezTo>
                  <a:cubicBezTo>
                    <a:pt x="369" y="26"/>
                    <a:pt x="422" y="83"/>
                    <a:pt x="469" y="201"/>
                  </a:cubicBezTo>
                  <a:close/>
                  <a:moveTo>
                    <a:pt x="563" y="636"/>
                  </a:moveTo>
                  <a:cubicBezTo>
                    <a:pt x="560" y="574"/>
                    <a:pt x="555" y="518"/>
                    <a:pt x="548" y="466"/>
                  </a:cubicBezTo>
                  <a:cubicBezTo>
                    <a:pt x="678" y="496"/>
                    <a:pt x="678" y="496"/>
                    <a:pt x="678" y="496"/>
                  </a:cubicBezTo>
                  <a:cubicBezTo>
                    <a:pt x="679" y="496"/>
                    <a:pt x="679" y="496"/>
                    <a:pt x="679" y="496"/>
                  </a:cubicBezTo>
                  <a:cubicBezTo>
                    <a:pt x="679" y="496"/>
                    <a:pt x="679" y="496"/>
                    <a:pt x="679" y="496"/>
                  </a:cubicBezTo>
                  <a:cubicBezTo>
                    <a:pt x="679" y="496"/>
                    <a:pt x="690" y="498"/>
                    <a:pt x="701" y="508"/>
                  </a:cubicBezTo>
                  <a:cubicBezTo>
                    <a:pt x="712" y="518"/>
                    <a:pt x="723" y="535"/>
                    <a:pt x="723" y="568"/>
                  </a:cubicBezTo>
                  <a:cubicBezTo>
                    <a:pt x="723" y="568"/>
                    <a:pt x="723" y="568"/>
                    <a:pt x="723" y="568"/>
                  </a:cubicBezTo>
                  <a:cubicBezTo>
                    <a:pt x="723" y="611"/>
                    <a:pt x="723" y="629"/>
                    <a:pt x="723" y="636"/>
                  </a:cubicBezTo>
                  <a:lnTo>
                    <a:pt x="563" y="636"/>
                  </a:lnTo>
                  <a:close/>
                </a:path>
              </a:pathLst>
            </a:custGeom>
            <a:solidFill>
              <a:srgbClr val="86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04"/>
            <p:cNvSpPr/>
            <p:nvPr/>
          </p:nvSpPr>
          <p:spPr bwMode="auto">
            <a:xfrm>
              <a:off x="4595813" y="3481388"/>
              <a:ext cx="647700" cy="700088"/>
            </a:xfrm>
            <a:custGeom>
              <a:avLst/>
              <a:gdLst>
                <a:gd name="T0" fmla="*/ 138 w 153"/>
                <a:gd name="T1" fmla="*/ 165 h 165"/>
                <a:gd name="T2" fmla="*/ 153 w 153"/>
                <a:gd name="T3" fmla="*/ 0 h 165"/>
                <a:gd name="T4" fmla="*/ 44 w 153"/>
                <a:gd name="T5" fmla="*/ 24 h 165"/>
                <a:gd name="T6" fmla="*/ 44 w 153"/>
                <a:gd name="T7" fmla="*/ 24 h 165"/>
                <a:gd name="T8" fmla="*/ 44 w 153"/>
                <a:gd name="T9" fmla="*/ 24 h 165"/>
                <a:gd name="T10" fmla="*/ 44 w 153"/>
                <a:gd name="T11" fmla="*/ 24 h 165"/>
                <a:gd name="T12" fmla="*/ 44 w 153"/>
                <a:gd name="T13" fmla="*/ 24 h 165"/>
                <a:gd name="T14" fmla="*/ 43 w 153"/>
                <a:gd name="T15" fmla="*/ 25 h 165"/>
                <a:gd name="T16" fmla="*/ 38 w 153"/>
                <a:gd name="T17" fmla="*/ 26 h 165"/>
                <a:gd name="T18" fmla="*/ 23 w 153"/>
                <a:gd name="T19" fmla="*/ 36 h 165"/>
                <a:gd name="T20" fmla="*/ 0 w 153"/>
                <a:gd name="T21" fmla="*/ 96 h 165"/>
                <a:gd name="T22" fmla="*/ 0 w 153"/>
                <a:gd name="T23" fmla="*/ 159 h 165"/>
                <a:gd name="T24" fmla="*/ 0 w 153"/>
                <a:gd name="T25" fmla="*/ 165 h 165"/>
                <a:gd name="T26" fmla="*/ 138 w 153"/>
                <a:gd name="T2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" h="165">
                  <a:moveTo>
                    <a:pt x="138" y="165"/>
                  </a:moveTo>
                  <a:cubicBezTo>
                    <a:pt x="141" y="105"/>
                    <a:pt x="146" y="50"/>
                    <a:pt x="153" y="0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3" y="24"/>
                    <a:pt x="43" y="25"/>
                  </a:cubicBezTo>
                  <a:cubicBezTo>
                    <a:pt x="41" y="25"/>
                    <a:pt x="40" y="25"/>
                    <a:pt x="38" y="26"/>
                  </a:cubicBezTo>
                  <a:cubicBezTo>
                    <a:pt x="34" y="28"/>
                    <a:pt x="28" y="31"/>
                    <a:pt x="23" y="36"/>
                  </a:cubicBezTo>
                  <a:cubicBezTo>
                    <a:pt x="11" y="46"/>
                    <a:pt x="0" y="63"/>
                    <a:pt x="0" y="96"/>
                  </a:cubicBezTo>
                  <a:cubicBezTo>
                    <a:pt x="0" y="131"/>
                    <a:pt x="0" y="149"/>
                    <a:pt x="0" y="159"/>
                  </a:cubicBezTo>
                  <a:cubicBezTo>
                    <a:pt x="0" y="161"/>
                    <a:pt x="0" y="163"/>
                    <a:pt x="0" y="165"/>
                  </a:cubicBezTo>
                  <a:lnTo>
                    <a:pt x="138" y="1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05"/>
            <p:cNvSpPr/>
            <p:nvPr/>
          </p:nvSpPr>
          <p:spPr bwMode="auto">
            <a:xfrm>
              <a:off x="5226050" y="4525963"/>
              <a:ext cx="1666875" cy="419100"/>
            </a:xfrm>
            <a:custGeom>
              <a:avLst/>
              <a:gdLst>
                <a:gd name="T0" fmla="*/ 524 w 1050"/>
                <a:gd name="T1" fmla="*/ 0 h 264"/>
                <a:gd name="T2" fmla="*/ 89 w 1050"/>
                <a:gd name="T3" fmla="*/ 0 h 264"/>
                <a:gd name="T4" fmla="*/ 0 w 1050"/>
                <a:gd name="T5" fmla="*/ 0 h 264"/>
                <a:gd name="T6" fmla="*/ 99 w 1050"/>
                <a:gd name="T7" fmla="*/ 264 h 264"/>
                <a:gd name="T8" fmla="*/ 527 w 1050"/>
                <a:gd name="T9" fmla="*/ 264 h 264"/>
                <a:gd name="T10" fmla="*/ 954 w 1050"/>
                <a:gd name="T11" fmla="*/ 264 h 264"/>
                <a:gd name="T12" fmla="*/ 1050 w 1050"/>
                <a:gd name="T13" fmla="*/ 0 h 264"/>
                <a:gd name="T14" fmla="*/ 524 w 1050"/>
                <a:gd name="T1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0" h="264">
                  <a:moveTo>
                    <a:pt x="524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99" y="264"/>
                  </a:lnTo>
                  <a:lnTo>
                    <a:pt x="527" y="264"/>
                  </a:lnTo>
                  <a:lnTo>
                    <a:pt x="954" y="264"/>
                  </a:lnTo>
                  <a:lnTo>
                    <a:pt x="1050" y="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06"/>
            <p:cNvSpPr/>
            <p:nvPr/>
          </p:nvSpPr>
          <p:spPr bwMode="auto">
            <a:xfrm>
              <a:off x="5387975" y="4987925"/>
              <a:ext cx="1344613" cy="149225"/>
            </a:xfrm>
            <a:custGeom>
              <a:avLst/>
              <a:gdLst>
                <a:gd name="T0" fmla="*/ 0 w 847"/>
                <a:gd name="T1" fmla="*/ 94 h 94"/>
                <a:gd name="T2" fmla="*/ 847 w 847"/>
                <a:gd name="T3" fmla="*/ 94 h 94"/>
                <a:gd name="T4" fmla="*/ 847 w 847"/>
                <a:gd name="T5" fmla="*/ 0 h 94"/>
                <a:gd name="T6" fmla="*/ 425 w 847"/>
                <a:gd name="T7" fmla="*/ 0 h 94"/>
                <a:gd name="T8" fmla="*/ 0 w 847"/>
                <a:gd name="T9" fmla="*/ 0 h 94"/>
                <a:gd name="T10" fmla="*/ 0 w 847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94">
                  <a:moveTo>
                    <a:pt x="0" y="94"/>
                  </a:moveTo>
                  <a:lnTo>
                    <a:pt x="847" y="94"/>
                  </a:lnTo>
                  <a:lnTo>
                    <a:pt x="847" y="0"/>
                  </a:lnTo>
                  <a:lnTo>
                    <a:pt x="425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07"/>
            <p:cNvSpPr/>
            <p:nvPr/>
          </p:nvSpPr>
          <p:spPr bwMode="auto">
            <a:xfrm>
              <a:off x="5591175" y="1538288"/>
              <a:ext cx="949325" cy="908050"/>
            </a:xfrm>
            <a:custGeom>
              <a:avLst/>
              <a:gdLst>
                <a:gd name="T0" fmla="*/ 104 w 224"/>
                <a:gd name="T1" fmla="*/ 7 h 214"/>
                <a:gd name="T2" fmla="*/ 77 w 224"/>
                <a:gd name="T3" fmla="*/ 40 h 214"/>
                <a:gd name="T4" fmla="*/ 0 w 224"/>
                <a:gd name="T5" fmla="*/ 183 h 214"/>
                <a:gd name="T6" fmla="*/ 54 w 224"/>
                <a:gd name="T7" fmla="*/ 205 h 214"/>
                <a:gd name="T8" fmla="*/ 117 w 224"/>
                <a:gd name="T9" fmla="*/ 214 h 214"/>
                <a:gd name="T10" fmla="*/ 201 w 224"/>
                <a:gd name="T11" fmla="*/ 199 h 214"/>
                <a:gd name="T12" fmla="*/ 224 w 224"/>
                <a:gd name="T13" fmla="*/ 188 h 214"/>
                <a:gd name="T14" fmla="*/ 111 w 224"/>
                <a:gd name="T15" fmla="*/ 0 h 214"/>
                <a:gd name="T16" fmla="*/ 104 w 224"/>
                <a:gd name="T17" fmla="*/ 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14">
                  <a:moveTo>
                    <a:pt x="104" y="7"/>
                  </a:moveTo>
                  <a:cubicBezTo>
                    <a:pt x="98" y="14"/>
                    <a:pt x="88" y="25"/>
                    <a:pt x="77" y="40"/>
                  </a:cubicBezTo>
                  <a:cubicBezTo>
                    <a:pt x="55" y="70"/>
                    <a:pt x="27" y="117"/>
                    <a:pt x="0" y="183"/>
                  </a:cubicBezTo>
                  <a:cubicBezTo>
                    <a:pt x="17" y="193"/>
                    <a:pt x="35" y="200"/>
                    <a:pt x="54" y="205"/>
                  </a:cubicBezTo>
                  <a:cubicBezTo>
                    <a:pt x="75" y="211"/>
                    <a:pt x="96" y="214"/>
                    <a:pt x="117" y="214"/>
                  </a:cubicBezTo>
                  <a:cubicBezTo>
                    <a:pt x="146" y="214"/>
                    <a:pt x="174" y="209"/>
                    <a:pt x="201" y="199"/>
                  </a:cubicBezTo>
                  <a:cubicBezTo>
                    <a:pt x="209" y="196"/>
                    <a:pt x="216" y="192"/>
                    <a:pt x="224" y="188"/>
                  </a:cubicBezTo>
                  <a:cubicBezTo>
                    <a:pt x="177" y="70"/>
                    <a:pt x="124" y="13"/>
                    <a:pt x="111" y="0"/>
                  </a:cubicBezTo>
                  <a:cubicBezTo>
                    <a:pt x="109" y="1"/>
                    <a:pt x="107" y="4"/>
                    <a:pt x="104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08"/>
            <p:cNvSpPr>
              <a:spLocks noEditPoints="1"/>
            </p:cNvSpPr>
            <p:nvPr/>
          </p:nvSpPr>
          <p:spPr bwMode="auto">
            <a:xfrm>
              <a:off x="5629275" y="2755900"/>
              <a:ext cx="847725" cy="831850"/>
            </a:xfrm>
            <a:custGeom>
              <a:avLst/>
              <a:gdLst>
                <a:gd name="T0" fmla="*/ 100 w 200"/>
                <a:gd name="T1" fmla="*/ 0 h 196"/>
                <a:gd name="T2" fmla="*/ 100 w 200"/>
                <a:gd name="T3" fmla="*/ 0 h 196"/>
                <a:gd name="T4" fmla="*/ 100 w 200"/>
                <a:gd name="T5" fmla="*/ 0 h 196"/>
                <a:gd name="T6" fmla="*/ 0 w 200"/>
                <a:gd name="T7" fmla="*/ 98 h 196"/>
                <a:gd name="T8" fmla="*/ 0 w 200"/>
                <a:gd name="T9" fmla="*/ 98 h 196"/>
                <a:gd name="T10" fmla="*/ 100 w 200"/>
                <a:gd name="T11" fmla="*/ 196 h 196"/>
                <a:gd name="T12" fmla="*/ 100 w 200"/>
                <a:gd name="T13" fmla="*/ 196 h 196"/>
                <a:gd name="T14" fmla="*/ 200 w 200"/>
                <a:gd name="T15" fmla="*/ 98 h 196"/>
                <a:gd name="T16" fmla="*/ 200 w 200"/>
                <a:gd name="T17" fmla="*/ 98 h 196"/>
                <a:gd name="T18" fmla="*/ 100 w 200"/>
                <a:gd name="T19" fmla="*/ 0 h 196"/>
                <a:gd name="T20" fmla="*/ 184 w 200"/>
                <a:gd name="T21" fmla="*/ 124 h 196"/>
                <a:gd name="T22" fmla="*/ 100 w 200"/>
                <a:gd name="T23" fmla="*/ 184 h 196"/>
                <a:gd name="T24" fmla="*/ 100 w 200"/>
                <a:gd name="T25" fmla="*/ 184 h 196"/>
                <a:gd name="T26" fmla="*/ 100 w 200"/>
                <a:gd name="T27" fmla="*/ 184 h 196"/>
                <a:gd name="T28" fmla="*/ 12 w 200"/>
                <a:gd name="T29" fmla="*/ 98 h 196"/>
                <a:gd name="T30" fmla="*/ 12 w 200"/>
                <a:gd name="T31" fmla="*/ 98 h 196"/>
                <a:gd name="T32" fmla="*/ 12 w 200"/>
                <a:gd name="T33" fmla="*/ 98 h 196"/>
                <a:gd name="T34" fmla="*/ 12 w 200"/>
                <a:gd name="T35" fmla="*/ 98 h 196"/>
                <a:gd name="T36" fmla="*/ 12 w 200"/>
                <a:gd name="T37" fmla="*/ 98 h 196"/>
                <a:gd name="T38" fmla="*/ 100 w 200"/>
                <a:gd name="T39" fmla="*/ 12 h 196"/>
                <a:gd name="T40" fmla="*/ 100 w 200"/>
                <a:gd name="T41" fmla="*/ 12 h 196"/>
                <a:gd name="T42" fmla="*/ 100 w 200"/>
                <a:gd name="T43" fmla="*/ 12 h 196"/>
                <a:gd name="T44" fmla="*/ 100 w 200"/>
                <a:gd name="T45" fmla="*/ 12 h 196"/>
                <a:gd name="T46" fmla="*/ 100 w 200"/>
                <a:gd name="T47" fmla="*/ 12 h 196"/>
                <a:gd name="T48" fmla="*/ 162 w 200"/>
                <a:gd name="T49" fmla="*/ 38 h 196"/>
                <a:gd name="T50" fmla="*/ 188 w 200"/>
                <a:gd name="T51" fmla="*/ 98 h 196"/>
                <a:gd name="T52" fmla="*/ 184 w 200"/>
                <a:gd name="T53" fmla="*/ 12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" h="196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52"/>
                    <a:pt x="45" y="196"/>
                    <a:pt x="100" y="196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56" y="196"/>
                    <a:pt x="200" y="153"/>
                    <a:pt x="200" y="98"/>
                  </a:cubicBezTo>
                  <a:cubicBezTo>
                    <a:pt x="200" y="98"/>
                    <a:pt x="200" y="98"/>
                    <a:pt x="200" y="98"/>
                  </a:cubicBezTo>
                  <a:cubicBezTo>
                    <a:pt x="200" y="44"/>
                    <a:pt x="156" y="0"/>
                    <a:pt x="100" y="0"/>
                  </a:cubicBezTo>
                  <a:close/>
                  <a:moveTo>
                    <a:pt x="184" y="124"/>
                  </a:moveTo>
                  <a:cubicBezTo>
                    <a:pt x="173" y="159"/>
                    <a:pt x="139" y="184"/>
                    <a:pt x="100" y="184"/>
                  </a:cubicBezTo>
                  <a:cubicBezTo>
                    <a:pt x="100" y="184"/>
                    <a:pt x="100" y="184"/>
                    <a:pt x="100" y="184"/>
                  </a:cubicBezTo>
                  <a:cubicBezTo>
                    <a:pt x="100" y="184"/>
                    <a:pt x="100" y="184"/>
                    <a:pt x="100" y="184"/>
                  </a:cubicBezTo>
                  <a:cubicBezTo>
                    <a:pt x="52" y="184"/>
                    <a:pt x="12" y="146"/>
                    <a:pt x="12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51"/>
                    <a:pt x="52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24" y="12"/>
                    <a:pt x="146" y="22"/>
                    <a:pt x="162" y="38"/>
                  </a:cubicBezTo>
                  <a:cubicBezTo>
                    <a:pt x="178" y="53"/>
                    <a:pt x="188" y="75"/>
                    <a:pt x="188" y="98"/>
                  </a:cubicBezTo>
                  <a:cubicBezTo>
                    <a:pt x="188" y="107"/>
                    <a:pt x="187" y="116"/>
                    <a:pt x="184" y="124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09"/>
            <p:cNvSpPr/>
            <p:nvPr/>
          </p:nvSpPr>
          <p:spPr bwMode="auto">
            <a:xfrm>
              <a:off x="6053138" y="2730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 cap="rnd">
              <a:solidFill>
                <a:srgbClr val="86878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10"/>
            <p:cNvSpPr>
              <a:spLocks noEditPoints="1"/>
            </p:cNvSpPr>
            <p:nvPr/>
          </p:nvSpPr>
          <p:spPr bwMode="auto">
            <a:xfrm>
              <a:off x="5603875" y="2730500"/>
              <a:ext cx="898525" cy="882650"/>
            </a:xfrm>
            <a:custGeom>
              <a:avLst/>
              <a:gdLst>
                <a:gd name="T0" fmla="*/ 106 w 212"/>
                <a:gd name="T1" fmla="*/ 0 h 208"/>
                <a:gd name="T2" fmla="*/ 106 w 212"/>
                <a:gd name="T3" fmla="*/ 0 h 208"/>
                <a:gd name="T4" fmla="*/ 106 w 212"/>
                <a:gd name="T5" fmla="*/ 0 h 208"/>
                <a:gd name="T6" fmla="*/ 0 w 212"/>
                <a:gd name="T7" fmla="*/ 104 h 208"/>
                <a:gd name="T8" fmla="*/ 0 w 212"/>
                <a:gd name="T9" fmla="*/ 104 h 208"/>
                <a:gd name="T10" fmla="*/ 0 w 212"/>
                <a:gd name="T11" fmla="*/ 104 h 208"/>
                <a:gd name="T12" fmla="*/ 106 w 212"/>
                <a:gd name="T13" fmla="*/ 208 h 208"/>
                <a:gd name="T14" fmla="*/ 106 w 212"/>
                <a:gd name="T15" fmla="*/ 208 h 208"/>
                <a:gd name="T16" fmla="*/ 212 w 212"/>
                <a:gd name="T17" fmla="*/ 104 h 208"/>
                <a:gd name="T18" fmla="*/ 212 w 212"/>
                <a:gd name="T19" fmla="*/ 104 h 208"/>
                <a:gd name="T20" fmla="*/ 106 w 212"/>
                <a:gd name="T21" fmla="*/ 0 h 208"/>
                <a:gd name="T22" fmla="*/ 206 w 212"/>
                <a:gd name="T23" fmla="*/ 104 h 208"/>
                <a:gd name="T24" fmla="*/ 106 w 212"/>
                <a:gd name="T25" fmla="*/ 202 h 208"/>
                <a:gd name="T26" fmla="*/ 106 w 212"/>
                <a:gd name="T27" fmla="*/ 202 h 208"/>
                <a:gd name="T28" fmla="*/ 6 w 212"/>
                <a:gd name="T29" fmla="*/ 104 h 208"/>
                <a:gd name="T30" fmla="*/ 6 w 212"/>
                <a:gd name="T31" fmla="*/ 104 h 208"/>
                <a:gd name="T32" fmla="*/ 106 w 212"/>
                <a:gd name="T33" fmla="*/ 6 h 208"/>
                <a:gd name="T34" fmla="*/ 106 w 212"/>
                <a:gd name="T35" fmla="*/ 6 h 208"/>
                <a:gd name="T36" fmla="*/ 106 w 212"/>
                <a:gd name="T37" fmla="*/ 6 h 208"/>
                <a:gd name="T38" fmla="*/ 206 w 212"/>
                <a:gd name="T39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2" h="208"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8" y="0"/>
                    <a:pt x="0" y="47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62"/>
                    <a:pt x="47" y="208"/>
                    <a:pt x="106" y="208"/>
                  </a:cubicBezTo>
                  <a:cubicBezTo>
                    <a:pt x="106" y="208"/>
                    <a:pt x="106" y="208"/>
                    <a:pt x="106" y="208"/>
                  </a:cubicBezTo>
                  <a:cubicBezTo>
                    <a:pt x="165" y="208"/>
                    <a:pt x="212" y="162"/>
                    <a:pt x="212" y="104"/>
                  </a:cubicBezTo>
                  <a:cubicBezTo>
                    <a:pt x="212" y="104"/>
                    <a:pt x="212" y="104"/>
                    <a:pt x="212" y="104"/>
                  </a:cubicBezTo>
                  <a:cubicBezTo>
                    <a:pt x="212" y="47"/>
                    <a:pt x="165" y="0"/>
                    <a:pt x="106" y="0"/>
                  </a:cubicBezTo>
                  <a:close/>
                  <a:moveTo>
                    <a:pt x="206" y="104"/>
                  </a:moveTo>
                  <a:cubicBezTo>
                    <a:pt x="206" y="159"/>
                    <a:pt x="162" y="202"/>
                    <a:pt x="106" y="202"/>
                  </a:cubicBezTo>
                  <a:cubicBezTo>
                    <a:pt x="106" y="202"/>
                    <a:pt x="106" y="202"/>
                    <a:pt x="106" y="202"/>
                  </a:cubicBezTo>
                  <a:cubicBezTo>
                    <a:pt x="51" y="202"/>
                    <a:pt x="6" y="158"/>
                    <a:pt x="6" y="10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50"/>
                    <a:pt x="51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62" y="6"/>
                    <a:pt x="206" y="50"/>
                    <a:pt x="206" y="104"/>
                  </a:cubicBezTo>
                  <a:close/>
                </a:path>
              </a:pathLst>
            </a:custGeom>
            <a:solidFill>
              <a:srgbClr val="86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11"/>
            <p:cNvSpPr>
              <a:spLocks noEditPoints="1"/>
            </p:cNvSpPr>
            <p:nvPr/>
          </p:nvSpPr>
          <p:spPr bwMode="auto">
            <a:xfrm>
              <a:off x="5705475" y="2833688"/>
              <a:ext cx="695325" cy="677863"/>
            </a:xfrm>
            <a:custGeom>
              <a:avLst/>
              <a:gdLst>
                <a:gd name="T0" fmla="*/ 82 w 164"/>
                <a:gd name="T1" fmla="*/ 0 h 160"/>
                <a:gd name="T2" fmla="*/ 82 w 164"/>
                <a:gd name="T3" fmla="*/ 0 h 160"/>
                <a:gd name="T4" fmla="*/ 82 w 164"/>
                <a:gd name="T5" fmla="*/ 0 h 160"/>
                <a:gd name="T6" fmla="*/ 82 w 164"/>
                <a:gd name="T7" fmla="*/ 0 h 160"/>
                <a:gd name="T8" fmla="*/ 0 w 164"/>
                <a:gd name="T9" fmla="*/ 80 h 160"/>
                <a:gd name="T10" fmla="*/ 0 w 164"/>
                <a:gd name="T11" fmla="*/ 80 h 160"/>
                <a:gd name="T12" fmla="*/ 0 w 164"/>
                <a:gd name="T13" fmla="*/ 80 h 160"/>
                <a:gd name="T14" fmla="*/ 0 w 164"/>
                <a:gd name="T15" fmla="*/ 80 h 160"/>
                <a:gd name="T16" fmla="*/ 0 w 164"/>
                <a:gd name="T17" fmla="*/ 80 h 160"/>
                <a:gd name="T18" fmla="*/ 0 w 164"/>
                <a:gd name="T19" fmla="*/ 84 h 160"/>
                <a:gd name="T20" fmla="*/ 1 w 164"/>
                <a:gd name="T21" fmla="*/ 93 h 160"/>
                <a:gd name="T22" fmla="*/ 2 w 164"/>
                <a:gd name="T23" fmla="*/ 96 h 160"/>
                <a:gd name="T24" fmla="*/ 82 w 164"/>
                <a:gd name="T25" fmla="*/ 160 h 160"/>
                <a:gd name="T26" fmla="*/ 164 w 164"/>
                <a:gd name="T27" fmla="*/ 80 h 160"/>
                <a:gd name="T28" fmla="*/ 140 w 164"/>
                <a:gd name="T29" fmla="*/ 24 h 160"/>
                <a:gd name="T30" fmla="*/ 82 w 164"/>
                <a:gd name="T31" fmla="*/ 0 h 160"/>
                <a:gd name="T32" fmla="*/ 160 w 164"/>
                <a:gd name="T33" fmla="*/ 80 h 160"/>
                <a:gd name="T34" fmla="*/ 82 w 164"/>
                <a:gd name="T35" fmla="*/ 157 h 160"/>
                <a:gd name="T36" fmla="*/ 82 w 164"/>
                <a:gd name="T37" fmla="*/ 157 h 160"/>
                <a:gd name="T38" fmla="*/ 4 w 164"/>
                <a:gd name="T39" fmla="*/ 81 h 160"/>
                <a:gd name="T40" fmla="*/ 4 w 164"/>
                <a:gd name="T41" fmla="*/ 81 h 160"/>
                <a:gd name="T42" fmla="*/ 4 w 164"/>
                <a:gd name="T43" fmla="*/ 80 h 160"/>
                <a:gd name="T44" fmla="*/ 82 w 164"/>
                <a:gd name="T45" fmla="*/ 4 h 160"/>
                <a:gd name="T46" fmla="*/ 82 w 164"/>
                <a:gd name="T47" fmla="*/ 4 h 160"/>
                <a:gd name="T48" fmla="*/ 160 w 164"/>
                <a:gd name="T49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160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6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0" y="83"/>
                    <a:pt x="0" y="84"/>
                  </a:cubicBezTo>
                  <a:cubicBezTo>
                    <a:pt x="0" y="87"/>
                    <a:pt x="1" y="90"/>
                    <a:pt x="1" y="93"/>
                  </a:cubicBezTo>
                  <a:cubicBezTo>
                    <a:pt x="1" y="94"/>
                    <a:pt x="2" y="95"/>
                    <a:pt x="2" y="96"/>
                  </a:cubicBezTo>
                  <a:cubicBezTo>
                    <a:pt x="9" y="133"/>
                    <a:pt x="42" y="160"/>
                    <a:pt x="82" y="160"/>
                  </a:cubicBezTo>
                  <a:cubicBezTo>
                    <a:pt x="127" y="160"/>
                    <a:pt x="164" y="125"/>
                    <a:pt x="164" y="80"/>
                  </a:cubicBezTo>
                  <a:cubicBezTo>
                    <a:pt x="164" y="58"/>
                    <a:pt x="155" y="38"/>
                    <a:pt x="140" y="24"/>
                  </a:cubicBezTo>
                  <a:cubicBezTo>
                    <a:pt x="125" y="9"/>
                    <a:pt x="105" y="0"/>
                    <a:pt x="82" y="0"/>
                  </a:cubicBezTo>
                  <a:close/>
                  <a:moveTo>
                    <a:pt x="160" y="80"/>
                  </a:moveTo>
                  <a:cubicBezTo>
                    <a:pt x="160" y="123"/>
                    <a:pt x="125" y="157"/>
                    <a:pt x="82" y="157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39" y="157"/>
                    <a:pt x="4" y="123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38"/>
                    <a:pt x="39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125" y="4"/>
                    <a:pt x="160" y="38"/>
                    <a:pt x="160" y="80"/>
                  </a:cubicBezTo>
                  <a:close/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512"/>
            <p:cNvSpPr>
              <a:spLocks noChangeShapeType="1"/>
            </p:cNvSpPr>
            <p:nvPr/>
          </p:nvSpPr>
          <p:spPr bwMode="auto">
            <a:xfrm>
              <a:off x="6053138" y="2806700"/>
              <a:ext cx="0" cy="0"/>
            </a:xfrm>
            <a:prstGeom prst="line">
              <a:avLst/>
            </a:prstGeom>
            <a:noFill/>
            <a:ln w="0" cap="rnd">
              <a:solidFill>
                <a:srgbClr val="86878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513"/>
            <p:cNvSpPr>
              <a:spLocks noChangeShapeType="1"/>
            </p:cNvSpPr>
            <p:nvPr/>
          </p:nvSpPr>
          <p:spPr bwMode="auto">
            <a:xfrm>
              <a:off x="5680075" y="3171825"/>
              <a:ext cx="0" cy="0"/>
            </a:xfrm>
            <a:prstGeom prst="line">
              <a:avLst/>
            </a:prstGeom>
            <a:noFill/>
            <a:ln w="0" cap="rnd">
              <a:solidFill>
                <a:srgbClr val="86878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14"/>
            <p:cNvSpPr>
              <a:spLocks noEditPoints="1"/>
            </p:cNvSpPr>
            <p:nvPr/>
          </p:nvSpPr>
          <p:spPr bwMode="auto">
            <a:xfrm>
              <a:off x="5680075" y="2806700"/>
              <a:ext cx="746125" cy="730250"/>
            </a:xfrm>
            <a:custGeom>
              <a:avLst/>
              <a:gdLst>
                <a:gd name="T0" fmla="*/ 88 w 176"/>
                <a:gd name="T1" fmla="*/ 0 h 172"/>
                <a:gd name="T2" fmla="*/ 88 w 176"/>
                <a:gd name="T3" fmla="*/ 0 h 172"/>
                <a:gd name="T4" fmla="*/ 88 w 176"/>
                <a:gd name="T5" fmla="*/ 0 h 172"/>
                <a:gd name="T6" fmla="*/ 88 w 176"/>
                <a:gd name="T7" fmla="*/ 0 h 172"/>
                <a:gd name="T8" fmla="*/ 88 w 176"/>
                <a:gd name="T9" fmla="*/ 0 h 172"/>
                <a:gd name="T10" fmla="*/ 88 w 176"/>
                <a:gd name="T11" fmla="*/ 0 h 172"/>
                <a:gd name="T12" fmla="*/ 88 w 176"/>
                <a:gd name="T13" fmla="*/ 0 h 172"/>
                <a:gd name="T14" fmla="*/ 0 w 176"/>
                <a:gd name="T15" fmla="*/ 86 h 172"/>
                <a:gd name="T16" fmla="*/ 0 w 176"/>
                <a:gd name="T17" fmla="*/ 86 h 172"/>
                <a:gd name="T18" fmla="*/ 0 w 176"/>
                <a:gd name="T19" fmla="*/ 86 h 172"/>
                <a:gd name="T20" fmla="*/ 0 w 176"/>
                <a:gd name="T21" fmla="*/ 86 h 172"/>
                <a:gd name="T22" fmla="*/ 0 w 176"/>
                <a:gd name="T23" fmla="*/ 86 h 172"/>
                <a:gd name="T24" fmla="*/ 88 w 176"/>
                <a:gd name="T25" fmla="*/ 172 h 172"/>
                <a:gd name="T26" fmla="*/ 88 w 176"/>
                <a:gd name="T27" fmla="*/ 172 h 172"/>
                <a:gd name="T28" fmla="*/ 88 w 176"/>
                <a:gd name="T29" fmla="*/ 172 h 172"/>
                <a:gd name="T30" fmla="*/ 172 w 176"/>
                <a:gd name="T31" fmla="*/ 112 h 172"/>
                <a:gd name="T32" fmla="*/ 176 w 176"/>
                <a:gd name="T33" fmla="*/ 86 h 172"/>
                <a:gd name="T34" fmla="*/ 150 w 176"/>
                <a:gd name="T35" fmla="*/ 26 h 172"/>
                <a:gd name="T36" fmla="*/ 88 w 176"/>
                <a:gd name="T37" fmla="*/ 0 h 172"/>
                <a:gd name="T38" fmla="*/ 88 w 176"/>
                <a:gd name="T39" fmla="*/ 166 h 172"/>
                <a:gd name="T40" fmla="*/ 8 w 176"/>
                <a:gd name="T41" fmla="*/ 102 h 172"/>
                <a:gd name="T42" fmla="*/ 7 w 176"/>
                <a:gd name="T43" fmla="*/ 99 h 172"/>
                <a:gd name="T44" fmla="*/ 6 w 176"/>
                <a:gd name="T45" fmla="*/ 90 h 172"/>
                <a:gd name="T46" fmla="*/ 6 w 176"/>
                <a:gd name="T47" fmla="*/ 86 h 172"/>
                <a:gd name="T48" fmla="*/ 6 w 176"/>
                <a:gd name="T49" fmla="*/ 86 h 172"/>
                <a:gd name="T50" fmla="*/ 6 w 176"/>
                <a:gd name="T51" fmla="*/ 86 h 172"/>
                <a:gd name="T52" fmla="*/ 6 w 176"/>
                <a:gd name="T53" fmla="*/ 86 h 172"/>
                <a:gd name="T54" fmla="*/ 6 w 176"/>
                <a:gd name="T55" fmla="*/ 86 h 172"/>
                <a:gd name="T56" fmla="*/ 88 w 176"/>
                <a:gd name="T57" fmla="*/ 6 h 172"/>
                <a:gd name="T58" fmla="*/ 88 w 176"/>
                <a:gd name="T59" fmla="*/ 6 h 172"/>
                <a:gd name="T60" fmla="*/ 88 w 176"/>
                <a:gd name="T61" fmla="*/ 6 h 172"/>
                <a:gd name="T62" fmla="*/ 88 w 176"/>
                <a:gd name="T63" fmla="*/ 6 h 172"/>
                <a:gd name="T64" fmla="*/ 146 w 176"/>
                <a:gd name="T65" fmla="*/ 30 h 172"/>
                <a:gd name="T66" fmla="*/ 170 w 176"/>
                <a:gd name="T67" fmla="*/ 86 h 172"/>
                <a:gd name="T68" fmla="*/ 88 w 176"/>
                <a:gd name="T69" fmla="*/ 16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" h="172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40" y="0"/>
                    <a:pt x="0" y="3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34"/>
                    <a:pt x="40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127" y="172"/>
                    <a:pt x="161" y="147"/>
                    <a:pt x="172" y="112"/>
                  </a:cubicBezTo>
                  <a:cubicBezTo>
                    <a:pt x="175" y="104"/>
                    <a:pt x="176" y="95"/>
                    <a:pt x="176" y="86"/>
                  </a:cubicBezTo>
                  <a:cubicBezTo>
                    <a:pt x="176" y="63"/>
                    <a:pt x="166" y="41"/>
                    <a:pt x="150" y="26"/>
                  </a:cubicBezTo>
                  <a:cubicBezTo>
                    <a:pt x="134" y="10"/>
                    <a:pt x="112" y="0"/>
                    <a:pt x="88" y="0"/>
                  </a:cubicBezTo>
                  <a:close/>
                  <a:moveTo>
                    <a:pt x="88" y="166"/>
                  </a:moveTo>
                  <a:cubicBezTo>
                    <a:pt x="48" y="166"/>
                    <a:pt x="15" y="139"/>
                    <a:pt x="8" y="102"/>
                  </a:cubicBezTo>
                  <a:cubicBezTo>
                    <a:pt x="8" y="101"/>
                    <a:pt x="7" y="100"/>
                    <a:pt x="7" y="99"/>
                  </a:cubicBezTo>
                  <a:cubicBezTo>
                    <a:pt x="7" y="96"/>
                    <a:pt x="6" y="93"/>
                    <a:pt x="6" y="90"/>
                  </a:cubicBezTo>
                  <a:cubicBezTo>
                    <a:pt x="6" y="89"/>
                    <a:pt x="6" y="88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42"/>
                    <a:pt x="43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111" y="6"/>
                    <a:pt x="131" y="15"/>
                    <a:pt x="146" y="30"/>
                  </a:cubicBezTo>
                  <a:cubicBezTo>
                    <a:pt x="161" y="44"/>
                    <a:pt x="170" y="64"/>
                    <a:pt x="170" y="86"/>
                  </a:cubicBezTo>
                  <a:cubicBezTo>
                    <a:pt x="170" y="131"/>
                    <a:pt x="133" y="166"/>
                    <a:pt x="88" y="166"/>
                  </a:cubicBezTo>
                  <a:close/>
                </a:path>
              </a:pathLst>
            </a:custGeom>
            <a:solidFill>
              <a:srgbClr val="86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15"/>
            <p:cNvSpPr>
              <a:spLocks noEditPoints="1"/>
            </p:cNvSpPr>
            <p:nvPr/>
          </p:nvSpPr>
          <p:spPr bwMode="auto">
            <a:xfrm>
              <a:off x="5722938" y="2849563"/>
              <a:ext cx="661988" cy="649288"/>
            </a:xfrm>
            <a:custGeom>
              <a:avLst/>
              <a:gdLst>
                <a:gd name="T0" fmla="*/ 78 w 156"/>
                <a:gd name="T1" fmla="*/ 0 h 153"/>
                <a:gd name="T2" fmla="*/ 78 w 156"/>
                <a:gd name="T3" fmla="*/ 0 h 153"/>
                <a:gd name="T4" fmla="*/ 0 w 156"/>
                <a:gd name="T5" fmla="*/ 76 h 153"/>
                <a:gd name="T6" fmla="*/ 0 w 156"/>
                <a:gd name="T7" fmla="*/ 77 h 153"/>
                <a:gd name="T8" fmla="*/ 0 w 156"/>
                <a:gd name="T9" fmla="*/ 77 h 153"/>
                <a:gd name="T10" fmla="*/ 78 w 156"/>
                <a:gd name="T11" fmla="*/ 153 h 153"/>
                <a:gd name="T12" fmla="*/ 78 w 156"/>
                <a:gd name="T13" fmla="*/ 153 h 153"/>
                <a:gd name="T14" fmla="*/ 156 w 156"/>
                <a:gd name="T15" fmla="*/ 76 h 153"/>
                <a:gd name="T16" fmla="*/ 156 w 156"/>
                <a:gd name="T17" fmla="*/ 76 h 153"/>
                <a:gd name="T18" fmla="*/ 78 w 156"/>
                <a:gd name="T19" fmla="*/ 0 h 153"/>
                <a:gd name="T20" fmla="*/ 150 w 156"/>
                <a:gd name="T21" fmla="*/ 76 h 153"/>
                <a:gd name="T22" fmla="*/ 78 w 156"/>
                <a:gd name="T23" fmla="*/ 147 h 153"/>
                <a:gd name="T24" fmla="*/ 78 w 156"/>
                <a:gd name="T25" fmla="*/ 147 h 153"/>
                <a:gd name="T26" fmla="*/ 6 w 156"/>
                <a:gd name="T27" fmla="*/ 77 h 153"/>
                <a:gd name="T28" fmla="*/ 6 w 156"/>
                <a:gd name="T29" fmla="*/ 77 h 153"/>
                <a:gd name="T30" fmla="*/ 6 w 156"/>
                <a:gd name="T31" fmla="*/ 76 h 153"/>
                <a:gd name="T32" fmla="*/ 78 w 156"/>
                <a:gd name="T33" fmla="*/ 6 h 153"/>
                <a:gd name="T34" fmla="*/ 78 w 156"/>
                <a:gd name="T35" fmla="*/ 6 h 153"/>
                <a:gd name="T36" fmla="*/ 150 w 156"/>
                <a:gd name="T37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153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35" y="0"/>
                    <a:pt x="0" y="34"/>
                    <a:pt x="0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19"/>
                    <a:pt x="35" y="153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121" y="153"/>
                    <a:pt x="156" y="119"/>
                    <a:pt x="156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150" y="76"/>
                  </a:moveTo>
                  <a:cubicBezTo>
                    <a:pt x="150" y="115"/>
                    <a:pt x="118" y="147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38" y="147"/>
                    <a:pt x="6" y="115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37"/>
                    <a:pt x="3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118" y="6"/>
                    <a:pt x="150" y="37"/>
                    <a:pt x="150" y="76"/>
                  </a:cubicBezTo>
                  <a:close/>
                </a:path>
              </a:pathLst>
            </a:custGeom>
            <a:solidFill>
              <a:srgbClr val="86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16"/>
            <p:cNvSpPr/>
            <p:nvPr/>
          </p:nvSpPr>
          <p:spPr bwMode="auto">
            <a:xfrm>
              <a:off x="5973763" y="3057525"/>
              <a:ext cx="130175" cy="111125"/>
            </a:xfrm>
            <a:custGeom>
              <a:avLst/>
              <a:gdLst>
                <a:gd name="T0" fmla="*/ 30 w 31"/>
                <a:gd name="T1" fmla="*/ 1 h 26"/>
                <a:gd name="T2" fmla="*/ 28 w 31"/>
                <a:gd name="T3" fmla="*/ 1 h 26"/>
                <a:gd name="T4" fmla="*/ 1 w 31"/>
                <a:gd name="T5" fmla="*/ 23 h 26"/>
                <a:gd name="T6" fmla="*/ 1 w 31"/>
                <a:gd name="T7" fmla="*/ 26 h 26"/>
                <a:gd name="T8" fmla="*/ 2 w 31"/>
                <a:gd name="T9" fmla="*/ 26 h 26"/>
                <a:gd name="T10" fmla="*/ 3 w 31"/>
                <a:gd name="T11" fmla="*/ 26 h 26"/>
                <a:gd name="T12" fmla="*/ 30 w 31"/>
                <a:gd name="T13" fmla="*/ 3 h 26"/>
                <a:gd name="T14" fmla="*/ 30 w 31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6">
                  <a:moveTo>
                    <a:pt x="30" y="1"/>
                  </a:moveTo>
                  <a:cubicBezTo>
                    <a:pt x="30" y="0"/>
                    <a:pt x="29" y="0"/>
                    <a:pt x="28" y="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1" y="26"/>
                    <a:pt x="1" y="26"/>
                    <a:pt x="2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2"/>
                    <a:pt x="31" y="1"/>
                    <a:pt x="30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17"/>
            <p:cNvSpPr/>
            <p:nvPr/>
          </p:nvSpPr>
          <p:spPr bwMode="auto">
            <a:xfrm>
              <a:off x="6062663" y="3062288"/>
              <a:ext cx="130175" cy="114300"/>
            </a:xfrm>
            <a:custGeom>
              <a:avLst/>
              <a:gdLst>
                <a:gd name="T0" fmla="*/ 29 w 31"/>
                <a:gd name="T1" fmla="*/ 0 h 27"/>
                <a:gd name="T2" fmla="*/ 1 w 31"/>
                <a:gd name="T3" fmla="*/ 24 h 27"/>
                <a:gd name="T4" fmla="*/ 1 w 31"/>
                <a:gd name="T5" fmla="*/ 26 h 27"/>
                <a:gd name="T6" fmla="*/ 2 w 31"/>
                <a:gd name="T7" fmla="*/ 27 h 27"/>
                <a:gd name="T8" fmla="*/ 3 w 31"/>
                <a:gd name="T9" fmla="*/ 26 h 27"/>
                <a:gd name="T10" fmla="*/ 31 w 31"/>
                <a:gd name="T11" fmla="*/ 3 h 27"/>
                <a:gd name="T12" fmla="*/ 31 w 31"/>
                <a:gd name="T13" fmla="*/ 1 h 27"/>
                <a:gd name="T14" fmla="*/ 29 w 3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7">
                  <a:moveTo>
                    <a:pt x="29" y="0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7"/>
                    <a:pt x="2" y="26"/>
                    <a:pt x="3" y="26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1"/>
                    <a:pt x="31" y="1"/>
                  </a:cubicBezTo>
                  <a:cubicBezTo>
                    <a:pt x="30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18"/>
            <p:cNvSpPr/>
            <p:nvPr/>
          </p:nvSpPr>
          <p:spPr bwMode="auto">
            <a:xfrm>
              <a:off x="6075363" y="3181350"/>
              <a:ext cx="79375" cy="71438"/>
            </a:xfrm>
            <a:custGeom>
              <a:avLst/>
              <a:gdLst>
                <a:gd name="T0" fmla="*/ 17 w 19"/>
                <a:gd name="T1" fmla="*/ 1 h 17"/>
                <a:gd name="T2" fmla="*/ 1 w 19"/>
                <a:gd name="T3" fmla="*/ 14 h 17"/>
                <a:gd name="T4" fmla="*/ 1 w 19"/>
                <a:gd name="T5" fmla="*/ 16 h 17"/>
                <a:gd name="T6" fmla="*/ 2 w 19"/>
                <a:gd name="T7" fmla="*/ 17 h 17"/>
                <a:gd name="T8" fmla="*/ 3 w 19"/>
                <a:gd name="T9" fmla="*/ 16 h 17"/>
                <a:gd name="T10" fmla="*/ 19 w 19"/>
                <a:gd name="T11" fmla="*/ 3 h 17"/>
                <a:gd name="T12" fmla="*/ 19 w 19"/>
                <a:gd name="T13" fmla="*/ 1 h 17"/>
                <a:gd name="T14" fmla="*/ 17 w 19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7">
                  <a:moveTo>
                    <a:pt x="17" y="1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6"/>
                    <a:pt x="1" y="17"/>
                    <a:pt x="2" y="17"/>
                  </a:cubicBezTo>
                  <a:cubicBezTo>
                    <a:pt x="2" y="17"/>
                    <a:pt x="2" y="17"/>
                    <a:pt x="3" y="1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8" y="0"/>
                    <a:pt x="17" y="0"/>
                    <a:pt x="17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19"/>
            <p:cNvSpPr/>
            <p:nvPr/>
          </p:nvSpPr>
          <p:spPr bwMode="auto">
            <a:xfrm>
              <a:off x="5976938" y="3184525"/>
              <a:ext cx="73025" cy="63500"/>
            </a:xfrm>
            <a:custGeom>
              <a:avLst/>
              <a:gdLst>
                <a:gd name="T0" fmla="*/ 15 w 17"/>
                <a:gd name="T1" fmla="*/ 0 h 15"/>
                <a:gd name="T2" fmla="*/ 1 w 17"/>
                <a:gd name="T3" fmla="*/ 12 h 15"/>
                <a:gd name="T4" fmla="*/ 1 w 17"/>
                <a:gd name="T5" fmla="*/ 14 h 15"/>
                <a:gd name="T6" fmla="*/ 2 w 17"/>
                <a:gd name="T7" fmla="*/ 14 h 15"/>
                <a:gd name="T8" fmla="*/ 3 w 17"/>
                <a:gd name="T9" fmla="*/ 14 h 15"/>
                <a:gd name="T10" fmla="*/ 17 w 17"/>
                <a:gd name="T11" fmla="*/ 3 h 15"/>
                <a:gd name="T12" fmla="*/ 17 w 17"/>
                <a:gd name="T13" fmla="*/ 0 h 15"/>
                <a:gd name="T14" fmla="*/ 15 w 17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5">
                  <a:moveTo>
                    <a:pt x="15" y="0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5"/>
                    <a:pt x="3" y="14"/>
                    <a:pt x="3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898630" y="3015252"/>
            <a:ext cx="3641835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7711" y="2868100"/>
            <a:ext cx="3021735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vi-VN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 animBg="1"/>
      <p:bldP spid="2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03587" y="839609"/>
            <a:ext cx="9916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Ý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vi-VN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8631" y="2684166"/>
            <a:ext cx="27905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24648" y="2380600"/>
            <a:ext cx="3226692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4678917" y="2300566"/>
            <a:ext cx="2715117" cy="2886294"/>
          </a:xfrm>
          <a:custGeom>
            <a:avLst/>
            <a:gdLst>
              <a:gd name="T0" fmla="*/ 859152 w 2887663"/>
              <a:gd name="T1" fmla="*/ 1613541 h 2762250"/>
              <a:gd name="T2" fmla="*/ 660904 w 2887663"/>
              <a:gd name="T3" fmla="*/ 1631599 h 2762250"/>
              <a:gd name="T4" fmla="*/ 582760 w 2887663"/>
              <a:gd name="T5" fmla="*/ 1615068 h 2762250"/>
              <a:gd name="T6" fmla="*/ 995462 w 2887663"/>
              <a:gd name="T7" fmla="*/ 1633083 h 2762250"/>
              <a:gd name="T8" fmla="*/ 794773 w 2887663"/>
              <a:gd name="T9" fmla="*/ 1314259 h 2762250"/>
              <a:gd name="T10" fmla="*/ 610807 w 2887663"/>
              <a:gd name="T11" fmla="*/ 1237111 h 2762250"/>
              <a:gd name="T12" fmla="*/ 1010000 w 2887663"/>
              <a:gd name="T13" fmla="*/ 1258119 h 2762250"/>
              <a:gd name="T14" fmla="*/ 971706 w 2887663"/>
              <a:gd name="T15" fmla="*/ 1228164 h 2762250"/>
              <a:gd name="T16" fmla="*/ 1592768 w 2887663"/>
              <a:gd name="T17" fmla="*/ 1051361 h 2762250"/>
              <a:gd name="T18" fmla="*/ 1541332 w 2887663"/>
              <a:gd name="T19" fmla="*/ 1069171 h 2762250"/>
              <a:gd name="T20" fmla="*/ 1858757 w 2887663"/>
              <a:gd name="T21" fmla="*/ 1072313 h 2762250"/>
              <a:gd name="T22" fmla="*/ 1791171 w 2887663"/>
              <a:gd name="T23" fmla="*/ 1051365 h 2762250"/>
              <a:gd name="T24" fmla="*/ 1711030 w 2887663"/>
              <a:gd name="T25" fmla="*/ 968622 h 2762250"/>
              <a:gd name="T26" fmla="*/ 151645 w 2887663"/>
              <a:gd name="T27" fmla="*/ 762046 h 2762250"/>
              <a:gd name="T28" fmla="*/ 981201 w 2887663"/>
              <a:gd name="T29" fmla="*/ 768990 h 2762250"/>
              <a:gd name="T30" fmla="*/ 971764 w 2887663"/>
              <a:gd name="T31" fmla="*/ 1009888 h 2762250"/>
              <a:gd name="T32" fmla="*/ 1026917 w 2887663"/>
              <a:gd name="T33" fmla="*/ 1583646 h 2762250"/>
              <a:gd name="T34" fmla="*/ 718440 w 2887663"/>
              <a:gd name="T35" fmla="*/ 1721482 h 2762250"/>
              <a:gd name="T36" fmla="*/ 610651 w 2887663"/>
              <a:gd name="T37" fmla="*/ 1478698 h 2762250"/>
              <a:gd name="T38" fmla="*/ 560741 w 2887663"/>
              <a:gd name="T39" fmla="*/ 1185640 h 2762250"/>
              <a:gd name="T40" fmla="*/ 815324 w 2887663"/>
              <a:gd name="T41" fmla="*/ 771713 h 2762250"/>
              <a:gd name="T42" fmla="*/ 136146 w 2887663"/>
              <a:gd name="T43" fmla="*/ 816029 h 2762250"/>
              <a:gd name="T44" fmla="*/ 1067177 w 2887663"/>
              <a:gd name="T45" fmla="*/ 813407 h 2762250"/>
              <a:gd name="T46" fmla="*/ 1528817 w 2887663"/>
              <a:gd name="T47" fmla="*/ 756426 h 2762250"/>
              <a:gd name="T48" fmla="*/ 1840906 w 2887663"/>
              <a:gd name="T49" fmla="*/ 737034 h 2762250"/>
              <a:gd name="T50" fmla="*/ 1292342 w 2887663"/>
              <a:gd name="T51" fmla="*/ 568311 h 2762250"/>
              <a:gd name="T52" fmla="*/ 47127 w 2887663"/>
              <a:gd name="T53" fmla="*/ 541498 h 2762250"/>
              <a:gd name="T54" fmla="*/ 1204370 w 2887663"/>
              <a:gd name="T55" fmla="*/ 510077 h 2762250"/>
              <a:gd name="T56" fmla="*/ 1155777 w 2887663"/>
              <a:gd name="T57" fmla="*/ 521860 h 2762250"/>
              <a:gd name="T58" fmla="*/ 1096152 w 2887663"/>
              <a:gd name="T59" fmla="*/ 532321 h 2762250"/>
              <a:gd name="T60" fmla="*/ 1242636 w 2887663"/>
              <a:gd name="T61" fmla="*/ 504891 h 2762250"/>
              <a:gd name="T62" fmla="*/ 870122 w 2887663"/>
              <a:gd name="T63" fmla="*/ 534990 h 2762250"/>
              <a:gd name="T64" fmla="*/ 913650 w 2887663"/>
              <a:gd name="T65" fmla="*/ 644448 h 2762250"/>
              <a:gd name="T66" fmla="*/ 779299 w 2887663"/>
              <a:gd name="T67" fmla="*/ 746385 h 2762250"/>
              <a:gd name="T68" fmla="*/ 691197 w 2887663"/>
              <a:gd name="T69" fmla="*/ 575724 h 2762250"/>
              <a:gd name="T70" fmla="*/ 1168871 w 2887663"/>
              <a:gd name="T71" fmla="*/ 480811 h 2762250"/>
              <a:gd name="T72" fmla="*/ 1840343 w 2887663"/>
              <a:gd name="T73" fmla="*/ 706985 h 2762250"/>
              <a:gd name="T74" fmla="*/ 1885331 w 2887663"/>
              <a:gd name="T75" fmla="*/ 1036912 h 2762250"/>
              <a:gd name="T76" fmla="*/ 1588622 w 2887663"/>
              <a:gd name="T77" fmla="*/ 1119655 h 2762250"/>
              <a:gd name="T78" fmla="*/ 1576695 w 2887663"/>
              <a:gd name="T79" fmla="*/ 720602 h 2762250"/>
              <a:gd name="T80" fmla="*/ 1493833 w 2887663"/>
              <a:gd name="T81" fmla="*/ 411832 h 2762250"/>
              <a:gd name="T82" fmla="*/ 1275484 w 2887663"/>
              <a:gd name="T83" fmla="*/ 362396 h 2762250"/>
              <a:gd name="T84" fmla="*/ 1107388 w 2887663"/>
              <a:gd name="T85" fmla="*/ 362576 h 2762250"/>
              <a:gd name="T86" fmla="*/ 326123 w 2887663"/>
              <a:gd name="T87" fmla="*/ 320344 h 2762250"/>
              <a:gd name="T88" fmla="*/ 258049 w 2887663"/>
              <a:gd name="T89" fmla="*/ 723731 h 2762250"/>
              <a:gd name="T90" fmla="*/ 204010 w 2887663"/>
              <a:gd name="T91" fmla="*/ 839314 h 2762250"/>
              <a:gd name="T92" fmla="*/ 59276 w 2887663"/>
              <a:gd name="T93" fmla="*/ 675484 h 2762250"/>
              <a:gd name="T94" fmla="*/ 32256 w 2887663"/>
              <a:gd name="T95" fmla="*/ 329155 h 2762250"/>
              <a:gd name="T96" fmla="*/ 1290906 w 2887663"/>
              <a:gd name="T97" fmla="*/ 155423 h 2762250"/>
              <a:gd name="T98" fmla="*/ 1253293 w 2887663"/>
              <a:gd name="T99" fmla="*/ 489815 h 2762250"/>
              <a:gd name="T100" fmla="*/ 1112660 w 2887663"/>
              <a:gd name="T101" fmla="*/ 568754 h 2762250"/>
              <a:gd name="T102" fmla="*/ 1105555 w 2887663"/>
              <a:gd name="T103" fmla="*/ 323142 h 2762250"/>
              <a:gd name="T104" fmla="*/ 1200843 w 2887663"/>
              <a:gd name="T105" fmla="*/ 214889 h 2762250"/>
              <a:gd name="T106" fmla="*/ 1747182 w 2887663"/>
              <a:gd name="T107" fmla="*/ 188111 h 2762250"/>
              <a:gd name="T108" fmla="*/ 1769224 w 2887663"/>
              <a:gd name="T109" fmla="*/ 298086 h 2762250"/>
              <a:gd name="T110" fmla="*/ 1613878 w 2887663"/>
              <a:gd name="T111" fmla="*/ 273578 h 2762250"/>
              <a:gd name="T112" fmla="*/ 1622904 w 2887663"/>
              <a:gd name="T113" fmla="*/ 148101 h 2762250"/>
              <a:gd name="T114" fmla="*/ 198167 w 2887663"/>
              <a:gd name="T115" fmla="*/ 155541 h 2762250"/>
              <a:gd name="T116" fmla="*/ 216304 w 2887663"/>
              <a:gd name="T117" fmla="*/ 266289 h 2762250"/>
              <a:gd name="T118" fmla="*/ 120615 w 2887663"/>
              <a:gd name="T119" fmla="*/ 174765 h 2762250"/>
              <a:gd name="T120" fmla="*/ 1223671 w 2887663"/>
              <a:gd name="T121" fmla="*/ 34092 h 2762250"/>
              <a:gd name="T122" fmla="*/ 1232241 w 2887663"/>
              <a:gd name="T123" fmla="*/ 84078 h 2762250"/>
              <a:gd name="T124" fmla="*/ 1135246 w 2887663"/>
              <a:gd name="T125" fmla="*/ 56889 h 27622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87663" h="2762250">
                <a:moveTo>
                  <a:pt x="873134" y="2527300"/>
                </a:moveTo>
                <a:lnTo>
                  <a:pt x="877887" y="2538366"/>
                </a:lnTo>
                <a:lnTo>
                  <a:pt x="723573" y="2601913"/>
                </a:lnTo>
                <a:lnTo>
                  <a:pt x="719137" y="2590848"/>
                </a:lnTo>
                <a:lnTo>
                  <a:pt x="873134" y="2527300"/>
                </a:lnTo>
                <a:close/>
                <a:moveTo>
                  <a:pt x="1277937" y="2406650"/>
                </a:moveTo>
                <a:lnTo>
                  <a:pt x="1369498" y="2406650"/>
                </a:lnTo>
                <a:lnTo>
                  <a:pt x="1373617" y="2409226"/>
                </a:lnTo>
                <a:lnTo>
                  <a:pt x="1384072" y="2416632"/>
                </a:lnTo>
                <a:lnTo>
                  <a:pt x="1390725" y="2421462"/>
                </a:lnTo>
                <a:lnTo>
                  <a:pt x="1398012" y="2426935"/>
                </a:lnTo>
                <a:lnTo>
                  <a:pt x="1404665" y="2432409"/>
                </a:lnTo>
                <a:lnTo>
                  <a:pt x="1411318" y="2438527"/>
                </a:lnTo>
                <a:lnTo>
                  <a:pt x="1417021" y="2444645"/>
                </a:lnTo>
                <a:lnTo>
                  <a:pt x="1419556" y="2447865"/>
                </a:lnTo>
                <a:lnTo>
                  <a:pt x="1421457" y="2450763"/>
                </a:lnTo>
                <a:lnTo>
                  <a:pt x="1423358" y="2453661"/>
                </a:lnTo>
                <a:lnTo>
                  <a:pt x="1424625" y="2456559"/>
                </a:lnTo>
                <a:lnTo>
                  <a:pt x="1425258" y="2459135"/>
                </a:lnTo>
                <a:lnTo>
                  <a:pt x="1425575" y="2461389"/>
                </a:lnTo>
                <a:lnTo>
                  <a:pt x="1425258" y="2464287"/>
                </a:lnTo>
                <a:lnTo>
                  <a:pt x="1423991" y="2466219"/>
                </a:lnTo>
                <a:lnTo>
                  <a:pt x="1422724" y="2468473"/>
                </a:lnTo>
                <a:lnTo>
                  <a:pt x="1419872" y="2469761"/>
                </a:lnTo>
                <a:lnTo>
                  <a:pt x="1417021" y="2471371"/>
                </a:lnTo>
                <a:lnTo>
                  <a:pt x="1412902" y="2472981"/>
                </a:lnTo>
                <a:lnTo>
                  <a:pt x="1408150" y="2473625"/>
                </a:lnTo>
                <a:lnTo>
                  <a:pt x="1402131" y="2474591"/>
                </a:lnTo>
                <a:lnTo>
                  <a:pt x="1394844" y="2474913"/>
                </a:lnTo>
                <a:lnTo>
                  <a:pt x="1387874" y="2474913"/>
                </a:lnTo>
                <a:lnTo>
                  <a:pt x="1380904" y="2474591"/>
                </a:lnTo>
                <a:lnTo>
                  <a:pt x="1374567" y="2473303"/>
                </a:lnTo>
                <a:lnTo>
                  <a:pt x="1368548" y="2472337"/>
                </a:lnTo>
                <a:lnTo>
                  <a:pt x="1362528" y="2471049"/>
                </a:lnTo>
                <a:lnTo>
                  <a:pt x="1357459" y="2469117"/>
                </a:lnTo>
                <a:lnTo>
                  <a:pt x="1351756" y="2467185"/>
                </a:lnTo>
                <a:lnTo>
                  <a:pt x="1347004" y="2464931"/>
                </a:lnTo>
                <a:lnTo>
                  <a:pt x="1341618" y="2462677"/>
                </a:lnTo>
                <a:lnTo>
                  <a:pt x="1332113" y="2456881"/>
                </a:lnTo>
                <a:lnTo>
                  <a:pt x="1323242" y="2451085"/>
                </a:lnTo>
                <a:lnTo>
                  <a:pt x="1314055" y="2444645"/>
                </a:lnTo>
                <a:lnTo>
                  <a:pt x="1310570" y="2442069"/>
                </a:lnTo>
                <a:lnTo>
                  <a:pt x="1307718" y="2440781"/>
                </a:lnTo>
                <a:lnTo>
                  <a:pt x="1306768" y="2440781"/>
                </a:lnTo>
                <a:lnTo>
                  <a:pt x="1305817" y="2440781"/>
                </a:lnTo>
                <a:lnTo>
                  <a:pt x="1305184" y="2441747"/>
                </a:lnTo>
                <a:lnTo>
                  <a:pt x="1304550" y="2442713"/>
                </a:lnTo>
                <a:lnTo>
                  <a:pt x="1304233" y="2444001"/>
                </a:lnTo>
                <a:lnTo>
                  <a:pt x="1303283" y="2444967"/>
                </a:lnTo>
                <a:lnTo>
                  <a:pt x="1302649" y="2444967"/>
                </a:lnTo>
                <a:lnTo>
                  <a:pt x="1302332" y="2445611"/>
                </a:lnTo>
                <a:lnTo>
                  <a:pt x="1291560" y="2444967"/>
                </a:lnTo>
                <a:lnTo>
                  <a:pt x="1286175" y="2444323"/>
                </a:lnTo>
                <a:lnTo>
                  <a:pt x="1283957" y="2444001"/>
                </a:lnTo>
                <a:lnTo>
                  <a:pt x="1282373" y="2443357"/>
                </a:lnTo>
                <a:lnTo>
                  <a:pt x="1280472" y="2434341"/>
                </a:lnTo>
                <a:lnTo>
                  <a:pt x="1279205" y="2426935"/>
                </a:lnTo>
                <a:lnTo>
                  <a:pt x="1278571" y="2421140"/>
                </a:lnTo>
                <a:lnTo>
                  <a:pt x="1278571" y="2416632"/>
                </a:lnTo>
                <a:lnTo>
                  <a:pt x="1278571" y="2413090"/>
                </a:lnTo>
                <a:lnTo>
                  <a:pt x="1278888" y="2411158"/>
                </a:lnTo>
                <a:lnTo>
                  <a:pt x="1279205" y="2409226"/>
                </a:lnTo>
                <a:lnTo>
                  <a:pt x="1277937" y="2406650"/>
                </a:lnTo>
                <a:close/>
                <a:moveTo>
                  <a:pt x="1045692" y="2406650"/>
                </a:moveTo>
                <a:lnTo>
                  <a:pt x="1138237" y="2406650"/>
                </a:lnTo>
                <a:lnTo>
                  <a:pt x="1136956" y="2409226"/>
                </a:lnTo>
                <a:lnTo>
                  <a:pt x="1137277" y="2411158"/>
                </a:lnTo>
                <a:lnTo>
                  <a:pt x="1137597" y="2413090"/>
                </a:lnTo>
                <a:lnTo>
                  <a:pt x="1137597" y="2416632"/>
                </a:lnTo>
                <a:lnTo>
                  <a:pt x="1137597" y="2421140"/>
                </a:lnTo>
                <a:lnTo>
                  <a:pt x="1136956" y="2426935"/>
                </a:lnTo>
                <a:lnTo>
                  <a:pt x="1135675" y="2434341"/>
                </a:lnTo>
                <a:lnTo>
                  <a:pt x="1133754" y="2443357"/>
                </a:lnTo>
                <a:lnTo>
                  <a:pt x="1132153" y="2444001"/>
                </a:lnTo>
                <a:lnTo>
                  <a:pt x="1129911" y="2444323"/>
                </a:lnTo>
                <a:lnTo>
                  <a:pt x="1124147" y="2444967"/>
                </a:lnTo>
                <a:lnTo>
                  <a:pt x="1113580" y="2445611"/>
                </a:lnTo>
                <a:lnTo>
                  <a:pt x="1113260" y="2444967"/>
                </a:lnTo>
                <a:lnTo>
                  <a:pt x="1112619" y="2444967"/>
                </a:lnTo>
                <a:lnTo>
                  <a:pt x="1112299" y="2444001"/>
                </a:lnTo>
                <a:lnTo>
                  <a:pt x="1111338" y="2442713"/>
                </a:lnTo>
                <a:lnTo>
                  <a:pt x="1110698" y="2441747"/>
                </a:lnTo>
                <a:lnTo>
                  <a:pt x="1109737" y="2440781"/>
                </a:lnTo>
                <a:lnTo>
                  <a:pt x="1109097" y="2440781"/>
                </a:lnTo>
                <a:lnTo>
                  <a:pt x="1107816" y="2440781"/>
                </a:lnTo>
                <a:lnTo>
                  <a:pt x="1105254" y="2442069"/>
                </a:lnTo>
                <a:lnTo>
                  <a:pt x="1101411" y="2444645"/>
                </a:lnTo>
                <a:lnTo>
                  <a:pt x="1092445" y="2451085"/>
                </a:lnTo>
                <a:lnTo>
                  <a:pt x="1083479" y="2456881"/>
                </a:lnTo>
                <a:lnTo>
                  <a:pt x="1073872" y="2462677"/>
                </a:lnTo>
                <a:lnTo>
                  <a:pt x="1069069" y="2464931"/>
                </a:lnTo>
                <a:lnTo>
                  <a:pt x="1063625" y="2467185"/>
                </a:lnTo>
                <a:lnTo>
                  <a:pt x="1057861" y="2469117"/>
                </a:lnTo>
                <a:lnTo>
                  <a:pt x="1052737" y="2471049"/>
                </a:lnTo>
                <a:lnTo>
                  <a:pt x="1046653" y="2472337"/>
                </a:lnTo>
                <a:lnTo>
                  <a:pt x="1040569" y="2473303"/>
                </a:lnTo>
                <a:lnTo>
                  <a:pt x="1034164" y="2474591"/>
                </a:lnTo>
                <a:lnTo>
                  <a:pt x="1027119" y="2474913"/>
                </a:lnTo>
                <a:lnTo>
                  <a:pt x="1020394" y="2474913"/>
                </a:lnTo>
                <a:lnTo>
                  <a:pt x="1012709" y="2474591"/>
                </a:lnTo>
                <a:lnTo>
                  <a:pt x="1006625" y="2473625"/>
                </a:lnTo>
                <a:lnTo>
                  <a:pt x="1001821" y="2472981"/>
                </a:lnTo>
                <a:lnTo>
                  <a:pt x="997658" y="2471371"/>
                </a:lnTo>
                <a:lnTo>
                  <a:pt x="994456" y="2469761"/>
                </a:lnTo>
                <a:lnTo>
                  <a:pt x="991894" y="2468473"/>
                </a:lnTo>
                <a:lnTo>
                  <a:pt x="990293" y="2466219"/>
                </a:lnTo>
                <a:lnTo>
                  <a:pt x="989332" y="2464287"/>
                </a:lnTo>
                <a:lnTo>
                  <a:pt x="989012" y="2461389"/>
                </a:lnTo>
                <a:lnTo>
                  <a:pt x="989332" y="2459135"/>
                </a:lnTo>
                <a:lnTo>
                  <a:pt x="989973" y="2456559"/>
                </a:lnTo>
                <a:lnTo>
                  <a:pt x="991254" y="2453661"/>
                </a:lnTo>
                <a:lnTo>
                  <a:pt x="993175" y="2450763"/>
                </a:lnTo>
                <a:lnTo>
                  <a:pt x="995417" y="2447865"/>
                </a:lnTo>
                <a:lnTo>
                  <a:pt x="997658" y="2444645"/>
                </a:lnTo>
                <a:lnTo>
                  <a:pt x="1003422" y="2438527"/>
                </a:lnTo>
                <a:lnTo>
                  <a:pt x="1010147" y="2432409"/>
                </a:lnTo>
                <a:lnTo>
                  <a:pt x="1017192" y="2426935"/>
                </a:lnTo>
                <a:lnTo>
                  <a:pt x="1024237" y="2421462"/>
                </a:lnTo>
                <a:lnTo>
                  <a:pt x="1030962" y="2416632"/>
                </a:lnTo>
                <a:lnTo>
                  <a:pt x="1041529" y="2409226"/>
                </a:lnTo>
                <a:lnTo>
                  <a:pt x="1045692" y="2406650"/>
                </a:lnTo>
                <a:close/>
                <a:moveTo>
                  <a:pt x="1201246" y="2330132"/>
                </a:moveTo>
                <a:lnTo>
                  <a:pt x="1182492" y="2330450"/>
                </a:lnTo>
                <a:lnTo>
                  <a:pt x="1164372" y="2331085"/>
                </a:lnTo>
                <a:lnTo>
                  <a:pt x="1157061" y="2331720"/>
                </a:lnTo>
                <a:lnTo>
                  <a:pt x="1155472" y="2331720"/>
                </a:lnTo>
                <a:lnTo>
                  <a:pt x="1153565" y="2344420"/>
                </a:lnTo>
                <a:lnTo>
                  <a:pt x="1148796" y="2388235"/>
                </a:lnTo>
                <a:lnTo>
                  <a:pt x="1139896" y="2388235"/>
                </a:lnTo>
                <a:lnTo>
                  <a:pt x="1042943" y="2389822"/>
                </a:lnTo>
                <a:lnTo>
                  <a:pt x="1039764" y="2347277"/>
                </a:lnTo>
                <a:lnTo>
                  <a:pt x="1022280" y="2352040"/>
                </a:lnTo>
                <a:lnTo>
                  <a:pt x="1005115" y="2356802"/>
                </a:lnTo>
                <a:lnTo>
                  <a:pt x="989539" y="2361565"/>
                </a:lnTo>
                <a:lnTo>
                  <a:pt x="974281" y="2367280"/>
                </a:lnTo>
                <a:lnTo>
                  <a:pt x="960930" y="2372995"/>
                </a:lnTo>
                <a:lnTo>
                  <a:pt x="947579" y="2379027"/>
                </a:lnTo>
                <a:lnTo>
                  <a:pt x="935817" y="2385377"/>
                </a:lnTo>
                <a:lnTo>
                  <a:pt x="925009" y="2391727"/>
                </a:lnTo>
                <a:lnTo>
                  <a:pt x="915791" y="2398395"/>
                </a:lnTo>
                <a:lnTo>
                  <a:pt x="907208" y="2405380"/>
                </a:lnTo>
                <a:lnTo>
                  <a:pt x="903711" y="2409190"/>
                </a:lnTo>
                <a:lnTo>
                  <a:pt x="900215" y="2412365"/>
                </a:lnTo>
                <a:lnTo>
                  <a:pt x="896718" y="2415857"/>
                </a:lnTo>
                <a:lnTo>
                  <a:pt x="894175" y="2419667"/>
                </a:lnTo>
                <a:lnTo>
                  <a:pt x="891632" y="2422842"/>
                </a:lnTo>
                <a:lnTo>
                  <a:pt x="889407" y="2426335"/>
                </a:lnTo>
                <a:lnTo>
                  <a:pt x="887500" y="2430145"/>
                </a:lnTo>
                <a:lnTo>
                  <a:pt x="885910" y="2433637"/>
                </a:lnTo>
                <a:lnTo>
                  <a:pt x="884639" y="2437130"/>
                </a:lnTo>
                <a:lnTo>
                  <a:pt x="884003" y="2440622"/>
                </a:lnTo>
                <a:lnTo>
                  <a:pt x="883367" y="2444432"/>
                </a:lnTo>
                <a:lnTo>
                  <a:pt x="883367" y="2447925"/>
                </a:lnTo>
                <a:lnTo>
                  <a:pt x="883367" y="2451100"/>
                </a:lnTo>
                <a:lnTo>
                  <a:pt x="883685" y="2454592"/>
                </a:lnTo>
                <a:lnTo>
                  <a:pt x="884639" y="2457450"/>
                </a:lnTo>
                <a:lnTo>
                  <a:pt x="885592" y="2460942"/>
                </a:lnTo>
                <a:lnTo>
                  <a:pt x="887182" y="2464435"/>
                </a:lnTo>
                <a:lnTo>
                  <a:pt x="888771" y="2467610"/>
                </a:lnTo>
                <a:lnTo>
                  <a:pt x="890678" y="2471102"/>
                </a:lnTo>
                <a:lnTo>
                  <a:pt x="892903" y="2473960"/>
                </a:lnTo>
                <a:lnTo>
                  <a:pt x="898307" y="2480945"/>
                </a:lnTo>
                <a:lnTo>
                  <a:pt x="904665" y="2487295"/>
                </a:lnTo>
                <a:lnTo>
                  <a:pt x="912294" y="2493645"/>
                </a:lnTo>
                <a:lnTo>
                  <a:pt x="920877" y="2499995"/>
                </a:lnTo>
                <a:lnTo>
                  <a:pt x="930413" y="2506027"/>
                </a:lnTo>
                <a:lnTo>
                  <a:pt x="940903" y="2512060"/>
                </a:lnTo>
                <a:lnTo>
                  <a:pt x="952665" y="2518092"/>
                </a:lnTo>
                <a:lnTo>
                  <a:pt x="964426" y="2523807"/>
                </a:lnTo>
                <a:lnTo>
                  <a:pt x="978095" y="2528888"/>
                </a:lnTo>
                <a:lnTo>
                  <a:pt x="992082" y="2533968"/>
                </a:lnTo>
                <a:lnTo>
                  <a:pt x="1006704" y="2538730"/>
                </a:lnTo>
                <a:lnTo>
                  <a:pt x="1022598" y="2543175"/>
                </a:lnTo>
                <a:lnTo>
                  <a:pt x="1041671" y="2548255"/>
                </a:lnTo>
                <a:lnTo>
                  <a:pt x="1062015" y="2552700"/>
                </a:lnTo>
                <a:lnTo>
                  <a:pt x="1083631" y="2556510"/>
                </a:lnTo>
                <a:lnTo>
                  <a:pt x="1105247" y="2559368"/>
                </a:lnTo>
                <a:lnTo>
                  <a:pt x="1128452" y="2562225"/>
                </a:lnTo>
                <a:lnTo>
                  <a:pt x="1151975" y="2564130"/>
                </a:lnTo>
                <a:lnTo>
                  <a:pt x="1176452" y="2565083"/>
                </a:lnTo>
                <a:lnTo>
                  <a:pt x="1201246" y="2565400"/>
                </a:lnTo>
                <a:lnTo>
                  <a:pt x="1222862" y="2565083"/>
                </a:lnTo>
                <a:lnTo>
                  <a:pt x="1243524" y="2564448"/>
                </a:lnTo>
                <a:lnTo>
                  <a:pt x="1264187" y="2562860"/>
                </a:lnTo>
                <a:lnTo>
                  <a:pt x="1283895" y="2560955"/>
                </a:lnTo>
                <a:lnTo>
                  <a:pt x="1303286" y="2558733"/>
                </a:lnTo>
                <a:lnTo>
                  <a:pt x="1321723" y="2555558"/>
                </a:lnTo>
                <a:lnTo>
                  <a:pt x="1339842" y="2552700"/>
                </a:lnTo>
                <a:lnTo>
                  <a:pt x="1357643" y="2548890"/>
                </a:lnTo>
                <a:lnTo>
                  <a:pt x="1374173" y="2544763"/>
                </a:lnTo>
                <a:lnTo>
                  <a:pt x="1390385" y="2540635"/>
                </a:lnTo>
                <a:lnTo>
                  <a:pt x="1405325" y="2535873"/>
                </a:lnTo>
                <a:lnTo>
                  <a:pt x="1419630" y="2530793"/>
                </a:lnTo>
                <a:lnTo>
                  <a:pt x="1431073" y="2526347"/>
                </a:lnTo>
                <a:lnTo>
                  <a:pt x="1441881" y="2521902"/>
                </a:lnTo>
                <a:lnTo>
                  <a:pt x="1452053" y="2516822"/>
                </a:lnTo>
                <a:lnTo>
                  <a:pt x="1461590" y="2512060"/>
                </a:lnTo>
                <a:lnTo>
                  <a:pt x="1470490" y="2507297"/>
                </a:lnTo>
                <a:lnTo>
                  <a:pt x="1478437" y="2502217"/>
                </a:lnTo>
                <a:lnTo>
                  <a:pt x="1486066" y="2497137"/>
                </a:lnTo>
                <a:lnTo>
                  <a:pt x="1492742" y="2491740"/>
                </a:lnTo>
                <a:lnTo>
                  <a:pt x="1499099" y="2486025"/>
                </a:lnTo>
                <a:lnTo>
                  <a:pt x="1504503" y="2480945"/>
                </a:lnTo>
                <a:lnTo>
                  <a:pt x="1508954" y="2475230"/>
                </a:lnTo>
                <a:lnTo>
                  <a:pt x="1512768" y="2469832"/>
                </a:lnTo>
                <a:lnTo>
                  <a:pt x="1515629" y="2464435"/>
                </a:lnTo>
                <a:lnTo>
                  <a:pt x="1517854" y="2458720"/>
                </a:lnTo>
                <a:lnTo>
                  <a:pt x="1519126" y="2453322"/>
                </a:lnTo>
                <a:lnTo>
                  <a:pt x="1519444" y="2447925"/>
                </a:lnTo>
                <a:lnTo>
                  <a:pt x="1519126" y="2442845"/>
                </a:lnTo>
                <a:lnTo>
                  <a:pt x="1518490" y="2438082"/>
                </a:lnTo>
                <a:lnTo>
                  <a:pt x="1516583" y="2433002"/>
                </a:lnTo>
                <a:lnTo>
                  <a:pt x="1514358" y="2427922"/>
                </a:lnTo>
                <a:lnTo>
                  <a:pt x="1511179" y="2422842"/>
                </a:lnTo>
                <a:lnTo>
                  <a:pt x="1507364" y="2418080"/>
                </a:lnTo>
                <a:lnTo>
                  <a:pt x="1503232" y="2413317"/>
                </a:lnTo>
                <a:lnTo>
                  <a:pt x="1498464" y="2408237"/>
                </a:lnTo>
                <a:lnTo>
                  <a:pt x="1493060" y="2403475"/>
                </a:lnTo>
                <a:lnTo>
                  <a:pt x="1487020" y="2399030"/>
                </a:lnTo>
                <a:lnTo>
                  <a:pt x="1480662" y="2393950"/>
                </a:lnTo>
                <a:lnTo>
                  <a:pt x="1473669" y="2389505"/>
                </a:lnTo>
                <a:lnTo>
                  <a:pt x="1465722" y="2385060"/>
                </a:lnTo>
                <a:lnTo>
                  <a:pt x="1457775" y="2380615"/>
                </a:lnTo>
                <a:lnTo>
                  <a:pt x="1448557" y="2376487"/>
                </a:lnTo>
                <a:lnTo>
                  <a:pt x="1439656" y="2372360"/>
                </a:lnTo>
                <a:lnTo>
                  <a:pt x="1424716" y="2365692"/>
                </a:lnTo>
                <a:lnTo>
                  <a:pt x="1408504" y="2360295"/>
                </a:lnTo>
                <a:lnTo>
                  <a:pt x="1391020" y="2354897"/>
                </a:lnTo>
                <a:lnTo>
                  <a:pt x="1372583" y="2350135"/>
                </a:lnTo>
                <a:lnTo>
                  <a:pt x="1369722" y="2389822"/>
                </a:lnTo>
                <a:lnTo>
                  <a:pt x="1268319" y="2389822"/>
                </a:lnTo>
                <a:lnTo>
                  <a:pt x="1260690" y="2332355"/>
                </a:lnTo>
                <a:lnTo>
                  <a:pt x="1246385" y="2331720"/>
                </a:lnTo>
                <a:lnTo>
                  <a:pt x="1231763" y="2330767"/>
                </a:lnTo>
                <a:lnTo>
                  <a:pt x="1216823" y="2330450"/>
                </a:lnTo>
                <a:lnTo>
                  <a:pt x="1201246" y="2330132"/>
                </a:lnTo>
                <a:close/>
                <a:moveTo>
                  <a:pt x="1861529" y="2074863"/>
                </a:moveTo>
                <a:lnTo>
                  <a:pt x="1868488" y="2085078"/>
                </a:lnTo>
                <a:lnTo>
                  <a:pt x="1702093" y="2192338"/>
                </a:lnTo>
                <a:lnTo>
                  <a:pt x="1695450" y="2181803"/>
                </a:lnTo>
                <a:lnTo>
                  <a:pt x="1861529" y="2074863"/>
                </a:lnTo>
                <a:close/>
                <a:moveTo>
                  <a:pt x="1219048" y="2005330"/>
                </a:moveTo>
                <a:lnTo>
                  <a:pt x="1186942" y="2065337"/>
                </a:lnTo>
                <a:lnTo>
                  <a:pt x="1161512" y="2280602"/>
                </a:lnTo>
                <a:lnTo>
                  <a:pt x="1180902" y="2279650"/>
                </a:lnTo>
                <a:lnTo>
                  <a:pt x="1201246" y="2279332"/>
                </a:lnTo>
                <a:lnTo>
                  <a:pt x="1214915" y="2279650"/>
                </a:lnTo>
                <a:lnTo>
                  <a:pt x="1227948" y="2279967"/>
                </a:lnTo>
                <a:lnTo>
                  <a:pt x="1254332" y="2281237"/>
                </a:lnTo>
                <a:lnTo>
                  <a:pt x="1219048" y="2005330"/>
                </a:lnTo>
                <a:close/>
                <a:moveTo>
                  <a:pt x="1196160" y="1991360"/>
                </a:moveTo>
                <a:lnTo>
                  <a:pt x="1191074" y="2032000"/>
                </a:lnTo>
                <a:lnTo>
                  <a:pt x="1212690" y="1991360"/>
                </a:lnTo>
                <a:lnTo>
                  <a:pt x="1208876" y="1991677"/>
                </a:lnTo>
                <a:lnTo>
                  <a:pt x="1204743" y="1991995"/>
                </a:lnTo>
                <a:lnTo>
                  <a:pt x="1200293" y="1991677"/>
                </a:lnTo>
                <a:lnTo>
                  <a:pt x="1196160" y="1991360"/>
                </a:lnTo>
                <a:close/>
                <a:moveTo>
                  <a:pt x="751423" y="1981200"/>
                </a:moveTo>
                <a:lnTo>
                  <a:pt x="838200" y="2111073"/>
                </a:lnTo>
                <a:lnTo>
                  <a:pt x="828139" y="2117725"/>
                </a:lnTo>
                <a:lnTo>
                  <a:pt x="741362" y="1987852"/>
                </a:lnTo>
                <a:lnTo>
                  <a:pt x="751423" y="1981200"/>
                </a:lnTo>
                <a:close/>
                <a:moveTo>
                  <a:pt x="2195208" y="1862138"/>
                </a:moveTo>
                <a:lnTo>
                  <a:pt x="2201863" y="1872672"/>
                </a:lnTo>
                <a:lnTo>
                  <a:pt x="2035164" y="1979613"/>
                </a:lnTo>
                <a:lnTo>
                  <a:pt x="2028825" y="1969398"/>
                </a:lnTo>
                <a:lnTo>
                  <a:pt x="2195208" y="1862138"/>
                </a:lnTo>
                <a:close/>
                <a:moveTo>
                  <a:pt x="857250" y="1828800"/>
                </a:moveTo>
                <a:lnTo>
                  <a:pt x="932616" y="1842554"/>
                </a:lnTo>
                <a:lnTo>
                  <a:pt x="934861" y="1843179"/>
                </a:lnTo>
                <a:lnTo>
                  <a:pt x="937106" y="1844430"/>
                </a:lnTo>
                <a:lnTo>
                  <a:pt x="939351" y="1846305"/>
                </a:lnTo>
                <a:lnTo>
                  <a:pt x="940955" y="1848806"/>
                </a:lnTo>
                <a:lnTo>
                  <a:pt x="942879" y="1851307"/>
                </a:lnTo>
                <a:lnTo>
                  <a:pt x="944162" y="1854745"/>
                </a:lnTo>
                <a:lnTo>
                  <a:pt x="945445" y="1858497"/>
                </a:lnTo>
                <a:lnTo>
                  <a:pt x="946407" y="1862560"/>
                </a:lnTo>
                <a:lnTo>
                  <a:pt x="948972" y="1871313"/>
                </a:lnTo>
                <a:lnTo>
                  <a:pt x="950255" y="1880691"/>
                </a:lnTo>
                <a:lnTo>
                  <a:pt x="952500" y="1899134"/>
                </a:lnTo>
                <a:lnTo>
                  <a:pt x="952500" y="1902886"/>
                </a:lnTo>
                <a:lnTo>
                  <a:pt x="952180" y="1905386"/>
                </a:lnTo>
                <a:lnTo>
                  <a:pt x="951859" y="1906949"/>
                </a:lnTo>
                <a:lnTo>
                  <a:pt x="951217" y="1907262"/>
                </a:lnTo>
                <a:lnTo>
                  <a:pt x="950576" y="1907262"/>
                </a:lnTo>
                <a:lnTo>
                  <a:pt x="949293" y="1907262"/>
                </a:lnTo>
                <a:lnTo>
                  <a:pt x="947690" y="1906324"/>
                </a:lnTo>
                <a:lnTo>
                  <a:pt x="945765" y="1904761"/>
                </a:lnTo>
                <a:lnTo>
                  <a:pt x="943841" y="1902886"/>
                </a:lnTo>
                <a:lnTo>
                  <a:pt x="939993" y="1897571"/>
                </a:lnTo>
                <a:lnTo>
                  <a:pt x="937106" y="1892257"/>
                </a:lnTo>
                <a:lnTo>
                  <a:pt x="935503" y="1889131"/>
                </a:lnTo>
                <a:lnTo>
                  <a:pt x="934541" y="1886318"/>
                </a:lnTo>
                <a:lnTo>
                  <a:pt x="933899" y="1883504"/>
                </a:lnTo>
                <a:lnTo>
                  <a:pt x="933579" y="1881316"/>
                </a:lnTo>
                <a:lnTo>
                  <a:pt x="933579" y="1879441"/>
                </a:lnTo>
                <a:lnTo>
                  <a:pt x="933258" y="1878190"/>
                </a:lnTo>
                <a:lnTo>
                  <a:pt x="932937" y="1876627"/>
                </a:lnTo>
                <a:lnTo>
                  <a:pt x="931975" y="1875064"/>
                </a:lnTo>
                <a:lnTo>
                  <a:pt x="931334" y="1874439"/>
                </a:lnTo>
                <a:lnTo>
                  <a:pt x="930692" y="1873501"/>
                </a:lnTo>
                <a:lnTo>
                  <a:pt x="929409" y="1873189"/>
                </a:lnTo>
                <a:lnTo>
                  <a:pt x="928768" y="1873189"/>
                </a:lnTo>
                <a:lnTo>
                  <a:pt x="927485" y="1873501"/>
                </a:lnTo>
                <a:lnTo>
                  <a:pt x="926844" y="1874439"/>
                </a:lnTo>
                <a:lnTo>
                  <a:pt x="925882" y="1875064"/>
                </a:lnTo>
                <a:lnTo>
                  <a:pt x="925240" y="1876627"/>
                </a:lnTo>
                <a:lnTo>
                  <a:pt x="924599" y="1878190"/>
                </a:lnTo>
                <a:lnTo>
                  <a:pt x="924278" y="1880378"/>
                </a:lnTo>
                <a:lnTo>
                  <a:pt x="923637" y="1882879"/>
                </a:lnTo>
                <a:lnTo>
                  <a:pt x="923316" y="1885380"/>
                </a:lnTo>
                <a:lnTo>
                  <a:pt x="923316" y="1891319"/>
                </a:lnTo>
                <a:lnTo>
                  <a:pt x="922354" y="1896321"/>
                </a:lnTo>
                <a:lnTo>
                  <a:pt x="921392" y="1898822"/>
                </a:lnTo>
                <a:lnTo>
                  <a:pt x="920430" y="1900697"/>
                </a:lnTo>
                <a:lnTo>
                  <a:pt x="919147" y="1902573"/>
                </a:lnTo>
                <a:lnTo>
                  <a:pt x="917543" y="1904449"/>
                </a:lnTo>
                <a:lnTo>
                  <a:pt x="916260" y="1905699"/>
                </a:lnTo>
                <a:lnTo>
                  <a:pt x="914336" y="1906949"/>
                </a:lnTo>
                <a:lnTo>
                  <a:pt x="912091" y="1908200"/>
                </a:lnTo>
                <a:lnTo>
                  <a:pt x="909846" y="1909138"/>
                </a:lnTo>
                <a:lnTo>
                  <a:pt x="906960" y="1909450"/>
                </a:lnTo>
                <a:lnTo>
                  <a:pt x="904073" y="1909763"/>
                </a:lnTo>
                <a:lnTo>
                  <a:pt x="900546" y="1909763"/>
                </a:lnTo>
                <a:lnTo>
                  <a:pt x="897018" y="1909763"/>
                </a:lnTo>
                <a:lnTo>
                  <a:pt x="894132" y="1909450"/>
                </a:lnTo>
                <a:lnTo>
                  <a:pt x="891245" y="1908512"/>
                </a:lnTo>
                <a:lnTo>
                  <a:pt x="888359" y="1907262"/>
                </a:lnTo>
                <a:lnTo>
                  <a:pt x="885793" y="1905386"/>
                </a:lnTo>
                <a:lnTo>
                  <a:pt x="883548" y="1903511"/>
                </a:lnTo>
                <a:lnTo>
                  <a:pt x="881303" y="1901323"/>
                </a:lnTo>
                <a:lnTo>
                  <a:pt x="879058" y="1898822"/>
                </a:lnTo>
                <a:lnTo>
                  <a:pt x="877134" y="1896321"/>
                </a:lnTo>
                <a:lnTo>
                  <a:pt x="873286" y="1889756"/>
                </a:lnTo>
                <a:lnTo>
                  <a:pt x="870079" y="1882879"/>
                </a:lnTo>
                <a:lnTo>
                  <a:pt x="867192" y="1875690"/>
                </a:lnTo>
                <a:lnTo>
                  <a:pt x="864947" y="1868500"/>
                </a:lnTo>
                <a:lnTo>
                  <a:pt x="863023" y="1860997"/>
                </a:lnTo>
                <a:lnTo>
                  <a:pt x="861099" y="1853495"/>
                </a:lnTo>
                <a:lnTo>
                  <a:pt x="858854" y="1840991"/>
                </a:lnTo>
                <a:lnTo>
                  <a:pt x="857571" y="1832238"/>
                </a:lnTo>
                <a:lnTo>
                  <a:pt x="857250" y="1828800"/>
                </a:lnTo>
                <a:close/>
                <a:moveTo>
                  <a:pt x="1562100" y="1827213"/>
                </a:moveTo>
                <a:lnTo>
                  <a:pt x="1561780" y="1830705"/>
                </a:lnTo>
                <a:lnTo>
                  <a:pt x="1560497" y="1839595"/>
                </a:lnTo>
                <a:lnTo>
                  <a:pt x="1557931" y="1852613"/>
                </a:lnTo>
                <a:lnTo>
                  <a:pt x="1556328" y="1859915"/>
                </a:lnTo>
                <a:lnTo>
                  <a:pt x="1554403" y="1867535"/>
                </a:lnTo>
                <a:lnTo>
                  <a:pt x="1552158" y="1875155"/>
                </a:lnTo>
                <a:lnTo>
                  <a:pt x="1549272" y="1882140"/>
                </a:lnTo>
                <a:lnTo>
                  <a:pt x="1546065" y="1889443"/>
                </a:lnTo>
                <a:lnTo>
                  <a:pt x="1542537" y="1895475"/>
                </a:lnTo>
                <a:lnTo>
                  <a:pt x="1540613" y="1898333"/>
                </a:lnTo>
                <a:lnTo>
                  <a:pt x="1538047" y="1900873"/>
                </a:lnTo>
                <a:lnTo>
                  <a:pt x="1535802" y="1903413"/>
                </a:lnTo>
                <a:lnTo>
                  <a:pt x="1533237" y="1905000"/>
                </a:lnTo>
                <a:lnTo>
                  <a:pt x="1530992" y="1906905"/>
                </a:lnTo>
                <a:lnTo>
                  <a:pt x="1528426" y="1908175"/>
                </a:lnTo>
                <a:lnTo>
                  <a:pt x="1525219" y="1908810"/>
                </a:lnTo>
                <a:lnTo>
                  <a:pt x="1522333" y="1909763"/>
                </a:lnTo>
                <a:lnTo>
                  <a:pt x="1518805" y="1909763"/>
                </a:lnTo>
                <a:lnTo>
                  <a:pt x="1515277" y="1909763"/>
                </a:lnTo>
                <a:lnTo>
                  <a:pt x="1512391" y="1909445"/>
                </a:lnTo>
                <a:lnTo>
                  <a:pt x="1509825" y="1908493"/>
                </a:lnTo>
                <a:lnTo>
                  <a:pt x="1506939" y="1907858"/>
                </a:lnTo>
                <a:lnTo>
                  <a:pt x="1505014" y="1906588"/>
                </a:lnTo>
                <a:lnTo>
                  <a:pt x="1503411" y="1905635"/>
                </a:lnTo>
                <a:lnTo>
                  <a:pt x="1501487" y="1904048"/>
                </a:lnTo>
                <a:lnTo>
                  <a:pt x="1500204" y="1902143"/>
                </a:lnTo>
                <a:lnTo>
                  <a:pt x="1498600" y="1900238"/>
                </a:lnTo>
                <a:lnTo>
                  <a:pt x="1497959" y="1898333"/>
                </a:lnTo>
                <a:lnTo>
                  <a:pt x="1497317" y="1895793"/>
                </a:lnTo>
                <a:lnTo>
                  <a:pt x="1496035" y="1890713"/>
                </a:lnTo>
                <a:lnTo>
                  <a:pt x="1495714" y="1884998"/>
                </a:lnTo>
                <a:lnTo>
                  <a:pt x="1495714" y="1881823"/>
                </a:lnTo>
                <a:lnTo>
                  <a:pt x="1495393" y="1879600"/>
                </a:lnTo>
                <a:lnTo>
                  <a:pt x="1494752" y="1877378"/>
                </a:lnTo>
                <a:lnTo>
                  <a:pt x="1494110" y="1875790"/>
                </a:lnTo>
                <a:lnTo>
                  <a:pt x="1493469" y="1874203"/>
                </a:lnTo>
                <a:lnTo>
                  <a:pt x="1492507" y="1873568"/>
                </a:lnTo>
                <a:lnTo>
                  <a:pt x="1491865" y="1872933"/>
                </a:lnTo>
                <a:lnTo>
                  <a:pt x="1490583" y="1872298"/>
                </a:lnTo>
                <a:lnTo>
                  <a:pt x="1489941" y="1872298"/>
                </a:lnTo>
                <a:lnTo>
                  <a:pt x="1488979" y="1872933"/>
                </a:lnTo>
                <a:lnTo>
                  <a:pt x="1488017" y="1873568"/>
                </a:lnTo>
                <a:lnTo>
                  <a:pt x="1487376" y="1874203"/>
                </a:lnTo>
                <a:lnTo>
                  <a:pt x="1486413" y="1875790"/>
                </a:lnTo>
                <a:lnTo>
                  <a:pt x="1486093" y="1877060"/>
                </a:lnTo>
                <a:lnTo>
                  <a:pt x="1485772" y="1878965"/>
                </a:lnTo>
                <a:lnTo>
                  <a:pt x="1485772" y="1880870"/>
                </a:lnTo>
                <a:lnTo>
                  <a:pt x="1485451" y="1883093"/>
                </a:lnTo>
                <a:lnTo>
                  <a:pt x="1485131" y="1885633"/>
                </a:lnTo>
                <a:lnTo>
                  <a:pt x="1483848" y="1888490"/>
                </a:lnTo>
                <a:lnTo>
                  <a:pt x="1482244" y="1891665"/>
                </a:lnTo>
                <a:lnTo>
                  <a:pt x="1479358" y="1897380"/>
                </a:lnTo>
                <a:lnTo>
                  <a:pt x="1475509" y="1902460"/>
                </a:lnTo>
                <a:lnTo>
                  <a:pt x="1473585" y="1904365"/>
                </a:lnTo>
                <a:lnTo>
                  <a:pt x="1471661" y="1905953"/>
                </a:lnTo>
                <a:lnTo>
                  <a:pt x="1470378" y="1906905"/>
                </a:lnTo>
                <a:lnTo>
                  <a:pt x="1468774" y="1906905"/>
                </a:lnTo>
                <a:lnTo>
                  <a:pt x="1468454" y="1906905"/>
                </a:lnTo>
                <a:lnTo>
                  <a:pt x="1467492" y="1906588"/>
                </a:lnTo>
                <a:lnTo>
                  <a:pt x="1466850" y="1904683"/>
                </a:lnTo>
                <a:lnTo>
                  <a:pt x="1466850" y="1902143"/>
                </a:lnTo>
                <a:lnTo>
                  <a:pt x="1466850" y="1898650"/>
                </a:lnTo>
                <a:lnTo>
                  <a:pt x="1469095" y="1879918"/>
                </a:lnTo>
                <a:lnTo>
                  <a:pt x="1470699" y="1870710"/>
                </a:lnTo>
                <a:lnTo>
                  <a:pt x="1472944" y="1861503"/>
                </a:lnTo>
                <a:lnTo>
                  <a:pt x="1473906" y="1857375"/>
                </a:lnTo>
                <a:lnTo>
                  <a:pt x="1475189" y="1853565"/>
                </a:lnTo>
                <a:lnTo>
                  <a:pt x="1476792" y="1850390"/>
                </a:lnTo>
                <a:lnTo>
                  <a:pt x="1478716" y="1847215"/>
                </a:lnTo>
                <a:lnTo>
                  <a:pt x="1479999" y="1844993"/>
                </a:lnTo>
                <a:lnTo>
                  <a:pt x="1482244" y="1843088"/>
                </a:lnTo>
                <a:lnTo>
                  <a:pt x="1484810" y="1841500"/>
                </a:lnTo>
                <a:lnTo>
                  <a:pt x="1487055" y="1841183"/>
                </a:lnTo>
                <a:lnTo>
                  <a:pt x="1562100" y="1827213"/>
                </a:lnTo>
                <a:close/>
                <a:moveTo>
                  <a:pt x="575376" y="1720850"/>
                </a:moveTo>
                <a:lnTo>
                  <a:pt x="663575" y="1850406"/>
                </a:lnTo>
                <a:lnTo>
                  <a:pt x="653349" y="1857375"/>
                </a:lnTo>
                <a:lnTo>
                  <a:pt x="565150" y="1727502"/>
                </a:lnTo>
                <a:lnTo>
                  <a:pt x="575376" y="1720850"/>
                </a:lnTo>
                <a:close/>
                <a:moveTo>
                  <a:pt x="2438400" y="1706563"/>
                </a:moveTo>
                <a:lnTo>
                  <a:pt x="2444750" y="1717208"/>
                </a:lnTo>
                <a:lnTo>
                  <a:pt x="2368550" y="1766888"/>
                </a:lnTo>
                <a:lnTo>
                  <a:pt x="2362200" y="1756242"/>
                </a:lnTo>
                <a:lnTo>
                  <a:pt x="2438400" y="1706563"/>
                </a:lnTo>
                <a:close/>
                <a:moveTo>
                  <a:pt x="2439910" y="1539875"/>
                </a:moveTo>
                <a:lnTo>
                  <a:pt x="2513012" y="1539875"/>
                </a:lnTo>
                <a:lnTo>
                  <a:pt x="2511735" y="1542137"/>
                </a:lnTo>
                <a:lnTo>
                  <a:pt x="2512374" y="1543430"/>
                </a:lnTo>
                <a:lnTo>
                  <a:pt x="2512693" y="1547632"/>
                </a:lnTo>
                <a:lnTo>
                  <a:pt x="2512693" y="1551510"/>
                </a:lnTo>
                <a:lnTo>
                  <a:pt x="2512374" y="1556035"/>
                </a:lnTo>
                <a:lnTo>
                  <a:pt x="2511097" y="1561853"/>
                </a:lnTo>
                <a:lnTo>
                  <a:pt x="2509501" y="1568963"/>
                </a:lnTo>
                <a:lnTo>
                  <a:pt x="2508543" y="1569286"/>
                </a:lnTo>
                <a:lnTo>
                  <a:pt x="2506628" y="1569933"/>
                </a:lnTo>
                <a:lnTo>
                  <a:pt x="2502478" y="1570256"/>
                </a:lnTo>
                <a:lnTo>
                  <a:pt x="2493859" y="1570579"/>
                </a:lnTo>
                <a:lnTo>
                  <a:pt x="2492901" y="1570256"/>
                </a:lnTo>
                <a:lnTo>
                  <a:pt x="2492582" y="1569286"/>
                </a:lnTo>
                <a:lnTo>
                  <a:pt x="2491305" y="1567347"/>
                </a:lnTo>
                <a:lnTo>
                  <a:pt x="2490666" y="1567024"/>
                </a:lnTo>
                <a:lnTo>
                  <a:pt x="2489070" y="1567024"/>
                </a:lnTo>
                <a:lnTo>
                  <a:pt x="2487155" y="1567994"/>
                </a:lnTo>
                <a:lnTo>
                  <a:pt x="2484282" y="1569933"/>
                </a:lnTo>
                <a:lnTo>
                  <a:pt x="2476940" y="1575104"/>
                </a:lnTo>
                <a:lnTo>
                  <a:pt x="2469917" y="1579629"/>
                </a:lnTo>
                <a:lnTo>
                  <a:pt x="2462255" y="1584477"/>
                </a:lnTo>
                <a:lnTo>
                  <a:pt x="2454275" y="1587709"/>
                </a:lnTo>
                <a:lnTo>
                  <a:pt x="2449806" y="1589325"/>
                </a:lnTo>
                <a:lnTo>
                  <a:pt x="2445336" y="1590941"/>
                </a:lnTo>
                <a:lnTo>
                  <a:pt x="2440867" y="1591911"/>
                </a:lnTo>
                <a:lnTo>
                  <a:pt x="2435760" y="1592880"/>
                </a:lnTo>
                <a:lnTo>
                  <a:pt x="2430971" y="1593527"/>
                </a:lnTo>
                <a:lnTo>
                  <a:pt x="2425544" y="1593850"/>
                </a:lnTo>
                <a:lnTo>
                  <a:pt x="2420118" y="1593850"/>
                </a:lnTo>
                <a:lnTo>
                  <a:pt x="2414372" y="1593527"/>
                </a:lnTo>
                <a:lnTo>
                  <a:pt x="2409264" y="1593203"/>
                </a:lnTo>
                <a:lnTo>
                  <a:pt x="2405752" y="1592234"/>
                </a:lnTo>
                <a:lnTo>
                  <a:pt x="2402241" y="1591264"/>
                </a:lnTo>
                <a:lnTo>
                  <a:pt x="2399687" y="1589971"/>
                </a:lnTo>
                <a:lnTo>
                  <a:pt x="2397772" y="1589002"/>
                </a:lnTo>
                <a:lnTo>
                  <a:pt x="2396495" y="1587063"/>
                </a:lnTo>
                <a:lnTo>
                  <a:pt x="2395856" y="1585447"/>
                </a:lnTo>
                <a:lnTo>
                  <a:pt x="2395537" y="1583507"/>
                </a:lnTo>
                <a:lnTo>
                  <a:pt x="2395537" y="1581568"/>
                </a:lnTo>
                <a:lnTo>
                  <a:pt x="2396176" y="1579306"/>
                </a:lnTo>
                <a:lnTo>
                  <a:pt x="2397453" y="1577043"/>
                </a:lnTo>
                <a:lnTo>
                  <a:pt x="2398410" y="1574781"/>
                </a:lnTo>
                <a:lnTo>
                  <a:pt x="2402241" y="1570256"/>
                </a:lnTo>
                <a:lnTo>
                  <a:pt x="2406710" y="1565085"/>
                </a:lnTo>
                <a:lnTo>
                  <a:pt x="2412137" y="1560237"/>
                </a:lnTo>
                <a:lnTo>
                  <a:pt x="2417564" y="1555712"/>
                </a:lnTo>
                <a:lnTo>
                  <a:pt x="2428417" y="1547632"/>
                </a:lnTo>
                <a:lnTo>
                  <a:pt x="2436717" y="1541814"/>
                </a:lnTo>
                <a:lnTo>
                  <a:pt x="2439910" y="1539875"/>
                </a:lnTo>
                <a:close/>
                <a:moveTo>
                  <a:pt x="2579046" y="1497966"/>
                </a:moveTo>
                <a:lnTo>
                  <a:pt x="2564773" y="1498283"/>
                </a:lnTo>
                <a:lnTo>
                  <a:pt x="2550817" y="1498918"/>
                </a:lnTo>
                <a:lnTo>
                  <a:pt x="2537179" y="1499553"/>
                </a:lnTo>
                <a:lnTo>
                  <a:pt x="2524174" y="1500823"/>
                </a:lnTo>
                <a:lnTo>
                  <a:pt x="2521002" y="1525271"/>
                </a:lnTo>
                <a:lnTo>
                  <a:pt x="2437584" y="1526223"/>
                </a:lnTo>
                <a:lnTo>
                  <a:pt x="2436950" y="1515746"/>
                </a:lnTo>
                <a:lnTo>
                  <a:pt x="2424579" y="1519556"/>
                </a:lnTo>
                <a:lnTo>
                  <a:pt x="2412527" y="1523366"/>
                </a:lnTo>
                <a:lnTo>
                  <a:pt x="2401108" y="1527493"/>
                </a:lnTo>
                <a:lnTo>
                  <a:pt x="2390324" y="1531938"/>
                </a:lnTo>
                <a:lnTo>
                  <a:pt x="2380491" y="1536383"/>
                </a:lnTo>
                <a:lnTo>
                  <a:pt x="2371610" y="1541146"/>
                </a:lnTo>
                <a:lnTo>
                  <a:pt x="2363046" y="1546226"/>
                </a:lnTo>
                <a:lnTo>
                  <a:pt x="2355434" y="1551306"/>
                </a:lnTo>
                <a:lnTo>
                  <a:pt x="2348773" y="1556703"/>
                </a:lnTo>
                <a:lnTo>
                  <a:pt x="2342747" y="1562101"/>
                </a:lnTo>
                <a:lnTo>
                  <a:pt x="2337672" y="1567181"/>
                </a:lnTo>
                <a:lnTo>
                  <a:pt x="2333549" y="1572896"/>
                </a:lnTo>
                <a:lnTo>
                  <a:pt x="2330377" y="1578293"/>
                </a:lnTo>
                <a:lnTo>
                  <a:pt x="2327522" y="1583691"/>
                </a:lnTo>
                <a:lnTo>
                  <a:pt x="2326888" y="1586548"/>
                </a:lnTo>
                <a:lnTo>
                  <a:pt x="2326253" y="1589406"/>
                </a:lnTo>
                <a:lnTo>
                  <a:pt x="2325619" y="1591946"/>
                </a:lnTo>
                <a:lnTo>
                  <a:pt x="2325619" y="1594803"/>
                </a:lnTo>
                <a:lnTo>
                  <a:pt x="2326253" y="1599248"/>
                </a:lnTo>
                <a:lnTo>
                  <a:pt x="2326888" y="1603376"/>
                </a:lnTo>
                <a:lnTo>
                  <a:pt x="2328474" y="1607821"/>
                </a:lnTo>
                <a:lnTo>
                  <a:pt x="2330694" y="1611948"/>
                </a:lnTo>
                <a:lnTo>
                  <a:pt x="2333231" y="1616393"/>
                </a:lnTo>
                <a:lnTo>
                  <a:pt x="2336403" y="1620521"/>
                </a:lnTo>
                <a:lnTo>
                  <a:pt x="2339892" y="1625283"/>
                </a:lnTo>
                <a:lnTo>
                  <a:pt x="2344650" y="1629411"/>
                </a:lnTo>
                <a:lnTo>
                  <a:pt x="2349090" y="1633538"/>
                </a:lnTo>
                <a:lnTo>
                  <a:pt x="2354165" y="1637666"/>
                </a:lnTo>
                <a:lnTo>
                  <a:pt x="2360192" y="1641793"/>
                </a:lnTo>
                <a:lnTo>
                  <a:pt x="2366535" y="1645603"/>
                </a:lnTo>
                <a:lnTo>
                  <a:pt x="2373513" y="1649096"/>
                </a:lnTo>
                <a:lnTo>
                  <a:pt x="2380491" y="1652906"/>
                </a:lnTo>
                <a:lnTo>
                  <a:pt x="2388104" y="1656716"/>
                </a:lnTo>
                <a:lnTo>
                  <a:pt x="2396350" y="1660208"/>
                </a:lnTo>
                <a:lnTo>
                  <a:pt x="2404914" y="1663383"/>
                </a:lnTo>
                <a:lnTo>
                  <a:pt x="2414112" y="1666876"/>
                </a:lnTo>
                <a:lnTo>
                  <a:pt x="2423311" y="1670051"/>
                </a:lnTo>
                <a:lnTo>
                  <a:pt x="2433143" y="1672908"/>
                </a:lnTo>
                <a:lnTo>
                  <a:pt x="2443293" y="1675448"/>
                </a:lnTo>
                <a:lnTo>
                  <a:pt x="2454077" y="1678306"/>
                </a:lnTo>
                <a:lnTo>
                  <a:pt x="2465179" y="1680846"/>
                </a:lnTo>
                <a:lnTo>
                  <a:pt x="2476280" y="1682751"/>
                </a:lnTo>
                <a:lnTo>
                  <a:pt x="2488016" y="1684973"/>
                </a:lnTo>
                <a:lnTo>
                  <a:pt x="2500068" y="1686561"/>
                </a:lnTo>
                <a:lnTo>
                  <a:pt x="2512439" y="1687831"/>
                </a:lnTo>
                <a:lnTo>
                  <a:pt x="2525126" y="1689101"/>
                </a:lnTo>
                <a:lnTo>
                  <a:pt x="2537813" y="1690053"/>
                </a:lnTo>
                <a:lnTo>
                  <a:pt x="2551452" y="1691006"/>
                </a:lnTo>
                <a:lnTo>
                  <a:pt x="2565090" y="1691323"/>
                </a:lnTo>
                <a:lnTo>
                  <a:pt x="2579046" y="1691323"/>
                </a:lnTo>
                <a:lnTo>
                  <a:pt x="2592685" y="1691323"/>
                </a:lnTo>
                <a:lnTo>
                  <a:pt x="2606324" y="1691006"/>
                </a:lnTo>
                <a:lnTo>
                  <a:pt x="2619328" y="1690053"/>
                </a:lnTo>
                <a:lnTo>
                  <a:pt x="2632650" y="1689101"/>
                </a:lnTo>
                <a:lnTo>
                  <a:pt x="2645337" y="1687831"/>
                </a:lnTo>
                <a:lnTo>
                  <a:pt x="2657390" y="1686561"/>
                </a:lnTo>
                <a:lnTo>
                  <a:pt x="2669443" y="1684973"/>
                </a:lnTo>
                <a:lnTo>
                  <a:pt x="2681496" y="1682751"/>
                </a:lnTo>
                <a:lnTo>
                  <a:pt x="2692597" y="1680846"/>
                </a:lnTo>
                <a:lnTo>
                  <a:pt x="2703698" y="1678306"/>
                </a:lnTo>
                <a:lnTo>
                  <a:pt x="2714165" y="1675448"/>
                </a:lnTo>
                <a:lnTo>
                  <a:pt x="2724315" y="1672908"/>
                </a:lnTo>
                <a:lnTo>
                  <a:pt x="2734465" y="1670051"/>
                </a:lnTo>
                <a:lnTo>
                  <a:pt x="2743663" y="1666876"/>
                </a:lnTo>
                <a:lnTo>
                  <a:pt x="2752861" y="1663383"/>
                </a:lnTo>
                <a:lnTo>
                  <a:pt x="2761425" y="1660208"/>
                </a:lnTo>
                <a:lnTo>
                  <a:pt x="2769355" y="1656716"/>
                </a:lnTo>
                <a:lnTo>
                  <a:pt x="2777284" y="1652906"/>
                </a:lnTo>
                <a:lnTo>
                  <a:pt x="2784262" y="1649096"/>
                </a:lnTo>
                <a:lnTo>
                  <a:pt x="2791240" y="1645603"/>
                </a:lnTo>
                <a:lnTo>
                  <a:pt x="2797584" y="1641793"/>
                </a:lnTo>
                <a:lnTo>
                  <a:pt x="2803293" y="1637666"/>
                </a:lnTo>
                <a:lnTo>
                  <a:pt x="2808368" y="1633538"/>
                </a:lnTo>
                <a:lnTo>
                  <a:pt x="2813443" y="1629411"/>
                </a:lnTo>
                <a:lnTo>
                  <a:pt x="2817566" y="1625283"/>
                </a:lnTo>
                <a:lnTo>
                  <a:pt x="2821055" y="1620521"/>
                </a:lnTo>
                <a:lnTo>
                  <a:pt x="2824544" y="1616393"/>
                </a:lnTo>
                <a:lnTo>
                  <a:pt x="2827082" y="1611948"/>
                </a:lnTo>
                <a:lnTo>
                  <a:pt x="2828985" y="1607821"/>
                </a:lnTo>
                <a:lnTo>
                  <a:pt x="2830571" y="1603376"/>
                </a:lnTo>
                <a:lnTo>
                  <a:pt x="2831839" y="1599248"/>
                </a:lnTo>
                <a:lnTo>
                  <a:pt x="2832157" y="1594803"/>
                </a:lnTo>
                <a:lnTo>
                  <a:pt x="2831839" y="1591628"/>
                </a:lnTo>
                <a:lnTo>
                  <a:pt x="2831205" y="1588771"/>
                </a:lnTo>
                <a:lnTo>
                  <a:pt x="2830571" y="1585596"/>
                </a:lnTo>
                <a:lnTo>
                  <a:pt x="2829302" y="1582738"/>
                </a:lnTo>
                <a:lnTo>
                  <a:pt x="2828350" y="1579563"/>
                </a:lnTo>
                <a:lnTo>
                  <a:pt x="2826447" y="1576706"/>
                </a:lnTo>
                <a:lnTo>
                  <a:pt x="2824544" y="1573213"/>
                </a:lnTo>
                <a:lnTo>
                  <a:pt x="2822324" y="1570356"/>
                </a:lnTo>
                <a:lnTo>
                  <a:pt x="2817566" y="1564323"/>
                </a:lnTo>
                <a:lnTo>
                  <a:pt x="2810905" y="1558608"/>
                </a:lnTo>
                <a:lnTo>
                  <a:pt x="2803928" y="1552576"/>
                </a:lnTo>
                <a:lnTo>
                  <a:pt x="2795681" y="1546861"/>
                </a:lnTo>
                <a:lnTo>
                  <a:pt x="2786165" y="1541146"/>
                </a:lnTo>
                <a:lnTo>
                  <a:pt x="2776016" y="1536066"/>
                </a:lnTo>
                <a:lnTo>
                  <a:pt x="2764914" y="1531303"/>
                </a:lnTo>
                <a:lnTo>
                  <a:pt x="2752861" y="1526223"/>
                </a:lnTo>
                <a:lnTo>
                  <a:pt x="2740174" y="1521778"/>
                </a:lnTo>
                <a:lnTo>
                  <a:pt x="2726535" y="1517333"/>
                </a:lnTo>
                <a:lnTo>
                  <a:pt x="2711945" y="1513523"/>
                </a:lnTo>
                <a:lnTo>
                  <a:pt x="2696720" y="1510031"/>
                </a:lnTo>
                <a:lnTo>
                  <a:pt x="2695769" y="1526223"/>
                </a:lnTo>
                <a:lnTo>
                  <a:pt x="2673883" y="1526223"/>
                </a:lnTo>
                <a:lnTo>
                  <a:pt x="2688474" y="1540511"/>
                </a:lnTo>
                <a:lnTo>
                  <a:pt x="2695452" y="1540511"/>
                </a:lnTo>
                <a:lnTo>
                  <a:pt x="2698624" y="1542416"/>
                </a:lnTo>
                <a:lnTo>
                  <a:pt x="2706870" y="1548131"/>
                </a:lnTo>
                <a:lnTo>
                  <a:pt x="2717972" y="1556068"/>
                </a:lnTo>
                <a:lnTo>
                  <a:pt x="2723046" y="1560513"/>
                </a:lnTo>
                <a:lnTo>
                  <a:pt x="2728439" y="1565276"/>
                </a:lnTo>
                <a:lnTo>
                  <a:pt x="2732879" y="1570356"/>
                </a:lnTo>
                <a:lnTo>
                  <a:pt x="2736685" y="1574801"/>
                </a:lnTo>
                <a:lnTo>
                  <a:pt x="2738271" y="1577023"/>
                </a:lnTo>
                <a:lnTo>
                  <a:pt x="2738905" y="1579246"/>
                </a:lnTo>
                <a:lnTo>
                  <a:pt x="2739540" y="1581468"/>
                </a:lnTo>
                <a:lnTo>
                  <a:pt x="2740174" y="1583373"/>
                </a:lnTo>
                <a:lnTo>
                  <a:pt x="2739540" y="1585278"/>
                </a:lnTo>
                <a:lnTo>
                  <a:pt x="2738905" y="1586866"/>
                </a:lnTo>
                <a:lnTo>
                  <a:pt x="2737320" y="1588771"/>
                </a:lnTo>
                <a:lnTo>
                  <a:pt x="2735417" y="1589723"/>
                </a:lnTo>
                <a:lnTo>
                  <a:pt x="2732879" y="1590993"/>
                </a:lnTo>
                <a:lnTo>
                  <a:pt x="2730024" y="1591946"/>
                </a:lnTo>
                <a:lnTo>
                  <a:pt x="2725901" y="1592898"/>
                </a:lnTo>
                <a:lnTo>
                  <a:pt x="2721143" y="1593216"/>
                </a:lnTo>
                <a:lnTo>
                  <a:pt x="2715117" y="1593533"/>
                </a:lnTo>
                <a:lnTo>
                  <a:pt x="2710042" y="1593533"/>
                </a:lnTo>
                <a:lnTo>
                  <a:pt x="2704650" y="1593216"/>
                </a:lnTo>
                <a:lnTo>
                  <a:pt x="2699575" y="1592581"/>
                </a:lnTo>
                <a:lnTo>
                  <a:pt x="2694500" y="1591628"/>
                </a:lnTo>
                <a:lnTo>
                  <a:pt x="2690060" y="1590676"/>
                </a:lnTo>
                <a:lnTo>
                  <a:pt x="2685619" y="1589088"/>
                </a:lnTo>
                <a:lnTo>
                  <a:pt x="2681496" y="1587501"/>
                </a:lnTo>
                <a:lnTo>
                  <a:pt x="2673566" y="1584326"/>
                </a:lnTo>
                <a:lnTo>
                  <a:pt x="2665954" y="1579563"/>
                </a:lnTo>
                <a:lnTo>
                  <a:pt x="2658659" y="1575118"/>
                </a:lnTo>
                <a:lnTo>
                  <a:pt x="2651681" y="1570038"/>
                </a:lnTo>
                <a:lnTo>
                  <a:pt x="2648826" y="1568133"/>
                </a:lnTo>
                <a:lnTo>
                  <a:pt x="2646606" y="1567181"/>
                </a:lnTo>
                <a:lnTo>
                  <a:pt x="2645337" y="1567181"/>
                </a:lnTo>
                <a:lnTo>
                  <a:pt x="2644386" y="1567498"/>
                </a:lnTo>
                <a:lnTo>
                  <a:pt x="2643434" y="1569403"/>
                </a:lnTo>
                <a:lnTo>
                  <a:pt x="2643117" y="1570356"/>
                </a:lnTo>
                <a:lnTo>
                  <a:pt x="2642165" y="1570673"/>
                </a:lnTo>
                <a:lnTo>
                  <a:pt x="2633602" y="1570356"/>
                </a:lnTo>
                <a:lnTo>
                  <a:pt x="2629161" y="1570038"/>
                </a:lnTo>
                <a:lnTo>
                  <a:pt x="2627258" y="1569403"/>
                </a:lnTo>
                <a:lnTo>
                  <a:pt x="2626306" y="1569086"/>
                </a:lnTo>
                <a:lnTo>
                  <a:pt x="2624720" y="1562101"/>
                </a:lnTo>
                <a:lnTo>
                  <a:pt x="2624086" y="1556386"/>
                </a:lnTo>
                <a:lnTo>
                  <a:pt x="2623452" y="1551941"/>
                </a:lnTo>
                <a:lnTo>
                  <a:pt x="2623135" y="1548131"/>
                </a:lnTo>
                <a:lnTo>
                  <a:pt x="2623452" y="1544003"/>
                </a:lnTo>
                <a:lnTo>
                  <a:pt x="2624086" y="1542733"/>
                </a:lnTo>
                <a:lnTo>
                  <a:pt x="2622817" y="1540511"/>
                </a:lnTo>
                <a:lnTo>
                  <a:pt x="2671029" y="1540511"/>
                </a:lnTo>
                <a:lnTo>
                  <a:pt x="2656439" y="1526223"/>
                </a:lnTo>
                <a:lnTo>
                  <a:pt x="2615839" y="1526223"/>
                </a:lnTo>
                <a:lnTo>
                  <a:pt x="2612033" y="1499236"/>
                </a:lnTo>
                <a:lnTo>
                  <a:pt x="2595857" y="1498283"/>
                </a:lnTo>
                <a:lnTo>
                  <a:pt x="2579046" y="1497966"/>
                </a:lnTo>
                <a:close/>
                <a:moveTo>
                  <a:pt x="400303" y="1460500"/>
                </a:moveTo>
                <a:lnTo>
                  <a:pt x="487363" y="1590373"/>
                </a:lnTo>
                <a:lnTo>
                  <a:pt x="477269" y="1597025"/>
                </a:lnTo>
                <a:lnTo>
                  <a:pt x="390525" y="1467152"/>
                </a:lnTo>
                <a:lnTo>
                  <a:pt x="400303" y="1460500"/>
                </a:lnTo>
                <a:close/>
                <a:moveTo>
                  <a:pt x="2575557" y="1210946"/>
                </a:moveTo>
                <a:lnTo>
                  <a:pt x="2570165" y="1211581"/>
                </a:lnTo>
                <a:lnTo>
                  <a:pt x="2565408" y="1211898"/>
                </a:lnTo>
                <a:lnTo>
                  <a:pt x="2561919" y="1211581"/>
                </a:lnTo>
                <a:lnTo>
                  <a:pt x="2558747" y="1211263"/>
                </a:lnTo>
                <a:lnTo>
                  <a:pt x="2527663" y="1469708"/>
                </a:lnTo>
                <a:lnTo>
                  <a:pt x="2540350" y="1468756"/>
                </a:lnTo>
                <a:lnTo>
                  <a:pt x="2553038" y="1468438"/>
                </a:lnTo>
                <a:lnTo>
                  <a:pt x="2565725" y="1468121"/>
                </a:lnTo>
                <a:lnTo>
                  <a:pt x="2579046" y="1467486"/>
                </a:lnTo>
                <a:lnTo>
                  <a:pt x="2593637" y="1468121"/>
                </a:lnTo>
                <a:lnTo>
                  <a:pt x="2608227" y="1468438"/>
                </a:lnTo>
                <a:lnTo>
                  <a:pt x="2575557" y="1210946"/>
                </a:lnTo>
                <a:close/>
                <a:moveTo>
                  <a:pt x="309562" y="1149350"/>
                </a:moveTo>
                <a:lnTo>
                  <a:pt x="361753" y="1149350"/>
                </a:lnTo>
                <a:lnTo>
                  <a:pt x="369977" y="1155018"/>
                </a:lnTo>
                <a:lnTo>
                  <a:pt x="377884" y="1160685"/>
                </a:lnTo>
                <a:lnTo>
                  <a:pt x="381680" y="1164149"/>
                </a:lnTo>
                <a:lnTo>
                  <a:pt x="385476" y="1167298"/>
                </a:lnTo>
                <a:lnTo>
                  <a:pt x="388639" y="1170761"/>
                </a:lnTo>
                <a:lnTo>
                  <a:pt x="391169" y="1174225"/>
                </a:lnTo>
                <a:lnTo>
                  <a:pt x="392751" y="1177059"/>
                </a:lnTo>
                <a:lnTo>
                  <a:pt x="393700" y="1178633"/>
                </a:lnTo>
                <a:lnTo>
                  <a:pt x="393700" y="1180208"/>
                </a:lnTo>
                <a:lnTo>
                  <a:pt x="393067" y="1181467"/>
                </a:lnTo>
                <a:lnTo>
                  <a:pt x="392751" y="1182727"/>
                </a:lnTo>
                <a:lnTo>
                  <a:pt x="391802" y="1183671"/>
                </a:lnTo>
                <a:lnTo>
                  <a:pt x="390537" y="1184616"/>
                </a:lnTo>
                <a:lnTo>
                  <a:pt x="388639" y="1185561"/>
                </a:lnTo>
                <a:lnTo>
                  <a:pt x="386425" y="1186505"/>
                </a:lnTo>
                <a:lnTo>
                  <a:pt x="383578" y="1186820"/>
                </a:lnTo>
                <a:lnTo>
                  <a:pt x="380098" y="1187135"/>
                </a:lnTo>
                <a:lnTo>
                  <a:pt x="375986" y="1187450"/>
                </a:lnTo>
                <a:lnTo>
                  <a:pt x="372191" y="1187450"/>
                </a:lnTo>
                <a:lnTo>
                  <a:pt x="364599" y="1186820"/>
                </a:lnTo>
                <a:lnTo>
                  <a:pt x="357957" y="1185246"/>
                </a:lnTo>
                <a:lnTo>
                  <a:pt x="351631" y="1183042"/>
                </a:lnTo>
                <a:lnTo>
                  <a:pt x="345937" y="1180523"/>
                </a:lnTo>
                <a:lnTo>
                  <a:pt x="340244" y="1177374"/>
                </a:lnTo>
                <a:lnTo>
                  <a:pt x="335499" y="1174225"/>
                </a:lnTo>
                <a:lnTo>
                  <a:pt x="330122" y="1170761"/>
                </a:lnTo>
                <a:lnTo>
                  <a:pt x="328540" y="1169187"/>
                </a:lnTo>
                <a:lnTo>
                  <a:pt x="326959" y="1168557"/>
                </a:lnTo>
                <a:lnTo>
                  <a:pt x="325693" y="1168557"/>
                </a:lnTo>
                <a:lnTo>
                  <a:pt x="325061" y="1168872"/>
                </a:lnTo>
                <a:lnTo>
                  <a:pt x="324745" y="1170447"/>
                </a:lnTo>
                <a:lnTo>
                  <a:pt x="324112" y="1170761"/>
                </a:lnTo>
                <a:lnTo>
                  <a:pt x="323479" y="1171076"/>
                </a:lnTo>
                <a:lnTo>
                  <a:pt x="317469" y="1170761"/>
                </a:lnTo>
                <a:lnTo>
                  <a:pt x="313990" y="1170447"/>
                </a:lnTo>
                <a:lnTo>
                  <a:pt x="312409" y="1170132"/>
                </a:lnTo>
                <a:lnTo>
                  <a:pt x="311143" y="1164779"/>
                </a:lnTo>
                <a:lnTo>
                  <a:pt x="310511" y="1160685"/>
                </a:lnTo>
                <a:lnTo>
                  <a:pt x="309878" y="1155018"/>
                </a:lnTo>
                <a:lnTo>
                  <a:pt x="310511" y="1152184"/>
                </a:lnTo>
                <a:lnTo>
                  <a:pt x="310827" y="1150924"/>
                </a:lnTo>
                <a:lnTo>
                  <a:pt x="309562" y="1149350"/>
                </a:lnTo>
                <a:close/>
                <a:moveTo>
                  <a:pt x="178239" y="1149350"/>
                </a:moveTo>
                <a:lnTo>
                  <a:pt x="230188" y="1149350"/>
                </a:lnTo>
                <a:lnTo>
                  <a:pt x="229550" y="1150924"/>
                </a:lnTo>
                <a:lnTo>
                  <a:pt x="229869" y="1152184"/>
                </a:lnTo>
                <a:lnTo>
                  <a:pt x="229869" y="1155018"/>
                </a:lnTo>
                <a:lnTo>
                  <a:pt x="229550" y="1160685"/>
                </a:lnTo>
                <a:lnTo>
                  <a:pt x="229232" y="1164779"/>
                </a:lnTo>
                <a:lnTo>
                  <a:pt x="227957" y="1170132"/>
                </a:lnTo>
                <a:lnTo>
                  <a:pt x="225726" y="1170447"/>
                </a:lnTo>
                <a:lnTo>
                  <a:pt x="222858" y="1170761"/>
                </a:lnTo>
                <a:lnTo>
                  <a:pt x="216802" y="1171076"/>
                </a:lnTo>
                <a:lnTo>
                  <a:pt x="215846" y="1170761"/>
                </a:lnTo>
                <a:lnTo>
                  <a:pt x="215527" y="1170447"/>
                </a:lnTo>
                <a:lnTo>
                  <a:pt x="214890" y="1168872"/>
                </a:lnTo>
                <a:lnTo>
                  <a:pt x="214571" y="1168557"/>
                </a:lnTo>
                <a:lnTo>
                  <a:pt x="213296" y="1168557"/>
                </a:lnTo>
                <a:lnTo>
                  <a:pt x="211703" y="1169187"/>
                </a:lnTo>
                <a:lnTo>
                  <a:pt x="209472" y="1170761"/>
                </a:lnTo>
                <a:lnTo>
                  <a:pt x="204691" y="1174225"/>
                </a:lnTo>
                <a:lnTo>
                  <a:pt x="199273" y="1177374"/>
                </a:lnTo>
                <a:lnTo>
                  <a:pt x="194174" y="1180523"/>
                </a:lnTo>
                <a:lnTo>
                  <a:pt x="188119" y="1183042"/>
                </a:lnTo>
                <a:lnTo>
                  <a:pt x="182063" y="1185246"/>
                </a:lnTo>
                <a:lnTo>
                  <a:pt x="175371" y="1186820"/>
                </a:lnTo>
                <a:lnTo>
                  <a:pt x="167722" y="1187450"/>
                </a:lnTo>
                <a:lnTo>
                  <a:pt x="163579" y="1187450"/>
                </a:lnTo>
                <a:lnTo>
                  <a:pt x="159435" y="1187135"/>
                </a:lnTo>
                <a:lnTo>
                  <a:pt x="155930" y="1186820"/>
                </a:lnTo>
                <a:lnTo>
                  <a:pt x="153380" y="1186505"/>
                </a:lnTo>
                <a:lnTo>
                  <a:pt x="151149" y="1185561"/>
                </a:lnTo>
                <a:lnTo>
                  <a:pt x="149237" y="1184616"/>
                </a:lnTo>
                <a:lnTo>
                  <a:pt x="147643" y="1183671"/>
                </a:lnTo>
                <a:lnTo>
                  <a:pt x="147006" y="1182727"/>
                </a:lnTo>
                <a:lnTo>
                  <a:pt x="146050" y="1181467"/>
                </a:lnTo>
                <a:lnTo>
                  <a:pt x="146050" y="1180208"/>
                </a:lnTo>
                <a:lnTo>
                  <a:pt x="146050" y="1178633"/>
                </a:lnTo>
                <a:lnTo>
                  <a:pt x="146368" y="1177059"/>
                </a:lnTo>
                <a:lnTo>
                  <a:pt x="148281" y="1174225"/>
                </a:lnTo>
                <a:lnTo>
                  <a:pt x="151149" y="1170761"/>
                </a:lnTo>
                <a:lnTo>
                  <a:pt x="154017" y="1167298"/>
                </a:lnTo>
                <a:lnTo>
                  <a:pt x="157842" y="1164149"/>
                </a:lnTo>
                <a:lnTo>
                  <a:pt x="161985" y="1160685"/>
                </a:lnTo>
                <a:lnTo>
                  <a:pt x="169634" y="1155018"/>
                </a:lnTo>
                <a:lnTo>
                  <a:pt x="178239" y="1149350"/>
                </a:lnTo>
                <a:close/>
                <a:moveTo>
                  <a:pt x="1364001" y="1136650"/>
                </a:moveTo>
                <a:lnTo>
                  <a:pt x="1375444" y="1136650"/>
                </a:lnTo>
                <a:lnTo>
                  <a:pt x="1386888" y="1137285"/>
                </a:lnTo>
                <a:lnTo>
                  <a:pt x="1398332" y="1138872"/>
                </a:lnTo>
                <a:lnTo>
                  <a:pt x="1409457" y="1140777"/>
                </a:lnTo>
                <a:lnTo>
                  <a:pt x="1421219" y="1143000"/>
                </a:lnTo>
                <a:lnTo>
                  <a:pt x="1432663" y="1146175"/>
                </a:lnTo>
                <a:lnTo>
                  <a:pt x="1443788" y="1149032"/>
                </a:lnTo>
                <a:lnTo>
                  <a:pt x="1455232" y="1152842"/>
                </a:lnTo>
                <a:lnTo>
                  <a:pt x="1466040" y="1156652"/>
                </a:lnTo>
                <a:lnTo>
                  <a:pt x="1476848" y="1161097"/>
                </a:lnTo>
                <a:lnTo>
                  <a:pt x="1487338" y="1165542"/>
                </a:lnTo>
                <a:lnTo>
                  <a:pt x="1498146" y="1169987"/>
                </a:lnTo>
                <a:lnTo>
                  <a:pt x="1508318" y="1175067"/>
                </a:lnTo>
                <a:lnTo>
                  <a:pt x="1518490" y="1180147"/>
                </a:lnTo>
                <a:lnTo>
                  <a:pt x="1527709" y="1185545"/>
                </a:lnTo>
                <a:lnTo>
                  <a:pt x="1537245" y="1190942"/>
                </a:lnTo>
                <a:lnTo>
                  <a:pt x="1545828" y="1196022"/>
                </a:lnTo>
                <a:lnTo>
                  <a:pt x="1554410" y="1201420"/>
                </a:lnTo>
                <a:lnTo>
                  <a:pt x="1569987" y="1211897"/>
                </a:lnTo>
                <a:lnTo>
                  <a:pt x="1583020" y="1222057"/>
                </a:lnTo>
                <a:lnTo>
                  <a:pt x="1594463" y="1231265"/>
                </a:lnTo>
                <a:lnTo>
                  <a:pt x="1599231" y="1235710"/>
                </a:lnTo>
                <a:lnTo>
                  <a:pt x="1603046" y="1239837"/>
                </a:lnTo>
                <a:lnTo>
                  <a:pt x="1606543" y="1243330"/>
                </a:lnTo>
                <a:lnTo>
                  <a:pt x="1609086" y="1246822"/>
                </a:lnTo>
                <a:lnTo>
                  <a:pt x="1610993" y="1249997"/>
                </a:lnTo>
                <a:lnTo>
                  <a:pt x="1611947" y="1252220"/>
                </a:lnTo>
                <a:lnTo>
                  <a:pt x="1612582" y="1256347"/>
                </a:lnTo>
                <a:lnTo>
                  <a:pt x="1612900" y="1261427"/>
                </a:lnTo>
                <a:lnTo>
                  <a:pt x="1612900" y="1276985"/>
                </a:lnTo>
                <a:lnTo>
                  <a:pt x="1612582" y="1297305"/>
                </a:lnTo>
                <a:lnTo>
                  <a:pt x="1611311" y="1322387"/>
                </a:lnTo>
                <a:lnTo>
                  <a:pt x="1609404" y="1351280"/>
                </a:lnTo>
                <a:lnTo>
                  <a:pt x="1607178" y="1383347"/>
                </a:lnTo>
                <a:lnTo>
                  <a:pt x="1601774" y="1455102"/>
                </a:lnTo>
                <a:lnTo>
                  <a:pt x="1595099" y="1531937"/>
                </a:lnTo>
                <a:lnTo>
                  <a:pt x="1588106" y="1608772"/>
                </a:lnTo>
                <a:lnTo>
                  <a:pt x="1580159" y="1680845"/>
                </a:lnTo>
                <a:lnTo>
                  <a:pt x="1576344" y="1713230"/>
                </a:lnTo>
                <a:lnTo>
                  <a:pt x="1572847" y="1742122"/>
                </a:lnTo>
                <a:lnTo>
                  <a:pt x="1568397" y="1774825"/>
                </a:lnTo>
                <a:lnTo>
                  <a:pt x="1566172" y="1787842"/>
                </a:lnTo>
                <a:lnTo>
                  <a:pt x="1564265" y="1798955"/>
                </a:lnTo>
                <a:lnTo>
                  <a:pt x="1551232" y="1804035"/>
                </a:lnTo>
                <a:lnTo>
                  <a:pt x="1539152" y="1808162"/>
                </a:lnTo>
                <a:lnTo>
                  <a:pt x="1527073" y="1811655"/>
                </a:lnTo>
                <a:lnTo>
                  <a:pt x="1515947" y="1813877"/>
                </a:lnTo>
                <a:lnTo>
                  <a:pt x="1505775" y="1815465"/>
                </a:lnTo>
                <a:lnTo>
                  <a:pt x="1501325" y="1815782"/>
                </a:lnTo>
                <a:lnTo>
                  <a:pt x="1496874" y="1815782"/>
                </a:lnTo>
                <a:lnTo>
                  <a:pt x="1492742" y="1815782"/>
                </a:lnTo>
                <a:lnTo>
                  <a:pt x="1488609" y="1814830"/>
                </a:lnTo>
                <a:lnTo>
                  <a:pt x="1485113" y="1814195"/>
                </a:lnTo>
                <a:lnTo>
                  <a:pt x="1481934" y="1813242"/>
                </a:lnTo>
                <a:lnTo>
                  <a:pt x="1482888" y="1798955"/>
                </a:lnTo>
                <a:lnTo>
                  <a:pt x="1484159" y="1778952"/>
                </a:lnTo>
                <a:lnTo>
                  <a:pt x="1486384" y="1724025"/>
                </a:lnTo>
                <a:lnTo>
                  <a:pt x="1487338" y="1671637"/>
                </a:lnTo>
                <a:lnTo>
                  <a:pt x="1488927" y="1614487"/>
                </a:lnTo>
                <a:lnTo>
                  <a:pt x="1489881" y="1556067"/>
                </a:lnTo>
                <a:lnTo>
                  <a:pt x="1490199" y="1498600"/>
                </a:lnTo>
                <a:lnTo>
                  <a:pt x="1473033" y="1530667"/>
                </a:lnTo>
                <a:lnTo>
                  <a:pt x="1462543" y="1524952"/>
                </a:lnTo>
                <a:lnTo>
                  <a:pt x="1490199" y="1472882"/>
                </a:lnTo>
                <a:lnTo>
                  <a:pt x="1489881" y="1423035"/>
                </a:lnTo>
                <a:lnTo>
                  <a:pt x="1489245" y="1402080"/>
                </a:lnTo>
                <a:lnTo>
                  <a:pt x="1488609" y="1384300"/>
                </a:lnTo>
                <a:lnTo>
                  <a:pt x="1487974" y="1370012"/>
                </a:lnTo>
                <a:lnTo>
                  <a:pt x="1486702" y="1360170"/>
                </a:lnTo>
                <a:lnTo>
                  <a:pt x="1486066" y="1356677"/>
                </a:lnTo>
                <a:lnTo>
                  <a:pt x="1485113" y="1354455"/>
                </a:lnTo>
                <a:lnTo>
                  <a:pt x="1484477" y="1353502"/>
                </a:lnTo>
                <a:lnTo>
                  <a:pt x="1484159" y="1353502"/>
                </a:lnTo>
                <a:lnTo>
                  <a:pt x="1483841" y="1354137"/>
                </a:lnTo>
                <a:lnTo>
                  <a:pt x="1477166" y="1362392"/>
                </a:lnTo>
                <a:lnTo>
                  <a:pt x="1470808" y="1371282"/>
                </a:lnTo>
                <a:lnTo>
                  <a:pt x="1469537" y="1373505"/>
                </a:lnTo>
                <a:lnTo>
                  <a:pt x="1449192" y="1674812"/>
                </a:lnTo>
                <a:lnTo>
                  <a:pt x="1443788" y="1731962"/>
                </a:lnTo>
                <a:lnTo>
                  <a:pt x="1437431" y="1803400"/>
                </a:lnTo>
                <a:lnTo>
                  <a:pt x="1434252" y="1830705"/>
                </a:lnTo>
                <a:lnTo>
                  <a:pt x="1433934" y="1834515"/>
                </a:lnTo>
                <a:lnTo>
                  <a:pt x="1431709" y="1841817"/>
                </a:lnTo>
                <a:lnTo>
                  <a:pt x="1429166" y="1848485"/>
                </a:lnTo>
                <a:lnTo>
                  <a:pt x="1426623" y="1855152"/>
                </a:lnTo>
                <a:lnTo>
                  <a:pt x="1423126" y="1861820"/>
                </a:lnTo>
                <a:lnTo>
                  <a:pt x="1419630" y="1868805"/>
                </a:lnTo>
                <a:lnTo>
                  <a:pt x="1415815" y="1875155"/>
                </a:lnTo>
                <a:lnTo>
                  <a:pt x="1411683" y="1881822"/>
                </a:lnTo>
                <a:lnTo>
                  <a:pt x="1407232" y="1888172"/>
                </a:lnTo>
                <a:lnTo>
                  <a:pt x="1400557" y="1978660"/>
                </a:lnTo>
                <a:lnTo>
                  <a:pt x="1376398" y="2298382"/>
                </a:lnTo>
                <a:lnTo>
                  <a:pt x="1388795" y="2301557"/>
                </a:lnTo>
                <a:lnTo>
                  <a:pt x="1400875" y="2305050"/>
                </a:lnTo>
                <a:lnTo>
                  <a:pt x="1412954" y="2308225"/>
                </a:lnTo>
                <a:lnTo>
                  <a:pt x="1424080" y="2312035"/>
                </a:lnTo>
                <a:lnTo>
                  <a:pt x="1435524" y="2315845"/>
                </a:lnTo>
                <a:lnTo>
                  <a:pt x="1446014" y="2319972"/>
                </a:lnTo>
                <a:lnTo>
                  <a:pt x="1456504" y="2324100"/>
                </a:lnTo>
                <a:lnTo>
                  <a:pt x="1466358" y="2328545"/>
                </a:lnTo>
                <a:lnTo>
                  <a:pt x="1529298" y="2288857"/>
                </a:lnTo>
                <a:lnTo>
                  <a:pt x="1535656" y="2299017"/>
                </a:lnTo>
                <a:lnTo>
                  <a:pt x="1479073" y="2334895"/>
                </a:lnTo>
                <a:lnTo>
                  <a:pt x="1489881" y="2340610"/>
                </a:lnTo>
                <a:lnTo>
                  <a:pt x="1499417" y="2346325"/>
                </a:lnTo>
                <a:lnTo>
                  <a:pt x="1508954" y="2352675"/>
                </a:lnTo>
                <a:lnTo>
                  <a:pt x="1517536" y="2358707"/>
                </a:lnTo>
                <a:lnTo>
                  <a:pt x="1525483" y="2365057"/>
                </a:lnTo>
                <a:lnTo>
                  <a:pt x="1533112" y="2371725"/>
                </a:lnTo>
                <a:lnTo>
                  <a:pt x="1539788" y="2378710"/>
                </a:lnTo>
                <a:lnTo>
                  <a:pt x="1546146" y="2385695"/>
                </a:lnTo>
                <a:lnTo>
                  <a:pt x="1551867" y="2392997"/>
                </a:lnTo>
                <a:lnTo>
                  <a:pt x="1556636" y="2400300"/>
                </a:lnTo>
                <a:lnTo>
                  <a:pt x="1560768" y="2407920"/>
                </a:lnTo>
                <a:lnTo>
                  <a:pt x="1564265" y="2415857"/>
                </a:lnTo>
                <a:lnTo>
                  <a:pt x="1566808" y="2423477"/>
                </a:lnTo>
                <a:lnTo>
                  <a:pt x="1568715" y="2431732"/>
                </a:lnTo>
                <a:lnTo>
                  <a:pt x="1569987" y="2439670"/>
                </a:lnTo>
                <a:lnTo>
                  <a:pt x="1570304" y="2447925"/>
                </a:lnTo>
                <a:lnTo>
                  <a:pt x="1569987" y="2455545"/>
                </a:lnTo>
                <a:lnTo>
                  <a:pt x="1569033" y="2463165"/>
                </a:lnTo>
                <a:lnTo>
                  <a:pt x="1567126" y="2470785"/>
                </a:lnTo>
                <a:lnTo>
                  <a:pt x="1564900" y="2477770"/>
                </a:lnTo>
                <a:lnTo>
                  <a:pt x="1562040" y="2485390"/>
                </a:lnTo>
                <a:lnTo>
                  <a:pt x="1558225" y="2492057"/>
                </a:lnTo>
                <a:lnTo>
                  <a:pt x="1554093" y="2499360"/>
                </a:lnTo>
                <a:lnTo>
                  <a:pt x="1549324" y="2506027"/>
                </a:lnTo>
                <a:lnTo>
                  <a:pt x="1543920" y="2512695"/>
                </a:lnTo>
                <a:lnTo>
                  <a:pt x="1537881" y="2519362"/>
                </a:lnTo>
                <a:lnTo>
                  <a:pt x="1531523" y="2525712"/>
                </a:lnTo>
                <a:lnTo>
                  <a:pt x="1524212" y="2531745"/>
                </a:lnTo>
                <a:lnTo>
                  <a:pt x="1516901" y="2537778"/>
                </a:lnTo>
                <a:lnTo>
                  <a:pt x="1508636" y="2543810"/>
                </a:lnTo>
                <a:lnTo>
                  <a:pt x="1500053" y="2549208"/>
                </a:lnTo>
                <a:lnTo>
                  <a:pt x="1490517" y="2554923"/>
                </a:lnTo>
                <a:lnTo>
                  <a:pt x="1480980" y="2560320"/>
                </a:lnTo>
                <a:lnTo>
                  <a:pt x="1470808" y="2565083"/>
                </a:lnTo>
                <a:lnTo>
                  <a:pt x="1460318" y="2569845"/>
                </a:lnTo>
                <a:lnTo>
                  <a:pt x="1449192" y="2574608"/>
                </a:lnTo>
                <a:lnTo>
                  <a:pt x="1437749" y="2579053"/>
                </a:lnTo>
                <a:lnTo>
                  <a:pt x="1425669" y="2583180"/>
                </a:lnTo>
                <a:lnTo>
                  <a:pt x="1413272" y="2587308"/>
                </a:lnTo>
                <a:lnTo>
                  <a:pt x="1400557" y="2591118"/>
                </a:lnTo>
                <a:lnTo>
                  <a:pt x="1387206" y="2594293"/>
                </a:lnTo>
                <a:lnTo>
                  <a:pt x="1373855" y="2597785"/>
                </a:lnTo>
                <a:lnTo>
                  <a:pt x="1360186" y="2600960"/>
                </a:lnTo>
                <a:lnTo>
                  <a:pt x="1345882" y="2603500"/>
                </a:lnTo>
                <a:lnTo>
                  <a:pt x="1331259" y="2606040"/>
                </a:lnTo>
                <a:lnTo>
                  <a:pt x="1316319" y="2608263"/>
                </a:lnTo>
                <a:lnTo>
                  <a:pt x="1301061" y="2610168"/>
                </a:lnTo>
                <a:lnTo>
                  <a:pt x="1285802" y="2612073"/>
                </a:lnTo>
                <a:lnTo>
                  <a:pt x="1381166" y="2755265"/>
                </a:lnTo>
                <a:lnTo>
                  <a:pt x="1370994" y="2762250"/>
                </a:lnTo>
                <a:lnTo>
                  <a:pt x="1271816" y="2613343"/>
                </a:lnTo>
                <a:lnTo>
                  <a:pt x="1254968" y="2614613"/>
                </a:lnTo>
                <a:lnTo>
                  <a:pt x="1237167" y="2615565"/>
                </a:lnTo>
                <a:lnTo>
                  <a:pt x="1219366" y="2615883"/>
                </a:lnTo>
                <a:lnTo>
                  <a:pt x="1201246" y="2616200"/>
                </a:lnTo>
                <a:lnTo>
                  <a:pt x="1181856" y="2615883"/>
                </a:lnTo>
                <a:lnTo>
                  <a:pt x="1162465" y="2615565"/>
                </a:lnTo>
                <a:lnTo>
                  <a:pt x="1143710" y="2614295"/>
                </a:lnTo>
                <a:lnTo>
                  <a:pt x="1124955" y="2612708"/>
                </a:lnTo>
                <a:lnTo>
                  <a:pt x="1106836" y="2611120"/>
                </a:lnTo>
                <a:lnTo>
                  <a:pt x="1089035" y="2609215"/>
                </a:lnTo>
                <a:lnTo>
                  <a:pt x="1071870" y="2606358"/>
                </a:lnTo>
                <a:lnTo>
                  <a:pt x="1055022" y="2603500"/>
                </a:lnTo>
                <a:lnTo>
                  <a:pt x="1038492" y="2600008"/>
                </a:lnTo>
                <a:lnTo>
                  <a:pt x="1022598" y="2596833"/>
                </a:lnTo>
                <a:lnTo>
                  <a:pt x="1007022" y="2592705"/>
                </a:lnTo>
                <a:lnTo>
                  <a:pt x="992082" y="2588260"/>
                </a:lnTo>
                <a:lnTo>
                  <a:pt x="977777" y="2583498"/>
                </a:lnTo>
                <a:lnTo>
                  <a:pt x="963791" y="2578735"/>
                </a:lnTo>
                <a:lnTo>
                  <a:pt x="950757" y="2573338"/>
                </a:lnTo>
                <a:lnTo>
                  <a:pt x="937724" y="2568258"/>
                </a:lnTo>
                <a:lnTo>
                  <a:pt x="925645" y="2562225"/>
                </a:lnTo>
                <a:lnTo>
                  <a:pt x="914519" y="2556193"/>
                </a:lnTo>
                <a:lnTo>
                  <a:pt x="903711" y="2550160"/>
                </a:lnTo>
                <a:lnTo>
                  <a:pt x="893857" y="2543175"/>
                </a:lnTo>
                <a:lnTo>
                  <a:pt x="884321" y="2536508"/>
                </a:lnTo>
                <a:lnTo>
                  <a:pt x="875738" y="2529523"/>
                </a:lnTo>
                <a:lnTo>
                  <a:pt x="867473" y="2522220"/>
                </a:lnTo>
                <a:lnTo>
                  <a:pt x="860162" y="2514600"/>
                </a:lnTo>
                <a:lnTo>
                  <a:pt x="853804" y="2506662"/>
                </a:lnTo>
                <a:lnTo>
                  <a:pt x="848400" y="2499042"/>
                </a:lnTo>
                <a:lnTo>
                  <a:pt x="843632" y="2491105"/>
                </a:lnTo>
                <a:lnTo>
                  <a:pt x="839500" y="2482850"/>
                </a:lnTo>
                <a:lnTo>
                  <a:pt x="836639" y="2473960"/>
                </a:lnTo>
                <a:lnTo>
                  <a:pt x="834414" y="2465387"/>
                </a:lnTo>
                <a:lnTo>
                  <a:pt x="833460" y="2461260"/>
                </a:lnTo>
                <a:lnTo>
                  <a:pt x="832824" y="2456815"/>
                </a:lnTo>
                <a:lnTo>
                  <a:pt x="832506" y="2452370"/>
                </a:lnTo>
                <a:lnTo>
                  <a:pt x="832506" y="2447925"/>
                </a:lnTo>
                <a:lnTo>
                  <a:pt x="832824" y="2440305"/>
                </a:lnTo>
                <a:lnTo>
                  <a:pt x="833460" y="2432685"/>
                </a:lnTo>
                <a:lnTo>
                  <a:pt x="835367" y="2425700"/>
                </a:lnTo>
                <a:lnTo>
                  <a:pt x="837592" y="2418397"/>
                </a:lnTo>
                <a:lnTo>
                  <a:pt x="840453" y="2411412"/>
                </a:lnTo>
                <a:lnTo>
                  <a:pt x="844268" y="2404110"/>
                </a:lnTo>
                <a:lnTo>
                  <a:pt x="847765" y="2397442"/>
                </a:lnTo>
                <a:lnTo>
                  <a:pt x="852851" y="2390775"/>
                </a:lnTo>
                <a:lnTo>
                  <a:pt x="857937" y="2384107"/>
                </a:lnTo>
                <a:lnTo>
                  <a:pt x="863659" y="2377757"/>
                </a:lnTo>
                <a:lnTo>
                  <a:pt x="870016" y="2371407"/>
                </a:lnTo>
                <a:lnTo>
                  <a:pt x="877009" y="2365375"/>
                </a:lnTo>
                <a:lnTo>
                  <a:pt x="884321" y="2359342"/>
                </a:lnTo>
                <a:lnTo>
                  <a:pt x="892268" y="2353945"/>
                </a:lnTo>
                <a:lnTo>
                  <a:pt x="900533" y="2348230"/>
                </a:lnTo>
                <a:lnTo>
                  <a:pt x="909115" y="2342515"/>
                </a:lnTo>
                <a:lnTo>
                  <a:pt x="921513" y="2335847"/>
                </a:lnTo>
                <a:lnTo>
                  <a:pt x="934546" y="2329497"/>
                </a:lnTo>
                <a:lnTo>
                  <a:pt x="947897" y="2323465"/>
                </a:lnTo>
                <a:lnTo>
                  <a:pt x="962201" y="2317750"/>
                </a:lnTo>
                <a:lnTo>
                  <a:pt x="957751" y="2310765"/>
                </a:lnTo>
                <a:lnTo>
                  <a:pt x="915791" y="2248217"/>
                </a:lnTo>
                <a:lnTo>
                  <a:pt x="925645" y="2241232"/>
                </a:lnTo>
                <a:lnTo>
                  <a:pt x="969194" y="2306002"/>
                </a:lnTo>
                <a:lnTo>
                  <a:pt x="974281" y="2313622"/>
                </a:lnTo>
                <a:lnTo>
                  <a:pt x="984453" y="2310130"/>
                </a:lnTo>
                <a:lnTo>
                  <a:pt x="994625" y="2306637"/>
                </a:lnTo>
                <a:lnTo>
                  <a:pt x="1005115" y="2303780"/>
                </a:lnTo>
                <a:lnTo>
                  <a:pt x="1016241" y="2300922"/>
                </a:lnTo>
                <a:lnTo>
                  <a:pt x="1035949" y="2296160"/>
                </a:lnTo>
                <a:lnTo>
                  <a:pt x="1004797" y="1881505"/>
                </a:lnTo>
                <a:lnTo>
                  <a:pt x="998439" y="1871980"/>
                </a:lnTo>
                <a:lnTo>
                  <a:pt x="992718" y="1862455"/>
                </a:lnTo>
                <a:lnTo>
                  <a:pt x="988903" y="1856105"/>
                </a:lnTo>
                <a:lnTo>
                  <a:pt x="985724" y="1849120"/>
                </a:lnTo>
                <a:lnTo>
                  <a:pt x="982545" y="1842135"/>
                </a:lnTo>
                <a:lnTo>
                  <a:pt x="980002" y="1835150"/>
                </a:lnTo>
                <a:lnTo>
                  <a:pt x="979685" y="1830705"/>
                </a:lnTo>
                <a:lnTo>
                  <a:pt x="976506" y="1798955"/>
                </a:lnTo>
                <a:lnTo>
                  <a:pt x="968559" y="1715452"/>
                </a:lnTo>
                <a:lnTo>
                  <a:pt x="963791" y="1658620"/>
                </a:lnTo>
                <a:lnTo>
                  <a:pt x="958704" y="1594485"/>
                </a:lnTo>
                <a:lnTo>
                  <a:pt x="943128" y="1365567"/>
                </a:lnTo>
                <a:lnTo>
                  <a:pt x="939950" y="1363027"/>
                </a:lnTo>
                <a:lnTo>
                  <a:pt x="937089" y="1360487"/>
                </a:lnTo>
                <a:lnTo>
                  <a:pt x="930731" y="1354137"/>
                </a:lnTo>
                <a:lnTo>
                  <a:pt x="930413" y="1353502"/>
                </a:lnTo>
                <a:lnTo>
                  <a:pt x="930095" y="1354137"/>
                </a:lnTo>
                <a:lnTo>
                  <a:pt x="929460" y="1355725"/>
                </a:lnTo>
                <a:lnTo>
                  <a:pt x="928824" y="1358900"/>
                </a:lnTo>
                <a:lnTo>
                  <a:pt x="928506" y="1363345"/>
                </a:lnTo>
                <a:lnTo>
                  <a:pt x="928188" y="1376997"/>
                </a:lnTo>
                <a:lnTo>
                  <a:pt x="928188" y="1395095"/>
                </a:lnTo>
                <a:lnTo>
                  <a:pt x="928506" y="1417320"/>
                </a:lnTo>
                <a:lnTo>
                  <a:pt x="928824" y="1442720"/>
                </a:lnTo>
                <a:lnTo>
                  <a:pt x="930731" y="1502092"/>
                </a:lnTo>
                <a:lnTo>
                  <a:pt x="933274" y="1568450"/>
                </a:lnTo>
                <a:lnTo>
                  <a:pt x="936453" y="1636077"/>
                </a:lnTo>
                <a:lnTo>
                  <a:pt x="939632" y="1699895"/>
                </a:lnTo>
                <a:lnTo>
                  <a:pt x="942811" y="1755140"/>
                </a:lnTo>
                <a:lnTo>
                  <a:pt x="945036" y="1791652"/>
                </a:lnTo>
                <a:lnTo>
                  <a:pt x="946943" y="1815465"/>
                </a:lnTo>
                <a:lnTo>
                  <a:pt x="938996" y="1815782"/>
                </a:lnTo>
                <a:lnTo>
                  <a:pt x="929142" y="1815782"/>
                </a:lnTo>
                <a:lnTo>
                  <a:pt x="918016" y="1815782"/>
                </a:lnTo>
                <a:lnTo>
                  <a:pt x="904983" y="1814512"/>
                </a:lnTo>
                <a:lnTo>
                  <a:pt x="898625" y="1813877"/>
                </a:lnTo>
                <a:lnTo>
                  <a:pt x="891950" y="1812607"/>
                </a:lnTo>
                <a:lnTo>
                  <a:pt x="884639" y="1811337"/>
                </a:lnTo>
                <a:lnTo>
                  <a:pt x="877963" y="1809115"/>
                </a:lnTo>
                <a:lnTo>
                  <a:pt x="870970" y="1806575"/>
                </a:lnTo>
                <a:lnTo>
                  <a:pt x="863659" y="1804035"/>
                </a:lnTo>
                <a:lnTo>
                  <a:pt x="856983" y="1800542"/>
                </a:lnTo>
                <a:lnTo>
                  <a:pt x="849990" y="1797050"/>
                </a:lnTo>
                <a:lnTo>
                  <a:pt x="847765" y="1783397"/>
                </a:lnTo>
                <a:lnTo>
                  <a:pt x="845222" y="1766887"/>
                </a:lnTo>
                <a:lnTo>
                  <a:pt x="842996" y="1747520"/>
                </a:lnTo>
                <a:lnTo>
                  <a:pt x="840453" y="1725930"/>
                </a:lnTo>
                <a:lnTo>
                  <a:pt x="837592" y="1697672"/>
                </a:lnTo>
                <a:lnTo>
                  <a:pt x="834732" y="1666875"/>
                </a:lnTo>
                <a:lnTo>
                  <a:pt x="829010" y="1599565"/>
                </a:lnTo>
                <a:lnTo>
                  <a:pt x="824242" y="1529080"/>
                </a:lnTo>
                <a:lnTo>
                  <a:pt x="820109" y="1460182"/>
                </a:lnTo>
                <a:lnTo>
                  <a:pt x="816612" y="1395730"/>
                </a:lnTo>
                <a:lnTo>
                  <a:pt x="815659" y="1367155"/>
                </a:lnTo>
                <a:lnTo>
                  <a:pt x="814705" y="1341120"/>
                </a:lnTo>
                <a:lnTo>
                  <a:pt x="814387" y="1318895"/>
                </a:lnTo>
                <a:lnTo>
                  <a:pt x="814387" y="1300480"/>
                </a:lnTo>
                <a:lnTo>
                  <a:pt x="814705" y="1286827"/>
                </a:lnTo>
                <a:lnTo>
                  <a:pt x="815023" y="1281747"/>
                </a:lnTo>
                <a:lnTo>
                  <a:pt x="815659" y="1277937"/>
                </a:lnTo>
                <a:lnTo>
                  <a:pt x="816295" y="1270635"/>
                </a:lnTo>
                <a:lnTo>
                  <a:pt x="818202" y="1263332"/>
                </a:lnTo>
                <a:lnTo>
                  <a:pt x="820427" y="1256347"/>
                </a:lnTo>
                <a:lnTo>
                  <a:pt x="823288" y="1249362"/>
                </a:lnTo>
                <a:lnTo>
                  <a:pt x="827102" y="1242695"/>
                </a:lnTo>
                <a:lnTo>
                  <a:pt x="831553" y="1236345"/>
                </a:lnTo>
                <a:lnTo>
                  <a:pt x="836957" y="1229995"/>
                </a:lnTo>
                <a:lnTo>
                  <a:pt x="842679" y="1223962"/>
                </a:lnTo>
                <a:lnTo>
                  <a:pt x="849036" y="1218247"/>
                </a:lnTo>
                <a:lnTo>
                  <a:pt x="856029" y="1212532"/>
                </a:lnTo>
                <a:lnTo>
                  <a:pt x="863659" y="1207452"/>
                </a:lnTo>
                <a:lnTo>
                  <a:pt x="871606" y="1202055"/>
                </a:lnTo>
                <a:lnTo>
                  <a:pt x="879870" y="1197292"/>
                </a:lnTo>
                <a:lnTo>
                  <a:pt x="888771" y="1192847"/>
                </a:lnTo>
                <a:lnTo>
                  <a:pt x="897990" y="1188085"/>
                </a:lnTo>
                <a:lnTo>
                  <a:pt x="907844" y="1183640"/>
                </a:lnTo>
                <a:lnTo>
                  <a:pt x="917380" y="1179512"/>
                </a:lnTo>
                <a:lnTo>
                  <a:pt x="928188" y="1175385"/>
                </a:lnTo>
                <a:lnTo>
                  <a:pt x="938360" y="1171575"/>
                </a:lnTo>
                <a:lnTo>
                  <a:pt x="949168" y="1168400"/>
                </a:lnTo>
                <a:lnTo>
                  <a:pt x="971420" y="1161415"/>
                </a:lnTo>
                <a:lnTo>
                  <a:pt x="993989" y="1155382"/>
                </a:lnTo>
                <a:lnTo>
                  <a:pt x="1016876" y="1150302"/>
                </a:lnTo>
                <a:lnTo>
                  <a:pt x="1040399" y="1145540"/>
                </a:lnTo>
                <a:lnTo>
                  <a:pt x="1063287" y="1141412"/>
                </a:lnTo>
                <a:lnTo>
                  <a:pt x="1085856" y="1138237"/>
                </a:lnTo>
                <a:lnTo>
                  <a:pt x="1090942" y="1137920"/>
                </a:lnTo>
                <a:lnTo>
                  <a:pt x="1096346" y="1138237"/>
                </a:lnTo>
                <a:lnTo>
                  <a:pt x="1169776" y="1409700"/>
                </a:lnTo>
                <a:lnTo>
                  <a:pt x="1171366" y="1398587"/>
                </a:lnTo>
                <a:lnTo>
                  <a:pt x="1196796" y="1212532"/>
                </a:lnTo>
                <a:lnTo>
                  <a:pt x="1189803" y="1194117"/>
                </a:lnTo>
                <a:lnTo>
                  <a:pt x="1203472" y="1169670"/>
                </a:lnTo>
                <a:lnTo>
                  <a:pt x="1235895" y="1169670"/>
                </a:lnTo>
                <a:lnTo>
                  <a:pt x="1249246" y="1194117"/>
                </a:lnTo>
                <a:lnTo>
                  <a:pt x="1242889" y="1216025"/>
                </a:lnTo>
                <a:lnTo>
                  <a:pt x="1265776" y="1412557"/>
                </a:lnTo>
                <a:lnTo>
                  <a:pt x="1325855" y="1146810"/>
                </a:lnTo>
                <a:lnTo>
                  <a:pt x="1332849" y="1143317"/>
                </a:lnTo>
                <a:lnTo>
                  <a:pt x="1337935" y="1141095"/>
                </a:lnTo>
                <a:lnTo>
                  <a:pt x="1341113" y="1139190"/>
                </a:lnTo>
                <a:lnTo>
                  <a:pt x="1341749" y="1138555"/>
                </a:lnTo>
                <a:lnTo>
                  <a:pt x="1341749" y="1138237"/>
                </a:lnTo>
                <a:lnTo>
                  <a:pt x="1352557" y="1136967"/>
                </a:lnTo>
                <a:lnTo>
                  <a:pt x="1364001" y="1136650"/>
                </a:lnTo>
                <a:close/>
                <a:moveTo>
                  <a:pt x="276860" y="1112205"/>
                </a:moveTo>
                <a:lnTo>
                  <a:pt x="257810" y="1112523"/>
                </a:lnTo>
                <a:lnTo>
                  <a:pt x="239395" y="1114113"/>
                </a:lnTo>
                <a:lnTo>
                  <a:pt x="236537" y="1138913"/>
                </a:lnTo>
                <a:lnTo>
                  <a:pt x="176212" y="1139866"/>
                </a:lnTo>
                <a:lnTo>
                  <a:pt x="175260" y="1124923"/>
                </a:lnTo>
                <a:lnTo>
                  <a:pt x="166687" y="1127784"/>
                </a:lnTo>
                <a:lnTo>
                  <a:pt x="158432" y="1130328"/>
                </a:lnTo>
                <a:lnTo>
                  <a:pt x="151130" y="1132872"/>
                </a:lnTo>
                <a:lnTo>
                  <a:pt x="143827" y="1136051"/>
                </a:lnTo>
                <a:lnTo>
                  <a:pt x="137160" y="1138913"/>
                </a:lnTo>
                <a:lnTo>
                  <a:pt x="130810" y="1142410"/>
                </a:lnTo>
                <a:lnTo>
                  <a:pt x="125095" y="1145271"/>
                </a:lnTo>
                <a:lnTo>
                  <a:pt x="119697" y="1148769"/>
                </a:lnTo>
                <a:lnTo>
                  <a:pt x="115252" y="1152584"/>
                </a:lnTo>
                <a:lnTo>
                  <a:pt x="111125" y="1155763"/>
                </a:lnTo>
                <a:lnTo>
                  <a:pt x="107315" y="1159261"/>
                </a:lnTo>
                <a:lnTo>
                  <a:pt x="104457" y="1163076"/>
                </a:lnTo>
                <a:lnTo>
                  <a:pt x="102235" y="1166891"/>
                </a:lnTo>
                <a:lnTo>
                  <a:pt x="100647" y="1170071"/>
                </a:lnTo>
                <a:lnTo>
                  <a:pt x="99377" y="1173886"/>
                </a:lnTo>
                <a:lnTo>
                  <a:pt x="99060" y="1177384"/>
                </a:lnTo>
                <a:lnTo>
                  <a:pt x="99377" y="1180245"/>
                </a:lnTo>
                <a:lnTo>
                  <a:pt x="100330" y="1183425"/>
                </a:lnTo>
                <a:lnTo>
                  <a:pt x="101282" y="1186286"/>
                </a:lnTo>
                <a:lnTo>
                  <a:pt x="102870" y="1189148"/>
                </a:lnTo>
                <a:lnTo>
                  <a:pt x="104775" y="1192009"/>
                </a:lnTo>
                <a:lnTo>
                  <a:pt x="106997" y="1195188"/>
                </a:lnTo>
                <a:lnTo>
                  <a:pt x="109537" y="1197732"/>
                </a:lnTo>
                <a:lnTo>
                  <a:pt x="112712" y="1200593"/>
                </a:lnTo>
                <a:lnTo>
                  <a:pt x="116205" y="1203455"/>
                </a:lnTo>
                <a:lnTo>
                  <a:pt x="119697" y="1206316"/>
                </a:lnTo>
                <a:lnTo>
                  <a:pt x="124460" y="1208860"/>
                </a:lnTo>
                <a:lnTo>
                  <a:pt x="128905" y="1211721"/>
                </a:lnTo>
                <a:lnTo>
                  <a:pt x="138747" y="1216809"/>
                </a:lnTo>
                <a:lnTo>
                  <a:pt x="149860" y="1221896"/>
                </a:lnTo>
                <a:lnTo>
                  <a:pt x="162242" y="1226347"/>
                </a:lnTo>
                <a:lnTo>
                  <a:pt x="175895" y="1230162"/>
                </a:lnTo>
                <a:lnTo>
                  <a:pt x="190500" y="1233977"/>
                </a:lnTo>
                <a:lnTo>
                  <a:pt x="206375" y="1236839"/>
                </a:lnTo>
                <a:lnTo>
                  <a:pt x="222885" y="1239383"/>
                </a:lnTo>
                <a:lnTo>
                  <a:pt x="240030" y="1241290"/>
                </a:lnTo>
                <a:lnTo>
                  <a:pt x="258127" y="1242562"/>
                </a:lnTo>
                <a:lnTo>
                  <a:pt x="276860" y="1242880"/>
                </a:lnTo>
                <a:lnTo>
                  <a:pt x="295910" y="1242562"/>
                </a:lnTo>
                <a:lnTo>
                  <a:pt x="313690" y="1241290"/>
                </a:lnTo>
                <a:lnTo>
                  <a:pt x="331153" y="1239383"/>
                </a:lnTo>
                <a:lnTo>
                  <a:pt x="347663" y="1236839"/>
                </a:lnTo>
                <a:lnTo>
                  <a:pt x="363220" y="1233977"/>
                </a:lnTo>
                <a:lnTo>
                  <a:pt x="377825" y="1230162"/>
                </a:lnTo>
                <a:lnTo>
                  <a:pt x="391160" y="1226347"/>
                </a:lnTo>
                <a:lnTo>
                  <a:pt x="403860" y="1221896"/>
                </a:lnTo>
                <a:lnTo>
                  <a:pt x="414973" y="1216809"/>
                </a:lnTo>
                <a:lnTo>
                  <a:pt x="425133" y="1211721"/>
                </a:lnTo>
                <a:lnTo>
                  <a:pt x="429578" y="1208860"/>
                </a:lnTo>
                <a:lnTo>
                  <a:pt x="433705" y="1206316"/>
                </a:lnTo>
                <a:lnTo>
                  <a:pt x="437515" y="1203455"/>
                </a:lnTo>
                <a:lnTo>
                  <a:pt x="441008" y="1200593"/>
                </a:lnTo>
                <a:lnTo>
                  <a:pt x="444183" y="1197732"/>
                </a:lnTo>
                <a:lnTo>
                  <a:pt x="447040" y="1195188"/>
                </a:lnTo>
                <a:lnTo>
                  <a:pt x="449263" y="1192009"/>
                </a:lnTo>
                <a:lnTo>
                  <a:pt x="451168" y="1189148"/>
                </a:lnTo>
                <a:lnTo>
                  <a:pt x="452438" y="1186286"/>
                </a:lnTo>
                <a:lnTo>
                  <a:pt x="453708" y="1183425"/>
                </a:lnTo>
                <a:lnTo>
                  <a:pt x="454343" y="1180245"/>
                </a:lnTo>
                <a:lnTo>
                  <a:pt x="454343" y="1177384"/>
                </a:lnTo>
                <a:lnTo>
                  <a:pt x="454025" y="1173568"/>
                </a:lnTo>
                <a:lnTo>
                  <a:pt x="453073" y="1169435"/>
                </a:lnTo>
                <a:lnTo>
                  <a:pt x="450850" y="1165620"/>
                </a:lnTo>
                <a:lnTo>
                  <a:pt x="447993" y="1161486"/>
                </a:lnTo>
                <a:lnTo>
                  <a:pt x="444183" y="1157671"/>
                </a:lnTo>
                <a:lnTo>
                  <a:pt x="440055" y="1153538"/>
                </a:lnTo>
                <a:lnTo>
                  <a:pt x="435293" y="1149723"/>
                </a:lnTo>
                <a:lnTo>
                  <a:pt x="429578" y="1146225"/>
                </a:lnTo>
                <a:lnTo>
                  <a:pt x="423228" y="1142728"/>
                </a:lnTo>
                <a:lnTo>
                  <a:pt x="416560" y="1138913"/>
                </a:lnTo>
                <a:lnTo>
                  <a:pt x="408940" y="1135415"/>
                </a:lnTo>
                <a:lnTo>
                  <a:pt x="400685" y="1132554"/>
                </a:lnTo>
                <a:lnTo>
                  <a:pt x="392113" y="1129692"/>
                </a:lnTo>
                <a:lnTo>
                  <a:pt x="382905" y="1126513"/>
                </a:lnTo>
                <a:lnTo>
                  <a:pt x="373380" y="1123969"/>
                </a:lnTo>
                <a:lnTo>
                  <a:pt x="363220" y="1121744"/>
                </a:lnTo>
                <a:lnTo>
                  <a:pt x="361633" y="1139866"/>
                </a:lnTo>
                <a:lnTo>
                  <a:pt x="304165" y="1139866"/>
                </a:lnTo>
                <a:lnTo>
                  <a:pt x="300673" y="1113477"/>
                </a:lnTo>
                <a:lnTo>
                  <a:pt x="288925" y="1112523"/>
                </a:lnTo>
                <a:lnTo>
                  <a:pt x="276860" y="1112205"/>
                </a:lnTo>
                <a:close/>
                <a:moveTo>
                  <a:pt x="1696009" y="1087438"/>
                </a:moveTo>
                <a:lnTo>
                  <a:pt x="1706562" y="1093141"/>
                </a:lnTo>
                <a:lnTo>
                  <a:pt x="1628215" y="1238251"/>
                </a:lnTo>
                <a:lnTo>
                  <a:pt x="1617662" y="1232865"/>
                </a:lnTo>
                <a:lnTo>
                  <a:pt x="1696009" y="1087438"/>
                </a:lnTo>
                <a:close/>
                <a:moveTo>
                  <a:pt x="2290762" y="1082675"/>
                </a:moveTo>
                <a:lnTo>
                  <a:pt x="2349183" y="1093734"/>
                </a:lnTo>
                <a:lnTo>
                  <a:pt x="2351088" y="1094049"/>
                </a:lnTo>
                <a:lnTo>
                  <a:pt x="2352993" y="1095313"/>
                </a:lnTo>
                <a:lnTo>
                  <a:pt x="2354580" y="1096893"/>
                </a:lnTo>
                <a:lnTo>
                  <a:pt x="2356168" y="1098473"/>
                </a:lnTo>
                <a:lnTo>
                  <a:pt x="2357438" y="1101001"/>
                </a:lnTo>
                <a:lnTo>
                  <a:pt x="2358708" y="1103528"/>
                </a:lnTo>
                <a:lnTo>
                  <a:pt x="2360613" y="1109848"/>
                </a:lnTo>
                <a:lnTo>
                  <a:pt x="2362200" y="1116483"/>
                </a:lnTo>
                <a:lnTo>
                  <a:pt x="2363470" y="1124066"/>
                </a:lnTo>
                <a:lnTo>
                  <a:pt x="2365058" y="1138600"/>
                </a:lnTo>
                <a:lnTo>
                  <a:pt x="2365375" y="1141760"/>
                </a:lnTo>
                <a:lnTo>
                  <a:pt x="2365058" y="1143971"/>
                </a:lnTo>
                <a:lnTo>
                  <a:pt x="2364740" y="1144919"/>
                </a:lnTo>
                <a:lnTo>
                  <a:pt x="2363470" y="1145867"/>
                </a:lnTo>
                <a:lnTo>
                  <a:pt x="2362835" y="1145235"/>
                </a:lnTo>
                <a:lnTo>
                  <a:pt x="2361248" y="1144603"/>
                </a:lnTo>
                <a:lnTo>
                  <a:pt x="2359660" y="1143655"/>
                </a:lnTo>
                <a:lnTo>
                  <a:pt x="2358708" y="1142076"/>
                </a:lnTo>
                <a:lnTo>
                  <a:pt x="2355533" y="1137968"/>
                </a:lnTo>
                <a:lnTo>
                  <a:pt x="2352993" y="1133545"/>
                </a:lnTo>
                <a:lnTo>
                  <a:pt x="2351088" y="1128489"/>
                </a:lnTo>
                <a:lnTo>
                  <a:pt x="2350453" y="1126593"/>
                </a:lnTo>
                <a:lnTo>
                  <a:pt x="2350453" y="1124698"/>
                </a:lnTo>
                <a:lnTo>
                  <a:pt x="2350135" y="1121854"/>
                </a:lnTo>
                <a:lnTo>
                  <a:pt x="2349183" y="1119958"/>
                </a:lnTo>
                <a:lnTo>
                  <a:pt x="2347913" y="1118694"/>
                </a:lnTo>
                <a:lnTo>
                  <a:pt x="2346960" y="1118378"/>
                </a:lnTo>
                <a:lnTo>
                  <a:pt x="2346643" y="1118378"/>
                </a:lnTo>
                <a:lnTo>
                  <a:pt x="2346008" y="1118378"/>
                </a:lnTo>
                <a:lnTo>
                  <a:pt x="2345055" y="1119326"/>
                </a:lnTo>
                <a:lnTo>
                  <a:pt x="2344420" y="1119958"/>
                </a:lnTo>
                <a:lnTo>
                  <a:pt x="2343785" y="1120906"/>
                </a:lnTo>
                <a:lnTo>
                  <a:pt x="2342833" y="1124066"/>
                </a:lnTo>
                <a:lnTo>
                  <a:pt x="2342515" y="1128173"/>
                </a:lnTo>
                <a:lnTo>
                  <a:pt x="2342198" y="1132597"/>
                </a:lnTo>
                <a:lnTo>
                  <a:pt x="2341245" y="1136704"/>
                </a:lnTo>
                <a:lnTo>
                  <a:pt x="2340293" y="1140180"/>
                </a:lnTo>
                <a:lnTo>
                  <a:pt x="2339023" y="1141760"/>
                </a:lnTo>
                <a:lnTo>
                  <a:pt x="2338070" y="1143023"/>
                </a:lnTo>
                <a:lnTo>
                  <a:pt x="2336800" y="1144287"/>
                </a:lnTo>
                <a:lnTo>
                  <a:pt x="2335530" y="1145235"/>
                </a:lnTo>
                <a:lnTo>
                  <a:pt x="2333625" y="1146183"/>
                </a:lnTo>
                <a:lnTo>
                  <a:pt x="2331720" y="1146815"/>
                </a:lnTo>
                <a:lnTo>
                  <a:pt x="2329815" y="1147131"/>
                </a:lnTo>
                <a:lnTo>
                  <a:pt x="2326957" y="1147763"/>
                </a:lnTo>
                <a:lnTo>
                  <a:pt x="2321877" y="1147763"/>
                </a:lnTo>
                <a:lnTo>
                  <a:pt x="2319655" y="1147131"/>
                </a:lnTo>
                <a:lnTo>
                  <a:pt x="2317432" y="1146499"/>
                </a:lnTo>
                <a:lnTo>
                  <a:pt x="2315210" y="1145235"/>
                </a:lnTo>
                <a:lnTo>
                  <a:pt x="2313305" y="1144287"/>
                </a:lnTo>
                <a:lnTo>
                  <a:pt x="2311400" y="1142392"/>
                </a:lnTo>
                <a:lnTo>
                  <a:pt x="2309495" y="1140812"/>
                </a:lnTo>
                <a:lnTo>
                  <a:pt x="2306002" y="1136388"/>
                </a:lnTo>
                <a:lnTo>
                  <a:pt x="2303145" y="1131649"/>
                </a:lnTo>
                <a:lnTo>
                  <a:pt x="2300922" y="1125962"/>
                </a:lnTo>
                <a:lnTo>
                  <a:pt x="2298382" y="1120274"/>
                </a:lnTo>
                <a:lnTo>
                  <a:pt x="2296795" y="1114271"/>
                </a:lnTo>
                <a:lnTo>
                  <a:pt x="2295207" y="1108268"/>
                </a:lnTo>
                <a:lnTo>
                  <a:pt x="2293620" y="1102580"/>
                </a:lnTo>
                <a:lnTo>
                  <a:pt x="2291715" y="1092470"/>
                </a:lnTo>
                <a:lnTo>
                  <a:pt x="2291080" y="1085519"/>
                </a:lnTo>
                <a:lnTo>
                  <a:pt x="2290762" y="1082675"/>
                </a:lnTo>
                <a:close/>
                <a:moveTo>
                  <a:pt x="2847975" y="1081088"/>
                </a:moveTo>
                <a:lnTo>
                  <a:pt x="2847658" y="1083616"/>
                </a:lnTo>
                <a:lnTo>
                  <a:pt x="2846705" y="1090883"/>
                </a:lnTo>
                <a:lnTo>
                  <a:pt x="2844800" y="1100993"/>
                </a:lnTo>
                <a:lnTo>
                  <a:pt x="2843530" y="1106997"/>
                </a:lnTo>
                <a:lnTo>
                  <a:pt x="2842260" y="1113000"/>
                </a:lnTo>
                <a:lnTo>
                  <a:pt x="2840355" y="1119003"/>
                </a:lnTo>
                <a:lnTo>
                  <a:pt x="2838133" y="1124375"/>
                </a:lnTo>
                <a:lnTo>
                  <a:pt x="2835275" y="1130062"/>
                </a:lnTo>
                <a:lnTo>
                  <a:pt x="2832735" y="1134801"/>
                </a:lnTo>
                <a:lnTo>
                  <a:pt x="2829243" y="1139225"/>
                </a:lnTo>
                <a:lnTo>
                  <a:pt x="2827338" y="1140805"/>
                </a:lnTo>
                <a:lnTo>
                  <a:pt x="2825433" y="1142384"/>
                </a:lnTo>
                <a:lnTo>
                  <a:pt x="2823845" y="1143964"/>
                </a:lnTo>
                <a:lnTo>
                  <a:pt x="2821305" y="1144596"/>
                </a:lnTo>
                <a:lnTo>
                  <a:pt x="2819083" y="1145544"/>
                </a:lnTo>
                <a:lnTo>
                  <a:pt x="2816860" y="1145860"/>
                </a:lnTo>
                <a:lnTo>
                  <a:pt x="2811145" y="1146176"/>
                </a:lnTo>
                <a:lnTo>
                  <a:pt x="2808922" y="1145860"/>
                </a:lnTo>
                <a:lnTo>
                  <a:pt x="2807017" y="1145544"/>
                </a:lnTo>
                <a:lnTo>
                  <a:pt x="2804795" y="1144596"/>
                </a:lnTo>
                <a:lnTo>
                  <a:pt x="2803525" y="1143964"/>
                </a:lnTo>
                <a:lnTo>
                  <a:pt x="2801937" y="1142700"/>
                </a:lnTo>
                <a:lnTo>
                  <a:pt x="2800667" y="1141752"/>
                </a:lnTo>
                <a:lnTo>
                  <a:pt x="2799715" y="1140173"/>
                </a:lnTo>
                <a:lnTo>
                  <a:pt x="2798445" y="1138593"/>
                </a:lnTo>
                <a:lnTo>
                  <a:pt x="2796857" y="1135433"/>
                </a:lnTo>
                <a:lnTo>
                  <a:pt x="2796222" y="1131326"/>
                </a:lnTo>
                <a:lnTo>
                  <a:pt x="2796222" y="1126586"/>
                </a:lnTo>
                <a:lnTo>
                  <a:pt x="2795905" y="1122163"/>
                </a:lnTo>
                <a:lnTo>
                  <a:pt x="2794635" y="1119319"/>
                </a:lnTo>
                <a:lnTo>
                  <a:pt x="2794317" y="1118371"/>
                </a:lnTo>
                <a:lnTo>
                  <a:pt x="2793682" y="1117423"/>
                </a:lnTo>
                <a:lnTo>
                  <a:pt x="2792730" y="1117107"/>
                </a:lnTo>
                <a:lnTo>
                  <a:pt x="2792095" y="1117107"/>
                </a:lnTo>
                <a:lnTo>
                  <a:pt x="2791460" y="1117107"/>
                </a:lnTo>
                <a:lnTo>
                  <a:pt x="2790507" y="1117107"/>
                </a:lnTo>
                <a:lnTo>
                  <a:pt x="2789555" y="1118371"/>
                </a:lnTo>
                <a:lnTo>
                  <a:pt x="2788602" y="1120267"/>
                </a:lnTo>
                <a:lnTo>
                  <a:pt x="2788285" y="1123427"/>
                </a:lnTo>
                <a:lnTo>
                  <a:pt x="2787967" y="1125322"/>
                </a:lnTo>
                <a:lnTo>
                  <a:pt x="2787650" y="1127218"/>
                </a:lnTo>
                <a:lnTo>
                  <a:pt x="2785745" y="1131642"/>
                </a:lnTo>
                <a:lnTo>
                  <a:pt x="2783205" y="1136381"/>
                </a:lnTo>
                <a:lnTo>
                  <a:pt x="2780030" y="1140489"/>
                </a:lnTo>
                <a:lnTo>
                  <a:pt x="2778442" y="1142068"/>
                </a:lnTo>
                <a:lnTo>
                  <a:pt x="2777490" y="1143332"/>
                </a:lnTo>
                <a:lnTo>
                  <a:pt x="2775902" y="1143964"/>
                </a:lnTo>
                <a:lnTo>
                  <a:pt x="2774950" y="1143964"/>
                </a:lnTo>
                <a:lnTo>
                  <a:pt x="2773997" y="1143648"/>
                </a:lnTo>
                <a:lnTo>
                  <a:pt x="2773680" y="1142384"/>
                </a:lnTo>
                <a:lnTo>
                  <a:pt x="2773362" y="1140173"/>
                </a:lnTo>
                <a:lnTo>
                  <a:pt x="2773362" y="1137329"/>
                </a:lnTo>
                <a:lnTo>
                  <a:pt x="2775267" y="1122479"/>
                </a:lnTo>
                <a:lnTo>
                  <a:pt x="2776220" y="1115212"/>
                </a:lnTo>
                <a:lnTo>
                  <a:pt x="2777807" y="1108261"/>
                </a:lnTo>
                <a:lnTo>
                  <a:pt x="2780030" y="1101941"/>
                </a:lnTo>
                <a:lnTo>
                  <a:pt x="2781300" y="1099414"/>
                </a:lnTo>
                <a:lnTo>
                  <a:pt x="2782252" y="1097202"/>
                </a:lnTo>
                <a:lnTo>
                  <a:pt x="2783840" y="1095306"/>
                </a:lnTo>
                <a:lnTo>
                  <a:pt x="2785427" y="1093410"/>
                </a:lnTo>
                <a:lnTo>
                  <a:pt x="2787332" y="1092778"/>
                </a:lnTo>
                <a:lnTo>
                  <a:pt x="2789237" y="1092147"/>
                </a:lnTo>
                <a:lnTo>
                  <a:pt x="2847975" y="1081088"/>
                </a:lnTo>
                <a:close/>
                <a:moveTo>
                  <a:pt x="2154535" y="1031875"/>
                </a:moveTo>
                <a:lnTo>
                  <a:pt x="2276475" y="1148694"/>
                </a:lnTo>
                <a:lnTo>
                  <a:pt x="2268240" y="1157288"/>
                </a:lnTo>
                <a:lnTo>
                  <a:pt x="2146300" y="1040469"/>
                </a:lnTo>
                <a:lnTo>
                  <a:pt x="2154535" y="1031875"/>
                </a:lnTo>
                <a:close/>
                <a:moveTo>
                  <a:pt x="951225" y="992188"/>
                </a:moveTo>
                <a:lnTo>
                  <a:pt x="954087" y="1004130"/>
                </a:lnTo>
                <a:lnTo>
                  <a:pt x="747081" y="1054101"/>
                </a:lnTo>
                <a:lnTo>
                  <a:pt x="744537" y="1042158"/>
                </a:lnTo>
                <a:lnTo>
                  <a:pt x="951225" y="992188"/>
                </a:lnTo>
                <a:close/>
                <a:moveTo>
                  <a:pt x="263208" y="913173"/>
                </a:moveTo>
                <a:lnTo>
                  <a:pt x="242887" y="1082955"/>
                </a:lnTo>
                <a:lnTo>
                  <a:pt x="259715" y="1082001"/>
                </a:lnTo>
                <a:lnTo>
                  <a:pt x="276860" y="1081683"/>
                </a:lnTo>
                <a:lnTo>
                  <a:pt x="296863" y="1082001"/>
                </a:lnTo>
                <a:lnTo>
                  <a:pt x="275590" y="913173"/>
                </a:lnTo>
                <a:lnTo>
                  <a:pt x="271780" y="913491"/>
                </a:lnTo>
                <a:lnTo>
                  <a:pt x="267970" y="913491"/>
                </a:lnTo>
                <a:lnTo>
                  <a:pt x="265748" y="913491"/>
                </a:lnTo>
                <a:lnTo>
                  <a:pt x="263208" y="913173"/>
                </a:lnTo>
                <a:close/>
                <a:moveTo>
                  <a:pt x="1967124" y="852488"/>
                </a:moveTo>
                <a:lnTo>
                  <a:pt x="2032000" y="915353"/>
                </a:lnTo>
                <a:lnTo>
                  <a:pt x="2023538" y="923926"/>
                </a:lnTo>
                <a:lnTo>
                  <a:pt x="1958975" y="861378"/>
                </a:lnTo>
                <a:lnTo>
                  <a:pt x="1967124" y="852488"/>
                </a:lnTo>
                <a:close/>
                <a:moveTo>
                  <a:pt x="71437" y="820738"/>
                </a:moveTo>
                <a:lnTo>
                  <a:pt x="113846" y="828515"/>
                </a:lnTo>
                <a:lnTo>
                  <a:pt x="115452" y="828826"/>
                </a:lnTo>
                <a:lnTo>
                  <a:pt x="116737" y="829759"/>
                </a:lnTo>
                <a:lnTo>
                  <a:pt x="117701" y="830692"/>
                </a:lnTo>
                <a:lnTo>
                  <a:pt x="118986" y="832247"/>
                </a:lnTo>
                <a:lnTo>
                  <a:pt x="120914" y="835669"/>
                </a:lnTo>
                <a:lnTo>
                  <a:pt x="121878" y="840024"/>
                </a:lnTo>
                <a:lnTo>
                  <a:pt x="123163" y="844690"/>
                </a:lnTo>
                <a:lnTo>
                  <a:pt x="124127" y="850289"/>
                </a:lnTo>
                <a:lnTo>
                  <a:pt x="125412" y="860555"/>
                </a:lnTo>
                <a:lnTo>
                  <a:pt x="125412" y="862732"/>
                </a:lnTo>
                <a:lnTo>
                  <a:pt x="125412" y="863976"/>
                </a:lnTo>
                <a:lnTo>
                  <a:pt x="125090" y="864909"/>
                </a:lnTo>
                <a:lnTo>
                  <a:pt x="124127" y="865532"/>
                </a:lnTo>
                <a:lnTo>
                  <a:pt x="123484" y="865532"/>
                </a:lnTo>
                <a:lnTo>
                  <a:pt x="122842" y="864598"/>
                </a:lnTo>
                <a:lnTo>
                  <a:pt x="120271" y="862732"/>
                </a:lnTo>
                <a:lnTo>
                  <a:pt x="118344" y="859932"/>
                </a:lnTo>
                <a:lnTo>
                  <a:pt x="116737" y="856511"/>
                </a:lnTo>
                <a:lnTo>
                  <a:pt x="115131" y="853089"/>
                </a:lnTo>
                <a:lnTo>
                  <a:pt x="114810" y="850600"/>
                </a:lnTo>
                <a:lnTo>
                  <a:pt x="114167" y="848423"/>
                </a:lnTo>
                <a:lnTo>
                  <a:pt x="113846" y="846868"/>
                </a:lnTo>
                <a:lnTo>
                  <a:pt x="112882" y="846245"/>
                </a:lnTo>
                <a:lnTo>
                  <a:pt x="111597" y="846245"/>
                </a:lnTo>
                <a:lnTo>
                  <a:pt x="110954" y="846556"/>
                </a:lnTo>
                <a:lnTo>
                  <a:pt x="109669" y="847801"/>
                </a:lnTo>
                <a:lnTo>
                  <a:pt x="109348" y="849978"/>
                </a:lnTo>
                <a:lnTo>
                  <a:pt x="109026" y="852778"/>
                </a:lnTo>
                <a:lnTo>
                  <a:pt x="108705" y="856200"/>
                </a:lnTo>
                <a:lnTo>
                  <a:pt x="108384" y="858999"/>
                </a:lnTo>
                <a:lnTo>
                  <a:pt x="107099" y="861799"/>
                </a:lnTo>
                <a:lnTo>
                  <a:pt x="105492" y="863665"/>
                </a:lnTo>
                <a:lnTo>
                  <a:pt x="103565" y="864909"/>
                </a:lnTo>
                <a:lnTo>
                  <a:pt x="100994" y="866154"/>
                </a:lnTo>
                <a:lnTo>
                  <a:pt x="98103" y="866776"/>
                </a:lnTo>
                <a:lnTo>
                  <a:pt x="93926" y="866465"/>
                </a:lnTo>
                <a:lnTo>
                  <a:pt x="92320" y="866465"/>
                </a:lnTo>
                <a:lnTo>
                  <a:pt x="90392" y="865843"/>
                </a:lnTo>
                <a:lnTo>
                  <a:pt x="87822" y="864287"/>
                </a:lnTo>
                <a:lnTo>
                  <a:pt x="84931" y="861799"/>
                </a:lnTo>
                <a:lnTo>
                  <a:pt x="82360" y="858688"/>
                </a:lnTo>
                <a:lnTo>
                  <a:pt x="80433" y="855577"/>
                </a:lnTo>
                <a:lnTo>
                  <a:pt x="78505" y="851534"/>
                </a:lnTo>
                <a:lnTo>
                  <a:pt x="76899" y="847490"/>
                </a:lnTo>
                <a:lnTo>
                  <a:pt x="75613" y="843446"/>
                </a:lnTo>
                <a:lnTo>
                  <a:pt x="73686" y="834736"/>
                </a:lnTo>
                <a:lnTo>
                  <a:pt x="72079" y="827892"/>
                </a:lnTo>
                <a:lnTo>
                  <a:pt x="71437" y="820738"/>
                </a:lnTo>
                <a:close/>
                <a:moveTo>
                  <a:pt x="471487" y="819150"/>
                </a:moveTo>
                <a:lnTo>
                  <a:pt x="470534" y="826277"/>
                </a:lnTo>
                <a:lnTo>
                  <a:pt x="468947" y="833729"/>
                </a:lnTo>
                <a:lnTo>
                  <a:pt x="467042" y="842152"/>
                </a:lnTo>
                <a:lnTo>
                  <a:pt x="465772" y="846688"/>
                </a:lnTo>
                <a:lnTo>
                  <a:pt x="464184" y="850900"/>
                </a:lnTo>
                <a:lnTo>
                  <a:pt x="462279" y="854788"/>
                </a:lnTo>
                <a:lnTo>
                  <a:pt x="460374" y="858675"/>
                </a:lnTo>
                <a:lnTo>
                  <a:pt x="457834" y="861591"/>
                </a:lnTo>
                <a:lnTo>
                  <a:pt x="455294" y="864507"/>
                </a:lnTo>
                <a:lnTo>
                  <a:pt x="452119" y="865803"/>
                </a:lnTo>
                <a:lnTo>
                  <a:pt x="450532" y="866451"/>
                </a:lnTo>
                <a:lnTo>
                  <a:pt x="449262" y="866775"/>
                </a:lnTo>
                <a:lnTo>
                  <a:pt x="445134" y="866775"/>
                </a:lnTo>
                <a:lnTo>
                  <a:pt x="441959" y="866451"/>
                </a:lnTo>
                <a:lnTo>
                  <a:pt x="439419" y="865155"/>
                </a:lnTo>
                <a:lnTo>
                  <a:pt x="437514" y="863535"/>
                </a:lnTo>
                <a:lnTo>
                  <a:pt x="435927" y="861267"/>
                </a:lnTo>
                <a:lnTo>
                  <a:pt x="434974" y="858999"/>
                </a:lnTo>
                <a:lnTo>
                  <a:pt x="434022" y="856084"/>
                </a:lnTo>
                <a:lnTo>
                  <a:pt x="434022" y="852520"/>
                </a:lnTo>
                <a:lnTo>
                  <a:pt x="433704" y="849280"/>
                </a:lnTo>
                <a:lnTo>
                  <a:pt x="433387" y="847012"/>
                </a:lnTo>
                <a:lnTo>
                  <a:pt x="432117" y="846040"/>
                </a:lnTo>
                <a:lnTo>
                  <a:pt x="431482" y="845068"/>
                </a:lnTo>
                <a:lnTo>
                  <a:pt x="430212" y="845716"/>
                </a:lnTo>
                <a:lnTo>
                  <a:pt x="429259" y="846364"/>
                </a:lnTo>
                <a:lnTo>
                  <a:pt x="428942" y="847984"/>
                </a:lnTo>
                <a:lnTo>
                  <a:pt x="428624" y="850252"/>
                </a:lnTo>
                <a:lnTo>
                  <a:pt x="427989" y="852844"/>
                </a:lnTo>
                <a:lnTo>
                  <a:pt x="426719" y="856408"/>
                </a:lnTo>
                <a:lnTo>
                  <a:pt x="424814" y="859647"/>
                </a:lnTo>
                <a:lnTo>
                  <a:pt x="422592" y="862563"/>
                </a:lnTo>
                <a:lnTo>
                  <a:pt x="420687" y="864831"/>
                </a:lnTo>
                <a:lnTo>
                  <a:pt x="419734" y="865155"/>
                </a:lnTo>
                <a:lnTo>
                  <a:pt x="419099" y="865479"/>
                </a:lnTo>
                <a:lnTo>
                  <a:pt x="418464" y="865155"/>
                </a:lnTo>
                <a:lnTo>
                  <a:pt x="417829" y="863859"/>
                </a:lnTo>
                <a:lnTo>
                  <a:pt x="417512" y="862563"/>
                </a:lnTo>
                <a:lnTo>
                  <a:pt x="417829" y="860619"/>
                </a:lnTo>
                <a:lnTo>
                  <a:pt x="419099" y="849280"/>
                </a:lnTo>
                <a:lnTo>
                  <a:pt x="419734" y="844096"/>
                </a:lnTo>
                <a:lnTo>
                  <a:pt x="421004" y="838913"/>
                </a:lnTo>
                <a:lnTo>
                  <a:pt x="422592" y="834377"/>
                </a:lnTo>
                <a:lnTo>
                  <a:pt x="424179" y="830489"/>
                </a:lnTo>
                <a:lnTo>
                  <a:pt x="425449" y="829193"/>
                </a:lnTo>
                <a:lnTo>
                  <a:pt x="426719" y="828221"/>
                </a:lnTo>
                <a:lnTo>
                  <a:pt x="427672" y="827573"/>
                </a:lnTo>
                <a:lnTo>
                  <a:pt x="429259" y="827249"/>
                </a:lnTo>
                <a:lnTo>
                  <a:pt x="471487" y="819150"/>
                </a:lnTo>
                <a:close/>
                <a:moveTo>
                  <a:pt x="1825625" y="773113"/>
                </a:moveTo>
                <a:lnTo>
                  <a:pt x="1867021" y="773113"/>
                </a:lnTo>
                <a:lnTo>
                  <a:pt x="1873657" y="778074"/>
                </a:lnTo>
                <a:lnTo>
                  <a:pt x="1879660" y="782704"/>
                </a:lnTo>
                <a:lnTo>
                  <a:pt x="1885664" y="787996"/>
                </a:lnTo>
                <a:lnTo>
                  <a:pt x="1888192" y="790972"/>
                </a:lnTo>
                <a:lnTo>
                  <a:pt x="1890404" y="793618"/>
                </a:lnTo>
                <a:lnTo>
                  <a:pt x="1891668" y="796264"/>
                </a:lnTo>
                <a:lnTo>
                  <a:pt x="1891984" y="797587"/>
                </a:lnTo>
                <a:lnTo>
                  <a:pt x="1892300" y="798579"/>
                </a:lnTo>
                <a:lnTo>
                  <a:pt x="1891984" y="799902"/>
                </a:lnTo>
                <a:lnTo>
                  <a:pt x="1891668" y="801225"/>
                </a:lnTo>
                <a:lnTo>
                  <a:pt x="1891036" y="801886"/>
                </a:lnTo>
                <a:lnTo>
                  <a:pt x="1889772" y="802548"/>
                </a:lnTo>
                <a:lnTo>
                  <a:pt x="1888192" y="803540"/>
                </a:lnTo>
                <a:lnTo>
                  <a:pt x="1886296" y="804201"/>
                </a:lnTo>
                <a:lnTo>
                  <a:pt x="1881556" y="804863"/>
                </a:lnTo>
                <a:lnTo>
                  <a:pt x="1875237" y="804863"/>
                </a:lnTo>
                <a:lnTo>
                  <a:pt x="1869233" y="804201"/>
                </a:lnTo>
                <a:lnTo>
                  <a:pt x="1863861" y="802878"/>
                </a:lnTo>
                <a:lnTo>
                  <a:pt x="1859121" y="801556"/>
                </a:lnTo>
                <a:lnTo>
                  <a:pt x="1854697" y="799240"/>
                </a:lnTo>
                <a:lnTo>
                  <a:pt x="1849957" y="796595"/>
                </a:lnTo>
                <a:lnTo>
                  <a:pt x="1846481" y="793949"/>
                </a:lnTo>
                <a:lnTo>
                  <a:pt x="1842373" y="790972"/>
                </a:lnTo>
                <a:lnTo>
                  <a:pt x="1840477" y="789649"/>
                </a:lnTo>
                <a:lnTo>
                  <a:pt x="1839213" y="789319"/>
                </a:lnTo>
                <a:lnTo>
                  <a:pt x="1838581" y="789319"/>
                </a:lnTo>
                <a:lnTo>
                  <a:pt x="1838265" y="789649"/>
                </a:lnTo>
                <a:lnTo>
                  <a:pt x="1837317" y="790972"/>
                </a:lnTo>
                <a:lnTo>
                  <a:pt x="1837317" y="791303"/>
                </a:lnTo>
                <a:lnTo>
                  <a:pt x="1836685" y="791303"/>
                </a:lnTo>
                <a:lnTo>
                  <a:pt x="1832261" y="791303"/>
                </a:lnTo>
                <a:lnTo>
                  <a:pt x="1829417" y="790972"/>
                </a:lnTo>
                <a:lnTo>
                  <a:pt x="1827521" y="790642"/>
                </a:lnTo>
                <a:lnTo>
                  <a:pt x="1826573" y="782704"/>
                </a:lnTo>
                <a:lnTo>
                  <a:pt x="1826257" y="778074"/>
                </a:lnTo>
                <a:lnTo>
                  <a:pt x="1826573" y="775759"/>
                </a:lnTo>
                <a:lnTo>
                  <a:pt x="1826573" y="774767"/>
                </a:lnTo>
                <a:lnTo>
                  <a:pt x="1825625" y="773113"/>
                </a:lnTo>
                <a:close/>
                <a:moveTo>
                  <a:pt x="1722120" y="773113"/>
                </a:moveTo>
                <a:lnTo>
                  <a:pt x="1763712" y="773113"/>
                </a:lnTo>
                <a:lnTo>
                  <a:pt x="1762760" y="774767"/>
                </a:lnTo>
                <a:lnTo>
                  <a:pt x="1763077" y="775759"/>
                </a:lnTo>
                <a:lnTo>
                  <a:pt x="1763077" y="778074"/>
                </a:lnTo>
                <a:lnTo>
                  <a:pt x="1762760" y="782704"/>
                </a:lnTo>
                <a:lnTo>
                  <a:pt x="1761807" y="790642"/>
                </a:lnTo>
                <a:lnTo>
                  <a:pt x="1759902" y="790972"/>
                </a:lnTo>
                <a:lnTo>
                  <a:pt x="1757680" y="791303"/>
                </a:lnTo>
                <a:lnTo>
                  <a:pt x="1752600" y="791303"/>
                </a:lnTo>
                <a:lnTo>
                  <a:pt x="1752282" y="791303"/>
                </a:lnTo>
                <a:lnTo>
                  <a:pt x="1751965" y="790972"/>
                </a:lnTo>
                <a:lnTo>
                  <a:pt x="1751330" y="789649"/>
                </a:lnTo>
                <a:lnTo>
                  <a:pt x="1750695" y="789319"/>
                </a:lnTo>
                <a:lnTo>
                  <a:pt x="1750060" y="789319"/>
                </a:lnTo>
                <a:lnTo>
                  <a:pt x="1748790" y="789649"/>
                </a:lnTo>
                <a:lnTo>
                  <a:pt x="1747202" y="790972"/>
                </a:lnTo>
                <a:lnTo>
                  <a:pt x="1743392" y="793949"/>
                </a:lnTo>
                <a:lnTo>
                  <a:pt x="1739265" y="796595"/>
                </a:lnTo>
                <a:lnTo>
                  <a:pt x="1734502" y="799240"/>
                </a:lnTo>
                <a:lnTo>
                  <a:pt x="1730057" y="801556"/>
                </a:lnTo>
                <a:lnTo>
                  <a:pt x="1725295" y="802878"/>
                </a:lnTo>
                <a:lnTo>
                  <a:pt x="1719897" y="804201"/>
                </a:lnTo>
                <a:lnTo>
                  <a:pt x="1713865" y="804863"/>
                </a:lnTo>
                <a:lnTo>
                  <a:pt x="1707515" y="804863"/>
                </a:lnTo>
                <a:lnTo>
                  <a:pt x="1702752" y="804201"/>
                </a:lnTo>
                <a:lnTo>
                  <a:pt x="1700847" y="803540"/>
                </a:lnTo>
                <a:lnTo>
                  <a:pt x="1699260" y="802548"/>
                </a:lnTo>
                <a:lnTo>
                  <a:pt x="1698307" y="801886"/>
                </a:lnTo>
                <a:lnTo>
                  <a:pt x="1697355" y="801225"/>
                </a:lnTo>
                <a:lnTo>
                  <a:pt x="1697037" y="799902"/>
                </a:lnTo>
                <a:lnTo>
                  <a:pt x="1697037" y="798579"/>
                </a:lnTo>
                <a:lnTo>
                  <a:pt x="1697037" y="797587"/>
                </a:lnTo>
                <a:lnTo>
                  <a:pt x="1697355" y="796264"/>
                </a:lnTo>
                <a:lnTo>
                  <a:pt x="1698625" y="793618"/>
                </a:lnTo>
                <a:lnTo>
                  <a:pt x="1700847" y="790972"/>
                </a:lnTo>
                <a:lnTo>
                  <a:pt x="1703387" y="787996"/>
                </a:lnTo>
                <a:lnTo>
                  <a:pt x="1709420" y="782704"/>
                </a:lnTo>
                <a:lnTo>
                  <a:pt x="1715452" y="778074"/>
                </a:lnTo>
                <a:lnTo>
                  <a:pt x="1722120" y="773113"/>
                </a:lnTo>
                <a:close/>
                <a:moveTo>
                  <a:pt x="1800322" y="754463"/>
                </a:moveTo>
                <a:lnTo>
                  <a:pt x="1784168" y="754780"/>
                </a:lnTo>
                <a:lnTo>
                  <a:pt x="1768964" y="756049"/>
                </a:lnTo>
                <a:lnTo>
                  <a:pt x="1767697" y="764936"/>
                </a:lnTo>
                <a:lnTo>
                  <a:pt x="1720500" y="765888"/>
                </a:lnTo>
                <a:lnTo>
                  <a:pt x="1720183" y="764618"/>
                </a:lnTo>
                <a:lnTo>
                  <a:pt x="1713215" y="766522"/>
                </a:lnTo>
                <a:lnTo>
                  <a:pt x="1706880" y="768744"/>
                </a:lnTo>
                <a:lnTo>
                  <a:pt x="1700861" y="770966"/>
                </a:lnTo>
                <a:lnTo>
                  <a:pt x="1695476" y="773187"/>
                </a:lnTo>
                <a:lnTo>
                  <a:pt x="1690092" y="776043"/>
                </a:lnTo>
                <a:lnTo>
                  <a:pt x="1685340" y="778265"/>
                </a:lnTo>
                <a:lnTo>
                  <a:pt x="1680589" y="780804"/>
                </a:lnTo>
                <a:lnTo>
                  <a:pt x="1676471" y="783343"/>
                </a:lnTo>
                <a:lnTo>
                  <a:pt x="1673304" y="786199"/>
                </a:lnTo>
                <a:lnTo>
                  <a:pt x="1670136" y="789055"/>
                </a:lnTo>
                <a:lnTo>
                  <a:pt x="1667602" y="791594"/>
                </a:lnTo>
                <a:lnTo>
                  <a:pt x="1665385" y="794451"/>
                </a:lnTo>
                <a:lnTo>
                  <a:pt x="1663484" y="796989"/>
                </a:lnTo>
                <a:lnTo>
                  <a:pt x="1662217" y="799528"/>
                </a:lnTo>
                <a:lnTo>
                  <a:pt x="1661584" y="802067"/>
                </a:lnTo>
                <a:lnTo>
                  <a:pt x="1661267" y="804924"/>
                </a:lnTo>
                <a:lnTo>
                  <a:pt x="1661584" y="806828"/>
                </a:lnTo>
                <a:lnTo>
                  <a:pt x="1661900" y="808732"/>
                </a:lnTo>
                <a:lnTo>
                  <a:pt x="1662534" y="810954"/>
                </a:lnTo>
                <a:lnTo>
                  <a:pt x="1663801" y="813175"/>
                </a:lnTo>
                <a:lnTo>
                  <a:pt x="1665068" y="815079"/>
                </a:lnTo>
                <a:lnTo>
                  <a:pt x="1666969" y="817301"/>
                </a:lnTo>
                <a:lnTo>
                  <a:pt x="1671086" y="821427"/>
                </a:lnTo>
                <a:lnTo>
                  <a:pt x="1676154" y="825870"/>
                </a:lnTo>
                <a:lnTo>
                  <a:pt x="1682490" y="829995"/>
                </a:lnTo>
                <a:lnTo>
                  <a:pt x="1690092" y="833804"/>
                </a:lnTo>
                <a:lnTo>
                  <a:pt x="1698644" y="837930"/>
                </a:lnTo>
                <a:lnTo>
                  <a:pt x="1708147" y="841421"/>
                </a:lnTo>
                <a:lnTo>
                  <a:pt x="1718600" y="844594"/>
                </a:lnTo>
                <a:lnTo>
                  <a:pt x="1729686" y="847768"/>
                </a:lnTo>
                <a:lnTo>
                  <a:pt x="1742356" y="849989"/>
                </a:lnTo>
                <a:lnTo>
                  <a:pt x="1755660" y="852211"/>
                </a:lnTo>
                <a:lnTo>
                  <a:pt x="1769597" y="853798"/>
                </a:lnTo>
                <a:lnTo>
                  <a:pt x="1784485" y="854750"/>
                </a:lnTo>
                <a:lnTo>
                  <a:pt x="1800322" y="854750"/>
                </a:lnTo>
                <a:lnTo>
                  <a:pt x="1816477" y="854750"/>
                </a:lnTo>
                <a:lnTo>
                  <a:pt x="1831048" y="853798"/>
                </a:lnTo>
                <a:lnTo>
                  <a:pt x="1845302" y="852211"/>
                </a:lnTo>
                <a:lnTo>
                  <a:pt x="1858605" y="849989"/>
                </a:lnTo>
                <a:lnTo>
                  <a:pt x="1870959" y="847768"/>
                </a:lnTo>
                <a:lnTo>
                  <a:pt x="1882362" y="844594"/>
                </a:lnTo>
                <a:lnTo>
                  <a:pt x="1893132" y="841421"/>
                </a:lnTo>
                <a:lnTo>
                  <a:pt x="1902318" y="837930"/>
                </a:lnTo>
                <a:lnTo>
                  <a:pt x="1910870" y="833804"/>
                </a:lnTo>
                <a:lnTo>
                  <a:pt x="1918472" y="829995"/>
                </a:lnTo>
                <a:lnTo>
                  <a:pt x="1924807" y="825870"/>
                </a:lnTo>
                <a:lnTo>
                  <a:pt x="1930192" y="821427"/>
                </a:lnTo>
                <a:lnTo>
                  <a:pt x="1934310" y="817301"/>
                </a:lnTo>
                <a:lnTo>
                  <a:pt x="1935894" y="815079"/>
                </a:lnTo>
                <a:lnTo>
                  <a:pt x="1937161" y="813175"/>
                </a:lnTo>
                <a:lnTo>
                  <a:pt x="1938428" y="810954"/>
                </a:lnTo>
                <a:lnTo>
                  <a:pt x="1939061" y="808732"/>
                </a:lnTo>
                <a:lnTo>
                  <a:pt x="1939378" y="806828"/>
                </a:lnTo>
                <a:lnTo>
                  <a:pt x="1939378" y="804924"/>
                </a:lnTo>
                <a:lnTo>
                  <a:pt x="1939378" y="801750"/>
                </a:lnTo>
                <a:lnTo>
                  <a:pt x="1938428" y="799211"/>
                </a:lnTo>
                <a:lnTo>
                  <a:pt x="1936844" y="796037"/>
                </a:lnTo>
                <a:lnTo>
                  <a:pt x="1934627" y="793181"/>
                </a:lnTo>
                <a:lnTo>
                  <a:pt x="1932093" y="790325"/>
                </a:lnTo>
                <a:lnTo>
                  <a:pt x="1928925" y="787151"/>
                </a:lnTo>
                <a:lnTo>
                  <a:pt x="1924807" y="784295"/>
                </a:lnTo>
                <a:lnTo>
                  <a:pt x="1920689" y="781121"/>
                </a:lnTo>
                <a:lnTo>
                  <a:pt x="1915938" y="778265"/>
                </a:lnTo>
                <a:lnTo>
                  <a:pt x="1910236" y="775409"/>
                </a:lnTo>
                <a:lnTo>
                  <a:pt x="1904218" y="772870"/>
                </a:lnTo>
                <a:lnTo>
                  <a:pt x="1897883" y="770331"/>
                </a:lnTo>
                <a:lnTo>
                  <a:pt x="1890914" y="767475"/>
                </a:lnTo>
                <a:lnTo>
                  <a:pt x="1883629" y="765253"/>
                </a:lnTo>
                <a:lnTo>
                  <a:pt x="1875710" y="763349"/>
                </a:lnTo>
                <a:lnTo>
                  <a:pt x="1867158" y="761127"/>
                </a:lnTo>
                <a:lnTo>
                  <a:pt x="1867158" y="765888"/>
                </a:lnTo>
                <a:lnTo>
                  <a:pt x="1821228" y="765888"/>
                </a:lnTo>
                <a:lnTo>
                  <a:pt x="1820278" y="755097"/>
                </a:lnTo>
                <a:lnTo>
                  <a:pt x="1810459" y="754780"/>
                </a:lnTo>
                <a:lnTo>
                  <a:pt x="1800322" y="754463"/>
                </a:lnTo>
                <a:close/>
                <a:moveTo>
                  <a:pt x="2034836" y="711200"/>
                </a:moveTo>
                <a:lnTo>
                  <a:pt x="2039938" y="721912"/>
                </a:lnTo>
                <a:lnTo>
                  <a:pt x="1973603" y="752475"/>
                </a:lnTo>
                <a:lnTo>
                  <a:pt x="1968500" y="741762"/>
                </a:lnTo>
                <a:lnTo>
                  <a:pt x="2034836" y="711200"/>
                </a:lnTo>
                <a:close/>
                <a:moveTo>
                  <a:pt x="1625600" y="692150"/>
                </a:moveTo>
                <a:lnTo>
                  <a:pt x="1697038" y="735585"/>
                </a:lnTo>
                <a:lnTo>
                  <a:pt x="1690688" y="746125"/>
                </a:lnTo>
                <a:lnTo>
                  <a:pt x="1619250" y="702689"/>
                </a:lnTo>
                <a:lnTo>
                  <a:pt x="1625600" y="692150"/>
                </a:lnTo>
                <a:close/>
                <a:moveTo>
                  <a:pt x="1231408" y="690563"/>
                </a:moveTo>
                <a:lnTo>
                  <a:pt x="1244414" y="691513"/>
                </a:lnTo>
                <a:lnTo>
                  <a:pt x="1256468" y="692463"/>
                </a:lnTo>
                <a:lnTo>
                  <a:pt x="1267888" y="694046"/>
                </a:lnTo>
                <a:lnTo>
                  <a:pt x="1279308" y="696262"/>
                </a:lnTo>
                <a:lnTo>
                  <a:pt x="1289776" y="698795"/>
                </a:lnTo>
                <a:lnTo>
                  <a:pt x="1299927" y="702277"/>
                </a:lnTo>
                <a:lnTo>
                  <a:pt x="1309761" y="705760"/>
                </a:lnTo>
                <a:lnTo>
                  <a:pt x="1318643" y="708926"/>
                </a:lnTo>
                <a:lnTo>
                  <a:pt x="1327208" y="713042"/>
                </a:lnTo>
                <a:lnTo>
                  <a:pt x="1335773" y="716841"/>
                </a:lnTo>
                <a:lnTo>
                  <a:pt x="1343069" y="720957"/>
                </a:lnTo>
                <a:lnTo>
                  <a:pt x="1350047" y="725073"/>
                </a:lnTo>
                <a:lnTo>
                  <a:pt x="1356392" y="729189"/>
                </a:lnTo>
                <a:lnTo>
                  <a:pt x="1367494" y="737104"/>
                </a:lnTo>
                <a:lnTo>
                  <a:pt x="1376059" y="744386"/>
                </a:lnTo>
                <a:lnTo>
                  <a:pt x="1382721" y="749769"/>
                </a:lnTo>
                <a:lnTo>
                  <a:pt x="1387479" y="754834"/>
                </a:lnTo>
                <a:lnTo>
                  <a:pt x="1385893" y="758634"/>
                </a:lnTo>
                <a:lnTo>
                  <a:pt x="1383672" y="762750"/>
                </a:lnTo>
                <a:lnTo>
                  <a:pt x="1380183" y="768132"/>
                </a:lnTo>
                <a:lnTo>
                  <a:pt x="1376694" y="774147"/>
                </a:lnTo>
                <a:lnTo>
                  <a:pt x="1371301" y="780796"/>
                </a:lnTo>
                <a:lnTo>
                  <a:pt x="1365274" y="787445"/>
                </a:lnTo>
                <a:lnTo>
                  <a:pt x="1361784" y="790928"/>
                </a:lnTo>
                <a:lnTo>
                  <a:pt x="1358295" y="793777"/>
                </a:lnTo>
                <a:lnTo>
                  <a:pt x="1354488" y="796627"/>
                </a:lnTo>
                <a:lnTo>
                  <a:pt x="1350047" y="799793"/>
                </a:lnTo>
                <a:lnTo>
                  <a:pt x="1345924" y="802326"/>
                </a:lnTo>
                <a:lnTo>
                  <a:pt x="1340848" y="804542"/>
                </a:lnTo>
                <a:lnTo>
                  <a:pt x="1336090" y="806758"/>
                </a:lnTo>
                <a:lnTo>
                  <a:pt x="1330380" y="808658"/>
                </a:lnTo>
                <a:lnTo>
                  <a:pt x="1324987" y="809924"/>
                </a:lnTo>
                <a:lnTo>
                  <a:pt x="1318960" y="810874"/>
                </a:lnTo>
                <a:lnTo>
                  <a:pt x="1312616" y="811507"/>
                </a:lnTo>
                <a:lnTo>
                  <a:pt x="1306271" y="811507"/>
                </a:lnTo>
                <a:lnTo>
                  <a:pt x="1299610" y="810557"/>
                </a:lnTo>
                <a:lnTo>
                  <a:pt x="1292948" y="809608"/>
                </a:lnTo>
                <a:lnTo>
                  <a:pt x="1285335" y="807708"/>
                </a:lnTo>
                <a:lnTo>
                  <a:pt x="1277405" y="805492"/>
                </a:lnTo>
                <a:lnTo>
                  <a:pt x="1269474" y="802009"/>
                </a:lnTo>
                <a:lnTo>
                  <a:pt x="1261227" y="798210"/>
                </a:lnTo>
                <a:lnTo>
                  <a:pt x="1251710" y="793777"/>
                </a:lnTo>
                <a:lnTo>
                  <a:pt x="1242194" y="789345"/>
                </a:lnTo>
                <a:lnTo>
                  <a:pt x="1281529" y="808341"/>
                </a:lnTo>
                <a:lnTo>
                  <a:pt x="1300244" y="816890"/>
                </a:lnTo>
                <a:lnTo>
                  <a:pt x="1309444" y="820689"/>
                </a:lnTo>
                <a:lnTo>
                  <a:pt x="1318009" y="823855"/>
                </a:lnTo>
                <a:lnTo>
                  <a:pt x="1326256" y="826388"/>
                </a:lnTo>
                <a:lnTo>
                  <a:pt x="1334187" y="828287"/>
                </a:lnTo>
                <a:lnTo>
                  <a:pt x="1341483" y="829870"/>
                </a:lnTo>
                <a:lnTo>
                  <a:pt x="1348779" y="830187"/>
                </a:lnTo>
                <a:lnTo>
                  <a:pt x="1352268" y="830187"/>
                </a:lnTo>
                <a:lnTo>
                  <a:pt x="1355440" y="829870"/>
                </a:lnTo>
                <a:lnTo>
                  <a:pt x="1358929" y="828921"/>
                </a:lnTo>
                <a:lnTo>
                  <a:pt x="1361784" y="828287"/>
                </a:lnTo>
                <a:lnTo>
                  <a:pt x="1364957" y="827021"/>
                </a:lnTo>
                <a:lnTo>
                  <a:pt x="1367494" y="826071"/>
                </a:lnTo>
                <a:lnTo>
                  <a:pt x="1370032" y="824488"/>
                </a:lnTo>
                <a:lnTo>
                  <a:pt x="1372887" y="822272"/>
                </a:lnTo>
                <a:lnTo>
                  <a:pt x="1373521" y="829554"/>
                </a:lnTo>
                <a:lnTo>
                  <a:pt x="1374473" y="835886"/>
                </a:lnTo>
                <a:lnTo>
                  <a:pt x="1374790" y="848234"/>
                </a:lnTo>
                <a:lnTo>
                  <a:pt x="1374790" y="860265"/>
                </a:lnTo>
                <a:lnTo>
                  <a:pt x="1373839" y="871346"/>
                </a:lnTo>
                <a:lnTo>
                  <a:pt x="1376059" y="869130"/>
                </a:lnTo>
                <a:lnTo>
                  <a:pt x="1377328" y="868813"/>
                </a:lnTo>
                <a:lnTo>
                  <a:pt x="1377962" y="868497"/>
                </a:lnTo>
                <a:lnTo>
                  <a:pt x="1379549" y="868813"/>
                </a:lnTo>
                <a:lnTo>
                  <a:pt x="1381135" y="869446"/>
                </a:lnTo>
                <a:lnTo>
                  <a:pt x="1382721" y="871030"/>
                </a:lnTo>
                <a:lnTo>
                  <a:pt x="1383672" y="872929"/>
                </a:lnTo>
                <a:lnTo>
                  <a:pt x="1384941" y="875462"/>
                </a:lnTo>
                <a:lnTo>
                  <a:pt x="1385893" y="878628"/>
                </a:lnTo>
                <a:lnTo>
                  <a:pt x="1388113" y="885277"/>
                </a:lnTo>
                <a:lnTo>
                  <a:pt x="1390017" y="893825"/>
                </a:lnTo>
                <a:lnTo>
                  <a:pt x="1391286" y="903640"/>
                </a:lnTo>
                <a:lnTo>
                  <a:pt x="1391920" y="914405"/>
                </a:lnTo>
                <a:lnTo>
                  <a:pt x="1392237" y="926119"/>
                </a:lnTo>
                <a:lnTo>
                  <a:pt x="1391920" y="937834"/>
                </a:lnTo>
                <a:lnTo>
                  <a:pt x="1391286" y="948599"/>
                </a:lnTo>
                <a:lnTo>
                  <a:pt x="1390017" y="958413"/>
                </a:lnTo>
                <a:lnTo>
                  <a:pt x="1388113" y="966645"/>
                </a:lnTo>
                <a:lnTo>
                  <a:pt x="1385893" y="973611"/>
                </a:lnTo>
                <a:lnTo>
                  <a:pt x="1384941" y="976777"/>
                </a:lnTo>
                <a:lnTo>
                  <a:pt x="1383672" y="978993"/>
                </a:lnTo>
                <a:lnTo>
                  <a:pt x="1382721" y="980893"/>
                </a:lnTo>
                <a:lnTo>
                  <a:pt x="1381135" y="982476"/>
                </a:lnTo>
                <a:lnTo>
                  <a:pt x="1379549" y="983425"/>
                </a:lnTo>
                <a:lnTo>
                  <a:pt x="1377962" y="983425"/>
                </a:lnTo>
                <a:lnTo>
                  <a:pt x="1376694" y="983425"/>
                </a:lnTo>
                <a:lnTo>
                  <a:pt x="1375425" y="982476"/>
                </a:lnTo>
                <a:lnTo>
                  <a:pt x="1373839" y="980893"/>
                </a:lnTo>
                <a:lnTo>
                  <a:pt x="1372570" y="978676"/>
                </a:lnTo>
                <a:lnTo>
                  <a:pt x="1371301" y="976143"/>
                </a:lnTo>
                <a:lnTo>
                  <a:pt x="1370032" y="972977"/>
                </a:lnTo>
                <a:lnTo>
                  <a:pt x="1367812" y="965379"/>
                </a:lnTo>
                <a:lnTo>
                  <a:pt x="1366860" y="975194"/>
                </a:lnTo>
                <a:lnTo>
                  <a:pt x="1364957" y="985325"/>
                </a:lnTo>
                <a:lnTo>
                  <a:pt x="1363053" y="994823"/>
                </a:lnTo>
                <a:lnTo>
                  <a:pt x="1360516" y="1004005"/>
                </a:lnTo>
                <a:lnTo>
                  <a:pt x="1357661" y="1013187"/>
                </a:lnTo>
                <a:lnTo>
                  <a:pt x="1354806" y="1021735"/>
                </a:lnTo>
                <a:lnTo>
                  <a:pt x="1351316" y="1030283"/>
                </a:lnTo>
                <a:lnTo>
                  <a:pt x="1347510" y="1038515"/>
                </a:lnTo>
                <a:lnTo>
                  <a:pt x="1343386" y="1046430"/>
                </a:lnTo>
                <a:lnTo>
                  <a:pt x="1339262" y="1054346"/>
                </a:lnTo>
                <a:lnTo>
                  <a:pt x="1334821" y="1061628"/>
                </a:lnTo>
                <a:lnTo>
                  <a:pt x="1330380" y="1068593"/>
                </a:lnTo>
                <a:lnTo>
                  <a:pt x="1325622" y="1075242"/>
                </a:lnTo>
                <a:lnTo>
                  <a:pt x="1320546" y="1081891"/>
                </a:lnTo>
                <a:lnTo>
                  <a:pt x="1315471" y="1088223"/>
                </a:lnTo>
                <a:lnTo>
                  <a:pt x="1309761" y="1094238"/>
                </a:lnTo>
                <a:lnTo>
                  <a:pt x="1304368" y="1099304"/>
                </a:lnTo>
                <a:lnTo>
                  <a:pt x="1298658" y="1104686"/>
                </a:lnTo>
                <a:lnTo>
                  <a:pt x="1293266" y="1109435"/>
                </a:lnTo>
                <a:lnTo>
                  <a:pt x="1287238" y="1113868"/>
                </a:lnTo>
                <a:lnTo>
                  <a:pt x="1281211" y="1118617"/>
                </a:lnTo>
                <a:lnTo>
                  <a:pt x="1275501" y="1122100"/>
                </a:lnTo>
                <a:lnTo>
                  <a:pt x="1269474" y="1125899"/>
                </a:lnTo>
                <a:lnTo>
                  <a:pt x="1263447" y="1129065"/>
                </a:lnTo>
                <a:lnTo>
                  <a:pt x="1257420" y="1131915"/>
                </a:lnTo>
                <a:lnTo>
                  <a:pt x="1251393" y="1134131"/>
                </a:lnTo>
                <a:lnTo>
                  <a:pt x="1245366" y="1136347"/>
                </a:lnTo>
                <a:lnTo>
                  <a:pt x="1239339" y="1137930"/>
                </a:lnTo>
                <a:lnTo>
                  <a:pt x="1233312" y="1139513"/>
                </a:lnTo>
                <a:lnTo>
                  <a:pt x="1227919" y="1140463"/>
                </a:lnTo>
                <a:lnTo>
                  <a:pt x="1222209" y="1141096"/>
                </a:lnTo>
                <a:lnTo>
                  <a:pt x="1216499" y="1141413"/>
                </a:lnTo>
                <a:lnTo>
                  <a:pt x="1212058" y="1141096"/>
                </a:lnTo>
                <a:lnTo>
                  <a:pt x="1207617" y="1140146"/>
                </a:lnTo>
                <a:lnTo>
                  <a:pt x="1202542" y="1139513"/>
                </a:lnTo>
                <a:lnTo>
                  <a:pt x="1197466" y="1137930"/>
                </a:lnTo>
                <a:lnTo>
                  <a:pt x="1192073" y="1136031"/>
                </a:lnTo>
                <a:lnTo>
                  <a:pt x="1186998" y="1133814"/>
                </a:lnTo>
                <a:lnTo>
                  <a:pt x="1181288" y="1131281"/>
                </a:lnTo>
                <a:lnTo>
                  <a:pt x="1175895" y="1128749"/>
                </a:lnTo>
                <a:lnTo>
                  <a:pt x="1170186" y="1125266"/>
                </a:lnTo>
                <a:lnTo>
                  <a:pt x="1164476" y="1121467"/>
                </a:lnTo>
                <a:lnTo>
                  <a:pt x="1158766" y="1117667"/>
                </a:lnTo>
                <a:lnTo>
                  <a:pt x="1153056" y="1113235"/>
                </a:lnTo>
                <a:lnTo>
                  <a:pt x="1147029" y="1108802"/>
                </a:lnTo>
                <a:lnTo>
                  <a:pt x="1141319" y="1103736"/>
                </a:lnTo>
                <a:lnTo>
                  <a:pt x="1135926" y="1098671"/>
                </a:lnTo>
                <a:lnTo>
                  <a:pt x="1130216" y="1092972"/>
                </a:lnTo>
                <a:lnTo>
                  <a:pt x="1124506" y="1087273"/>
                </a:lnTo>
                <a:lnTo>
                  <a:pt x="1118796" y="1080941"/>
                </a:lnTo>
                <a:lnTo>
                  <a:pt x="1113721" y="1074925"/>
                </a:lnTo>
                <a:lnTo>
                  <a:pt x="1108011" y="1068276"/>
                </a:lnTo>
                <a:lnTo>
                  <a:pt x="1102936" y="1061628"/>
                </a:lnTo>
                <a:lnTo>
                  <a:pt x="1097860" y="1054346"/>
                </a:lnTo>
                <a:lnTo>
                  <a:pt x="1092785" y="1046747"/>
                </a:lnTo>
                <a:lnTo>
                  <a:pt x="1088344" y="1039465"/>
                </a:lnTo>
                <a:lnTo>
                  <a:pt x="1083903" y="1031550"/>
                </a:lnTo>
                <a:lnTo>
                  <a:pt x="1079779" y="1023635"/>
                </a:lnTo>
                <a:lnTo>
                  <a:pt x="1075655" y="1015403"/>
                </a:lnTo>
                <a:lnTo>
                  <a:pt x="1071848" y="1007171"/>
                </a:lnTo>
                <a:lnTo>
                  <a:pt x="1068676" y="998623"/>
                </a:lnTo>
                <a:lnTo>
                  <a:pt x="1065187" y="989758"/>
                </a:lnTo>
                <a:lnTo>
                  <a:pt x="1062649" y="980893"/>
                </a:lnTo>
                <a:lnTo>
                  <a:pt x="1059794" y="972028"/>
                </a:lnTo>
                <a:lnTo>
                  <a:pt x="1057891" y="977726"/>
                </a:lnTo>
                <a:lnTo>
                  <a:pt x="1055670" y="982476"/>
                </a:lnTo>
                <a:lnTo>
                  <a:pt x="1054719" y="984375"/>
                </a:lnTo>
                <a:lnTo>
                  <a:pt x="1053133" y="985325"/>
                </a:lnTo>
                <a:lnTo>
                  <a:pt x="1051864" y="986275"/>
                </a:lnTo>
                <a:lnTo>
                  <a:pt x="1050595" y="986591"/>
                </a:lnTo>
                <a:lnTo>
                  <a:pt x="1049326" y="986275"/>
                </a:lnTo>
                <a:lnTo>
                  <a:pt x="1047740" y="985325"/>
                </a:lnTo>
                <a:lnTo>
                  <a:pt x="1046471" y="983742"/>
                </a:lnTo>
                <a:lnTo>
                  <a:pt x="1045202" y="982159"/>
                </a:lnTo>
                <a:lnTo>
                  <a:pt x="1044250" y="979309"/>
                </a:lnTo>
                <a:lnTo>
                  <a:pt x="1042664" y="976460"/>
                </a:lnTo>
                <a:lnTo>
                  <a:pt x="1040761" y="969495"/>
                </a:lnTo>
                <a:lnTo>
                  <a:pt x="1038858" y="960946"/>
                </a:lnTo>
                <a:lnTo>
                  <a:pt x="1037589" y="951131"/>
                </a:lnTo>
                <a:lnTo>
                  <a:pt x="1036954" y="940367"/>
                </a:lnTo>
                <a:lnTo>
                  <a:pt x="1036637" y="928652"/>
                </a:lnTo>
                <a:lnTo>
                  <a:pt x="1036954" y="917254"/>
                </a:lnTo>
                <a:lnTo>
                  <a:pt x="1037589" y="906173"/>
                </a:lnTo>
                <a:lnTo>
                  <a:pt x="1038858" y="896358"/>
                </a:lnTo>
                <a:lnTo>
                  <a:pt x="1040761" y="888126"/>
                </a:lnTo>
                <a:lnTo>
                  <a:pt x="1042664" y="881161"/>
                </a:lnTo>
                <a:lnTo>
                  <a:pt x="1044250" y="877995"/>
                </a:lnTo>
                <a:lnTo>
                  <a:pt x="1045202" y="875779"/>
                </a:lnTo>
                <a:lnTo>
                  <a:pt x="1046471" y="873879"/>
                </a:lnTo>
                <a:lnTo>
                  <a:pt x="1047740" y="872613"/>
                </a:lnTo>
                <a:lnTo>
                  <a:pt x="1049326" y="871346"/>
                </a:lnTo>
                <a:lnTo>
                  <a:pt x="1050595" y="871346"/>
                </a:lnTo>
                <a:lnTo>
                  <a:pt x="1051546" y="871346"/>
                </a:lnTo>
                <a:lnTo>
                  <a:pt x="1052498" y="871663"/>
                </a:lnTo>
                <a:lnTo>
                  <a:pt x="1052815" y="864381"/>
                </a:lnTo>
                <a:lnTo>
                  <a:pt x="1053133" y="856782"/>
                </a:lnTo>
                <a:lnTo>
                  <a:pt x="1053767" y="850133"/>
                </a:lnTo>
                <a:lnTo>
                  <a:pt x="1055036" y="843801"/>
                </a:lnTo>
                <a:lnTo>
                  <a:pt x="1054719" y="835886"/>
                </a:lnTo>
                <a:lnTo>
                  <a:pt x="1054401" y="827971"/>
                </a:lnTo>
                <a:lnTo>
                  <a:pt x="1054401" y="820689"/>
                </a:lnTo>
                <a:lnTo>
                  <a:pt x="1054401" y="814040"/>
                </a:lnTo>
                <a:lnTo>
                  <a:pt x="1055036" y="807708"/>
                </a:lnTo>
                <a:lnTo>
                  <a:pt x="1055670" y="801692"/>
                </a:lnTo>
                <a:lnTo>
                  <a:pt x="1057256" y="796310"/>
                </a:lnTo>
                <a:lnTo>
                  <a:pt x="1058842" y="791244"/>
                </a:lnTo>
                <a:lnTo>
                  <a:pt x="1060746" y="786179"/>
                </a:lnTo>
                <a:lnTo>
                  <a:pt x="1062649" y="781746"/>
                </a:lnTo>
                <a:lnTo>
                  <a:pt x="1064870" y="777630"/>
                </a:lnTo>
                <a:lnTo>
                  <a:pt x="1067407" y="773831"/>
                </a:lnTo>
                <a:lnTo>
                  <a:pt x="1070262" y="770665"/>
                </a:lnTo>
                <a:lnTo>
                  <a:pt x="1073434" y="767499"/>
                </a:lnTo>
                <a:lnTo>
                  <a:pt x="1076924" y="764649"/>
                </a:lnTo>
                <a:lnTo>
                  <a:pt x="1080096" y="762433"/>
                </a:lnTo>
                <a:lnTo>
                  <a:pt x="1064235" y="762433"/>
                </a:lnTo>
                <a:lnTo>
                  <a:pt x="1052498" y="762750"/>
                </a:lnTo>
                <a:lnTo>
                  <a:pt x="1041713" y="763383"/>
                </a:lnTo>
                <a:lnTo>
                  <a:pt x="1049009" y="759583"/>
                </a:lnTo>
                <a:lnTo>
                  <a:pt x="1056622" y="754834"/>
                </a:lnTo>
                <a:lnTo>
                  <a:pt x="1063918" y="749452"/>
                </a:lnTo>
                <a:lnTo>
                  <a:pt x="1071531" y="743753"/>
                </a:lnTo>
                <a:lnTo>
                  <a:pt x="1085806" y="733305"/>
                </a:lnTo>
                <a:lnTo>
                  <a:pt x="1092150" y="728872"/>
                </a:lnTo>
                <a:lnTo>
                  <a:pt x="1098495" y="725073"/>
                </a:lnTo>
                <a:lnTo>
                  <a:pt x="1106742" y="720957"/>
                </a:lnTo>
                <a:lnTo>
                  <a:pt x="1114990" y="717158"/>
                </a:lnTo>
                <a:lnTo>
                  <a:pt x="1122920" y="713675"/>
                </a:lnTo>
                <a:lnTo>
                  <a:pt x="1130851" y="710193"/>
                </a:lnTo>
                <a:lnTo>
                  <a:pt x="1138781" y="707660"/>
                </a:lnTo>
                <a:lnTo>
                  <a:pt x="1146711" y="704494"/>
                </a:lnTo>
                <a:lnTo>
                  <a:pt x="1161938" y="700061"/>
                </a:lnTo>
                <a:lnTo>
                  <a:pt x="1176847" y="696262"/>
                </a:lnTo>
                <a:lnTo>
                  <a:pt x="1191439" y="693729"/>
                </a:lnTo>
                <a:lnTo>
                  <a:pt x="1205397" y="692146"/>
                </a:lnTo>
                <a:lnTo>
                  <a:pt x="1218720" y="691196"/>
                </a:lnTo>
                <a:lnTo>
                  <a:pt x="1231408" y="690563"/>
                </a:lnTo>
                <a:close/>
                <a:moveTo>
                  <a:pt x="1798422" y="585942"/>
                </a:moveTo>
                <a:lnTo>
                  <a:pt x="1795888" y="586577"/>
                </a:lnTo>
                <a:lnTo>
                  <a:pt x="1792720" y="586577"/>
                </a:lnTo>
                <a:lnTo>
                  <a:pt x="1789236" y="586577"/>
                </a:lnTo>
                <a:lnTo>
                  <a:pt x="1771814" y="728756"/>
                </a:lnTo>
                <a:lnTo>
                  <a:pt x="1786068" y="727804"/>
                </a:lnTo>
                <a:lnTo>
                  <a:pt x="1800322" y="727487"/>
                </a:lnTo>
                <a:lnTo>
                  <a:pt x="1808558" y="727804"/>
                </a:lnTo>
                <a:lnTo>
                  <a:pt x="1816477" y="728121"/>
                </a:lnTo>
                <a:lnTo>
                  <a:pt x="1798422" y="585942"/>
                </a:lnTo>
                <a:close/>
                <a:moveTo>
                  <a:pt x="2691328" y="534988"/>
                </a:moveTo>
                <a:lnTo>
                  <a:pt x="2700209" y="535623"/>
                </a:lnTo>
                <a:lnTo>
                  <a:pt x="2709091" y="535940"/>
                </a:lnTo>
                <a:lnTo>
                  <a:pt x="2718289" y="536893"/>
                </a:lnTo>
                <a:lnTo>
                  <a:pt x="2727170" y="538480"/>
                </a:lnTo>
                <a:lnTo>
                  <a:pt x="2736368" y="540385"/>
                </a:lnTo>
                <a:lnTo>
                  <a:pt x="2745249" y="542608"/>
                </a:lnTo>
                <a:lnTo>
                  <a:pt x="2753813" y="544830"/>
                </a:lnTo>
                <a:lnTo>
                  <a:pt x="2763011" y="548005"/>
                </a:lnTo>
                <a:lnTo>
                  <a:pt x="2771575" y="550863"/>
                </a:lnTo>
                <a:lnTo>
                  <a:pt x="2780139" y="554355"/>
                </a:lnTo>
                <a:lnTo>
                  <a:pt x="2789020" y="558165"/>
                </a:lnTo>
                <a:lnTo>
                  <a:pt x="2797267" y="561658"/>
                </a:lnTo>
                <a:lnTo>
                  <a:pt x="2812809" y="569595"/>
                </a:lnTo>
                <a:lnTo>
                  <a:pt x="2827716" y="577850"/>
                </a:lnTo>
                <a:lnTo>
                  <a:pt x="2841355" y="586105"/>
                </a:lnTo>
                <a:lnTo>
                  <a:pt x="2853408" y="594678"/>
                </a:lnTo>
                <a:lnTo>
                  <a:pt x="2864509" y="602933"/>
                </a:lnTo>
                <a:lnTo>
                  <a:pt x="2873073" y="609918"/>
                </a:lnTo>
                <a:lnTo>
                  <a:pt x="2879734" y="616585"/>
                </a:lnTo>
                <a:lnTo>
                  <a:pt x="2882271" y="619760"/>
                </a:lnTo>
                <a:lnTo>
                  <a:pt x="2884809" y="622300"/>
                </a:lnTo>
                <a:lnTo>
                  <a:pt x="2886077" y="624523"/>
                </a:lnTo>
                <a:lnTo>
                  <a:pt x="2887029" y="626428"/>
                </a:lnTo>
                <a:lnTo>
                  <a:pt x="2887346" y="630238"/>
                </a:lnTo>
                <a:lnTo>
                  <a:pt x="2887663" y="635635"/>
                </a:lnTo>
                <a:lnTo>
                  <a:pt x="2887663" y="650875"/>
                </a:lnTo>
                <a:lnTo>
                  <a:pt x="2887029" y="671513"/>
                </a:lnTo>
                <a:lnTo>
                  <a:pt x="2885443" y="697230"/>
                </a:lnTo>
                <a:lnTo>
                  <a:pt x="2883540" y="726123"/>
                </a:lnTo>
                <a:lnTo>
                  <a:pt x="2881320" y="758190"/>
                </a:lnTo>
                <a:lnTo>
                  <a:pt x="2875610" y="827723"/>
                </a:lnTo>
                <a:lnTo>
                  <a:pt x="2868950" y="899161"/>
                </a:lnTo>
                <a:lnTo>
                  <a:pt x="2861654" y="965518"/>
                </a:lnTo>
                <a:lnTo>
                  <a:pt x="2858483" y="995363"/>
                </a:lnTo>
                <a:lnTo>
                  <a:pt x="2854994" y="1021398"/>
                </a:lnTo>
                <a:lnTo>
                  <a:pt x="2852139" y="1042671"/>
                </a:lnTo>
                <a:lnTo>
                  <a:pt x="2848967" y="1059181"/>
                </a:lnTo>
                <a:lnTo>
                  <a:pt x="2838817" y="1062991"/>
                </a:lnTo>
                <a:lnTo>
                  <a:pt x="2828985" y="1066483"/>
                </a:lnTo>
                <a:lnTo>
                  <a:pt x="2820104" y="1069023"/>
                </a:lnTo>
                <a:lnTo>
                  <a:pt x="2810905" y="1070928"/>
                </a:lnTo>
                <a:lnTo>
                  <a:pt x="2803293" y="1072198"/>
                </a:lnTo>
                <a:lnTo>
                  <a:pt x="2795998" y="1072516"/>
                </a:lnTo>
                <a:lnTo>
                  <a:pt x="2792509" y="1072198"/>
                </a:lnTo>
                <a:lnTo>
                  <a:pt x="2789654" y="1071563"/>
                </a:lnTo>
                <a:lnTo>
                  <a:pt x="2786483" y="1070928"/>
                </a:lnTo>
                <a:lnTo>
                  <a:pt x="2784262" y="1070293"/>
                </a:lnTo>
                <a:lnTo>
                  <a:pt x="2785214" y="1057911"/>
                </a:lnTo>
                <a:lnTo>
                  <a:pt x="2786165" y="1039813"/>
                </a:lnTo>
                <a:lnTo>
                  <a:pt x="2787751" y="990918"/>
                </a:lnTo>
                <a:lnTo>
                  <a:pt x="2789337" y="930276"/>
                </a:lnTo>
                <a:lnTo>
                  <a:pt x="2790289" y="865188"/>
                </a:lnTo>
                <a:lnTo>
                  <a:pt x="2790606" y="803593"/>
                </a:lnTo>
                <a:lnTo>
                  <a:pt x="2790606" y="775653"/>
                </a:lnTo>
                <a:lnTo>
                  <a:pt x="2790289" y="751840"/>
                </a:lnTo>
                <a:lnTo>
                  <a:pt x="2789654" y="731838"/>
                </a:lnTo>
                <a:lnTo>
                  <a:pt x="2788386" y="717233"/>
                </a:lnTo>
                <a:lnTo>
                  <a:pt x="2788068" y="711835"/>
                </a:lnTo>
                <a:lnTo>
                  <a:pt x="2787434" y="708343"/>
                </a:lnTo>
                <a:lnTo>
                  <a:pt x="2786483" y="707073"/>
                </a:lnTo>
                <a:lnTo>
                  <a:pt x="2785848" y="706438"/>
                </a:lnTo>
                <a:lnTo>
                  <a:pt x="2785531" y="707073"/>
                </a:lnTo>
                <a:lnTo>
                  <a:pt x="2780773" y="713740"/>
                </a:lnTo>
                <a:lnTo>
                  <a:pt x="2775381" y="720725"/>
                </a:lnTo>
                <a:lnTo>
                  <a:pt x="2774113" y="722630"/>
                </a:lnTo>
                <a:lnTo>
                  <a:pt x="2757936" y="960756"/>
                </a:lnTo>
                <a:lnTo>
                  <a:pt x="2753813" y="1010921"/>
                </a:lnTo>
                <a:lnTo>
                  <a:pt x="2750324" y="1049338"/>
                </a:lnTo>
                <a:lnTo>
                  <a:pt x="2746835" y="1083946"/>
                </a:lnTo>
                <a:lnTo>
                  <a:pt x="2746518" y="1087438"/>
                </a:lnTo>
                <a:lnTo>
                  <a:pt x="2744932" y="1092836"/>
                </a:lnTo>
                <a:lnTo>
                  <a:pt x="2742712" y="1097916"/>
                </a:lnTo>
                <a:lnTo>
                  <a:pt x="2740491" y="1103631"/>
                </a:lnTo>
                <a:lnTo>
                  <a:pt x="2737637" y="1109028"/>
                </a:lnTo>
                <a:lnTo>
                  <a:pt x="2732245" y="1119506"/>
                </a:lnTo>
                <a:lnTo>
                  <a:pt x="2725267" y="1129666"/>
                </a:lnTo>
                <a:lnTo>
                  <a:pt x="2699258" y="1479233"/>
                </a:lnTo>
                <a:lnTo>
                  <a:pt x="2716386" y="1483361"/>
                </a:lnTo>
                <a:lnTo>
                  <a:pt x="2732879" y="1487488"/>
                </a:lnTo>
                <a:lnTo>
                  <a:pt x="2870853" y="1410971"/>
                </a:lnTo>
                <a:lnTo>
                  <a:pt x="2876879" y="1421766"/>
                </a:lnTo>
                <a:lnTo>
                  <a:pt x="2749055" y="1492886"/>
                </a:lnTo>
                <a:lnTo>
                  <a:pt x="2761743" y="1497013"/>
                </a:lnTo>
                <a:lnTo>
                  <a:pt x="2773795" y="1501776"/>
                </a:lnTo>
                <a:lnTo>
                  <a:pt x="2785214" y="1507173"/>
                </a:lnTo>
                <a:lnTo>
                  <a:pt x="2795998" y="1512253"/>
                </a:lnTo>
                <a:lnTo>
                  <a:pt x="2805831" y="1517968"/>
                </a:lnTo>
                <a:lnTo>
                  <a:pt x="2815029" y="1524001"/>
                </a:lnTo>
                <a:lnTo>
                  <a:pt x="2823910" y="1530033"/>
                </a:lnTo>
                <a:lnTo>
                  <a:pt x="2831839" y="1536383"/>
                </a:lnTo>
                <a:lnTo>
                  <a:pt x="2838500" y="1543051"/>
                </a:lnTo>
                <a:lnTo>
                  <a:pt x="2844844" y="1550036"/>
                </a:lnTo>
                <a:lnTo>
                  <a:pt x="2850236" y="1557021"/>
                </a:lnTo>
                <a:lnTo>
                  <a:pt x="2854359" y="1564323"/>
                </a:lnTo>
                <a:lnTo>
                  <a:pt x="2856262" y="1568133"/>
                </a:lnTo>
                <a:lnTo>
                  <a:pt x="2857848" y="1571626"/>
                </a:lnTo>
                <a:lnTo>
                  <a:pt x="2859117" y="1575436"/>
                </a:lnTo>
                <a:lnTo>
                  <a:pt x="2860386" y="1579246"/>
                </a:lnTo>
                <a:lnTo>
                  <a:pt x="2861337" y="1583056"/>
                </a:lnTo>
                <a:lnTo>
                  <a:pt x="2861654" y="1586866"/>
                </a:lnTo>
                <a:lnTo>
                  <a:pt x="2861972" y="1590993"/>
                </a:lnTo>
                <a:lnTo>
                  <a:pt x="2862606" y="1594803"/>
                </a:lnTo>
                <a:lnTo>
                  <a:pt x="2861972" y="1598931"/>
                </a:lnTo>
                <a:lnTo>
                  <a:pt x="2861654" y="1603058"/>
                </a:lnTo>
                <a:lnTo>
                  <a:pt x="2861020" y="1607186"/>
                </a:lnTo>
                <a:lnTo>
                  <a:pt x="2860386" y="1611313"/>
                </a:lnTo>
                <a:lnTo>
                  <a:pt x="2858800" y="1615123"/>
                </a:lnTo>
                <a:lnTo>
                  <a:pt x="2857214" y="1619251"/>
                </a:lnTo>
                <a:lnTo>
                  <a:pt x="2855628" y="1622743"/>
                </a:lnTo>
                <a:lnTo>
                  <a:pt x="2853408" y="1626553"/>
                </a:lnTo>
                <a:lnTo>
                  <a:pt x="2851187" y="1630681"/>
                </a:lnTo>
                <a:lnTo>
                  <a:pt x="2848967" y="1634491"/>
                </a:lnTo>
                <a:lnTo>
                  <a:pt x="2842941" y="1641793"/>
                </a:lnTo>
                <a:lnTo>
                  <a:pt x="2836597" y="1648778"/>
                </a:lnTo>
                <a:lnTo>
                  <a:pt x="2828668" y="1655763"/>
                </a:lnTo>
                <a:lnTo>
                  <a:pt x="2820421" y="1662431"/>
                </a:lnTo>
                <a:lnTo>
                  <a:pt x="2810905" y="1668781"/>
                </a:lnTo>
                <a:lnTo>
                  <a:pt x="2800756" y="1674813"/>
                </a:lnTo>
                <a:lnTo>
                  <a:pt x="2789972" y="1680528"/>
                </a:lnTo>
                <a:lnTo>
                  <a:pt x="2778236" y="1685926"/>
                </a:lnTo>
                <a:lnTo>
                  <a:pt x="2765866" y="1691006"/>
                </a:lnTo>
                <a:lnTo>
                  <a:pt x="2752861" y="1695768"/>
                </a:lnTo>
                <a:lnTo>
                  <a:pt x="2739223" y="1700213"/>
                </a:lnTo>
                <a:lnTo>
                  <a:pt x="2869267" y="1786891"/>
                </a:lnTo>
                <a:lnTo>
                  <a:pt x="2862606" y="1797051"/>
                </a:lnTo>
                <a:lnTo>
                  <a:pt x="2723998" y="1704341"/>
                </a:lnTo>
                <a:lnTo>
                  <a:pt x="2707822" y="1708151"/>
                </a:lnTo>
                <a:lnTo>
                  <a:pt x="2690694" y="1711961"/>
                </a:lnTo>
                <a:lnTo>
                  <a:pt x="2673566" y="1715136"/>
                </a:lnTo>
                <a:lnTo>
                  <a:pt x="2655487" y="1717358"/>
                </a:lnTo>
                <a:lnTo>
                  <a:pt x="2637091" y="1719581"/>
                </a:lnTo>
                <a:lnTo>
                  <a:pt x="2618060" y="1720533"/>
                </a:lnTo>
                <a:lnTo>
                  <a:pt x="2598712" y="1721803"/>
                </a:lnTo>
                <a:lnTo>
                  <a:pt x="2579046" y="1721803"/>
                </a:lnTo>
                <a:lnTo>
                  <a:pt x="2563822" y="1721803"/>
                </a:lnTo>
                <a:lnTo>
                  <a:pt x="2549549" y="1721486"/>
                </a:lnTo>
                <a:lnTo>
                  <a:pt x="2534958" y="1720533"/>
                </a:lnTo>
                <a:lnTo>
                  <a:pt x="2521002" y="1719581"/>
                </a:lnTo>
                <a:lnTo>
                  <a:pt x="2507046" y="1717993"/>
                </a:lnTo>
                <a:lnTo>
                  <a:pt x="2493725" y="1716088"/>
                </a:lnTo>
                <a:lnTo>
                  <a:pt x="2480403" y="1714183"/>
                </a:lnTo>
                <a:lnTo>
                  <a:pt x="2467399" y="1711961"/>
                </a:lnTo>
                <a:lnTo>
                  <a:pt x="2455029" y="1709738"/>
                </a:lnTo>
                <a:lnTo>
                  <a:pt x="2442659" y="1706881"/>
                </a:lnTo>
                <a:lnTo>
                  <a:pt x="2430923" y="1703706"/>
                </a:lnTo>
                <a:lnTo>
                  <a:pt x="2419187" y="1700213"/>
                </a:lnTo>
                <a:lnTo>
                  <a:pt x="2408086" y="1697038"/>
                </a:lnTo>
                <a:lnTo>
                  <a:pt x="2397619" y="1693228"/>
                </a:lnTo>
                <a:lnTo>
                  <a:pt x="2387469" y="1689418"/>
                </a:lnTo>
                <a:lnTo>
                  <a:pt x="2377637" y="1684973"/>
                </a:lnTo>
                <a:lnTo>
                  <a:pt x="2368121" y="1680846"/>
                </a:lnTo>
                <a:lnTo>
                  <a:pt x="2359240" y="1676401"/>
                </a:lnTo>
                <a:lnTo>
                  <a:pt x="2350994" y="1671321"/>
                </a:lnTo>
                <a:lnTo>
                  <a:pt x="2343064" y="1666558"/>
                </a:lnTo>
                <a:lnTo>
                  <a:pt x="2335769" y="1661161"/>
                </a:lnTo>
                <a:lnTo>
                  <a:pt x="2329108" y="1656081"/>
                </a:lnTo>
                <a:lnTo>
                  <a:pt x="2322764" y="1650366"/>
                </a:lnTo>
                <a:lnTo>
                  <a:pt x="2317055" y="1644651"/>
                </a:lnTo>
                <a:lnTo>
                  <a:pt x="2312298" y="1638936"/>
                </a:lnTo>
                <a:lnTo>
                  <a:pt x="2307857" y="1632903"/>
                </a:lnTo>
                <a:lnTo>
                  <a:pt x="2304051" y="1627188"/>
                </a:lnTo>
                <a:lnTo>
                  <a:pt x="2300879" y="1620521"/>
                </a:lnTo>
                <a:lnTo>
                  <a:pt x="2298659" y="1614171"/>
                </a:lnTo>
                <a:lnTo>
                  <a:pt x="2296756" y="1607821"/>
                </a:lnTo>
                <a:lnTo>
                  <a:pt x="2295804" y="1601471"/>
                </a:lnTo>
                <a:lnTo>
                  <a:pt x="2295170" y="1594803"/>
                </a:lnTo>
                <a:lnTo>
                  <a:pt x="2295170" y="1590676"/>
                </a:lnTo>
                <a:lnTo>
                  <a:pt x="2296121" y="1585913"/>
                </a:lnTo>
                <a:lnTo>
                  <a:pt x="2296756" y="1581468"/>
                </a:lnTo>
                <a:lnTo>
                  <a:pt x="2298024" y="1577341"/>
                </a:lnTo>
                <a:lnTo>
                  <a:pt x="2299293" y="1573213"/>
                </a:lnTo>
                <a:lnTo>
                  <a:pt x="2300879" y="1568768"/>
                </a:lnTo>
                <a:lnTo>
                  <a:pt x="2302782" y="1564641"/>
                </a:lnTo>
                <a:lnTo>
                  <a:pt x="2305320" y="1560831"/>
                </a:lnTo>
                <a:lnTo>
                  <a:pt x="2307857" y="1556703"/>
                </a:lnTo>
                <a:lnTo>
                  <a:pt x="2310712" y="1552576"/>
                </a:lnTo>
                <a:lnTo>
                  <a:pt x="2313566" y="1548766"/>
                </a:lnTo>
                <a:lnTo>
                  <a:pt x="2317372" y="1544956"/>
                </a:lnTo>
                <a:lnTo>
                  <a:pt x="2320861" y="1541146"/>
                </a:lnTo>
                <a:lnTo>
                  <a:pt x="2324985" y="1537653"/>
                </a:lnTo>
                <a:lnTo>
                  <a:pt x="2333549" y="1530351"/>
                </a:lnTo>
                <a:lnTo>
                  <a:pt x="2343064" y="1523366"/>
                </a:lnTo>
                <a:lnTo>
                  <a:pt x="2353848" y="1517016"/>
                </a:lnTo>
                <a:lnTo>
                  <a:pt x="2365267" y="1510348"/>
                </a:lnTo>
                <a:lnTo>
                  <a:pt x="2377637" y="1504316"/>
                </a:lnTo>
                <a:lnTo>
                  <a:pt x="2390641" y="1499236"/>
                </a:lnTo>
                <a:lnTo>
                  <a:pt x="2404597" y="1493838"/>
                </a:lnTo>
                <a:lnTo>
                  <a:pt x="2419187" y="1489393"/>
                </a:lnTo>
                <a:lnTo>
                  <a:pt x="2434729" y="1484948"/>
                </a:lnTo>
                <a:lnTo>
                  <a:pt x="2421090" y="1301751"/>
                </a:lnTo>
                <a:lnTo>
                  <a:pt x="2390958" y="1273493"/>
                </a:lnTo>
                <a:lnTo>
                  <a:pt x="2399205" y="1264603"/>
                </a:lnTo>
                <a:lnTo>
                  <a:pt x="2419505" y="1283653"/>
                </a:lnTo>
                <a:lnTo>
                  <a:pt x="2407769" y="1124268"/>
                </a:lnTo>
                <a:lnTo>
                  <a:pt x="2401742" y="1115378"/>
                </a:lnTo>
                <a:lnTo>
                  <a:pt x="2396350" y="1106171"/>
                </a:lnTo>
                <a:lnTo>
                  <a:pt x="2391910" y="1097281"/>
                </a:lnTo>
                <a:lnTo>
                  <a:pt x="2390007" y="1092201"/>
                </a:lnTo>
                <a:lnTo>
                  <a:pt x="2388104" y="1087756"/>
                </a:lnTo>
                <a:lnTo>
                  <a:pt x="2387787" y="1083946"/>
                </a:lnTo>
                <a:lnTo>
                  <a:pt x="2382712" y="1029971"/>
                </a:lnTo>
                <a:lnTo>
                  <a:pt x="2377320" y="970916"/>
                </a:lnTo>
                <a:lnTo>
                  <a:pt x="2371293" y="897573"/>
                </a:lnTo>
                <a:lnTo>
                  <a:pt x="2359240" y="716280"/>
                </a:lnTo>
                <a:lnTo>
                  <a:pt x="2354165" y="712153"/>
                </a:lnTo>
                <a:lnTo>
                  <a:pt x="2349090" y="707073"/>
                </a:lnTo>
                <a:lnTo>
                  <a:pt x="2348773" y="707073"/>
                </a:lnTo>
                <a:lnTo>
                  <a:pt x="2348773" y="707390"/>
                </a:lnTo>
                <a:lnTo>
                  <a:pt x="2347822" y="709295"/>
                </a:lnTo>
                <a:lnTo>
                  <a:pt x="2347505" y="713105"/>
                </a:lnTo>
                <a:lnTo>
                  <a:pt x="2347187" y="718503"/>
                </a:lnTo>
                <a:lnTo>
                  <a:pt x="2347187" y="733743"/>
                </a:lnTo>
                <a:lnTo>
                  <a:pt x="2347187" y="754063"/>
                </a:lnTo>
                <a:lnTo>
                  <a:pt x="2348773" y="806133"/>
                </a:lnTo>
                <a:lnTo>
                  <a:pt x="2350994" y="868363"/>
                </a:lnTo>
                <a:lnTo>
                  <a:pt x="2353848" y="932498"/>
                </a:lnTo>
                <a:lnTo>
                  <a:pt x="2357020" y="993141"/>
                </a:lnTo>
                <a:lnTo>
                  <a:pt x="2359875" y="1041718"/>
                </a:lnTo>
                <a:lnTo>
                  <a:pt x="2362095" y="1072198"/>
                </a:lnTo>
                <a:lnTo>
                  <a:pt x="2348139" y="1072516"/>
                </a:lnTo>
                <a:lnTo>
                  <a:pt x="2339258" y="1072198"/>
                </a:lnTo>
                <a:lnTo>
                  <a:pt x="2329108" y="1071246"/>
                </a:lnTo>
                <a:lnTo>
                  <a:pt x="2323716" y="1070611"/>
                </a:lnTo>
                <a:lnTo>
                  <a:pt x="2318641" y="1069658"/>
                </a:lnTo>
                <a:lnTo>
                  <a:pt x="2312932" y="1068706"/>
                </a:lnTo>
                <a:lnTo>
                  <a:pt x="2307223" y="1067118"/>
                </a:lnTo>
                <a:lnTo>
                  <a:pt x="2302148" y="1065213"/>
                </a:lnTo>
                <a:lnTo>
                  <a:pt x="2296438" y="1062991"/>
                </a:lnTo>
                <a:lnTo>
                  <a:pt x="2290729" y="1060451"/>
                </a:lnTo>
                <a:lnTo>
                  <a:pt x="2285654" y="1057276"/>
                </a:lnTo>
                <a:lnTo>
                  <a:pt x="2282800" y="1041718"/>
                </a:lnTo>
                <a:lnTo>
                  <a:pt x="2280262" y="1020446"/>
                </a:lnTo>
                <a:lnTo>
                  <a:pt x="2277408" y="995681"/>
                </a:lnTo>
                <a:lnTo>
                  <a:pt x="2274553" y="967423"/>
                </a:lnTo>
                <a:lnTo>
                  <a:pt x="2272016" y="936626"/>
                </a:lnTo>
                <a:lnTo>
                  <a:pt x="2269478" y="904241"/>
                </a:lnTo>
                <a:lnTo>
                  <a:pt x="2264403" y="836930"/>
                </a:lnTo>
                <a:lnTo>
                  <a:pt x="2260597" y="771525"/>
                </a:lnTo>
                <a:lnTo>
                  <a:pt x="2259328" y="741680"/>
                </a:lnTo>
                <a:lnTo>
                  <a:pt x="2258060" y="714058"/>
                </a:lnTo>
                <a:lnTo>
                  <a:pt x="2257425" y="689928"/>
                </a:lnTo>
                <a:lnTo>
                  <a:pt x="2257425" y="670560"/>
                </a:lnTo>
                <a:lnTo>
                  <a:pt x="2257425" y="655955"/>
                </a:lnTo>
                <a:lnTo>
                  <a:pt x="2257742" y="650875"/>
                </a:lnTo>
                <a:lnTo>
                  <a:pt x="2258377" y="647065"/>
                </a:lnTo>
                <a:lnTo>
                  <a:pt x="2259011" y="641033"/>
                </a:lnTo>
                <a:lnTo>
                  <a:pt x="2260280" y="635635"/>
                </a:lnTo>
                <a:lnTo>
                  <a:pt x="2262183" y="629920"/>
                </a:lnTo>
                <a:lnTo>
                  <a:pt x="2264403" y="624205"/>
                </a:lnTo>
                <a:lnTo>
                  <a:pt x="2267575" y="619125"/>
                </a:lnTo>
                <a:lnTo>
                  <a:pt x="2271381" y="614045"/>
                </a:lnTo>
                <a:lnTo>
                  <a:pt x="2275505" y="609283"/>
                </a:lnTo>
                <a:lnTo>
                  <a:pt x="2279945" y="604203"/>
                </a:lnTo>
                <a:lnTo>
                  <a:pt x="2284703" y="599758"/>
                </a:lnTo>
                <a:lnTo>
                  <a:pt x="2290412" y="595313"/>
                </a:lnTo>
                <a:lnTo>
                  <a:pt x="2296121" y="591185"/>
                </a:lnTo>
                <a:lnTo>
                  <a:pt x="2302465" y="587058"/>
                </a:lnTo>
                <a:lnTo>
                  <a:pt x="2309126" y="583248"/>
                </a:lnTo>
                <a:lnTo>
                  <a:pt x="2316104" y="579438"/>
                </a:lnTo>
                <a:lnTo>
                  <a:pt x="2323399" y="575628"/>
                </a:lnTo>
                <a:lnTo>
                  <a:pt x="2331011" y="572453"/>
                </a:lnTo>
                <a:lnTo>
                  <a:pt x="2338941" y="568960"/>
                </a:lnTo>
                <a:lnTo>
                  <a:pt x="2347187" y="566103"/>
                </a:lnTo>
                <a:lnTo>
                  <a:pt x="2363681" y="560070"/>
                </a:lnTo>
                <a:lnTo>
                  <a:pt x="2381443" y="554673"/>
                </a:lnTo>
                <a:lnTo>
                  <a:pt x="2399205" y="550228"/>
                </a:lnTo>
                <a:lnTo>
                  <a:pt x="2417284" y="546100"/>
                </a:lnTo>
                <a:lnTo>
                  <a:pt x="2435681" y="542290"/>
                </a:lnTo>
                <a:lnTo>
                  <a:pt x="2453760" y="539115"/>
                </a:lnTo>
                <a:lnTo>
                  <a:pt x="2471522" y="536575"/>
                </a:lnTo>
                <a:lnTo>
                  <a:pt x="2475646" y="536258"/>
                </a:lnTo>
                <a:lnTo>
                  <a:pt x="2479769" y="536258"/>
                </a:lnTo>
                <a:lnTo>
                  <a:pt x="2537813" y="750888"/>
                </a:lnTo>
                <a:lnTo>
                  <a:pt x="2539082" y="742315"/>
                </a:lnTo>
                <a:lnTo>
                  <a:pt x="2559064" y="595313"/>
                </a:lnTo>
                <a:lnTo>
                  <a:pt x="2553355" y="580708"/>
                </a:lnTo>
                <a:lnTo>
                  <a:pt x="2564773" y="561340"/>
                </a:lnTo>
                <a:lnTo>
                  <a:pt x="2590148" y="561340"/>
                </a:lnTo>
                <a:lnTo>
                  <a:pt x="2600615" y="580708"/>
                </a:lnTo>
                <a:lnTo>
                  <a:pt x="2595857" y="597853"/>
                </a:lnTo>
                <a:lnTo>
                  <a:pt x="2613619" y="753110"/>
                </a:lnTo>
                <a:lnTo>
                  <a:pt x="2661196" y="542925"/>
                </a:lnTo>
                <a:lnTo>
                  <a:pt x="2666271" y="540703"/>
                </a:lnTo>
                <a:lnTo>
                  <a:pt x="2670712" y="538480"/>
                </a:lnTo>
                <a:lnTo>
                  <a:pt x="2673249" y="536893"/>
                </a:lnTo>
                <a:lnTo>
                  <a:pt x="2673566" y="536575"/>
                </a:lnTo>
                <a:lnTo>
                  <a:pt x="2682130" y="535623"/>
                </a:lnTo>
                <a:lnTo>
                  <a:pt x="2691328" y="534988"/>
                </a:lnTo>
                <a:close/>
                <a:moveTo>
                  <a:pt x="1954213" y="512763"/>
                </a:moveTo>
                <a:lnTo>
                  <a:pt x="1953574" y="518429"/>
                </a:lnTo>
                <a:lnTo>
                  <a:pt x="1952294" y="524094"/>
                </a:lnTo>
                <a:lnTo>
                  <a:pt x="1951015" y="530705"/>
                </a:lnTo>
                <a:lnTo>
                  <a:pt x="1948775" y="537629"/>
                </a:lnTo>
                <a:lnTo>
                  <a:pt x="1947176" y="540462"/>
                </a:lnTo>
                <a:lnTo>
                  <a:pt x="1945577" y="542981"/>
                </a:lnTo>
                <a:lnTo>
                  <a:pt x="1943657" y="545813"/>
                </a:lnTo>
                <a:lnTo>
                  <a:pt x="1941418" y="547387"/>
                </a:lnTo>
                <a:lnTo>
                  <a:pt x="1939179" y="548961"/>
                </a:lnTo>
                <a:lnTo>
                  <a:pt x="1936620" y="549276"/>
                </a:lnTo>
                <a:lnTo>
                  <a:pt x="1933421" y="549276"/>
                </a:lnTo>
                <a:lnTo>
                  <a:pt x="1930863" y="548961"/>
                </a:lnTo>
                <a:lnTo>
                  <a:pt x="1928943" y="548332"/>
                </a:lnTo>
                <a:lnTo>
                  <a:pt x="1927024" y="547073"/>
                </a:lnTo>
                <a:lnTo>
                  <a:pt x="1925745" y="545184"/>
                </a:lnTo>
                <a:lnTo>
                  <a:pt x="1925105" y="543295"/>
                </a:lnTo>
                <a:lnTo>
                  <a:pt x="1924785" y="541092"/>
                </a:lnTo>
                <a:lnTo>
                  <a:pt x="1924785" y="538574"/>
                </a:lnTo>
                <a:lnTo>
                  <a:pt x="1924465" y="536056"/>
                </a:lnTo>
                <a:lnTo>
                  <a:pt x="1924145" y="534482"/>
                </a:lnTo>
                <a:lnTo>
                  <a:pt x="1923186" y="533223"/>
                </a:lnTo>
                <a:lnTo>
                  <a:pt x="1922546" y="532908"/>
                </a:lnTo>
                <a:lnTo>
                  <a:pt x="1921266" y="532908"/>
                </a:lnTo>
                <a:lnTo>
                  <a:pt x="1920627" y="533852"/>
                </a:lnTo>
                <a:lnTo>
                  <a:pt x="1920307" y="534797"/>
                </a:lnTo>
                <a:lnTo>
                  <a:pt x="1920307" y="536685"/>
                </a:lnTo>
                <a:lnTo>
                  <a:pt x="1919987" y="538889"/>
                </a:lnTo>
                <a:lnTo>
                  <a:pt x="1918707" y="541721"/>
                </a:lnTo>
                <a:lnTo>
                  <a:pt x="1917108" y="544240"/>
                </a:lnTo>
                <a:lnTo>
                  <a:pt x="1915189" y="546443"/>
                </a:lnTo>
                <a:lnTo>
                  <a:pt x="1913909" y="548017"/>
                </a:lnTo>
                <a:lnTo>
                  <a:pt x="1912950" y="548332"/>
                </a:lnTo>
                <a:lnTo>
                  <a:pt x="1912310" y="548332"/>
                </a:lnTo>
                <a:lnTo>
                  <a:pt x="1911990" y="548332"/>
                </a:lnTo>
                <a:lnTo>
                  <a:pt x="1911350" y="547387"/>
                </a:lnTo>
                <a:lnTo>
                  <a:pt x="1911350" y="546443"/>
                </a:lnTo>
                <a:lnTo>
                  <a:pt x="1911350" y="544554"/>
                </a:lnTo>
                <a:lnTo>
                  <a:pt x="1912630" y="536370"/>
                </a:lnTo>
                <a:lnTo>
                  <a:pt x="1913269" y="532278"/>
                </a:lnTo>
                <a:lnTo>
                  <a:pt x="1914229" y="528186"/>
                </a:lnTo>
                <a:lnTo>
                  <a:pt x="1915189" y="524409"/>
                </a:lnTo>
                <a:lnTo>
                  <a:pt x="1916788" y="521891"/>
                </a:lnTo>
                <a:lnTo>
                  <a:pt x="1917428" y="520632"/>
                </a:lnTo>
                <a:lnTo>
                  <a:pt x="1918387" y="520003"/>
                </a:lnTo>
                <a:lnTo>
                  <a:pt x="1919347" y="519058"/>
                </a:lnTo>
                <a:lnTo>
                  <a:pt x="1920627" y="518743"/>
                </a:lnTo>
                <a:lnTo>
                  <a:pt x="1954213" y="512763"/>
                </a:lnTo>
                <a:close/>
                <a:moveTo>
                  <a:pt x="1636712" y="512763"/>
                </a:moveTo>
                <a:lnTo>
                  <a:pt x="1670299" y="519003"/>
                </a:lnTo>
                <a:lnTo>
                  <a:pt x="1671578" y="519332"/>
                </a:lnTo>
                <a:lnTo>
                  <a:pt x="1672218" y="519660"/>
                </a:lnTo>
                <a:lnTo>
                  <a:pt x="1673498" y="520974"/>
                </a:lnTo>
                <a:lnTo>
                  <a:pt x="1674137" y="521959"/>
                </a:lnTo>
                <a:lnTo>
                  <a:pt x="1675737" y="524587"/>
                </a:lnTo>
                <a:lnTo>
                  <a:pt x="1676696" y="528528"/>
                </a:lnTo>
                <a:lnTo>
                  <a:pt x="1677656" y="532470"/>
                </a:lnTo>
                <a:lnTo>
                  <a:pt x="1678296" y="537068"/>
                </a:lnTo>
                <a:lnTo>
                  <a:pt x="1679575" y="545608"/>
                </a:lnTo>
                <a:lnTo>
                  <a:pt x="1679575" y="547578"/>
                </a:lnTo>
                <a:lnTo>
                  <a:pt x="1679575" y="548892"/>
                </a:lnTo>
                <a:lnTo>
                  <a:pt x="1679255" y="549549"/>
                </a:lnTo>
                <a:lnTo>
                  <a:pt x="1678616" y="549549"/>
                </a:lnTo>
                <a:lnTo>
                  <a:pt x="1677976" y="549549"/>
                </a:lnTo>
                <a:lnTo>
                  <a:pt x="1677336" y="549221"/>
                </a:lnTo>
                <a:lnTo>
                  <a:pt x="1675737" y="547578"/>
                </a:lnTo>
                <a:lnTo>
                  <a:pt x="1673818" y="545279"/>
                </a:lnTo>
                <a:lnTo>
                  <a:pt x="1672218" y="542323"/>
                </a:lnTo>
                <a:lnTo>
                  <a:pt x="1671259" y="539367"/>
                </a:lnTo>
                <a:lnTo>
                  <a:pt x="1670939" y="537725"/>
                </a:lnTo>
                <a:lnTo>
                  <a:pt x="1670939" y="535754"/>
                </a:lnTo>
                <a:lnTo>
                  <a:pt x="1670299" y="534440"/>
                </a:lnTo>
                <a:lnTo>
                  <a:pt x="1669659" y="533784"/>
                </a:lnTo>
                <a:lnTo>
                  <a:pt x="1668380" y="533784"/>
                </a:lnTo>
                <a:lnTo>
                  <a:pt x="1667740" y="534112"/>
                </a:lnTo>
                <a:lnTo>
                  <a:pt x="1667100" y="535097"/>
                </a:lnTo>
                <a:lnTo>
                  <a:pt x="1666780" y="536740"/>
                </a:lnTo>
                <a:lnTo>
                  <a:pt x="1666141" y="539367"/>
                </a:lnTo>
                <a:lnTo>
                  <a:pt x="1666141" y="542323"/>
                </a:lnTo>
                <a:lnTo>
                  <a:pt x="1665821" y="544622"/>
                </a:lnTo>
                <a:lnTo>
                  <a:pt x="1665181" y="546593"/>
                </a:lnTo>
                <a:lnTo>
                  <a:pt x="1663901" y="548564"/>
                </a:lnTo>
                <a:lnTo>
                  <a:pt x="1661982" y="549549"/>
                </a:lnTo>
                <a:lnTo>
                  <a:pt x="1660063" y="550534"/>
                </a:lnTo>
                <a:lnTo>
                  <a:pt x="1657504" y="550863"/>
                </a:lnTo>
                <a:lnTo>
                  <a:pt x="1654625" y="550863"/>
                </a:lnTo>
                <a:lnTo>
                  <a:pt x="1651746" y="549878"/>
                </a:lnTo>
                <a:lnTo>
                  <a:pt x="1649507" y="548892"/>
                </a:lnTo>
                <a:lnTo>
                  <a:pt x="1647268" y="546921"/>
                </a:lnTo>
                <a:lnTo>
                  <a:pt x="1645349" y="544294"/>
                </a:lnTo>
                <a:lnTo>
                  <a:pt x="1643749" y="541338"/>
                </a:lnTo>
                <a:lnTo>
                  <a:pt x="1642470" y="538053"/>
                </a:lnTo>
                <a:lnTo>
                  <a:pt x="1640231" y="531484"/>
                </a:lnTo>
                <a:lnTo>
                  <a:pt x="1638631" y="524259"/>
                </a:lnTo>
                <a:lnTo>
                  <a:pt x="1637352" y="518018"/>
                </a:lnTo>
                <a:lnTo>
                  <a:pt x="1636712" y="512763"/>
                </a:lnTo>
                <a:close/>
                <a:moveTo>
                  <a:pt x="358458" y="427038"/>
                </a:moveTo>
                <a:lnTo>
                  <a:pt x="365125" y="427038"/>
                </a:lnTo>
                <a:lnTo>
                  <a:pt x="371475" y="427356"/>
                </a:lnTo>
                <a:lnTo>
                  <a:pt x="377825" y="427992"/>
                </a:lnTo>
                <a:lnTo>
                  <a:pt x="384493" y="429263"/>
                </a:lnTo>
                <a:lnTo>
                  <a:pt x="390843" y="430853"/>
                </a:lnTo>
                <a:lnTo>
                  <a:pt x="397193" y="432125"/>
                </a:lnTo>
                <a:lnTo>
                  <a:pt x="403860" y="434033"/>
                </a:lnTo>
                <a:lnTo>
                  <a:pt x="410210" y="435940"/>
                </a:lnTo>
                <a:lnTo>
                  <a:pt x="422593" y="441027"/>
                </a:lnTo>
                <a:lnTo>
                  <a:pt x="434658" y="446114"/>
                </a:lnTo>
                <a:lnTo>
                  <a:pt x="445770" y="451837"/>
                </a:lnTo>
                <a:lnTo>
                  <a:pt x="456883" y="457878"/>
                </a:lnTo>
                <a:lnTo>
                  <a:pt x="466408" y="463919"/>
                </a:lnTo>
                <a:lnTo>
                  <a:pt x="475298" y="469960"/>
                </a:lnTo>
                <a:lnTo>
                  <a:pt x="482918" y="475365"/>
                </a:lnTo>
                <a:lnTo>
                  <a:pt x="489585" y="480770"/>
                </a:lnTo>
                <a:lnTo>
                  <a:pt x="494348" y="485539"/>
                </a:lnTo>
                <a:lnTo>
                  <a:pt x="497840" y="489355"/>
                </a:lnTo>
                <a:lnTo>
                  <a:pt x="498475" y="491262"/>
                </a:lnTo>
                <a:lnTo>
                  <a:pt x="499110" y="492534"/>
                </a:lnTo>
                <a:lnTo>
                  <a:pt x="499745" y="495396"/>
                </a:lnTo>
                <a:lnTo>
                  <a:pt x="499745" y="499211"/>
                </a:lnTo>
                <a:lnTo>
                  <a:pt x="499745" y="510021"/>
                </a:lnTo>
                <a:lnTo>
                  <a:pt x="499110" y="525282"/>
                </a:lnTo>
                <a:lnTo>
                  <a:pt x="498158" y="543405"/>
                </a:lnTo>
                <a:lnTo>
                  <a:pt x="494983" y="587281"/>
                </a:lnTo>
                <a:lnTo>
                  <a:pt x="490855" y="637198"/>
                </a:lnTo>
                <a:lnTo>
                  <a:pt x="486093" y="688705"/>
                </a:lnTo>
                <a:lnTo>
                  <a:pt x="481013" y="736397"/>
                </a:lnTo>
                <a:lnTo>
                  <a:pt x="476250" y="776457"/>
                </a:lnTo>
                <a:lnTo>
                  <a:pt x="474028" y="792037"/>
                </a:lnTo>
                <a:lnTo>
                  <a:pt x="472123" y="803800"/>
                </a:lnTo>
                <a:lnTo>
                  <a:pt x="464503" y="806344"/>
                </a:lnTo>
                <a:lnTo>
                  <a:pt x="457835" y="808888"/>
                </a:lnTo>
                <a:lnTo>
                  <a:pt x="451168" y="810477"/>
                </a:lnTo>
                <a:lnTo>
                  <a:pt x="444818" y="812067"/>
                </a:lnTo>
                <a:lnTo>
                  <a:pt x="439103" y="813021"/>
                </a:lnTo>
                <a:lnTo>
                  <a:pt x="433705" y="813339"/>
                </a:lnTo>
                <a:lnTo>
                  <a:pt x="429260" y="813021"/>
                </a:lnTo>
                <a:lnTo>
                  <a:pt x="425450" y="811749"/>
                </a:lnTo>
                <a:lnTo>
                  <a:pt x="425768" y="802847"/>
                </a:lnTo>
                <a:lnTo>
                  <a:pt x="426720" y="789811"/>
                </a:lnTo>
                <a:lnTo>
                  <a:pt x="428308" y="754519"/>
                </a:lnTo>
                <a:lnTo>
                  <a:pt x="429260" y="710961"/>
                </a:lnTo>
                <a:lnTo>
                  <a:pt x="429895" y="664541"/>
                </a:lnTo>
                <a:lnTo>
                  <a:pt x="429895" y="619711"/>
                </a:lnTo>
                <a:lnTo>
                  <a:pt x="429578" y="582512"/>
                </a:lnTo>
                <a:lnTo>
                  <a:pt x="429260" y="568205"/>
                </a:lnTo>
                <a:lnTo>
                  <a:pt x="428625" y="557712"/>
                </a:lnTo>
                <a:lnTo>
                  <a:pt x="428308" y="554215"/>
                </a:lnTo>
                <a:lnTo>
                  <a:pt x="427673" y="551672"/>
                </a:lnTo>
                <a:lnTo>
                  <a:pt x="427038" y="550400"/>
                </a:lnTo>
                <a:lnTo>
                  <a:pt x="426720" y="550400"/>
                </a:lnTo>
                <a:lnTo>
                  <a:pt x="426403" y="550400"/>
                </a:lnTo>
                <a:lnTo>
                  <a:pt x="422910" y="555487"/>
                </a:lnTo>
                <a:lnTo>
                  <a:pt x="419100" y="560256"/>
                </a:lnTo>
                <a:lnTo>
                  <a:pt x="418465" y="561846"/>
                </a:lnTo>
                <a:lnTo>
                  <a:pt x="406718" y="733217"/>
                </a:lnTo>
                <a:lnTo>
                  <a:pt x="401003" y="796806"/>
                </a:lnTo>
                <a:lnTo>
                  <a:pt x="398463" y="821605"/>
                </a:lnTo>
                <a:lnTo>
                  <a:pt x="398463" y="823831"/>
                </a:lnTo>
                <a:lnTo>
                  <a:pt x="395288" y="831779"/>
                </a:lnTo>
                <a:lnTo>
                  <a:pt x="392113" y="839728"/>
                </a:lnTo>
                <a:lnTo>
                  <a:pt x="387985" y="847041"/>
                </a:lnTo>
                <a:lnTo>
                  <a:pt x="382905" y="854353"/>
                </a:lnTo>
                <a:lnTo>
                  <a:pt x="365443" y="1090267"/>
                </a:lnTo>
                <a:lnTo>
                  <a:pt x="378778" y="1093447"/>
                </a:lnTo>
                <a:lnTo>
                  <a:pt x="391160" y="1096944"/>
                </a:lnTo>
                <a:lnTo>
                  <a:pt x="403860" y="1100441"/>
                </a:lnTo>
                <a:lnTo>
                  <a:pt x="414973" y="1104575"/>
                </a:lnTo>
                <a:lnTo>
                  <a:pt x="425450" y="1109344"/>
                </a:lnTo>
                <a:lnTo>
                  <a:pt x="435293" y="1114113"/>
                </a:lnTo>
                <a:lnTo>
                  <a:pt x="444818" y="1119518"/>
                </a:lnTo>
                <a:lnTo>
                  <a:pt x="453073" y="1124923"/>
                </a:lnTo>
                <a:lnTo>
                  <a:pt x="450215" y="1114749"/>
                </a:lnTo>
                <a:lnTo>
                  <a:pt x="538480" y="1093447"/>
                </a:lnTo>
                <a:lnTo>
                  <a:pt x="541338" y="1105211"/>
                </a:lnTo>
                <a:lnTo>
                  <a:pt x="454343" y="1126513"/>
                </a:lnTo>
                <a:lnTo>
                  <a:pt x="461645" y="1132236"/>
                </a:lnTo>
                <a:lnTo>
                  <a:pt x="467678" y="1137959"/>
                </a:lnTo>
                <a:lnTo>
                  <a:pt x="472758" y="1144000"/>
                </a:lnTo>
                <a:lnTo>
                  <a:pt x="476885" y="1150358"/>
                </a:lnTo>
                <a:lnTo>
                  <a:pt x="478790" y="1153538"/>
                </a:lnTo>
                <a:lnTo>
                  <a:pt x="480378" y="1156717"/>
                </a:lnTo>
                <a:lnTo>
                  <a:pt x="481965" y="1159897"/>
                </a:lnTo>
                <a:lnTo>
                  <a:pt x="482918" y="1163394"/>
                </a:lnTo>
                <a:lnTo>
                  <a:pt x="483870" y="1166891"/>
                </a:lnTo>
                <a:lnTo>
                  <a:pt x="484505" y="1170707"/>
                </a:lnTo>
                <a:lnTo>
                  <a:pt x="484823" y="1173886"/>
                </a:lnTo>
                <a:lnTo>
                  <a:pt x="484823" y="1177384"/>
                </a:lnTo>
                <a:lnTo>
                  <a:pt x="484823" y="1182789"/>
                </a:lnTo>
                <a:lnTo>
                  <a:pt x="484188" y="1187558"/>
                </a:lnTo>
                <a:lnTo>
                  <a:pt x="482600" y="1192327"/>
                </a:lnTo>
                <a:lnTo>
                  <a:pt x="480695" y="1197414"/>
                </a:lnTo>
                <a:lnTo>
                  <a:pt x="478790" y="1201865"/>
                </a:lnTo>
                <a:lnTo>
                  <a:pt x="475933" y="1206634"/>
                </a:lnTo>
                <a:lnTo>
                  <a:pt x="472758" y="1211404"/>
                </a:lnTo>
                <a:lnTo>
                  <a:pt x="469265" y="1215537"/>
                </a:lnTo>
                <a:lnTo>
                  <a:pt x="465138" y="1219988"/>
                </a:lnTo>
                <a:lnTo>
                  <a:pt x="460375" y="1224121"/>
                </a:lnTo>
                <a:lnTo>
                  <a:pt x="455613" y="1227937"/>
                </a:lnTo>
                <a:lnTo>
                  <a:pt x="450215" y="1232070"/>
                </a:lnTo>
                <a:lnTo>
                  <a:pt x="444818" y="1235249"/>
                </a:lnTo>
                <a:lnTo>
                  <a:pt x="438785" y="1239065"/>
                </a:lnTo>
                <a:lnTo>
                  <a:pt x="432435" y="1242562"/>
                </a:lnTo>
                <a:lnTo>
                  <a:pt x="425450" y="1245741"/>
                </a:lnTo>
                <a:lnTo>
                  <a:pt x="418465" y="1248921"/>
                </a:lnTo>
                <a:lnTo>
                  <a:pt x="410845" y="1251782"/>
                </a:lnTo>
                <a:lnTo>
                  <a:pt x="402908" y="1254644"/>
                </a:lnTo>
                <a:lnTo>
                  <a:pt x="394970" y="1257187"/>
                </a:lnTo>
                <a:lnTo>
                  <a:pt x="386398" y="1259731"/>
                </a:lnTo>
                <a:lnTo>
                  <a:pt x="377825" y="1261956"/>
                </a:lnTo>
                <a:lnTo>
                  <a:pt x="368618" y="1263864"/>
                </a:lnTo>
                <a:lnTo>
                  <a:pt x="359410" y="1265772"/>
                </a:lnTo>
                <a:lnTo>
                  <a:pt x="349885" y="1267679"/>
                </a:lnTo>
                <a:lnTo>
                  <a:pt x="340043" y="1269269"/>
                </a:lnTo>
                <a:lnTo>
                  <a:pt x="329883" y="1270223"/>
                </a:lnTo>
                <a:lnTo>
                  <a:pt x="319723" y="1271495"/>
                </a:lnTo>
                <a:lnTo>
                  <a:pt x="309245" y="1272131"/>
                </a:lnTo>
                <a:lnTo>
                  <a:pt x="298768" y="1272767"/>
                </a:lnTo>
                <a:lnTo>
                  <a:pt x="287973" y="1273085"/>
                </a:lnTo>
                <a:lnTo>
                  <a:pt x="276860" y="1273402"/>
                </a:lnTo>
                <a:lnTo>
                  <a:pt x="273685" y="1273085"/>
                </a:lnTo>
                <a:lnTo>
                  <a:pt x="313055" y="1331268"/>
                </a:lnTo>
                <a:lnTo>
                  <a:pt x="302895" y="1338263"/>
                </a:lnTo>
                <a:lnTo>
                  <a:pt x="259080" y="1273085"/>
                </a:lnTo>
                <a:lnTo>
                  <a:pt x="244157" y="1272131"/>
                </a:lnTo>
                <a:lnTo>
                  <a:pt x="230505" y="1271177"/>
                </a:lnTo>
                <a:lnTo>
                  <a:pt x="216852" y="1269587"/>
                </a:lnTo>
                <a:lnTo>
                  <a:pt x="203835" y="1267362"/>
                </a:lnTo>
                <a:lnTo>
                  <a:pt x="190817" y="1265136"/>
                </a:lnTo>
                <a:lnTo>
                  <a:pt x="178435" y="1262592"/>
                </a:lnTo>
                <a:lnTo>
                  <a:pt x="166687" y="1259413"/>
                </a:lnTo>
                <a:lnTo>
                  <a:pt x="155575" y="1255916"/>
                </a:lnTo>
                <a:lnTo>
                  <a:pt x="144780" y="1252736"/>
                </a:lnTo>
                <a:lnTo>
                  <a:pt x="134937" y="1248603"/>
                </a:lnTo>
                <a:lnTo>
                  <a:pt x="125095" y="1244470"/>
                </a:lnTo>
                <a:lnTo>
                  <a:pt x="116522" y="1239383"/>
                </a:lnTo>
                <a:lnTo>
                  <a:pt x="108267" y="1234931"/>
                </a:lnTo>
                <a:lnTo>
                  <a:pt x="100647" y="1229844"/>
                </a:lnTo>
                <a:lnTo>
                  <a:pt x="93980" y="1224439"/>
                </a:lnTo>
                <a:lnTo>
                  <a:pt x="87947" y="1218716"/>
                </a:lnTo>
                <a:lnTo>
                  <a:pt x="2857" y="1238747"/>
                </a:lnTo>
                <a:lnTo>
                  <a:pt x="0" y="1226983"/>
                </a:lnTo>
                <a:lnTo>
                  <a:pt x="79375" y="1208224"/>
                </a:lnTo>
                <a:lnTo>
                  <a:pt x="76835" y="1204727"/>
                </a:lnTo>
                <a:lnTo>
                  <a:pt x="74612" y="1201229"/>
                </a:lnTo>
                <a:lnTo>
                  <a:pt x="72707" y="1197414"/>
                </a:lnTo>
                <a:lnTo>
                  <a:pt x="71437" y="1193599"/>
                </a:lnTo>
                <a:lnTo>
                  <a:pt x="70167" y="1189465"/>
                </a:lnTo>
                <a:lnTo>
                  <a:pt x="69532" y="1185650"/>
                </a:lnTo>
                <a:lnTo>
                  <a:pt x="69215" y="1181517"/>
                </a:lnTo>
                <a:lnTo>
                  <a:pt x="68580" y="1177384"/>
                </a:lnTo>
                <a:lnTo>
                  <a:pt x="69215" y="1171661"/>
                </a:lnTo>
                <a:lnTo>
                  <a:pt x="70167" y="1166574"/>
                </a:lnTo>
                <a:lnTo>
                  <a:pt x="71755" y="1161169"/>
                </a:lnTo>
                <a:lnTo>
                  <a:pt x="73977" y="1155763"/>
                </a:lnTo>
                <a:lnTo>
                  <a:pt x="76517" y="1150676"/>
                </a:lnTo>
                <a:lnTo>
                  <a:pt x="80010" y="1145589"/>
                </a:lnTo>
                <a:lnTo>
                  <a:pt x="83820" y="1140820"/>
                </a:lnTo>
                <a:lnTo>
                  <a:pt x="88265" y="1136051"/>
                </a:lnTo>
                <a:lnTo>
                  <a:pt x="93027" y="1131282"/>
                </a:lnTo>
                <a:lnTo>
                  <a:pt x="98425" y="1126831"/>
                </a:lnTo>
                <a:lnTo>
                  <a:pt x="104457" y="1122697"/>
                </a:lnTo>
                <a:lnTo>
                  <a:pt x="110807" y="1118564"/>
                </a:lnTo>
                <a:lnTo>
                  <a:pt x="117475" y="1114431"/>
                </a:lnTo>
                <a:lnTo>
                  <a:pt x="124777" y="1111251"/>
                </a:lnTo>
                <a:lnTo>
                  <a:pt x="132715" y="1107436"/>
                </a:lnTo>
                <a:lnTo>
                  <a:pt x="140652" y="1103939"/>
                </a:lnTo>
                <a:lnTo>
                  <a:pt x="89852" y="1023817"/>
                </a:lnTo>
                <a:lnTo>
                  <a:pt x="100012" y="1017458"/>
                </a:lnTo>
                <a:lnTo>
                  <a:pt x="152400" y="1099805"/>
                </a:lnTo>
                <a:lnTo>
                  <a:pt x="162242" y="1096944"/>
                </a:lnTo>
                <a:lnTo>
                  <a:pt x="172720" y="1093765"/>
                </a:lnTo>
                <a:lnTo>
                  <a:pt x="154940" y="850538"/>
                </a:lnTo>
                <a:lnTo>
                  <a:pt x="150812" y="844179"/>
                </a:lnTo>
                <a:lnTo>
                  <a:pt x="146367" y="837820"/>
                </a:lnTo>
                <a:lnTo>
                  <a:pt x="143510" y="830826"/>
                </a:lnTo>
                <a:lnTo>
                  <a:pt x="140652" y="824149"/>
                </a:lnTo>
                <a:lnTo>
                  <a:pt x="140652" y="821605"/>
                </a:lnTo>
                <a:lnTo>
                  <a:pt x="136842" y="782816"/>
                </a:lnTo>
                <a:lnTo>
                  <a:pt x="133032" y="740212"/>
                </a:lnTo>
                <a:lnTo>
                  <a:pt x="128587" y="687433"/>
                </a:lnTo>
                <a:lnTo>
                  <a:pt x="119697" y="557077"/>
                </a:lnTo>
                <a:lnTo>
                  <a:pt x="116522" y="554215"/>
                </a:lnTo>
                <a:lnTo>
                  <a:pt x="112712" y="550400"/>
                </a:lnTo>
                <a:lnTo>
                  <a:pt x="112395" y="550400"/>
                </a:lnTo>
                <a:lnTo>
                  <a:pt x="112395" y="550718"/>
                </a:lnTo>
                <a:lnTo>
                  <a:pt x="112077" y="552307"/>
                </a:lnTo>
                <a:lnTo>
                  <a:pt x="111125" y="558666"/>
                </a:lnTo>
                <a:lnTo>
                  <a:pt x="111125" y="569794"/>
                </a:lnTo>
                <a:lnTo>
                  <a:pt x="111125" y="584420"/>
                </a:lnTo>
                <a:lnTo>
                  <a:pt x="112395" y="621937"/>
                </a:lnTo>
                <a:lnTo>
                  <a:pt x="113665" y="666449"/>
                </a:lnTo>
                <a:lnTo>
                  <a:pt x="116205" y="712869"/>
                </a:lnTo>
                <a:lnTo>
                  <a:pt x="118427" y="756109"/>
                </a:lnTo>
                <a:lnTo>
                  <a:pt x="120332" y="791401"/>
                </a:lnTo>
                <a:lnTo>
                  <a:pt x="122237" y="813021"/>
                </a:lnTo>
                <a:lnTo>
                  <a:pt x="112077" y="813339"/>
                </a:lnTo>
                <a:lnTo>
                  <a:pt x="105410" y="813339"/>
                </a:lnTo>
                <a:lnTo>
                  <a:pt x="98425" y="812385"/>
                </a:lnTo>
                <a:lnTo>
                  <a:pt x="90487" y="811431"/>
                </a:lnTo>
                <a:lnTo>
                  <a:pt x="82550" y="809523"/>
                </a:lnTo>
                <a:lnTo>
                  <a:pt x="78740" y="807934"/>
                </a:lnTo>
                <a:lnTo>
                  <a:pt x="74612" y="806344"/>
                </a:lnTo>
                <a:lnTo>
                  <a:pt x="70802" y="804754"/>
                </a:lnTo>
                <a:lnTo>
                  <a:pt x="66675" y="802211"/>
                </a:lnTo>
                <a:lnTo>
                  <a:pt x="65087" y="791083"/>
                </a:lnTo>
                <a:lnTo>
                  <a:pt x="63182" y="776139"/>
                </a:lnTo>
                <a:lnTo>
                  <a:pt x="61277" y="758335"/>
                </a:lnTo>
                <a:lnTo>
                  <a:pt x="59055" y="737986"/>
                </a:lnTo>
                <a:lnTo>
                  <a:pt x="55245" y="692520"/>
                </a:lnTo>
                <a:lnTo>
                  <a:pt x="51752" y="643875"/>
                </a:lnTo>
                <a:lnTo>
                  <a:pt x="49212" y="596819"/>
                </a:lnTo>
                <a:lnTo>
                  <a:pt x="47307" y="555487"/>
                </a:lnTo>
                <a:lnTo>
                  <a:pt x="46990" y="538318"/>
                </a:lnTo>
                <a:lnTo>
                  <a:pt x="46355" y="524011"/>
                </a:lnTo>
                <a:lnTo>
                  <a:pt x="46990" y="513836"/>
                </a:lnTo>
                <a:lnTo>
                  <a:pt x="47307" y="507477"/>
                </a:lnTo>
                <a:lnTo>
                  <a:pt x="47625" y="503026"/>
                </a:lnTo>
                <a:lnTo>
                  <a:pt x="48895" y="498893"/>
                </a:lnTo>
                <a:lnTo>
                  <a:pt x="49847" y="495078"/>
                </a:lnTo>
                <a:lnTo>
                  <a:pt x="51752" y="490944"/>
                </a:lnTo>
                <a:lnTo>
                  <a:pt x="53975" y="487129"/>
                </a:lnTo>
                <a:lnTo>
                  <a:pt x="56515" y="483314"/>
                </a:lnTo>
                <a:lnTo>
                  <a:pt x="59690" y="480134"/>
                </a:lnTo>
                <a:lnTo>
                  <a:pt x="62547" y="476637"/>
                </a:lnTo>
                <a:lnTo>
                  <a:pt x="66357" y="473140"/>
                </a:lnTo>
                <a:lnTo>
                  <a:pt x="70167" y="470278"/>
                </a:lnTo>
                <a:lnTo>
                  <a:pt x="74612" y="467099"/>
                </a:lnTo>
                <a:lnTo>
                  <a:pt x="79375" y="464237"/>
                </a:lnTo>
                <a:lnTo>
                  <a:pt x="88900" y="458514"/>
                </a:lnTo>
                <a:lnTo>
                  <a:pt x="99377" y="453745"/>
                </a:lnTo>
                <a:lnTo>
                  <a:pt x="111125" y="449294"/>
                </a:lnTo>
                <a:lnTo>
                  <a:pt x="123190" y="444525"/>
                </a:lnTo>
                <a:lnTo>
                  <a:pt x="135572" y="441027"/>
                </a:lnTo>
                <a:lnTo>
                  <a:pt x="148907" y="437530"/>
                </a:lnTo>
                <a:lnTo>
                  <a:pt x="161607" y="434351"/>
                </a:lnTo>
                <a:lnTo>
                  <a:pt x="174625" y="431807"/>
                </a:lnTo>
                <a:lnTo>
                  <a:pt x="187960" y="429581"/>
                </a:lnTo>
                <a:lnTo>
                  <a:pt x="200660" y="427674"/>
                </a:lnTo>
                <a:lnTo>
                  <a:pt x="203835" y="427674"/>
                </a:lnTo>
                <a:lnTo>
                  <a:pt x="206692" y="427674"/>
                </a:lnTo>
                <a:lnTo>
                  <a:pt x="248285" y="582194"/>
                </a:lnTo>
                <a:lnTo>
                  <a:pt x="249237" y="576153"/>
                </a:lnTo>
                <a:lnTo>
                  <a:pt x="263525" y="470278"/>
                </a:lnTo>
                <a:lnTo>
                  <a:pt x="259715" y="459786"/>
                </a:lnTo>
                <a:lnTo>
                  <a:pt x="267653" y="445797"/>
                </a:lnTo>
                <a:lnTo>
                  <a:pt x="285750" y="445797"/>
                </a:lnTo>
                <a:lnTo>
                  <a:pt x="293688" y="459786"/>
                </a:lnTo>
                <a:lnTo>
                  <a:pt x="289878" y="472186"/>
                </a:lnTo>
                <a:lnTo>
                  <a:pt x="302578" y="584102"/>
                </a:lnTo>
                <a:lnTo>
                  <a:pt x="336868" y="432443"/>
                </a:lnTo>
                <a:lnTo>
                  <a:pt x="343853" y="429263"/>
                </a:lnTo>
                <a:lnTo>
                  <a:pt x="345440" y="428310"/>
                </a:lnTo>
                <a:lnTo>
                  <a:pt x="345758" y="427674"/>
                </a:lnTo>
                <a:lnTo>
                  <a:pt x="352108" y="427356"/>
                </a:lnTo>
                <a:lnTo>
                  <a:pt x="358458" y="427038"/>
                </a:lnTo>
                <a:close/>
                <a:moveTo>
                  <a:pt x="1859239" y="201613"/>
                </a:moveTo>
                <a:lnTo>
                  <a:pt x="1864624" y="201613"/>
                </a:lnTo>
                <a:lnTo>
                  <a:pt x="1869375" y="201613"/>
                </a:lnTo>
                <a:lnTo>
                  <a:pt x="1874760" y="201930"/>
                </a:lnTo>
                <a:lnTo>
                  <a:pt x="1879828" y="202248"/>
                </a:lnTo>
                <a:lnTo>
                  <a:pt x="1884896" y="203517"/>
                </a:lnTo>
                <a:lnTo>
                  <a:pt x="1895349" y="205739"/>
                </a:lnTo>
                <a:lnTo>
                  <a:pt x="1905485" y="208595"/>
                </a:lnTo>
                <a:lnTo>
                  <a:pt x="1914988" y="212403"/>
                </a:lnTo>
                <a:lnTo>
                  <a:pt x="1924490" y="216529"/>
                </a:lnTo>
                <a:lnTo>
                  <a:pt x="1933676" y="221290"/>
                </a:lnTo>
                <a:lnTo>
                  <a:pt x="1942229" y="225733"/>
                </a:lnTo>
                <a:lnTo>
                  <a:pt x="1949514" y="230493"/>
                </a:lnTo>
                <a:lnTo>
                  <a:pt x="1956799" y="235571"/>
                </a:lnTo>
                <a:lnTo>
                  <a:pt x="1962818" y="240014"/>
                </a:lnTo>
                <a:lnTo>
                  <a:pt x="1967886" y="244140"/>
                </a:lnTo>
                <a:lnTo>
                  <a:pt x="1971687" y="247948"/>
                </a:lnTo>
                <a:lnTo>
                  <a:pt x="1974538" y="251122"/>
                </a:lnTo>
                <a:lnTo>
                  <a:pt x="1975488" y="253343"/>
                </a:lnTo>
                <a:lnTo>
                  <a:pt x="1976438" y="258739"/>
                </a:lnTo>
                <a:lnTo>
                  <a:pt x="1975805" y="267307"/>
                </a:lnTo>
                <a:lnTo>
                  <a:pt x="1975488" y="279367"/>
                </a:lnTo>
                <a:lnTo>
                  <a:pt x="1974854" y="293649"/>
                </a:lnTo>
                <a:lnTo>
                  <a:pt x="1972637" y="328241"/>
                </a:lnTo>
                <a:lnTo>
                  <a:pt x="1969153" y="368229"/>
                </a:lnTo>
                <a:lnTo>
                  <a:pt x="1965352" y="408852"/>
                </a:lnTo>
                <a:lnTo>
                  <a:pt x="1961234" y="446619"/>
                </a:lnTo>
                <a:lnTo>
                  <a:pt x="1957433" y="478355"/>
                </a:lnTo>
                <a:lnTo>
                  <a:pt x="1956166" y="490732"/>
                </a:lnTo>
                <a:lnTo>
                  <a:pt x="1954265" y="499619"/>
                </a:lnTo>
                <a:lnTo>
                  <a:pt x="1948564" y="501840"/>
                </a:lnTo>
                <a:lnTo>
                  <a:pt x="1942862" y="503744"/>
                </a:lnTo>
                <a:lnTo>
                  <a:pt x="1937794" y="505331"/>
                </a:lnTo>
                <a:lnTo>
                  <a:pt x="1932726" y="506283"/>
                </a:lnTo>
                <a:lnTo>
                  <a:pt x="1928291" y="507235"/>
                </a:lnTo>
                <a:lnTo>
                  <a:pt x="1924174" y="507235"/>
                </a:lnTo>
                <a:lnTo>
                  <a:pt x="1920373" y="506918"/>
                </a:lnTo>
                <a:lnTo>
                  <a:pt x="1917522" y="505966"/>
                </a:lnTo>
                <a:lnTo>
                  <a:pt x="1918472" y="488828"/>
                </a:lnTo>
                <a:lnTo>
                  <a:pt x="1919422" y="460900"/>
                </a:lnTo>
                <a:lnTo>
                  <a:pt x="1920373" y="426307"/>
                </a:lnTo>
                <a:lnTo>
                  <a:pt x="1920689" y="389493"/>
                </a:lnTo>
                <a:lnTo>
                  <a:pt x="1921006" y="354265"/>
                </a:lnTo>
                <a:lnTo>
                  <a:pt x="1920689" y="324750"/>
                </a:lnTo>
                <a:lnTo>
                  <a:pt x="1920373" y="313325"/>
                </a:lnTo>
                <a:lnTo>
                  <a:pt x="1919739" y="305074"/>
                </a:lnTo>
                <a:lnTo>
                  <a:pt x="1918789" y="299996"/>
                </a:lnTo>
                <a:lnTo>
                  <a:pt x="1918472" y="299361"/>
                </a:lnTo>
                <a:lnTo>
                  <a:pt x="1918472" y="299044"/>
                </a:lnTo>
                <a:lnTo>
                  <a:pt x="1918155" y="299361"/>
                </a:lnTo>
                <a:lnTo>
                  <a:pt x="1914988" y="303170"/>
                </a:lnTo>
                <a:lnTo>
                  <a:pt x="1912454" y="307295"/>
                </a:lnTo>
                <a:lnTo>
                  <a:pt x="1911820" y="308247"/>
                </a:lnTo>
                <a:lnTo>
                  <a:pt x="1902318" y="443762"/>
                </a:lnTo>
                <a:lnTo>
                  <a:pt x="1897883" y="493906"/>
                </a:lnTo>
                <a:lnTo>
                  <a:pt x="1895982" y="513900"/>
                </a:lnTo>
                <a:lnTo>
                  <a:pt x="1895982" y="515804"/>
                </a:lnTo>
                <a:lnTo>
                  <a:pt x="1893765" y="521834"/>
                </a:lnTo>
                <a:lnTo>
                  <a:pt x="1891231" y="528181"/>
                </a:lnTo>
                <a:lnTo>
                  <a:pt x="1887747" y="534211"/>
                </a:lnTo>
                <a:lnTo>
                  <a:pt x="1883946" y="539924"/>
                </a:lnTo>
                <a:lnTo>
                  <a:pt x="1869375" y="734151"/>
                </a:lnTo>
                <a:lnTo>
                  <a:pt x="1879828" y="736373"/>
                </a:lnTo>
                <a:lnTo>
                  <a:pt x="1890281" y="738912"/>
                </a:lnTo>
                <a:lnTo>
                  <a:pt x="1899784" y="742403"/>
                </a:lnTo>
                <a:lnTo>
                  <a:pt x="1909286" y="745576"/>
                </a:lnTo>
                <a:lnTo>
                  <a:pt x="1917839" y="749067"/>
                </a:lnTo>
                <a:lnTo>
                  <a:pt x="1925757" y="752876"/>
                </a:lnTo>
                <a:lnTo>
                  <a:pt x="1933043" y="757002"/>
                </a:lnTo>
                <a:lnTo>
                  <a:pt x="1940011" y="761762"/>
                </a:lnTo>
                <a:lnTo>
                  <a:pt x="1946030" y="766522"/>
                </a:lnTo>
                <a:lnTo>
                  <a:pt x="1951098" y="771283"/>
                </a:lnTo>
                <a:lnTo>
                  <a:pt x="1955532" y="776361"/>
                </a:lnTo>
                <a:lnTo>
                  <a:pt x="1959333" y="781439"/>
                </a:lnTo>
                <a:lnTo>
                  <a:pt x="1962501" y="787151"/>
                </a:lnTo>
                <a:lnTo>
                  <a:pt x="1964718" y="792864"/>
                </a:lnTo>
                <a:lnTo>
                  <a:pt x="1966302" y="798894"/>
                </a:lnTo>
                <a:lnTo>
                  <a:pt x="1966619" y="801750"/>
                </a:lnTo>
                <a:lnTo>
                  <a:pt x="1966619" y="804924"/>
                </a:lnTo>
                <a:lnTo>
                  <a:pt x="1966302" y="808732"/>
                </a:lnTo>
                <a:lnTo>
                  <a:pt x="1965669" y="812223"/>
                </a:lnTo>
                <a:lnTo>
                  <a:pt x="1965035" y="816031"/>
                </a:lnTo>
                <a:lnTo>
                  <a:pt x="1963451" y="819522"/>
                </a:lnTo>
                <a:lnTo>
                  <a:pt x="1962184" y="823331"/>
                </a:lnTo>
                <a:lnTo>
                  <a:pt x="1960284" y="826504"/>
                </a:lnTo>
                <a:lnTo>
                  <a:pt x="1958066" y="829995"/>
                </a:lnTo>
                <a:lnTo>
                  <a:pt x="1955532" y="833486"/>
                </a:lnTo>
                <a:lnTo>
                  <a:pt x="1952682" y="836660"/>
                </a:lnTo>
                <a:lnTo>
                  <a:pt x="1949514" y="839834"/>
                </a:lnTo>
                <a:lnTo>
                  <a:pt x="1946030" y="842690"/>
                </a:lnTo>
                <a:lnTo>
                  <a:pt x="1942545" y="845864"/>
                </a:lnTo>
                <a:lnTo>
                  <a:pt x="1938428" y="848720"/>
                </a:lnTo>
                <a:lnTo>
                  <a:pt x="1934310" y="851576"/>
                </a:lnTo>
                <a:lnTo>
                  <a:pt x="1924807" y="856654"/>
                </a:lnTo>
                <a:lnTo>
                  <a:pt x="1914354" y="861732"/>
                </a:lnTo>
                <a:lnTo>
                  <a:pt x="1903268" y="865858"/>
                </a:lnTo>
                <a:lnTo>
                  <a:pt x="1891231" y="869983"/>
                </a:lnTo>
                <a:lnTo>
                  <a:pt x="1878244" y="873157"/>
                </a:lnTo>
                <a:lnTo>
                  <a:pt x="1864624" y="876013"/>
                </a:lnTo>
                <a:lnTo>
                  <a:pt x="1850370" y="878235"/>
                </a:lnTo>
                <a:lnTo>
                  <a:pt x="1835165" y="880139"/>
                </a:lnTo>
                <a:lnTo>
                  <a:pt x="1819644" y="881091"/>
                </a:lnTo>
                <a:lnTo>
                  <a:pt x="1783851" y="947738"/>
                </a:lnTo>
                <a:lnTo>
                  <a:pt x="1773398" y="941708"/>
                </a:lnTo>
                <a:lnTo>
                  <a:pt x="1805390" y="881409"/>
                </a:lnTo>
                <a:lnTo>
                  <a:pt x="1800322" y="881726"/>
                </a:lnTo>
                <a:lnTo>
                  <a:pt x="1787335" y="881409"/>
                </a:lnTo>
                <a:lnTo>
                  <a:pt x="1774032" y="881091"/>
                </a:lnTo>
                <a:lnTo>
                  <a:pt x="1761678" y="880139"/>
                </a:lnTo>
                <a:lnTo>
                  <a:pt x="1749642" y="878552"/>
                </a:lnTo>
                <a:lnTo>
                  <a:pt x="1737605" y="876648"/>
                </a:lnTo>
                <a:lnTo>
                  <a:pt x="1726518" y="874427"/>
                </a:lnTo>
                <a:lnTo>
                  <a:pt x="1716066" y="871888"/>
                </a:lnTo>
                <a:lnTo>
                  <a:pt x="1705296" y="868714"/>
                </a:lnTo>
                <a:lnTo>
                  <a:pt x="1696110" y="865223"/>
                </a:lnTo>
                <a:lnTo>
                  <a:pt x="1686607" y="862049"/>
                </a:lnTo>
                <a:lnTo>
                  <a:pt x="1678372" y="857924"/>
                </a:lnTo>
                <a:lnTo>
                  <a:pt x="1670453" y="853798"/>
                </a:lnTo>
                <a:lnTo>
                  <a:pt x="1663484" y="849037"/>
                </a:lnTo>
                <a:lnTo>
                  <a:pt x="1657149" y="844594"/>
                </a:lnTo>
                <a:lnTo>
                  <a:pt x="1651448" y="839516"/>
                </a:lnTo>
                <a:lnTo>
                  <a:pt x="1646696" y="834439"/>
                </a:lnTo>
                <a:lnTo>
                  <a:pt x="1574476" y="851894"/>
                </a:lnTo>
                <a:lnTo>
                  <a:pt x="1571625" y="840151"/>
                </a:lnTo>
                <a:lnTo>
                  <a:pt x="1639411" y="823648"/>
                </a:lnTo>
                <a:lnTo>
                  <a:pt x="1637510" y="819205"/>
                </a:lnTo>
                <a:lnTo>
                  <a:pt x="1635927" y="814127"/>
                </a:lnTo>
                <a:lnTo>
                  <a:pt x="1634976" y="809684"/>
                </a:lnTo>
                <a:lnTo>
                  <a:pt x="1634660" y="804924"/>
                </a:lnTo>
                <a:lnTo>
                  <a:pt x="1634976" y="799211"/>
                </a:lnTo>
                <a:lnTo>
                  <a:pt x="1635927" y="793816"/>
                </a:lnTo>
                <a:lnTo>
                  <a:pt x="1637827" y="788738"/>
                </a:lnTo>
                <a:lnTo>
                  <a:pt x="1640678" y="783343"/>
                </a:lnTo>
                <a:lnTo>
                  <a:pt x="1643529" y="778582"/>
                </a:lnTo>
                <a:lnTo>
                  <a:pt x="1647646" y="773504"/>
                </a:lnTo>
                <a:lnTo>
                  <a:pt x="1652081" y="769061"/>
                </a:lnTo>
                <a:lnTo>
                  <a:pt x="1657466" y="764618"/>
                </a:lnTo>
                <a:lnTo>
                  <a:pt x="1663167" y="760493"/>
                </a:lnTo>
                <a:lnTo>
                  <a:pt x="1669503" y="756684"/>
                </a:lnTo>
                <a:lnTo>
                  <a:pt x="1676154" y="752876"/>
                </a:lnTo>
                <a:lnTo>
                  <a:pt x="1683757" y="749067"/>
                </a:lnTo>
                <a:lnTo>
                  <a:pt x="1691675" y="745894"/>
                </a:lnTo>
                <a:lnTo>
                  <a:pt x="1700228" y="742720"/>
                </a:lnTo>
                <a:lnTo>
                  <a:pt x="1708780" y="740181"/>
                </a:lnTo>
                <a:lnTo>
                  <a:pt x="1718283" y="737642"/>
                </a:lnTo>
                <a:lnTo>
                  <a:pt x="1703079" y="536750"/>
                </a:lnTo>
                <a:lnTo>
                  <a:pt x="1699911" y="531990"/>
                </a:lnTo>
                <a:lnTo>
                  <a:pt x="1696744" y="526595"/>
                </a:lnTo>
                <a:lnTo>
                  <a:pt x="1694209" y="521517"/>
                </a:lnTo>
                <a:lnTo>
                  <a:pt x="1691992" y="516122"/>
                </a:lnTo>
                <a:lnTo>
                  <a:pt x="1691992" y="513900"/>
                </a:lnTo>
                <a:lnTo>
                  <a:pt x="1688825" y="483116"/>
                </a:lnTo>
                <a:lnTo>
                  <a:pt x="1685974" y="449792"/>
                </a:lnTo>
                <a:lnTo>
                  <a:pt x="1682490" y="407583"/>
                </a:lnTo>
                <a:lnTo>
                  <a:pt x="1675521" y="304439"/>
                </a:lnTo>
                <a:lnTo>
                  <a:pt x="1672670" y="302218"/>
                </a:lnTo>
                <a:lnTo>
                  <a:pt x="1669819" y="299361"/>
                </a:lnTo>
                <a:lnTo>
                  <a:pt x="1669503" y="299361"/>
                </a:lnTo>
                <a:lnTo>
                  <a:pt x="1669186" y="300948"/>
                </a:lnTo>
                <a:lnTo>
                  <a:pt x="1668552" y="305709"/>
                </a:lnTo>
                <a:lnTo>
                  <a:pt x="1668552" y="314277"/>
                </a:lnTo>
                <a:lnTo>
                  <a:pt x="1668552" y="326020"/>
                </a:lnTo>
                <a:lnTo>
                  <a:pt x="1669503" y="355852"/>
                </a:lnTo>
                <a:lnTo>
                  <a:pt x="1671086" y="391080"/>
                </a:lnTo>
                <a:lnTo>
                  <a:pt x="1672353" y="427894"/>
                </a:lnTo>
                <a:lnTo>
                  <a:pt x="1674254" y="462169"/>
                </a:lnTo>
                <a:lnTo>
                  <a:pt x="1675838" y="489780"/>
                </a:lnTo>
                <a:lnTo>
                  <a:pt x="1677421" y="507235"/>
                </a:lnTo>
                <a:lnTo>
                  <a:pt x="1669503" y="507235"/>
                </a:lnTo>
                <a:lnTo>
                  <a:pt x="1664118" y="507235"/>
                </a:lnTo>
                <a:lnTo>
                  <a:pt x="1658416" y="506918"/>
                </a:lnTo>
                <a:lnTo>
                  <a:pt x="1652715" y="505648"/>
                </a:lnTo>
                <a:lnTo>
                  <a:pt x="1646063" y="504062"/>
                </a:lnTo>
                <a:lnTo>
                  <a:pt x="1639728" y="501840"/>
                </a:lnTo>
                <a:lnTo>
                  <a:pt x="1636877" y="500253"/>
                </a:lnTo>
                <a:lnTo>
                  <a:pt x="1633709" y="498984"/>
                </a:lnTo>
                <a:lnTo>
                  <a:pt x="1632442" y="489780"/>
                </a:lnTo>
                <a:lnTo>
                  <a:pt x="1630858" y="477720"/>
                </a:lnTo>
                <a:lnTo>
                  <a:pt x="1627374" y="447888"/>
                </a:lnTo>
                <a:lnTo>
                  <a:pt x="1624523" y="411708"/>
                </a:lnTo>
                <a:lnTo>
                  <a:pt x="1621673" y="373307"/>
                </a:lnTo>
                <a:lnTo>
                  <a:pt x="1619455" y="336176"/>
                </a:lnTo>
                <a:lnTo>
                  <a:pt x="1618188" y="303487"/>
                </a:lnTo>
                <a:lnTo>
                  <a:pt x="1617555" y="278733"/>
                </a:lnTo>
                <a:lnTo>
                  <a:pt x="1617555" y="270481"/>
                </a:lnTo>
                <a:lnTo>
                  <a:pt x="1618188" y="265086"/>
                </a:lnTo>
                <a:lnTo>
                  <a:pt x="1618505" y="261595"/>
                </a:lnTo>
                <a:lnTo>
                  <a:pt x="1619139" y="258421"/>
                </a:lnTo>
                <a:lnTo>
                  <a:pt x="1620406" y="255248"/>
                </a:lnTo>
                <a:lnTo>
                  <a:pt x="1621673" y="252391"/>
                </a:lnTo>
                <a:lnTo>
                  <a:pt x="1623573" y="249218"/>
                </a:lnTo>
                <a:lnTo>
                  <a:pt x="1625474" y="246361"/>
                </a:lnTo>
                <a:lnTo>
                  <a:pt x="1627691" y="243822"/>
                </a:lnTo>
                <a:lnTo>
                  <a:pt x="1630542" y="240649"/>
                </a:lnTo>
                <a:lnTo>
                  <a:pt x="1633392" y="238110"/>
                </a:lnTo>
                <a:lnTo>
                  <a:pt x="1636560" y="235888"/>
                </a:lnTo>
                <a:lnTo>
                  <a:pt x="1643212" y="230810"/>
                </a:lnTo>
                <a:lnTo>
                  <a:pt x="1651131" y="226685"/>
                </a:lnTo>
                <a:lnTo>
                  <a:pt x="1659683" y="222559"/>
                </a:lnTo>
                <a:lnTo>
                  <a:pt x="1668552" y="218751"/>
                </a:lnTo>
                <a:lnTo>
                  <a:pt x="1678055" y="215577"/>
                </a:lnTo>
                <a:lnTo>
                  <a:pt x="1688191" y="212403"/>
                </a:lnTo>
                <a:lnTo>
                  <a:pt x="1698327" y="209864"/>
                </a:lnTo>
                <a:lnTo>
                  <a:pt x="1708780" y="207643"/>
                </a:lnTo>
                <a:lnTo>
                  <a:pt x="1718916" y="205421"/>
                </a:lnTo>
                <a:lnTo>
                  <a:pt x="1729369" y="203834"/>
                </a:lnTo>
                <a:lnTo>
                  <a:pt x="1739505" y="202248"/>
                </a:lnTo>
                <a:lnTo>
                  <a:pt x="1741723" y="201930"/>
                </a:lnTo>
                <a:lnTo>
                  <a:pt x="1743940" y="201930"/>
                </a:lnTo>
                <a:lnTo>
                  <a:pt x="1777516" y="324433"/>
                </a:lnTo>
                <a:lnTo>
                  <a:pt x="1777833" y="319673"/>
                </a:lnTo>
                <a:lnTo>
                  <a:pt x="1789553" y="235888"/>
                </a:lnTo>
                <a:lnTo>
                  <a:pt x="1786068" y="227637"/>
                </a:lnTo>
                <a:lnTo>
                  <a:pt x="1792404" y="216529"/>
                </a:lnTo>
                <a:lnTo>
                  <a:pt x="1806658" y="216212"/>
                </a:lnTo>
                <a:lnTo>
                  <a:pt x="1812676" y="227637"/>
                </a:lnTo>
                <a:lnTo>
                  <a:pt x="1810142" y="237158"/>
                </a:lnTo>
                <a:lnTo>
                  <a:pt x="1820278" y="325703"/>
                </a:lnTo>
                <a:lnTo>
                  <a:pt x="1847202" y="206056"/>
                </a:lnTo>
                <a:lnTo>
                  <a:pt x="1852904" y="203517"/>
                </a:lnTo>
                <a:lnTo>
                  <a:pt x="1853854" y="202882"/>
                </a:lnTo>
                <a:lnTo>
                  <a:pt x="1854488" y="202248"/>
                </a:lnTo>
                <a:lnTo>
                  <a:pt x="1859239" y="201613"/>
                </a:lnTo>
                <a:close/>
                <a:moveTo>
                  <a:pt x="2576838" y="182563"/>
                </a:moveTo>
                <a:lnTo>
                  <a:pt x="2587021" y="182563"/>
                </a:lnTo>
                <a:lnTo>
                  <a:pt x="2597204" y="182880"/>
                </a:lnTo>
                <a:lnTo>
                  <a:pt x="2606432" y="183515"/>
                </a:lnTo>
                <a:lnTo>
                  <a:pt x="2615979" y="185103"/>
                </a:lnTo>
                <a:lnTo>
                  <a:pt x="2624570" y="186690"/>
                </a:lnTo>
                <a:lnTo>
                  <a:pt x="2633162" y="188913"/>
                </a:lnTo>
                <a:lnTo>
                  <a:pt x="2641118" y="191135"/>
                </a:lnTo>
                <a:lnTo>
                  <a:pt x="2649073" y="193993"/>
                </a:lnTo>
                <a:lnTo>
                  <a:pt x="2656392" y="196850"/>
                </a:lnTo>
                <a:lnTo>
                  <a:pt x="2663074" y="200025"/>
                </a:lnTo>
                <a:lnTo>
                  <a:pt x="2669439" y="203200"/>
                </a:lnTo>
                <a:lnTo>
                  <a:pt x="2675485" y="206375"/>
                </a:lnTo>
                <a:lnTo>
                  <a:pt x="2685986" y="213043"/>
                </a:lnTo>
                <a:lnTo>
                  <a:pt x="2694578" y="219393"/>
                </a:lnTo>
                <a:lnTo>
                  <a:pt x="2701578" y="224473"/>
                </a:lnTo>
                <a:lnTo>
                  <a:pt x="2706670" y="228918"/>
                </a:lnTo>
                <a:lnTo>
                  <a:pt x="2710488" y="233045"/>
                </a:lnTo>
                <a:lnTo>
                  <a:pt x="2709216" y="236220"/>
                </a:lnTo>
                <a:lnTo>
                  <a:pt x="2707625" y="239078"/>
                </a:lnTo>
                <a:lnTo>
                  <a:pt x="2705079" y="243840"/>
                </a:lnTo>
                <a:lnTo>
                  <a:pt x="2701897" y="248603"/>
                </a:lnTo>
                <a:lnTo>
                  <a:pt x="2697760" y="253365"/>
                </a:lnTo>
                <a:lnTo>
                  <a:pt x="2693305" y="258763"/>
                </a:lnTo>
                <a:lnTo>
                  <a:pt x="2687577" y="264160"/>
                </a:lnTo>
                <a:lnTo>
                  <a:pt x="2684077" y="266383"/>
                </a:lnTo>
                <a:lnTo>
                  <a:pt x="2681213" y="268605"/>
                </a:lnTo>
                <a:lnTo>
                  <a:pt x="2677394" y="270828"/>
                </a:lnTo>
                <a:lnTo>
                  <a:pt x="2673575" y="272733"/>
                </a:lnTo>
                <a:lnTo>
                  <a:pt x="2669757" y="274638"/>
                </a:lnTo>
                <a:lnTo>
                  <a:pt x="2665302" y="275591"/>
                </a:lnTo>
                <a:lnTo>
                  <a:pt x="2661165" y="276861"/>
                </a:lnTo>
                <a:lnTo>
                  <a:pt x="2656392" y="277496"/>
                </a:lnTo>
                <a:lnTo>
                  <a:pt x="2651300" y="277813"/>
                </a:lnTo>
                <a:lnTo>
                  <a:pt x="2646527" y="277813"/>
                </a:lnTo>
                <a:lnTo>
                  <a:pt x="2640799" y="277496"/>
                </a:lnTo>
                <a:lnTo>
                  <a:pt x="2635390" y="276543"/>
                </a:lnTo>
                <a:lnTo>
                  <a:pt x="2629344" y="274956"/>
                </a:lnTo>
                <a:lnTo>
                  <a:pt x="2623298" y="273050"/>
                </a:lnTo>
                <a:lnTo>
                  <a:pt x="2616933" y="270510"/>
                </a:lnTo>
                <a:lnTo>
                  <a:pt x="2610569" y="267335"/>
                </a:lnTo>
                <a:lnTo>
                  <a:pt x="2603250" y="263525"/>
                </a:lnTo>
                <a:lnTo>
                  <a:pt x="2595295" y="260668"/>
                </a:lnTo>
                <a:lnTo>
                  <a:pt x="2626480" y="275591"/>
                </a:lnTo>
                <a:lnTo>
                  <a:pt x="2641436" y="282576"/>
                </a:lnTo>
                <a:lnTo>
                  <a:pt x="2648437" y="285116"/>
                </a:lnTo>
                <a:lnTo>
                  <a:pt x="2655437" y="287656"/>
                </a:lnTo>
                <a:lnTo>
                  <a:pt x="2661802" y="289878"/>
                </a:lnTo>
                <a:lnTo>
                  <a:pt x="2668166" y="291466"/>
                </a:lnTo>
                <a:lnTo>
                  <a:pt x="2674212" y="292101"/>
                </a:lnTo>
                <a:lnTo>
                  <a:pt x="2679940" y="292736"/>
                </a:lnTo>
                <a:lnTo>
                  <a:pt x="2685349" y="292736"/>
                </a:lnTo>
                <a:lnTo>
                  <a:pt x="2690123" y="291466"/>
                </a:lnTo>
                <a:lnTo>
                  <a:pt x="2692350" y="290196"/>
                </a:lnTo>
                <a:lnTo>
                  <a:pt x="2694578" y="289561"/>
                </a:lnTo>
                <a:lnTo>
                  <a:pt x="2696805" y="287973"/>
                </a:lnTo>
                <a:lnTo>
                  <a:pt x="2698714" y="286703"/>
                </a:lnTo>
                <a:lnTo>
                  <a:pt x="2699987" y="297498"/>
                </a:lnTo>
                <a:lnTo>
                  <a:pt x="2700624" y="307341"/>
                </a:lnTo>
                <a:lnTo>
                  <a:pt x="2700306" y="316548"/>
                </a:lnTo>
                <a:lnTo>
                  <a:pt x="2699987" y="325756"/>
                </a:lnTo>
                <a:lnTo>
                  <a:pt x="2701578" y="323851"/>
                </a:lnTo>
                <a:lnTo>
                  <a:pt x="2702533" y="323533"/>
                </a:lnTo>
                <a:lnTo>
                  <a:pt x="2703488" y="322898"/>
                </a:lnTo>
                <a:lnTo>
                  <a:pt x="2704442" y="323533"/>
                </a:lnTo>
                <a:lnTo>
                  <a:pt x="2705715" y="324168"/>
                </a:lnTo>
                <a:lnTo>
                  <a:pt x="2706670" y="325438"/>
                </a:lnTo>
                <a:lnTo>
                  <a:pt x="2707625" y="326708"/>
                </a:lnTo>
                <a:lnTo>
                  <a:pt x="2709216" y="330836"/>
                </a:lnTo>
                <a:lnTo>
                  <a:pt x="2711125" y="336551"/>
                </a:lnTo>
                <a:lnTo>
                  <a:pt x="2712398" y="343218"/>
                </a:lnTo>
                <a:lnTo>
                  <a:pt x="2713671" y="351156"/>
                </a:lnTo>
                <a:lnTo>
                  <a:pt x="2714307" y="359411"/>
                </a:lnTo>
                <a:lnTo>
                  <a:pt x="2714625" y="368936"/>
                </a:lnTo>
                <a:lnTo>
                  <a:pt x="2714307" y="377826"/>
                </a:lnTo>
                <a:lnTo>
                  <a:pt x="2713671" y="386716"/>
                </a:lnTo>
                <a:lnTo>
                  <a:pt x="2712398" y="394653"/>
                </a:lnTo>
                <a:lnTo>
                  <a:pt x="2711125" y="401321"/>
                </a:lnTo>
                <a:lnTo>
                  <a:pt x="2709216" y="407036"/>
                </a:lnTo>
                <a:lnTo>
                  <a:pt x="2707625" y="411163"/>
                </a:lnTo>
                <a:lnTo>
                  <a:pt x="2706670" y="412433"/>
                </a:lnTo>
                <a:lnTo>
                  <a:pt x="2705715" y="413703"/>
                </a:lnTo>
                <a:lnTo>
                  <a:pt x="2704442" y="414338"/>
                </a:lnTo>
                <a:lnTo>
                  <a:pt x="2703488" y="414338"/>
                </a:lnTo>
                <a:lnTo>
                  <a:pt x="2702215" y="414338"/>
                </a:lnTo>
                <a:lnTo>
                  <a:pt x="2700942" y="413703"/>
                </a:lnTo>
                <a:lnTo>
                  <a:pt x="2699987" y="412116"/>
                </a:lnTo>
                <a:lnTo>
                  <a:pt x="2698714" y="410528"/>
                </a:lnTo>
                <a:lnTo>
                  <a:pt x="2696805" y="406083"/>
                </a:lnTo>
                <a:lnTo>
                  <a:pt x="2694896" y="400051"/>
                </a:lnTo>
                <a:lnTo>
                  <a:pt x="2693941" y="407988"/>
                </a:lnTo>
                <a:lnTo>
                  <a:pt x="2692668" y="415926"/>
                </a:lnTo>
                <a:lnTo>
                  <a:pt x="2691396" y="423546"/>
                </a:lnTo>
                <a:lnTo>
                  <a:pt x="2689168" y="430531"/>
                </a:lnTo>
                <a:lnTo>
                  <a:pt x="2687259" y="437833"/>
                </a:lnTo>
                <a:lnTo>
                  <a:pt x="2684395" y="444818"/>
                </a:lnTo>
                <a:lnTo>
                  <a:pt x="2681849" y="451803"/>
                </a:lnTo>
                <a:lnTo>
                  <a:pt x="2678985" y="458153"/>
                </a:lnTo>
                <a:lnTo>
                  <a:pt x="2675803" y="464503"/>
                </a:lnTo>
                <a:lnTo>
                  <a:pt x="2672303" y="470536"/>
                </a:lnTo>
                <a:lnTo>
                  <a:pt x="2669120" y="476568"/>
                </a:lnTo>
                <a:lnTo>
                  <a:pt x="2665302" y="481966"/>
                </a:lnTo>
                <a:lnTo>
                  <a:pt x="2661483" y="487363"/>
                </a:lnTo>
                <a:lnTo>
                  <a:pt x="2657347" y="492761"/>
                </a:lnTo>
                <a:lnTo>
                  <a:pt x="2653210" y="497523"/>
                </a:lnTo>
                <a:lnTo>
                  <a:pt x="2649073" y="501968"/>
                </a:lnTo>
                <a:lnTo>
                  <a:pt x="2644618" y="506413"/>
                </a:lnTo>
                <a:lnTo>
                  <a:pt x="2640163" y="510541"/>
                </a:lnTo>
                <a:lnTo>
                  <a:pt x="2635390" y="514351"/>
                </a:lnTo>
                <a:lnTo>
                  <a:pt x="2630935" y="518161"/>
                </a:lnTo>
                <a:lnTo>
                  <a:pt x="2626480" y="521653"/>
                </a:lnTo>
                <a:lnTo>
                  <a:pt x="2621706" y="524511"/>
                </a:lnTo>
                <a:lnTo>
                  <a:pt x="2616933" y="527368"/>
                </a:lnTo>
                <a:lnTo>
                  <a:pt x="2612160" y="529908"/>
                </a:lnTo>
                <a:lnTo>
                  <a:pt x="2607387" y="532131"/>
                </a:lnTo>
                <a:lnTo>
                  <a:pt x="2602614" y="534036"/>
                </a:lnTo>
                <a:lnTo>
                  <a:pt x="2597840" y="535941"/>
                </a:lnTo>
                <a:lnTo>
                  <a:pt x="2593385" y="536893"/>
                </a:lnTo>
                <a:lnTo>
                  <a:pt x="2588294" y="538163"/>
                </a:lnTo>
                <a:lnTo>
                  <a:pt x="2583839" y="538798"/>
                </a:lnTo>
                <a:lnTo>
                  <a:pt x="2579384" y="539116"/>
                </a:lnTo>
                <a:lnTo>
                  <a:pt x="2575247" y="539751"/>
                </a:lnTo>
                <a:lnTo>
                  <a:pt x="2571428" y="539116"/>
                </a:lnTo>
                <a:lnTo>
                  <a:pt x="2567610" y="538798"/>
                </a:lnTo>
                <a:lnTo>
                  <a:pt x="2563791" y="538163"/>
                </a:lnTo>
                <a:lnTo>
                  <a:pt x="2559654" y="536893"/>
                </a:lnTo>
                <a:lnTo>
                  <a:pt x="2555518" y="535623"/>
                </a:lnTo>
                <a:lnTo>
                  <a:pt x="2551381" y="533718"/>
                </a:lnTo>
                <a:lnTo>
                  <a:pt x="2542789" y="529591"/>
                </a:lnTo>
                <a:lnTo>
                  <a:pt x="2533879" y="523876"/>
                </a:lnTo>
                <a:lnTo>
                  <a:pt x="2524651" y="517526"/>
                </a:lnTo>
                <a:lnTo>
                  <a:pt x="2515423" y="509906"/>
                </a:lnTo>
                <a:lnTo>
                  <a:pt x="2506194" y="501333"/>
                </a:lnTo>
                <a:lnTo>
                  <a:pt x="2497603" y="491808"/>
                </a:lnTo>
                <a:lnTo>
                  <a:pt x="2489011" y="481648"/>
                </a:lnTo>
                <a:lnTo>
                  <a:pt x="2481055" y="470536"/>
                </a:lnTo>
                <a:lnTo>
                  <a:pt x="2473418" y="458788"/>
                </a:lnTo>
                <a:lnTo>
                  <a:pt x="2469600" y="452756"/>
                </a:lnTo>
                <a:lnTo>
                  <a:pt x="2466417" y="446406"/>
                </a:lnTo>
                <a:lnTo>
                  <a:pt x="2463235" y="440056"/>
                </a:lnTo>
                <a:lnTo>
                  <a:pt x="2460371" y="433071"/>
                </a:lnTo>
                <a:lnTo>
                  <a:pt x="2457507" y="426403"/>
                </a:lnTo>
                <a:lnTo>
                  <a:pt x="2454962" y="419418"/>
                </a:lnTo>
                <a:lnTo>
                  <a:pt x="2452734" y="412433"/>
                </a:lnTo>
                <a:lnTo>
                  <a:pt x="2450825" y="405448"/>
                </a:lnTo>
                <a:lnTo>
                  <a:pt x="2448916" y="409893"/>
                </a:lnTo>
                <a:lnTo>
                  <a:pt x="2447325" y="413703"/>
                </a:lnTo>
                <a:lnTo>
                  <a:pt x="2446370" y="414656"/>
                </a:lnTo>
                <a:lnTo>
                  <a:pt x="2445733" y="415926"/>
                </a:lnTo>
                <a:lnTo>
                  <a:pt x="2444461" y="416561"/>
                </a:lnTo>
                <a:lnTo>
                  <a:pt x="2443188" y="416561"/>
                </a:lnTo>
                <a:lnTo>
                  <a:pt x="2442233" y="416243"/>
                </a:lnTo>
                <a:lnTo>
                  <a:pt x="2440960" y="415926"/>
                </a:lnTo>
                <a:lnTo>
                  <a:pt x="2440006" y="414656"/>
                </a:lnTo>
                <a:lnTo>
                  <a:pt x="2439051" y="413386"/>
                </a:lnTo>
                <a:lnTo>
                  <a:pt x="2437142" y="408941"/>
                </a:lnTo>
                <a:lnTo>
                  <a:pt x="2435551" y="403543"/>
                </a:lnTo>
                <a:lnTo>
                  <a:pt x="2434278" y="396876"/>
                </a:lnTo>
                <a:lnTo>
                  <a:pt x="2433005" y="388938"/>
                </a:lnTo>
                <a:lnTo>
                  <a:pt x="2432368" y="380048"/>
                </a:lnTo>
                <a:lnTo>
                  <a:pt x="2432050" y="371158"/>
                </a:lnTo>
                <a:lnTo>
                  <a:pt x="2432368" y="361633"/>
                </a:lnTo>
                <a:lnTo>
                  <a:pt x="2433005" y="353061"/>
                </a:lnTo>
                <a:lnTo>
                  <a:pt x="2434278" y="345758"/>
                </a:lnTo>
                <a:lnTo>
                  <a:pt x="2435551" y="338773"/>
                </a:lnTo>
                <a:lnTo>
                  <a:pt x="2437142" y="333058"/>
                </a:lnTo>
                <a:lnTo>
                  <a:pt x="2439051" y="328931"/>
                </a:lnTo>
                <a:lnTo>
                  <a:pt x="2440006" y="327661"/>
                </a:lnTo>
                <a:lnTo>
                  <a:pt x="2440960" y="326391"/>
                </a:lnTo>
                <a:lnTo>
                  <a:pt x="2442233" y="325756"/>
                </a:lnTo>
                <a:lnTo>
                  <a:pt x="2443188" y="325438"/>
                </a:lnTo>
                <a:lnTo>
                  <a:pt x="2444142" y="325756"/>
                </a:lnTo>
                <a:lnTo>
                  <a:pt x="2444779" y="326073"/>
                </a:lnTo>
                <a:lnTo>
                  <a:pt x="2445097" y="314008"/>
                </a:lnTo>
                <a:lnTo>
                  <a:pt x="2446052" y="308293"/>
                </a:lnTo>
                <a:lnTo>
                  <a:pt x="2447006" y="303531"/>
                </a:lnTo>
                <a:lnTo>
                  <a:pt x="2446370" y="297181"/>
                </a:lnTo>
                <a:lnTo>
                  <a:pt x="2446052" y="291148"/>
                </a:lnTo>
                <a:lnTo>
                  <a:pt x="2446052" y="285433"/>
                </a:lnTo>
                <a:lnTo>
                  <a:pt x="2446370" y="280036"/>
                </a:lnTo>
                <a:lnTo>
                  <a:pt x="2446688" y="274956"/>
                </a:lnTo>
                <a:lnTo>
                  <a:pt x="2447325" y="270510"/>
                </a:lnTo>
                <a:lnTo>
                  <a:pt x="2448597" y="265748"/>
                </a:lnTo>
                <a:lnTo>
                  <a:pt x="2449870" y="261620"/>
                </a:lnTo>
                <a:lnTo>
                  <a:pt x="2451143" y="258128"/>
                </a:lnTo>
                <a:lnTo>
                  <a:pt x="2452734" y="254635"/>
                </a:lnTo>
                <a:lnTo>
                  <a:pt x="2454644" y="251143"/>
                </a:lnTo>
                <a:lnTo>
                  <a:pt x="2456871" y="248285"/>
                </a:lnTo>
                <a:lnTo>
                  <a:pt x="2459099" y="245745"/>
                </a:lnTo>
                <a:lnTo>
                  <a:pt x="2461326" y="242888"/>
                </a:lnTo>
                <a:lnTo>
                  <a:pt x="2464190" y="240665"/>
                </a:lnTo>
                <a:lnTo>
                  <a:pt x="2466736" y="238760"/>
                </a:lnTo>
                <a:lnTo>
                  <a:pt x="2454325" y="239078"/>
                </a:lnTo>
                <a:lnTo>
                  <a:pt x="2444779" y="239713"/>
                </a:lnTo>
                <a:lnTo>
                  <a:pt x="2436505" y="240030"/>
                </a:lnTo>
                <a:lnTo>
                  <a:pt x="2442233" y="236855"/>
                </a:lnTo>
                <a:lnTo>
                  <a:pt x="2448279" y="233045"/>
                </a:lnTo>
                <a:lnTo>
                  <a:pt x="2454007" y="228918"/>
                </a:lnTo>
                <a:lnTo>
                  <a:pt x="2460053" y="224473"/>
                </a:lnTo>
                <a:lnTo>
                  <a:pt x="2471191" y="215900"/>
                </a:lnTo>
                <a:lnTo>
                  <a:pt x="2476600" y="212408"/>
                </a:lnTo>
                <a:lnTo>
                  <a:pt x="2481374" y="209550"/>
                </a:lnTo>
                <a:lnTo>
                  <a:pt x="2494420" y="203200"/>
                </a:lnTo>
                <a:lnTo>
                  <a:pt x="2507149" y="197803"/>
                </a:lnTo>
                <a:lnTo>
                  <a:pt x="2519559" y="193358"/>
                </a:lnTo>
                <a:lnTo>
                  <a:pt x="2531652" y="189548"/>
                </a:lnTo>
                <a:lnTo>
                  <a:pt x="2543426" y="186690"/>
                </a:lnTo>
                <a:lnTo>
                  <a:pt x="2554881" y="184785"/>
                </a:lnTo>
                <a:lnTo>
                  <a:pt x="2565701" y="183198"/>
                </a:lnTo>
                <a:lnTo>
                  <a:pt x="2576838" y="182563"/>
                </a:lnTo>
                <a:close/>
                <a:moveTo>
                  <a:pt x="276055" y="174625"/>
                </a:moveTo>
                <a:lnTo>
                  <a:pt x="283639" y="174625"/>
                </a:lnTo>
                <a:lnTo>
                  <a:pt x="290592" y="174942"/>
                </a:lnTo>
                <a:lnTo>
                  <a:pt x="297860" y="175258"/>
                </a:lnTo>
                <a:lnTo>
                  <a:pt x="304180" y="176208"/>
                </a:lnTo>
                <a:lnTo>
                  <a:pt x="310500" y="177475"/>
                </a:lnTo>
                <a:lnTo>
                  <a:pt x="316504" y="179059"/>
                </a:lnTo>
                <a:lnTo>
                  <a:pt x="322508" y="180959"/>
                </a:lnTo>
                <a:lnTo>
                  <a:pt x="327881" y="182859"/>
                </a:lnTo>
                <a:lnTo>
                  <a:pt x="332937" y="185076"/>
                </a:lnTo>
                <a:lnTo>
                  <a:pt x="337677" y="187293"/>
                </a:lnTo>
                <a:lnTo>
                  <a:pt x="346525" y="191727"/>
                </a:lnTo>
                <a:lnTo>
                  <a:pt x="354425" y="196161"/>
                </a:lnTo>
                <a:lnTo>
                  <a:pt x="360429" y="200595"/>
                </a:lnTo>
                <a:lnTo>
                  <a:pt x="365486" y="204713"/>
                </a:lnTo>
                <a:lnTo>
                  <a:pt x="368962" y="207880"/>
                </a:lnTo>
                <a:lnTo>
                  <a:pt x="371806" y="210730"/>
                </a:lnTo>
                <a:lnTo>
                  <a:pt x="370858" y="212631"/>
                </a:lnTo>
                <a:lnTo>
                  <a:pt x="367698" y="218331"/>
                </a:lnTo>
                <a:lnTo>
                  <a:pt x="365486" y="221815"/>
                </a:lnTo>
                <a:lnTo>
                  <a:pt x="362641" y="225616"/>
                </a:lnTo>
                <a:lnTo>
                  <a:pt x="359165" y="229100"/>
                </a:lnTo>
                <a:lnTo>
                  <a:pt x="355057" y="232900"/>
                </a:lnTo>
                <a:lnTo>
                  <a:pt x="350633" y="236384"/>
                </a:lnTo>
                <a:lnTo>
                  <a:pt x="345261" y="239234"/>
                </a:lnTo>
                <a:lnTo>
                  <a:pt x="342733" y="240501"/>
                </a:lnTo>
                <a:lnTo>
                  <a:pt x="339573" y="241135"/>
                </a:lnTo>
                <a:lnTo>
                  <a:pt x="336413" y="242085"/>
                </a:lnTo>
                <a:lnTo>
                  <a:pt x="332937" y="242718"/>
                </a:lnTo>
                <a:lnTo>
                  <a:pt x="329461" y="243035"/>
                </a:lnTo>
                <a:lnTo>
                  <a:pt x="325985" y="243035"/>
                </a:lnTo>
                <a:lnTo>
                  <a:pt x="322192" y="242718"/>
                </a:lnTo>
                <a:lnTo>
                  <a:pt x="318084" y="242085"/>
                </a:lnTo>
                <a:lnTo>
                  <a:pt x="313976" y="240818"/>
                </a:lnTo>
                <a:lnTo>
                  <a:pt x="309868" y="239234"/>
                </a:lnTo>
                <a:lnTo>
                  <a:pt x="304812" y="237334"/>
                </a:lnTo>
                <a:lnTo>
                  <a:pt x="302252" y="236418"/>
                </a:lnTo>
                <a:lnTo>
                  <a:pt x="289644" y="230366"/>
                </a:lnTo>
                <a:lnTo>
                  <a:pt x="294700" y="232900"/>
                </a:lnTo>
                <a:lnTo>
                  <a:pt x="300388" y="235751"/>
                </a:lnTo>
                <a:lnTo>
                  <a:pt x="302252" y="236418"/>
                </a:lnTo>
                <a:lnTo>
                  <a:pt x="312080" y="241135"/>
                </a:lnTo>
                <a:lnTo>
                  <a:pt x="322508" y="246202"/>
                </a:lnTo>
                <a:lnTo>
                  <a:pt x="332305" y="250003"/>
                </a:lnTo>
                <a:lnTo>
                  <a:pt x="337045" y="251270"/>
                </a:lnTo>
                <a:lnTo>
                  <a:pt x="341469" y="252536"/>
                </a:lnTo>
                <a:lnTo>
                  <a:pt x="345577" y="253170"/>
                </a:lnTo>
                <a:lnTo>
                  <a:pt x="349685" y="253487"/>
                </a:lnTo>
                <a:lnTo>
                  <a:pt x="353477" y="253170"/>
                </a:lnTo>
                <a:lnTo>
                  <a:pt x="357269" y="252536"/>
                </a:lnTo>
                <a:lnTo>
                  <a:pt x="360745" y="251270"/>
                </a:lnTo>
                <a:lnTo>
                  <a:pt x="363589" y="249053"/>
                </a:lnTo>
                <a:lnTo>
                  <a:pt x="364538" y="256970"/>
                </a:lnTo>
                <a:lnTo>
                  <a:pt x="364854" y="263621"/>
                </a:lnTo>
                <a:lnTo>
                  <a:pt x="364538" y="270589"/>
                </a:lnTo>
                <a:lnTo>
                  <a:pt x="363905" y="277240"/>
                </a:lnTo>
                <a:lnTo>
                  <a:pt x="365486" y="275657"/>
                </a:lnTo>
                <a:lnTo>
                  <a:pt x="366750" y="275340"/>
                </a:lnTo>
                <a:lnTo>
                  <a:pt x="367382" y="275657"/>
                </a:lnTo>
                <a:lnTo>
                  <a:pt x="368014" y="275973"/>
                </a:lnTo>
                <a:lnTo>
                  <a:pt x="369594" y="277874"/>
                </a:lnTo>
                <a:lnTo>
                  <a:pt x="371174" y="281041"/>
                </a:lnTo>
                <a:lnTo>
                  <a:pt x="372122" y="285158"/>
                </a:lnTo>
                <a:lnTo>
                  <a:pt x="373386" y="289909"/>
                </a:lnTo>
                <a:lnTo>
                  <a:pt x="373702" y="295293"/>
                </a:lnTo>
                <a:lnTo>
                  <a:pt x="374650" y="301627"/>
                </a:lnTo>
                <a:lnTo>
                  <a:pt x="374650" y="307961"/>
                </a:lnTo>
                <a:lnTo>
                  <a:pt x="374650" y="314612"/>
                </a:lnTo>
                <a:lnTo>
                  <a:pt x="373702" y="320630"/>
                </a:lnTo>
                <a:lnTo>
                  <a:pt x="373386" y="326331"/>
                </a:lnTo>
                <a:lnTo>
                  <a:pt x="372122" y="331398"/>
                </a:lnTo>
                <a:lnTo>
                  <a:pt x="371174" y="335515"/>
                </a:lnTo>
                <a:lnTo>
                  <a:pt x="369594" y="338366"/>
                </a:lnTo>
                <a:lnTo>
                  <a:pt x="368014" y="340266"/>
                </a:lnTo>
                <a:lnTo>
                  <a:pt x="367382" y="340583"/>
                </a:lnTo>
                <a:lnTo>
                  <a:pt x="366750" y="340583"/>
                </a:lnTo>
                <a:lnTo>
                  <a:pt x="365802" y="340583"/>
                </a:lnTo>
                <a:lnTo>
                  <a:pt x="364854" y="340266"/>
                </a:lnTo>
                <a:lnTo>
                  <a:pt x="363273" y="338049"/>
                </a:lnTo>
                <a:lnTo>
                  <a:pt x="362009" y="334565"/>
                </a:lnTo>
                <a:lnTo>
                  <a:pt x="360745" y="330448"/>
                </a:lnTo>
                <a:lnTo>
                  <a:pt x="359797" y="336149"/>
                </a:lnTo>
                <a:lnTo>
                  <a:pt x="359165" y="341850"/>
                </a:lnTo>
                <a:lnTo>
                  <a:pt x="357901" y="346917"/>
                </a:lnTo>
                <a:lnTo>
                  <a:pt x="356637" y="352301"/>
                </a:lnTo>
                <a:lnTo>
                  <a:pt x="353161" y="362436"/>
                </a:lnTo>
                <a:lnTo>
                  <a:pt x="349053" y="372254"/>
                </a:lnTo>
                <a:lnTo>
                  <a:pt x="344629" y="380806"/>
                </a:lnTo>
                <a:lnTo>
                  <a:pt x="339257" y="389040"/>
                </a:lnTo>
                <a:lnTo>
                  <a:pt x="333569" y="396641"/>
                </a:lnTo>
                <a:lnTo>
                  <a:pt x="327881" y="403609"/>
                </a:lnTo>
                <a:lnTo>
                  <a:pt x="321876" y="409626"/>
                </a:lnTo>
                <a:lnTo>
                  <a:pt x="314924" y="415011"/>
                </a:lnTo>
                <a:lnTo>
                  <a:pt x="308288" y="419761"/>
                </a:lnTo>
                <a:lnTo>
                  <a:pt x="301652" y="423562"/>
                </a:lnTo>
                <a:lnTo>
                  <a:pt x="294700" y="426412"/>
                </a:lnTo>
                <a:lnTo>
                  <a:pt x="288064" y="428629"/>
                </a:lnTo>
                <a:lnTo>
                  <a:pt x="281427" y="429896"/>
                </a:lnTo>
                <a:lnTo>
                  <a:pt x="275107" y="430213"/>
                </a:lnTo>
                <a:lnTo>
                  <a:pt x="272579" y="430213"/>
                </a:lnTo>
                <a:lnTo>
                  <a:pt x="269735" y="429896"/>
                </a:lnTo>
                <a:lnTo>
                  <a:pt x="264047" y="428313"/>
                </a:lnTo>
                <a:lnTo>
                  <a:pt x="258043" y="426096"/>
                </a:lnTo>
                <a:lnTo>
                  <a:pt x="252039" y="423245"/>
                </a:lnTo>
                <a:lnTo>
                  <a:pt x="245719" y="419128"/>
                </a:lnTo>
                <a:lnTo>
                  <a:pt x="239082" y="414377"/>
                </a:lnTo>
                <a:lnTo>
                  <a:pt x="232762" y="408993"/>
                </a:lnTo>
                <a:lnTo>
                  <a:pt x="225810" y="402975"/>
                </a:lnTo>
                <a:lnTo>
                  <a:pt x="219806" y="396008"/>
                </a:lnTo>
                <a:lnTo>
                  <a:pt x="213486" y="389040"/>
                </a:lnTo>
                <a:lnTo>
                  <a:pt x="208114" y="380806"/>
                </a:lnTo>
                <a:lnTo>
                  <a:pt x="202741" y="372571"/>
                </a:lnTo>
                <a:lnTo>
                  <a:pt x="197369" y="363386"/>
                </a:lnTo>
                <a:lnTo>
                  <a:pt x="193261" y="354202"/>
                </a:lnTo>
                <a:lnTo>
                  <a:pt x="189785" y="344383"/>
                </a:lnTo>
                <a:lnTo>
                  <a:pt x="186309" y="334249"/>
                </a:lnTo>
                <a:lnTo>
                  <a:pt x="185045" y="337732"/>
                </a:lnTo>
                <a:lnTo>
                  <a:pt x="184097" y="340266"/>
                </a:lnTo>
                <a:lnTo>
                  <a:pt x="182517" y="341850"/>
                </a:lnTo>
                <a:lnTo>
                  <a:pt x="181885" y="342166"/>
                </a:lnTo>
                <a:lnTo>
                  <a:pt x="180937" y="342483"/>
                </a:lnTo>
                <a:lnTo>
                  <a:pt x="180305" y="342166"/>
                </a:lnTo>
                <a:lnTo>
                  <a:pt x="179673" y="341850"/>
                </a:lnTo>
                <a:lnTo>
                  <a:pt x="178093" y="339949"/>
                </a:lnTo>
                <a:lnTo>
                  <a:pt x="176829" y="336782"/>
                </a:lnTo>
                <a:lnTo>
                  <a:pt x="175565" y="332665"/>
                </a:lnTo>
                <a:lnTo>
                  <a:pt x="174617" y="327914"/>
                </a:lnTo>
                <a:lnTo>
                  <a:pt x="173985" y="322213"/>
                </a:lnTo>
                <a:lnTo>
                  <a:pt x="173669" y="316196"/>
                </a:lnTo>
                <a:lnTo>
                  <a:pt x="173037" y="309545"/>
                </a:lnTo>
                <a:lnTo>
                  <a:pt x="173669" y="303211"/>
                </a:lnTo>
                <a:lnTo>
                  <a:pt x="173985" y="296876"/>
                </a:lnTo>
                <a:lnTo>
                  <a:pt x="174617" y="291492"/>
                </a:lnTo>
                <a:lnTo>
                  <a:pt x="175565" y="286742"/>
                </a:lnTo>
                <a:lnTo>
                  <a:pt x="176829" y="282624"/>
                </a:lnTo>
                <a:lnTo>
                  <a:pt x="178093" y="279457"/>
                </a:lnTo>
                <a:lnTo>
                  <a:pt x="179673" y="277557"/>
                </a:lnTo>
                <a:lnTo>
                  <a:pt x="180305" y="277240"/>
                </a:lnTo>
                <a:lnTo>
                  <a:pt x="180937" y="276923"/>
                </a:lnTo>
                <a:lnTo>
                  <a:pt x="182201" y="277240"/>
                </a:lnTo>
                <a:lnTo>
                  <a:pt x="182517" y="268689"/>
                </a:lnTo>
                <a:lnTo>
                  <a:pt x="182833" y="264888"/>
                </a:lnTo>
                <a:lnTo>
                  <a:pt x="183781" y="261088"/>
                </a:lnTo>
                <a:lnTo>
                  <a:pt x="183149" y="252536"/>
                </a:lnTo>
                <a:lnTo>
                  <a:pt x="183149" y="244619"/>
                </a:lnTo>
                <a:lnTo>
                  <a:pt x="184097" y="237334"/>
                </a:lnTo>
                <a:lnTo>
                  <a:pt x="185993" y="231633"/>
                </a:lnTo>
                <a:lnTo>
                  <a:pt x="187889" y="226249"/>
                </a:lnTo>
                <a:lnTo>
                  <a:pt x="189153" y="223716"/>
                </a:lnTo>
                <a:lnTo>
                  <a:pt x="190733" y="221815"/>
                </a:lnTo>
                <a:lnTo>
                  <a:pt x="192313" y="219915"/>
                </a:lnTo>
                <a:lnTo>
                  <a:pt x="194209" y="218015"/>
                </a:lnTo>
                <a:lnTo>
                  <a:pt x="198001" y="214848"/>
                </a:lnTo>
                <a:lnTo>
                  <a:pt x="188837" y="214848"/>
                </a:lnTo>
                <a:lnTo>
                  <a:pt x="182201" y="215481"/>
                </a:lnTo>
                <a:lnTo>
                  <a:pt x="176197" y="215798"/>
                </a:lnTo>
                <a:lnTo>
                  <a:pt x="180305" y="213581"/>
                </a:lnTo>
                <a:lnTo>
                  <a:pt x="184413" y="210730"/>
                </a:lnTo>
                <a:lnTo>
                  <a:pt x="192945" y="204396"/>
                </a:lnTo>
                <a:lnTo>
                  <a:pt x="200845" y="198378"/>
                </a:lnTo>
                <a:lnTo>
                  <a:pt x="204638" y="195845"/>
                </a:lnTo>
                <a:lnTo>
                  <a:pt x="208430" y="193944"/>
                </a:lnTo>
                <a:lnTo>
                  <a:pt x="217594" y="189510"/>
                </a:lnTo>
                <a:lnTo>
                  <a:pt x="226758" y="185393"/>
                </a:lnTo>
                <a:lnTo>
                  <a:pt x="235606" y="182226"/>
                </a:lnTo>
                <a:lnTo>
                  <a:pt x="244139" y="179692"/>
                </a:lnTo>
                <a:lnTo>
                  <a:pt x="252355" y="177475"/>
                </a:lnTo>
                <a:lnTo>
                  <a:pt x="260887" y="175892"/>
                </a:lnTo>
                <a:lnTo>
                  <a:pt x="268471" y="175258"/>
                </a:lnTo>
                <a:lnTo>
                  <a:pt x="276055" y="174625"/>
                </a:lnTo>
                <a:close/>
                <a:moveTo>
                  <a:pt x="1800062" y="0"/>
                </a:moveTo>
                <a:lnTo>
                  <a:pt x="1805766" y="0"/>
                </a:lnTo>
                <a:lnTo>
                  <a:pt x="1811153" y="634"/>
                </a:lnTo>
                <a:lnTo>
                  <a:pt x="1816857" y="951"/>
                </a:lnTo>
                <a:lnTo>
                  <a:pt x="1822244" y="1585"/>
                </a:lnTo>
                <a:lnTo>
                  <a:pt x="1826997" y="2853"/>
                </a:lnTo>
                <a:lnTo>
                  <a:pt x="1831750" y="3804"/>
                </a:lnTo>
                <a:lnTo>
                  <a:pt x="1840939" y="6974"/>
                </a:lnTo>
                <a:lnTo>
                  <a:pt x="1848861" y="10144"/>
                </a:lnTo>
                <a:lnTo>
                  <a:pt x="1855832" y="13948"/>
                </a:lnTo>
                <a:lnTo>
                  <a:pt x="1861853" y="17435"/>
                </a:lnTo>
                <a:lnTo>
                  <a:pt x="1866923" y="21239"/>
                </a:lnTo>
                <a:lnTo>
                  <a:pt x="1870408" y="24092"/>
                </a:lnTo>
                <a:lnTo>
                  <a:pt x="1873577" y="26628"/>
                </a:lnTo>
                <a:lnTo>
                  <a:pt x="1875795" y="29164"/>
                </a:lnTo>
                <a:lnTo>
                  <a:pt x="1875161" y="30432"/>
                </a:lnTo>
                <a:lnTo>
                  <a:pt x="1872626" y="35187"/>
                </a:lnTo>
                <a:lnTo>
                  <a:pt x="1871042" y="37723"/>
                </a:lnTo>
                <a:lnTo>
                  <a:pt x="1868507" y="40576"/>
                </a:lnTo>
                <a:lnTo>
                  <a:pt x="1865655" y="43747"/>
                </a:lnTo>
                <a:lnTo>
                  <a:pt x="1862803" y="46600"/>
                </a:lnTo>
                <a:lnTo>
                  <a:pt x="1859001" y="49453"/>
                </a:lnTo>
                <a:lnTo>
                  <a:pt x="1854881" y="51672"/>
                </a:lnTo>
                <a:lnTo>
                  <a:pt x="1850128" y="53574"/>
                </a:lnTo>
                <a:lnTo>
                  <a:pt x="1845058" y="54208"/>
                </a:lnTo>
                <a:lnTo>
                  <a:pt x="1842523" y="54525"/>
                </a:lnTo>
                <a:lnTo>
                  <a:pt x="1839355" y="54525"/>
                </a:lnTo>
                <a:lnTo>
                  <a:pt x="1836503" y="54208"/>
                </a:lnTo>
                <a:lnTo>
                  <a:pt x="1833017" y="53891"/>
                </a:lnTo>
                <a:lnTo>
                  <a:pt x="1829532" y="52940"/>
                </a:lnTo>
                <a:lnTo>
                  <a:pt x="1826363" y="51989"/>
                </a:lnTo>
                <a:lnTo>
                  <a:pt x="1822877" y="50404"/>
                </a:lnTo>
                <a:lnTo>
                  <a:pt x="1819075" y="48502"/>
                </a:lnTo>
                <a:lnTo>
                  <a:pt x="1814639" y="46600"/>
                </a:lnTo>
                <a:lnTo>
                  <a:pt x="1810202" y="44381"/>
                </a:lnTo>
                <a:lnTo>
                  <a:pt x="1828264" y="53574"/>
                </a:lnTo>
                <a:lnTo>
                  <a:pt x="1836503" y="57061"/>
                </a:lnTo>
                <a:lnTo>
                  <a:pt x="1844742" y="60231"/>
                </a:lnTo>
                <a:lnTo>
                  <a:pt x="1847910" y="61182"/>
                </a:lnTo>
                <a:lnTo>
                  <a:pt x="1851713" y="62133"/>
                </a:lnTo>
                <a:lnTo>
                  <a:pt x="1855198" y="62767"/>
                </a:lnTo>
                <a:lnTo>
                  <a:pt x="1858367" y="62767"/>
                </a:lnTo>
                <a:lnTo>
                  <a:pt x="1861536" y="62767"/>
                </a:lnTo>
                <a:lnTo>
                  <a:pt x="1864071" y="62133"/>
                </a:lnTo>
                <a:lnTo>
                  <a:pt x="1866923" y="60865"/>
                </a:lnTo>
                <a:lnTo>
                  <a:pt x="1869458" y="59597"/>
                </a:lnTo>
                <a:lnTo>
                  <a:pt x="1869775" y="65303"/>
                </a:lnTo>
                <a:lnTo>
                  <a:pt x="1870091" y="71009"/>
                </a:lnTo>
                <a:lnTo>
                  <a:pt x="1870091" y="76398"/>
                </a:lnTo>
                <a:lnTo>
                  <a:pt x="1869775" y="81470"/>
                </a:lnTo>
                <a:lnTo>
                  <a:pt x="1870408" y="80836"/>
                </a:lnTo>
                <a:lnTo>
                  <a:pt x="1871676" y="80519"/>
                </a:lnTo>
                <a:lnTo>
                  <a:pt x="1872310" y="80519"/>
                </a:lnTo>
                <a:lnTo>
                  <a:pt x="1872626" y="80836"/>
                </a:lnTo>
                <a:lnTo>
                  <a:pt x="1874211" y="82421"/>
                </a:lnTo>
                <a:lnTo>
                  <a:pt x="1875161" y="84640"/>
                </a:lnTo>
                <a:lnTo>
                  <a:pt x="1876112" y="88127"/>
                </a:lnTo>
                <a:lnTo>
                  <a:pt x="1877063" y="91614"/>
                </a:lnTo>
                <a:lnTo>
                  <a:pt x="1877696" y="96369"/>
                </a:lnTo>
                <a:lnTo>
                  <a:pt x="1878013" y="101124"/>
                </a:lnTo>
                <a:lnTo>
                  <a:pt x="1878013" y="106513"/>
                </a:lnTo>
                <a:lnTo>
                  <a:pt x="1878013" y="111586"/>
                </a:lnTo>
                <a:lnTo>
                  <a:pt x="1877696" y="116658"/>
                </a:lnTo>
                <a:lnTo>
                  <a:pt x="1877063" y="120779"/>
                </a:lnTo>
                <a:lnTo>
                  <a:pt x="1876112" y="124900"/>
                </a:lnTo>
                <a:lnTo>
                  <a:pt x="1875161" y="127753"/>
                </a:lnTo>
                <a:lnTo>
                  <a:pt x="1874211" y="129972"/>
                </a:lnTo>
                <a:lnTo>
                  <a:pt x="1872626" y="131874"/>
                </a:lnTo>
                <a:lnTo>
                  <a:pt x="1872310" y="132191"/>
                </a:lnTo>
                <a:lnTo>
                  <a:pt x="1871676" y="132191"/>
                </a:lnTo>
                <a:lnTo>
                  <a:pt x="1871042" y="132191"/>
                </a:lnTo>
                <a:lnTo>
                  <a:pt x="1870091" y="131557"/>
                </a:lnTo>
                <a:lnTo>
                  <a:pt x="1869141" y="129972"/>
                </a:lnTo>
                <a:lnTo>
                  <a:pt x="1867873" y="127436"/>
                </a:lnTo>
                <a:lnTo>
                  <a:pt x="1867240" y="123949"/>
                </a:lnTo>
                <a:lnTo>
                  <a:pt x="1865655" y="133142"/>
                </a:lnTo>
                <a:lnTo>
                  <a:pt x="1863754" y="141384"/>
                </a:lnTo>
                <a:lnTo>
                  <a:pt x="1861219" y="149626"/>
                </a:lnTo>
                <a:lnTo>
                  <a:pt x="1857733" y="156917"/>
                </a:lnTo>
                <a:lnTo>
                  <a:pt x="1853931" y="164208"/>
                </a:lnTo>
                <a:lnTo>
                  <a:pt x="1850128" y="170548"/>
                </a:lnTo>
                <a:lnTo>
                  <a:pt x="1845692" y="176571"/>
                </a:lnTo>
                <a:lnTo>
                  <a:pt x="1840939" y="181961"/>
                </a:lnTo>
                <a:lnTo>
                  <a:pt x="1835869" y="186716"/>
                </a:lnTo>
                <a:lnTo>
                  <a:pt x="1830799" y="191154"/>
                </a:lnTo>
                <a:lnTo>
                  <a:pt x="1825412" y="194958"/>
                </a:lnTo>
                <a:lnTo>
                  <a:pt x="1820025" y="198128"/>
                </a:lnTo>
                <a:lnTo>
                  <a:pt x="1814639" y="200347"/>
                </a:lnTo>
                <a:lnTo>
                  <a:pt x="1809252" y="202249"/>
                </a:lnTo>
                <a:lnTo>
                  <a:pt x="1804182" y="202883"/>
                </a:lnTo>
                <a:lnTo>
                  <a:pt x="1798795" y="203200"/>
                </a:lnTo>
                <a:lnTo>
                  <a:pt x="1794676" y="202883"/>
                </a:lnTo>
                <a:lnTo>
                  <a:pt x="1790239" y="201615"/>
                </a:lnTo>
                <a:lnTo>
                  <a:pt x="1785486" y="200347"/>
                </a:lnTo>
                <a:lnTo>
                  <a:pt x="1780416" y="197494"/>
                </a:lnTo>
                <a:lnTo>
                  <a:pt x="1775663" y="194641"/>
                </a:lnTo>
                <a:lnTo>
                  <a:pt x="1770276" y="190837"/>
                </a:lnTo>
                <a:lnTo>
                  <a:pt x="1765206" y="186399"/>
                </a:lnTo>
                <a:lnTo>
                  <a:pt x="1759819" y="181327"/>
                </a:lnTo>
                <a:lnTo>
                  <a:pt x="1755066" y="176254"/>
                </a:lnTo>
                <a:lnTo>
                  <a:pt x="1749996" y="170548"/>
                </a:lnTo>
                <a:lnTo>
                  <a:pt x="1745560" y="164208"/>
                </a:lnTo>
                <a:lnTo>
                  <a:pt x="1741124" y="157551"/>
                </a:lnTo>
                <a:lnTo>
                  <a:pt x="1737321" y="150260"/>
                </a:lnTo>
                <a:lnTo>
                  <a:pt x="1733836" y="142652"/>
                </a:lnTo>
                <a:lnTo>
                  <a:pt x="1730984" y="135044"/>
                </a:lnTo>
                <a:lnTo>
                  <a:pt x="1728449" y="127119"/>
                </a:lnTo>
                <a:lnTo>
                  <a:pt x="1727498" y="129655"/>
                </a:lnTo>
                <a:lnTo>
                  <a:pt x="1726548" y="131874"/>
                </a:lnTo>
                <a:lnTo>
                  <a:pt x="1725280" y="133142"/>
                </a:lnTo>
                <a:lnTo>
                  <a:pt x="1724330" y="133459"/>
                </a:lnTo>
                <a:lnTo>
                  <a:pt x="1723379" y="133459"/>
                </a:lnTo>
                <a:lnTo>
                  <a:pt x="1723062" y="133142"/>
                </a:lnTo>
                <a:lnTo>
                  <a:pt x="1721795" y="131557"/>
                </a:lnTo>
                <a:lnTo>
                  <a:pt x="1720844" y="129021"/>
                </a:lnTo>
                <a:lnTo>
                  <a:pt x="1719576" y="125851"/>
                </a:lnTo>
                <a:lnTo>
                  <a:pt x="1718943" y="122047"/>
                </a:lnTo>
                <a:lnTo>
                  <a:pt x="1718626" y="117609"/>
                </a:lnTo>
                <a:lnTo>
                  <a:pt x="1718309" y="112854"/>
                </a:lnTo>
                <a:lnTo>
                  <a:pt x="1717675" y="107464"/>
                </a:lnTo>
                <a:lnTo>
                  <a:pt x="1718309" y="102392"/>
                </a:lnTo>
                <a:lnTo>
                  <a:pt x="1718626" y="97320"/>
                </a:lnTo>
                <a:lnTo>
                  <a:pt x="1718943" y="92882"/>
                </a:lnTo>
                <a:lnTo>
                  <a:pt x="1719576" y="89078"/>
                </a:lnTo>
                <a:lnTo>
                  <a:pt x="1720844" y="86225"/>
                </a:lnTo>
                <a:lnTo>
                  <a:pt x="1721795" y="83372"/>
                </a:lnTo>
                <a:lnTo>
                  <a:pt x="1723062" y="82104"/>
                </a:lnTo>
                <a:lnTo>
                  <a:pt x="1723379" y="81470"/>
                </a:lnTo>
                <a:lnTo>
                  <a:pt x="1724330" y="81470"/>
                </a:lnTo>
                <a:lnTo>
                  <a:pt x="1724963" y="82104"/>
                </a:lnTo>
                <a:lnTo>
                  <a:pt x="1725280" y="75130"/>
                </a:lnTo>
                <a:lnTo>
                  <a:pt x="1726548" y="69107"/>
                </a:lnTo>
                <a:lnTo>
                  <a:pt x="1725597" y="62133"/>
                </a:lnTo>
                <a:lnTo>
                  <a:pt x="1725914" y="55793"/>
                </a:lnTo>
                <a:lnTo>
                  <a:pt x="1726865" y="50087"/>
                </a:lnTo>
                <a:lnTo>
                  <a:pt x="1727815" y="45649"/>
                </a:lnTo>
                <a:lnTo>
                  <a:pt x="1729400" y="40893"/>
                </a:lnTo>
                <a:lnTo>
                  <a:pt x="1731618" y="37723"/>
                </a:lnTo>
                <a:lnTo>
                  <a:pt x="1734153" y="34553"/>
                </a:lnTo>
                <a:lnTo>
                  <a:pt x="1737638" y="32334"/>
                </a:lnTo>
                <a:lnTo>
                  <a:pt x="1724963" y="32651"/>
                </a:lnTo>
                <a:lnTo>
                  <a:pt x="1720527" y="32651"/>
                </a:lnTo>
                <a:lnTo>
                  <a:pt x="1723379" y="31383"/>
                </a:lnTo>
                <a:lnTo>
                  <a:pt x="1726865" y="29164"/>
                </a:lnTo>
                <a:lnTo>
                  <a:pt x="1733519" y="24092"/>
                </a:lnTo>
                <a:lnTo>
                  <a:pt x="1739856" y="19337"/>
                </a:lnTo>
                <a:lnTo>
                  <a:pt x="1743025" y="17435"/>
                </a:lnTo>
                <a:lnTo>
                  <a:pt x="1745560" y="15533"/>
                </a:lnTo>
                <a:lnTo>
                  <a:pt x="1753165" y="12046"/>
                </a:lnTo>
                <a:lnTo>
                  <a:pt x="1760453" y="9193"/>
                </a:lnTo>
                <a:lnTo>
                  <a:pt x="1767424" y="6657"/>
                </a:lnTo>
                <a:lnTo>
                  <a:pt x="1774396" y="4121"/>
                </a:lnTo>
                <a:lnTo>
                  <a:pt x="1780733" y="2853"/>
                </a:lnTo>
                <a:lnTo>
                  <a:pt x="1787704" y="1585"/>
                </a:lnTo>
                <a:lnTo>
                  <a:pt x="1793725" y="951"/>
                </a:lnTo>
                <a:lnTo>
                  <a:pt x="18000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 animBg="1"/>
      <p:bldP spid="27" grpId="0" animBg="1"/>
      <p:bldP spid="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264651" y="765175"/>
            <a:ext cx="292734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>
                <a:solidFill>
                  <a:schemeClr val="bg1"/>
                </a:solidFill>
                <a:latin typeface=".VnCommercial Script" pitchFamily="34" charset="0"/>
              </a:rPr>
              <a:t>( O. Hen-Ri )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238726" y="6858001"/>
            <a:ext cx="7457089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Oa-Sinh-Tơn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600" b="1" i="1" dirty="0">
              <a:solidFill>
                <a:srgbClr val="0B0B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2600" b="1" i="1" dirty="0">
              <a:solidFill>
                <a:srgbClr val="0B0B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kiếp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endParaRPr lang="en-US" sz="2600" b="1" i="1" dirty="0">
              <a:solidFill>
                <a:srgbClr val="0B0B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</a:p>
          <a:p>
            <a:pPr algn="ctr" eaLnBrk="0" hangingPunct="0"/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ngênh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giông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600" b="1" i="1" dirty="0">
              <a:solidFill>
                <a:srgbClr val="0B0B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-xi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endParaRPr lang="en-US" sz="2600" b="1" i="1" dirty="0">
              <a:solidFill>
                <a:srgbClr val="0B0B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endParaRPr lang="en-US" sz="2600" b="1" i="1" dirty="0">
              <a:solidFill>
                <a:srgbClr val="0B0B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trơ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trọi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lìm</a:t>
            </a:r>
            <a:endParaRPr lang="en-US" sz="2600" b="1" i="1" dirty="0">
              <a:solidFill>
                <a:srgbClr val="0B0B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</a:p>
          <a:p>
            <a:pPr algn="ctr" eaLnBrk="0" hangingPunct="0">
              <a:lnSpc>
                <a:spcPct val="50000"/>
              </a:lnSpc>
            </a:pPr>
            <a:endParaRPr lang="en-US" sz="2600" b="1" i="1" dirty="0">
              <a:solidFill>
                <a:srgbClr val="0B0B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lnSpc>
                <a:spcPct val="50000"/>
              </a:lnSpc>
            </a:pP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b="1" i="1" dirty="0">
                <a:solidFill>
                  <a:srgbClr val="0B0B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0" hangingPunct="0">
              <a:lnSpc>
                <a:spcPct val="50000"/>
              </a:lnSpc>
            </a:pPr>
            <a:endParaRPr lang="en-US" sz="2600" b="1" i="1" dirty="0">
              <a:solidFill>
                <a:srgbClr val="0B0B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5" descr="4540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228601"/>
            <a:ext cx="5933017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HInh v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229352" y="228601"/>
            <a:ext cx="5149849" cy="2754313"/>
          </a:xfrm>
          <a:noFill/>
        </p:spPr>
      </p:pic>
      <p:pic>
        <p:nvPicPr>
          <p:cNvPr id="6" name="Chiec La Cuoi Cung - Le Quy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26404 L 0.00208 -0.56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26404 L 0.00208 -0.564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26404 L 0.00208 -0.564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26404 L 0.00208 -0.56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26404 L 0.00208 -0.564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26404 L 0.00208 -0.564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26404 L 0.00208 -0.564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26404 L 0.00208 -0.564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26404 L 0.00208 -0.564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26404 L 0.00208 -0.564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87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885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3984172" y="1317173"/>
            <a:ext cx="4223657" cy="422365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3165021" y="1311444"/>
            <a:ext cx="5707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79" y="3316582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92" y="2305047"/>
            <a:ext cx="495300" cy="438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35" y="1914522"/>
            <a:ext cx="495300" cy="438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21" y="274319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95" y="3396794"/>
            <a:ext cx="495300" cy="438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98" y="3177719"/>
            <a:ext cx="495300" cy="438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69181" y="2518383"/>
            <a:ext cx="3656369" cy="45388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6839996" y="3648077"/>
            <a:ext cx="5406596" cy="32232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2637332" y="2439841"/>
            <a:ext cx="6917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525829" y="2213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84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1" y="1049312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92" y="829448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3" y="1261648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9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452649"/>
            <a:ext cx="11978640" cy="13065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men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1"/>
          <p:cNvSpPr/>
          <p:nvPr/>
        </p:nvSpPr>
        <p:spPr>
          <a:xfrm>
            <a:off x="106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xi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80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Cụ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cứu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Giôn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xi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1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Cụ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80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xi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94" y="122252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04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1" y="1049312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10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3" y="1311460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9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153087"/>
            <a:ext cx="11978640" cy="9932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xi,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men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1"/>
          <p:cNvSpPr/>
          <p:nvPr/>
        </p:nvSpPr>
        <p:spPr>
          <a:xfrm>
            <a:off x="217042" y="4382807"/>
            <a:ext cx="5693639" cy="10878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217041" y="5651113"/>
            <a:ext cx="5693639" cy="11241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men</a:t>
            </a:r>
          </a:p>
        </p:txBody>
      </p:sp>
      <p:sp>
        <p:nvSpPr>
          <p:cNvPr id="11" name="2"/>
          <p:cNvSpPr/>
          <p:nvPr/>
        </p:nvSpPr>
        <p:spPr>
          <a:xfrm>
            <a:off x="6281319" y="4382807"/>
            <a:ext cx="5693639" cy="10720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nguôi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xi</a:t>
            </a:r>
          </a:p>
        </p:txBody>
      </p:sp>
      <p:sp>
        <p:nvSpPr>
          <p:cNvPr id="12" name="4"/>
          <p:cNvSpPr/>
          <p:nvPr/>
        </p:nvSpPr>
        <p:spPr>
          <a:xfrm>
            <a:off x="6281318" y="5628290"/>
            <a:ext cx="5693639" cy="11241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Giôn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xi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45" y="55577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869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1" y="1049312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71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3" y="1311460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9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3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men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1"/>
          <p:cNvSpPr/>
          <p:nvPr/>
        </p:nvSpPr>
        <p:spPr>
          <a:xfrm>
            <a:off x="106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9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1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đẽ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80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01" y="329920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1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1" y="1049312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2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92" y="1203654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9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389587"/>
            <a:ext cx="11978640" cy="11961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đẹp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9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1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đẹp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80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45" y="13196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560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1" y="1049312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92" y="829448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3" y="1261648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9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3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srgbClr val="FF0000"/>
                </a:solidFill>
                <a:latin typeface="+mj-lt"/>
              </a:rPr>
              <a:t>Nhận xét nào nói đúng nhất về con người cụ Bơ – men?</a:t>
            </a:r>
            <a:endParaRPr lang="en-US" sz="36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latin typeface="+mj-lt"/>
              </a:rPr>
              <a:t>A. Là một người yêu thương và lo lắng cho số phận của Giôn – xi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80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C. Là một người sống lặng lẽ, âm thầ</a:t>
            </a:r>
            <a:r>
              <a:rPr lang="en-US" sz="2800" dirty="0">
                <a:latin typeface="+mj-lt"/>
              </a:rPr>
              <a:t>m</a:t>
            </a:r>
            <a:endParaRPr lang="vi-VN" sz="2800" dirty="0">
              <a:latin typeface="+mj-lt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1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B. Là một người cao thượng, biết quên mình vì người khác</a:t>
            </a:r>
          </a:p>
        </p:txBody>
      </p:sp>
      <p:sp>
        <p:nvSpPr>
          <p:cNvPr id="12" name="4"/>
          <p:cNvSpPr/>
          <p:nvPr/>
        </p:nvSpPr>
        <p:spPr>
          <a:xfrm>
            <a:off x="6391680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D. Cả 3 nội dung trên đều đúng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94" y="122252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04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03587" y="477004"/>
            <a:ext cx="9916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vi-VN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04042" y="1450424"/>
            <a:ext cx="1053136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TH1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Ở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đoạn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cuối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truyện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ngắn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nhà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văn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O.Hen-ri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có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kể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rằng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cụ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Bơ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-men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đã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vẽ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chiếc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lá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thường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xuân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lên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tường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trong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đêm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mưa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tuyết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Nhưng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ông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không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miêu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tả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cụ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thể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việc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vẽ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lá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Nếu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có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một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độc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giả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muốn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em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vẽ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lại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cảnh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ấy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em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sẽ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vẽ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lại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bằng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ngôn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ngữ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Bằng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hình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ảnh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endParaRPr kumimoji="0" lang="en-US" altLang="zh-CN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30318" y="3920354"/>
            <a:ext cx="1053136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TH2</a:t>
            </a:r>
            <a:r>
              <a:rPr lang="en-US" altLang="zh-CN" sz="30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Sau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khi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xong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truyện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kumimoji="0" lang="en-US" altLang="zh-CN" sz="3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Cô</a:t>
            </a:r>
            <a:r>
              <a:rPr kumimoji="0" lang="en-US" altLang="zh-CN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bé</a:t>
            </a:r>
            <a:r>
              <a:rPr kumimoji="0" lang="en-US" altLang="zh-CN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bán</a:t>
            </a:r>
            <a:r>
              <a:rPr kumimoji="0" lang="en-US" altLang="zh-CN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diêm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3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Chiếc</a:t>
            </a:r>
            <a:r>
              <a:rPr kumimoji="0" lang="en-US" altLang="zh-CN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lá</a:t>
            </a:r>
            <a:r>
              <a:rPr kumimoji="0" lang="en-US" altLang="zh-CN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cuối</a:t>
            </a:r>
            <a:r>
              <a:rPr kumimoji="0" lang="en-US" altLang="zh-CN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cùng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em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hãy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Lập</a:t>
            </a:r>
            <a:r>
              <a:rPr kumimoji="0" lang="en-US" altLang="zh-CN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kế</a:t>
            </a:r>
            <a:r>
              <a:rPr kumimoji="0" lang="en-US" altLang="zh-CN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hoạch</a:t>
            </a:r>
            <a:r>
              <a:rPr kumimoji="0" lang="en-US" altLang="zh-CN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kumimoji="0" lang="en-US" altLang="zh-CN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tổ</a:t>
            </a:r>
            <a:r>
              <a:rPr kumimoji="0" lang="en-US" altLang="zh-CN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chức</a:t>
            </a:r>
            <a:r>
              <a:rPr kumimoji="0" lang="en-US" altLang="zh-CN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thực</a:t>
            </a:r>
            <a:r>
              <a:rPr kumimoji="0" lang="en-US" altLang="zh-CN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hiện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 Theo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nhóm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hoặc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nhân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một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số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hoạt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động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giúp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đỡ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trẻ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em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nghèo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những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người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có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hoàn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cảnh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khó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khăn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… (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tặng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sách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báo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quần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áo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giúp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đỡ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tập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;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tìm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việc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làm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phù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hợp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để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gây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quỹ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hoạt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động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…)</a:t>
            </a:r>
            <a:endParaRPr kumimoji="0" lang="en-US" altLang="zh-CN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9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4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28" name="MH_Entry_1"/>
          <p:cNvSpPr/>
          <p:nvPr>
            <p:custDataLst>
              <p:tags r:id="rId1"/>
            </p:custDataLst>
          </p:nvPr>
        </p:nvSpPr>
        <p:spPr>
          <a:xfrm>
            <a:off x="6485759" y="750567"/>
            <a:ext cx="4016089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4000" b="1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Tác</a:t>
            </a:r>
            <a:r>
              <a:rPr lang="en-US" altLang="zh-CN" sz="4000" b="1" spc="2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spc="2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phẩm</a:t>
            </a:r>
            <a:endParaRPr lang="zh-CN" altLang="en-US" sz="4000" b="1" spc="2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29" name="直接连接符 4"/>
          <p:cNvCxnSpPr/>
          <p:nvPr/>
        </p:nvCxnSpPr>
        <p:spPr>
          <a:xfrm>
            <a:off x="7057571" y="1307394"/>
            <a:ext cx="2932771" cy="1115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4915678" y="4351277"/>
            <a:ext cx="413058" cy="4157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4879703" y="2238704"/>
            <a:ext cx="449036" cy="4414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6"/>
          <p:cNvSpPr txBox="1"/>
          <p:nvPr/>
        </p:nvSpPr>
        <p:spPr>
          <a:xfrm>
            <a:off x="5881083" y="3574510"/>
            <a:ext cx="52943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文本框 27"/>
          <p:cNvSpPr txBox="1"/>
          <p:nvPr/>
        </p:nvSpPr>
        <p:spPr>
          <a:xfrm>
            <a:off x="5820244" y="1888193"/>
            <a:ext cx="5515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8" y="860313"/>
            <a:ext cx="3550300" cy="5130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 animBg="1"/>
      <p:bldP spid="33" grpId="0"/>
      <p:bldP spid="3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-58369" y="0"/>
            <a:ext cx="12193953" cy="6858000"/>
          </a:xfrm>
          <a:prstGeom prst="rect">
            <a:avLst/>
          </a:prstGeom>
          <a:noFill/>
        </p:spPr>
      </p:pic>
      <p:pic>
        <p:nvPicPr>
          <p:cNvPr id="16" name="Picture 26" descr="Cover">
            <a:extLst>
              <a:ext uri="{FF2B5EF4-FFF2-40B4-BE49-F238E27FC236}">
                <a16:creationId xmlns:a16="http://schemas.microsoft.com/office/drawing/2014/main" id="{349AE866-E6C9-4F24-9D30-A5EC3A4A0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1" y="5907406"/>
            <a:ext cx="4080510" cy="99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5" descr="Cover">
            <a:extLst>
              <a:ext uri="{FF2B5EF4-FFF2-40B4-BE49-F238E27FC236}">
                <a16:creationId xmlns:a16="http://schemas.microsoft.com/office/drawing/2014/main" id="{2E4782D4-26A8-4C17-9090-0D6BE60E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386" y="5459731"/>
            <a:ext cx="3549014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4" descr="Cover">
            <a:extLst>
              <a:ext uri="{FF2B5EF4-FFF2-40B4-BE49-F238E27FC236}">
                <a16:creationId xmlns:a16="http://schemas.microsoft.com/office/drawing/2014/main" id="{87EBE187-514A-4338-8982-BEE897EDC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90" y="3495676"/>
            <a:ext cx="2371726" cy="276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Cover">
            <a:extLst>
              <a:ext uri="{FF2B5EF4-FFF2-40B4-BE49-F238E27FC236}">
                <a16:creationId xmlns:a16="http://schemas.microsoft.com/office/drawing/2014/main" id="{A94DE103-B819-460A-9A90-06D02FD1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3" y="4764406"/>
            <a:ext cx="3640456" cy="177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Cover">
            <a:extLst>
              <a:ext uri="{FF2B5EF4-FFF2-40B4-BE49-F238E27FC236}">
                <a16:creationId xmlns:a16="http://schemas.microsoft.com/office/drawing/2014/main" id="{FB0E8FA9-A664-4FFC-B827-400DD0482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3" y="4718686"/>
            <a:ext cx="3648076" cy="90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Cover">
            <a:extLst>
              <a:ext uri="{FF2B5EF4-FFF2-40B4-BE49-F238E27FC236}">
                <a16:creationId xmlns:a16="http://schemas.microsoft.com/office/drawing/2014/main" id="{D654E284-6AFF-4597-A59A-D505DE263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4" y="3800476"/>
            <a:ext cx="3813810" cy="119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Cover">
            <a:extLst>
              <a:ext uri="{FF2B5EF4-FFF2-40B4-BE49-F238E27FC236}">
                <a16:creationId xmlns:a16="http://schemas.microsoft.com/office/drawing/2014/main" id="{93E034B6-C636-4232-9BA6-54D3C6F3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6" y="3491866"/>
            <a:ext cx="1872614" cy="159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Cover">
            <a:extLst>
              <a:ext uri="{FF2B5EF4-FFF2-40B4-BE49-F238E27FC236}">
                <a16:creationId xmlns:a16="http://schemas.microsoft.com/office/drawing/2014/main" id="{5A000879-4E22-41E5-873D-41336959E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04" y="3882391"/>
            <a:ext cx="3564254" cy="164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 descr="Cover">
            <a:extLst>
              <a:ext uri="{FF2B5EF4-FFF2-40B4-BE49-F238E27FC236}">
                <a16:creationId xmlns:a16="http://schemas.microsoft.com/office/drawing/2014/main" id="{08CC859B-FA29-4F8C-ABA6-300DA4FE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24" y="3621406"/>
            <a:ext cx="3190874" cy="90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Cover">
            <a:extLst>
              <a:ext uri="{FF2B5EF4-FFF2-40B4-BE49-F238E27FC236}">
                <a16:creationId xmlns:a16="http://schemas.microsoft.com/office/drawing/2014/main" id="{54FB8371-AD81-471F-AB44-712B6996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34" y="2821306"/>
            <a:ext cx="3118484" cy="119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Cover">
            <a:extLst>
              <a:ext uri="{FF2B5EF4-FFF2-40B4-BE49-F238E27FC236}">
                <a16:creationId xmlns:a16="http://schemas.microsoft.com/office/drawing/2014/main" id="{61E08162-F9DB-42DB-8E8E-2A5ADB843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90" y="3529966"/>
            <a:ext cx="2367916" cy="63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" descr="Cover">
            <a:extLst>
              <a:ext uri="{FF2B5EF4-FFF2-40B4-BE49-F238E27FC236}">
                <a16:creationId xmlns:a16="http://schemas.microsoft.com/office/drawing/2014/main" id="{FB285703-8F14-464C-98FA-F81DD2A4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9" y="2827021"/>
            <a:ext cx="3312796" cy="103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Cover">
            <a:extLst>
              <a:ext uri="{FF2B5EF4-FFF2-40B4-BE49-F238E27FC236}">
                <a16:creationId xmlns:a16="http://schemas.microsoft.com/office/drawing/2014/main" id="{C7148724-8544-440D-8EB0-8CB26E7A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4" y="2240281"/>
            <a:ext cx="343090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 descr="Cover">
            <a:extLst>
              <a:ext uri="{FF2B5EF4-FFF2-40B4-BE49-F238E27FC236}">
                <a16:creationId xmlns:a16="http://schemas.microsoft.com/office/drawing/2014/main" id="{E69C2DDF-7518-4B0A-8D00-DE8D1DB1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96" y="2562226"/>
            <a:ext cx="2188844" cy="160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 descr="Cover">
            <a:extLst>
              <a:ext uri="{FF2B5EF4-FFF2-40B4-BE49-F238E27FC236}">
                <a16:creationId xmlns:a16="http://schemas.microsoft.com/office/drawing/2014/main" id="{71314B1A-BEFF-4616-99D4-73F77B65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97" y="1325880"/>
            <a:ext cx="3396616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 descr="Cover">
            <a:extLst>
              <a:ext uri="{FF2B5EF4-FFF2-40B4-BE49-F238E27FC236}">
                <a16:creationId xmlns:a16="http://schemas.microsoft.com/office/drawing/2014/main" id="{3EABCA82-2A4F-4157-B648-143A52FF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52" y="502920"/>
            <a:ext cx="3221356" cy="99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Cover">
            <a:extLst>
              <a:ext uri="{FF2B5EF4-FFF2-40B4-BE49-F238E27FC236}">
                <a16:creationId xmlns:a16="http://schemas.microsoft.com/office/drawing/2014/main" id="{2EAE6BA8-D415-41C9-B204-9F23FDC9E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6" y="329566"/>
            <a:ext cx="2284096" cy="117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Cover">
            <a:extLst>
              <a:ext uri="{FF2B5EF4-FFF2-40B4-BE49-F238E27FC236}">
                <a16:creationId xmlns:a16="http://schemas.microsoft.com/office/drawing/2014/main" id="{77A4C094-F44C-4D65-B24F-34744DE1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2002156" cy="308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Cover">
            <a:extLst>
              <a:ext uri="{FF2B5EF4-FFF2-40B4-BE49-F238E27FC236}">
                <a16:creationId xmlns:a16="http://schemas.microsoft.com/office/drawing/2014/main" id="{78A6429E-FF13-4709-92FA-C56A2137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70" y="1432560"/>
            <a:ext cx="316039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 descr="Cover">
            <a:extLst>
              <a:ext uri="{FF2B5EF4-FFF2-40B4-BE49-F238E27FC236}">
                <a16:creationId xmlns:a16="http://schemas.microsoft.com/office/drawing/2014/main" id="{24D632D7-A6AE-448D-ACE5-4D031801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60" y="1171576"/>
            <a:ext cx="3190876" cy="8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Cover">
            <a:extLst>
              <a:ext uri="{FF2B5EF4-FFF2-40B4-BE49-F238E27FC236}">
                <a16:creationId xmlns:a16="http://schemas.microsoft.com/office/drawing/2014/main" id="{9CFC703B-A172-4432-A4F3-1DA07E89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00" y="249556"/>
            <a:ext cx="3870960" cy="135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Cover">
            <a:extLst>
              <a:ext uri="{FF2B5EF4-FFF2-40B4-BE49-F238E27FC236}">
                <a16:creationId xmlns:a16="http://schemas.microsoft.com/office/drawing/2014/main" id="{288B997D-ADCD-4F2C-AF19-56140B56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11" y="1320166"/>
            <a:ext cx="1710690" cy="284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Cover">
            <a:extLst>
              <a:ext uri="{FF2B5EF4-FFF2-40B4-BE49-F238E27FC236}">
                <a16:creationId xmlns:a16="http://schemas.microsoft.com/office/drawing/2014/main" id="{B9B73CE7-A199-498F-B260-E3CC1BA03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86" y="3139441"/>
            <a:ext cx="155067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8" descr="Kết quả hình ảnh cho nhà văn o henry">
            <a:extLst>
              <a:ext uri="{FF2B5EF4-FFF2-40B4-BE49-F238E27FC236}">
                <a16:creationId xmlns:a16="http://schemas.microsoft.com/office/drawing/2014/main" id="{50F910BA-42F3-4DBE-9E1A-096E6AA2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03" y="2117589"/>
            <a:ext cx="1104899" cy="1342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0" descr="Kết quả hình ảnh cho truyện ngắn chiếc lá cuối cùng">
            <a:extLst>
              <a:ext uri="{FF2B5EF4-FFF2-40B4-BE49-F238E27FC236}">
                <a16:creationId xmlns:a16="http://schemas.microsoft.com/office/drawing/2014/main" id="{6C5F34C2-357E-4024-B394-E60815689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t="1540" r="16935" b="2606"/>
          <a:stretch/>
        </p:blipFill>
        <p:spPr bwMode="auto">
          <a:xfrm>
            <a:off x="5911214" y="0"/>
            <a:ext cx="916306" cy="1365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2" descr="Kết quả hình ảnh cho giôn xi chiếc lá cuối cùng">
            <a:extLst>
              <a:ext uri="{FF2B5EF4-FFF2-40B4-BE49-F238E27FC236}">
                <a16:creationId xmlns:a16="http://schemas.microsoft.com/office/drawing/2014/main" id="{C48ADE18-4DB6-47A9-A40F-40CBD890B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02" y="4131844"/>
            <a:ext cx="1641520" cy="1195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4" descr="Hình ảnh có liên quan">
            <a:extLst>
              <a:ext uri="{FF2B5EF4-FFF2-40B4-BE49-F238E27FC236}">
                <a16:creationId xmlns:a16="http://schemas.microsoft.com/office/drawing/2014/main" id="{4FE32B68-1645-44ED-982B-CC4DC4E0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78" y="5020600"/>
            <a:ext cx="1761062" cy="106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03587" y="477004"/>
            <a:ext cx="9916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7937" y="1606867"/>
            <a:ext cx="8660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CLCC.</a:t>
            </a:r>
            <a:endParaRPr lang="vi-VN" sz="3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椭圆 1"/>
          <p:cNvSpPr/>
          <p:nvPr/>
        </p:nvSpPr>
        <p:spPr>
          <a:xfrm>
            <a:off x="845605" y="2585544"/>
            <a:ext cx="1298507" cy="1535057"/>
          </a:xfrm>
          <a:custGeom>
            <a:avLst/>
            <a:gdLst/>
            <a:ahLst/>
            <a:cxnLst/>
            <a:rect l="l" t="t" r="r" b="b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noFill/>
          <a:ln w="203200" cap="flat" cmpd="sng" algn="ctr">
            <a:solidFill>
              <a:schemeClr val="accent2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28"/>
          <p:cNvSpPr>
            <a:spLocks noChangeArrowheads="1"/>
          </p:cNvSpPr>
          <p:nvPr/>
        </p:nvSpPr>
        <p:spPr bwMode="auto">
          <a:xfrm>
            <a:off x="1074477" y="4350242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8" name="圆角矩形 29"/>
          <p:cNvSpPr>
            <a:spLocks noChangeArrowheads="1"/>
          </p:cNvSpPr>
          <p:nvPr/>
        </p:nvSpPr>
        <p:spPr bwMode="auto">
          <a:xfrm>
            <a:off x="1180621" y="4605830"/>
            <a:ext cx="709612" cy="179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9" name="圆角矩形 30"/>
          <p:cNvSpPr>
            <a:spLocks noChangeArrowheads="1"/>
          </p:cNvSpPr>
          <p:nvPr/>
        </p:nvSpPr>
        <p:spPr bwMode="auto">
          <a:xfrm>
            <a:off x="1263663" y="4878770"/>
            <a:ext cx="533606" cy="18196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7425" y="2869299"/>
            <a:ext cx="87656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 chi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72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 animBg="1"/>
      <p:bldP spid="6" grpId="0" animBg="1"/>
      <p:bldP spid="8" grpId="0" animBg="1"/>
      <p:bldP spid="9" grpId="0" animBg="1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/>
          <p:cNvSpPr/>
          <p:nvPr/>
        </p:nvSpPr>
        <p:spPr bwMode="auto">
          <a:xfrm>
            <a:off x="3216166" y="2169242"/>
            <a:ext cx="6117020" cy="2718068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50360" y="2773859"/>
            <a:ext cx="4608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9600" dirty="0">
                <a:latin typeface="Times New Roman" pitchFamily="18" charset="0"/>
                <a:cs typeface="Times New Roman" pitchFamily="18" charset="0"/>
              </a:rPr>
              <a:t>Bye </a:t>
            </a:r>
            <a:r>
              <a:rPr lang="en-US" altLang="zh-CN" sz="9600" dirty="0" err="1">
                <a:latin typeface="Times New Roman" pitchFamily="18" charset="0"/>
                <a:cs typeface="Times New Roman" pitchFamily="18" charset="0"/>
              </a:rPr>
              <a:t>bye</a:t>
            </a:r>
            <a:endParaRPr lang="zh-CN" alt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913215" y="763789"/>
            <a:ext cx="1249363" cy="1279525"/>
            <a:chOff x="10831513" y="3351213"/>
            <a:chExt cx="1249363" cy="1279525"/>
          </a:xfrm>
        </p:grpSpPr>
        <p:sp>
          <p:nvSpPr>
            <p:cNvPr id="9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Freeform 7"/>
          <p:cNvSpPr/>
          <p:nvPr/>
        </p:nvSpPr>
        <p:spPr bwMode="auto">
          <a:xfrm>
            <a:off x="3930139" y="2075553"/>
            <a:ext cx="989017" cy="365959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7072168" y="2058153"/>
            <a:ext cx="444710" cy="477137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5025021" y="4744201"/>
            <a:ext cx="159818" cy="162133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7"/>
          <p:cNvSpPr/>
          <p:nvPr/>
        </p:nvSpPr>
        <p:spPr bwMode="auto">
          <a:xfrm>
            <a:off x="7529461" y="4154720"/>
            <a:ext cx="111178" cy="13665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3"/>
          <p:cNvSpPr/>
          <p:nvPr/>
        </p:nvSpPr>
        <p:spPr bwMode="auto">
          <a:xfrm>
            <a:off x="5481958" y="2234368"/>
            <a:ext cx="118127" cy="99598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9825579" y="4852841"/>
            <a:ext cx="937210" cy="957899"/>
            <a:chOff x="9093200" y="2751138"/>
            <a:chExt cx="1438275" cy="1470025"/>
          </a:xfrm>
        </p:grpSpPr>
        <p:sp>
          <p:nvSpPr>
            <p:cNvPr id="17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18"/>
          <p:cNvGrpSpPr/>
          <p:nvPr/>
        </p:nvGrpSpPr>
        <p:grpSpPr>
          <a:xfrm>
            <a:off x="8335590" y="2903549"/>
            <a:ext cx="1884943" cy="1153985"/>
            <a:chOff x="7005637" y="3563938"/>
            <a:chExt cx="4965701" cy="3040062"/>
          </a:xfrm>
        </p:grpSpPr>
        <p:sp>
          <p:nvSpPr>
            <p:cNvPr id="20" name="Freeform 20"/>
            <p:cNvSpPr/>
            <p:nvPr/>
          </p:nvSpPr>
          <p:spPr bwMode="auto">
            <a:xfrm>
              <a:off x="7005637" y="3752850"/>
              <a:ext cx="4694238" cy="2851150"/>
            </a:xfrm>
            <a:custGeom>
              <a:avLst/>
              <a:gdLst>
                <a:gd name="T0" fmla="*/ 629 w 643"/>
                <a:gd name="T1" fmla="*/ 286 h 390"/>
                <a:gd name="T2" fmla="*/ 629 w 643"/>
                <a:gd name="T3" fmla="*/ 287 h 390"/>
                <a:gd name="T4" fmla="*/ 588 w 643"/>
                <a:gd name="T5" fmla="*/ 235 h 390"/>
                <a:gd name="T6" fmla="*/ 537 w 643"/>
                <a:gd name="T7" fmla="*/ 184 h 390"/>
                <a:gd name="T8" fmla="*/ 485 w 643"/>
                <a:gd name="T9" fmla="*/ 133 h 390"/>
                <a:gd name="T10" fmla="*/ 454 w 643"/>
                <a:gd name="T11" fmla="*/ 103 h 390"/>
                <a:gd name="T12" fmla="*/ 418 w 643"/>
                <a:gd name="T13" fmla="*/ 76 h 390"/>
                <a:gd name="T14" fmla="*/ 300 w 643"/>
                <a:gd name="T15" fmla="*/ 48 h 390"/>
                <a:gd name="T16" fmla="*/ 63 w 643"/>
                <a:gd name="T17" fmla="*/ 0 h 390"/>
                <a:gd name="T18" fmla="*/ 75 w 643"/>
                <a:gd name="T19" fmla="*/ 12 h 390"/>
                <a:gd name="T20" fmla="*/ 70 w 643"/>
                <a:gd name="T21" fmla="*/ 17 h 390"/>
                <a:gd name="T22" fmla="*/ 70 w 643"/>
                <a:gd name="T23" fmla="*/ 17 h 390"/>
                <a:gd name="T24" fmla="*/ 62 w 643"/>
                <a:gd name="T25" fmla="*/ 28 h 390"/>
                <a:gd name="T26" fmla="*/ 23 w 643"/>
                <a:gd name="T27" fmla="*/ 91 h 390"/>
                <a:gd name="T28" fmla="*/ 0 w 643"/>
                <a:gd name="T29" fmla="*/ 90 h 390"/>
                <a:gd name="T30" fmla="*/ 46 w 643"/>
                <a:gd name="T31" fmla="*/ 144 h 390"/>
                <a:gd name="T32" fmla="*/ 93 w 643"/>
                <a:gd name="T33" fmla="*/ 201 h 390"/>
                <a:gd name="T34" fmla="*/ 201 w 643"/>
                <a:gd name="T35" fmla="*/ 301 h 390"/>
                <a:gd name="T36" fmla="*/ 218 w 643"/>
                <a:gd name="T37" fmla="*/ 302 h 390"/>
                <a:gd name="T38" fmla="*/ 332 w 643"/>
                <a:gd name="T39" fmla="*/ 331 h 390"/>
                <a:gd name="T40" fmla="*/ 474 w 643"/>
                <a:gd name="T41" fmla="*/ 365 h 390"/>
                <a:gd name="T42" fmla="*/ 552 w 643"/>
                <a:gd name="T43" fmla="*/ 385 h 390"/>
                <a:gd name="T44" fmla="*/ 609 w 643"/>
                <a:gd name="T45" fmla="*/ 370 h 390"/>
                <a:gd name="T46" fmla="*/ 614 w 643"/>
                <a:gd name="T47" fmla="*/ 363 h 390"/>
                <a:gd name="T48" fmla="*/ 623 w 643"/>
                <a:gd name="T49" fmla="*/ 346 h 390"/>
                <a:gd name="T50" fmla="*/ 629 w 643"/>
                <a:gd name="T51" fmla="*/ 28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3" h="390">
                  <a:moveTo>
                    <a:pt x="629" y="286"/>
                  </a:moveTo>
                  <a:cubicBezTo>
                    <a:pt x="629" y="286"/>
                    <a:pt x="629" y="286"/>
                    <a:pt x="629" y="287"/>
                  </a:cubicBezTo>
                  <a:cubicBezTo>
                    <a:pt x="613" y="272"/>
                    <a:pt x="603" y="251"/>
                    <a:pt x="588" y="235"/>
                  </a:cubicBezTo>
                  <a:cubicBezTo>
                    <a:pt x="571" y="218"/>
                    <a:pt x="554" y="201"/>
                    <a:pt x="537" y="184"/>
                  </a:cubicBezTo>
                  <a:cubicBezTo>
                    <a:pt x="520" y="167"/>
                    <a:pt x="503" y="150"/>
                    <a:pt x="485" y="133"/>
                  </a:cubicBezTo>
                  <a:cubicBezTo>
                    <a:pt x="475" y="122"/>
                    <a:pt x="463" y="114"/>
                    <a:pt x="454" y="103"/>
                  </a:cubicBezTo>
                  <a:cubicBezTo>
                    <a:pt x="440" y="86"/>
                    <a:pt x="441" y="81"/>
                    <a:pt x="418" y="76"/>
                  </a:cubicBezTo>
                  <a:cubicBezTo>
                    <a:pt x="379" y="66"/>
                    <a:pt x="340" y="57"/>
                    <a:pt x="300" y="48"/>
                  </a:cubicBezTo>
                  <a:cubicBezTo>
                    <a:pt x="222" y="30"/>
                    <a:pt x="142" y="15"/>
                    <a:pt x="63" y="0"/>
                  </a:cubicBezTo>
                  <a:cubicBezTo>
                    <a:pt x="67" y="4"/>
                    <a:pt x="71" y="8"/>
                    <a:pt x="75" y="12"/>
                  </a:cubicBezTo>
                  <a:cubicBezTo>
                    <a:pt x="73" y="13"/>
                    <a:pt x="72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8" y="20"/>
                    <a:pt x="65" y="23"/>
                    <a:pt x="62" y="28"/>
                  </a:cubicBezTo>
                  <a:cubicBezTo>
                    <a:pt x="59" y="33"/>
                    <a:pt x="31" y="77"/>
                    <a:pt x="23" y="91"/>
                  </a:cubicBezTo>
                  <a:cubicBezTo>
                    <a:pt x="15" y="91"/>
                    <a:pt x="7" y="90"/>
                    <a:pt x="0" y="90"/>
                  </a:cubicBezTo>
                  <a:cubicBezTo>
                    <a:pt x="12" y="110"/>
                    <a:pt x="31" y="126"/>
                    <a:pt x="46" y="144"/>
                  </a:cubicBezTo>
                  <a:cubicBezTo>
                    <a:pt x="62" y="163"/>
                    <a:pt x="77" y="182"/>
                    <a:pt x="93" y="201"/>
                  </a:cubicBezTo>
                  <a:cubicBezTo>
                    <a:pt x="125" y="238"/>
                    <a:pt x="159" y="274"/>
                    <a:pt x="201" y="301"/>
                  </a:cubicBezTo>
                  <a:cubicBezTo>
                    <a:pt x="206" y="301"/>
                    <a:pt x="212" y="301"/>
                    <a:pt x="218" y="302"/>
                  </a:cubicBezTo>
                  <a:cubicBezTo>
                    <a:pt x="256" y="308"/>
                    <a:pt x="293" y="322"/>
                    <a:pt x="332" y="331"/>
                  </a:cubicBezTo>
                  <a:cubicBezTo>
                    <a:pt x="379" y="342"/>
                    <a:pt x="427" y="352"/>
                    <a:pt x="474" y="365"/>
                  </a:cubicBezTo>
                  <a:cubicBezTo>
                    <a:pt x="500" y="372"/>
                    <a:pt x="526" y="379"/>
                    <a:pt x="552" y="385"/>
                  </a:cubicBezTo>
                  <a:cubicBezTo>
                    <a:pt x="576" y="390"/>
                    <a:pt x="594" y="389"/>
                    <a:pt x="609" y="370"/>
                  </a:cubicBezTo>
                  <a:cubicBezTo>
                    <a:pt x="611" y="368"/>
                    <a:pt x="613" y="365"/>
                    <a:pt x="614" y="363"/>
                  </a:cubicBezTo>
                  <a:cubicBezTo>
                    <a:pt x="617" y="358"/>
                    <a:pt x="620" y="352"/>
                    <a:pt x="623" y="346"/>
                  </a:cubicBezTo>
                  <a:cubicBezTo>
                    <a:pt x="631" y="328"/>
                    <a:pt x="643" y="304"/>
                    <a:pt x="629" y="28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267575" y="4322763"/>
              <a:ext cx="4148138" cy="2106613"/>
            </a:xfrm>
            <a:custGeom>
              <a:avLst/>
              <a:gdLst>
                <a:gd name="T0" fmla="*/ 556 w 568"/>
                <a:gd name="T1" fmla="*/ 277 h 288"/>
                <a:gd name="T2" fmla="*/ 566 w 568"/>
                <a:gd name="T3" fmla="*/ 285 h 288"/>
                <a:gd name="T4" fmla="*/ 201 w 568"/>
                <a:gd name="T5" fmla="*/ 211 h 288"/>
                <a:gd name="T6" fmla="*/ 93 w 568"/>
                <a:gd name="T7" fmla="*/ 111 h 288"/>
                <a:gd name="T8" fmla="*/ 46 w 568"/>
                <a:gd name="T9" fmla="*/ 54 h 288"/>
                <a:gd name="T10" fmla="*/ 0 w 568"/>
                <a:gd name="T11" fmla="*/ 0 h 288"/>
                <a:gd name="T12" fmla="*/ 231 w 568"/>
                <a:gd name="T13" fmla="*/ 44 h 288"/>
                <a:gd name="T14" fmla="*/ 349 w 568"/>
                <a:gd name="T15" fmla="*/ 72 h 288"/>
                <a:gd name="T16" fmla="*/ 385 w 568"/>
                <a:gd name="T17" fmla="*/ 98 h 288"/>
                <a:gd name="T18" fmla="*/ 416 w 568"/>
                <a:gd name="T19" fmla="*/ 129 h 288"/>
                <a:gd name="T20" fmla="*/ 468 w 568"/>
                <a:gd name="T21" fmla="*/ 180 h 288"/>
                <a:gd name="T22" fmla="*/ 568 w 568"/>
                <a:gd name="T23" fmla="*/ 288 h 288"/>
                <a:gd name="T24" fmla="*/ 545 w 568"/>
                <a:gd name="T25" fmla="*/ 27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8" h="288">
                  <a:moveTo>
                    <a:pt x="556" y="277"/>
                  </a:moveTo>
                  <a:cubicBezTo>
                    <a:pt x="559" y="280"/>
                    <a:pt x="563" y="282"/>
                    <a:pt x="566" y="285"/>
                  </a:cubicBezTo>
                  <a:cubicBezTo>
                    <a:pt x="448" y="246"/>
                    <a:pt x="326" y="218"/>
                    <a:pt x="201" y="211"/>
                  </a:cubicBezTo>
                  <a:cubicBezTo>
                    <a:pt x="159" y="184"/>
                    <a:pt x="125" y="148"/>
                    <a:pt x="93" y="111"/>
                  </a:cubicBezTo>
                  <a:cubicBezTo>
                    <a:pt x="77" y="92"/>
                    <a:pt x="62" y="73"/>
                    <a:pt x="46" y="54"/>
                  </a:cubicBezTo>
                  <a:cubicBezTo>
                    <a:pt x="31" y="36"/>
                    <a:pt x="12" y="20"/>
                    <a:pt x="0" y="0"/>
                  </a:cubicBezTo>
                  <a:cubicBezTo>
                    <a:pt x="76" y="3"/>
                    <a:pt x="157" y="27"/>
                    <a:pt x="231" y="44"/>
                  </a:cubicBezTo>
                  <a:cubicBezTo>
                    <a:pt x="271" y="52"/>
                    <a:pt x="310" y="62"/>
                    <a:pt x="349" y="72"/>
                  </a:cubicBezTo>
                  <a:cubicBezTo>
                    <a:pt x="372" y="77"/>
                    <a:pt x="371" y="82"/>
                    <a:pt x="385" y="98"/>
                  </a:cubicBezTo>
                  <a:cubicBezTo>
                    <a:pt x="394" y="110"/>
                    <a:pt x="406" y="118"/>
                    <a:pt x="416" y="129"/>
                  </a:cubicBezTo>
                  <a:cubicBezTo>
                    <a:pt x="434" y="146"/>
                    <a:pt x="451" y="163"/>
                    <a:pt x="468" y="180"/>
                  </a:cubicBezTo>
                  <a:cubicBezTo>
                    <a:pt x="502" y="214"/>
                    <a:pt x="538" y="249"/>
                    <a:pt x="568" y="288"/>
                  </a:cubicBezTo>
                  <a:cubicBezTo>
                    <a:pt x="563" y="281"/>
                    <a:pt x="554" y="277"/>
                    <a:pt x="545" y="278"/>
                  </a:cubicBezTo>
                </a:path>
              </a:pathLst>
            </a:custGeom>
            <a:solidFill>
              <a:srgbClr val="32A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407275" y="3606800"/>
              <a:ext cx="1803400" cy="2200275"/>
            </a:xfrm>
            <a:custGeom>
              <a:avLst/>
              <a:gdLst>
                <a:gd name="T0" fmla="*/ 193 w 247"/>
                <a:gd name="T1" fmla="*/ 301 h 301"/>
                <a:gd name="T2" fmla="*/ 107 w 247"/>
                <a:gd name="T3" fmla="*/ 229 h 301"/>
                <a:gd name="T4" fmla="*/ 1 w 247"/>
                <a:gd name="T5" fmla="*/ 105 h 301"/>
                <a:gd name="T6" fmla="*/ 43 w 247"/>
                <a:gd name="T7" fmla="*/ 36 h 301"/>
                <a:gd name="T8" fmla="*/ 110 w 247"/>
                <a:gd name="T9" fmla="*/ 43 h 301"/>
                <a:gd name="T10" fmla="*/ 174 w 247"/>
                <a:gd name="T11" fmla="*/ 97 h 301"/>
                <a:gd name="T12" fmla="*/ 247 w 247"/>
                <a:gd name="T13" fmla="*/ 198 h 301"/>
                <a:gd name="T14" fmla="*/ 231 w 247"/>
                <a:gd name="T15" fmla="*/ 192 h 301"/>
                <a:gd name="T16" fmla="*/ 227 w 247"/>
                <a:gd name="T17" fmla="*/ 255 h 301"/>
                <a:gd name="T18" fmla="*/ 193 w 247"/>
                <a:gd name="T1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301">
                  <a:moveTo>
                    <a:pt x="193" y="301"/>
                  </a:moveTo>
                  <a:cubicBezTo>
                    <a:pt x="159" y="294"/>
                    <a:pt x="130" y="256"/>
                    <a:pt x="107" y="229"/>
                  </a:cubicBezTo>
                  <a:cubicBezTo>
                    <a:pt x="72" y="187"/>
                    <a:pt x="37" y="146"/>
                    <a:pt x="1" y="105"/>
                  </a:cubicBezTo>
                  <a:cubicBezTo>
                    <a:pt x="0" y="103"/>
                    <a:pt x="40" y="42"/>
                    <a:pt x="43" y="36"/>
                  </a:cubicBezTo>
                  <a:cubicBezTo>
                    <a:pt x="66" y="0"/>
                    <a:pt x="85" y="27"/>
                    <a:pt x="110" y="43"/>
                  </a:cubicBezTo>
                  <a:cubicBezTo>
                    <a:pt x="134" y="58"/>
                    <a:pt x="155" y="76"/>
                    <a:pt x="174" y="97"/>
                  </a:cubicBezTo>
                  <a:cubicBezTo>
                    <a:pt x="202" y="128"/>
                    <a:pt x="225" y="163"/>
                    <a:pt x="247" y="198"/>
                  </a:cubicBezTo>
                  <a:cubicBezTo>
                    <a:pt x="242" y="196"/>
                    <a:pt x="237" y="195"/>
                    <a:pt x="231" y="192"/>
                  </a:cubicBezTo>
                  <a:cubicBezTo>
                    <a:pt x="245" y="212"/>
                    <a:pt x="237" y="235"/>
                    <a:pt x="227" y="255"/>
                  </a:cubicBezTo>
                  <a:cubicBezTo>
                    <a:pt x="219" y="271"/>
                    <a:pt x="207" y="288"/>
                    <a:pt x="193" y="301"/>
                  </a:cubicBezTo>
                  <a:close/>
                </a:path>
              </a:pathLst>
            </a:custGeom>
            <a:solidFill>
              <a:srgbClr val="FFE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7742238" y="3563938"/>
              <a:ext cx="1512888" cy="1760538"/>
            </a:xfrm>
            <a:custGeom>
              <a:avLst/>
              <a:gdLst>
                <a:gd name="T0" fmla="*/ 197 w 207"/>
                <a:gd name="T1" fmla="*/ 241 h 241"/>
                <a:gd name="T2" fmla="*/ 197 w 207"/>
                <a:gd name="T3" fmla="*/ 196 h 241"/>
                <a:gd name="T4" fmla="*/ 163 w 207"/>
                <a:gd name="T5" fmla="*/ 162 h 241"/>
                <a:gd name="T6" fmla="*/ 86 w 207"/>
                <a:gd name="T7" fmla="*/ 90 h 241"/>
                <a:gd name="T8" fmla="*/ 5 w 207"/>
                <a:gd name="T9" fmla="*/ 31 h 241"/>
                <a:gd name="T10" fmla="*/ 20 w 207"/>
                <a:gd name="T11" fmla="*/ 58 h 241"/>
                <a:gd name="T12" fmla="*/ 78 w 207"/>
                <a:gd name="T13" fmla="*/ 120 h 241"/>
                <a:gd name="T14" fmla="*/ 197 w 207"/>
                <a:gd name="T1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241">
                  <a:moveTo>
                    <a:pt x="197" y="241"/>
                  </a:moveTo>
                  <a:cubicBezTo>
                    <a:pt x="207" y="229"/>
                    <a:pt x="205" y="210"/>
                    <a:pt x="197" y="196"/>
                  </a:cubicBezTo>
                  <a:cubicBezTo>
                    <a:pt x="189" y="182"/>
                    <a:pt x="176" y="172"/>
                    <a:pt x="163" y="162"/>
                  </a:cubicBezTo>
                  <a:cubicBezTo>
                    <a:pt x="136" y="139"/>
                    <a:pt x="111" y="115"/>
                    <a:pt x="86" y="90"/>
                  </a:cubicBezTo>
                  <a:cubicBezTo>
                    <a:pt x="76" y="80"/>
                    <a:pt x="20" y="0"/>
                    <a:pt x="5" y="31"/>
                  </a:cubicBezTo>
                  <a:cubicBezTo>
                    <a:pt x="0" y="42"/>
                    <a:pt x="13" y="50"/>
                    <a:pt x="20" y="58"/>
                  </a:cubicBezTo>
                  <a:cubicBezTo>
                    <a:pt x="39" y="79"/>
                    <a:pt x="58" y="100"/>
                    <a:pt x="78" y="120"/>
                  </a:cubicBezTo>
                  <a:cubicBezTo>
                    <a:pt x="117" y="161"/>
                    <a:pt x="156" y="202"/>
                    <a:pt x="197" y="241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8816975" y="5010150"/>
              <a:ext cx="561975" cy="819150"/>
            </a:xfrm>
            <a:custGeom>
              <a:avLst/>
              <a:gdLst>
                <a:gd name="T0" fmla="*/ 49 w 77"/>
                <a:gd name="T1" fmla="*/ 96 h 112"/>
                <a:gd name="T2" fmla="*/ 0 w 77"/>
                <a:gd name="T3" fmla="*/ 109 h 112"/>
                <a:gd name="T4" fmla="*/ 34 w 77"/>
                <a:gd name="T5" fmla="*/ 63 h 112"/>
                <a:gd name="T6" fmla="*/ 38 w 77"/>
                <a:gd name="T7" fmla="*/ 0 h 112"/>
                <a:gd name="T8" fmla="*/ 54 w 77"/>
                <a:gd name="T9" fmla="*/ 6 h 112"/>
                <a:gd name="T10" fmla="*/ 62 w 77"/>
                <a:gd name="T11" fmla="*/ 19 h 112"/>
                <a:gd name="T12" fmla="*/ 76 w 77"/>
                <a:gd name="T13" fmla="*/ 57 h 112"/>
                <a:gd name="T14" fmla="*/ 49 w 77"/>
                <a:gd name="T1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12">
                  <a:moveTo>
                    <a:pt x="49" y="96"/>
                  </a:moveTo>
                  <a:cubicBezTo>
                    <a:pt x="32" y="109"/>
                    <a:pt x="15" y="112"/>
                    <a:pt x="0" y="109"/>
                  </a:cubicBezTo>
                  <a:cubicBezTo>
                    <a:pt x="14" y="96"/>
                    <a:pt x="26" y="79"/>
                    <a:pt x="34" y="63"/>
                  </a:cubicBezTo>
                  <a:cubicBezTo>
                    <a:pt x="44" y="43"/>
                    <a:pt x="52" y="20"/>
                    <a:pt x="38" y="0"/>
                  </a:cubicBezTo>
                  <a:cubicBezTo>
                    <a:pt x="44" y="3"/>
                    <a:pt x="49" y="4"/>
                    <a:pt x="54" y="6"/>
                  </a:cubicBezTo>
                  <a:cubicBezTo>
                    <a:pt x="57" y="10"/>
                    <a:pt x="60" y="15"/>
                    <a:pt x="62" y="19"/>
                  </a:cubicBezTo>
                  <a:cubicBezTo>
                    <a:pt x="70" y="31"/>
                    <a:pt x="77" y="44"/>
                    <a:pt x="76" y="57"/>
                  </a:cubicBezTo>
                  <a:cubicBezTo>
                    <a:pt x="75" y="74"/>
                    <a:pt x="62" y="86"/>
                    <a:pt x="49" y="96"/>
                  </a:cubicBezTo>
                  <a:close/>
                </a:path>
              </a:pathLst>
            </a:custGeom>
            <a:solidFill>
              <a:srgbClr val="FFE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7727950" y="3665538"/>
              <a:ext cx="4133850" cy="2098675"/>
            </a:xfrm>
            <a:custGeom>
              <a:avLst/>
              <a:gdLst>
                <a:gd name="T0" fmla="*/ 474 w 566"/>
                <a:gd name="T1" fmla="*/ 184 h 287"/>
                <a:gd name="T2" fmla="*/ 525 w 566"/>
                <a:gd name="T3" fmla="*/ 235 h 287"/>
                <a:gd name="T4" fmla="*/ 566 w 566"/>
                <a:gd name="T5" fmla="*/ 287 h 287"/>
                <a:gd name="T6" fmla="*/ 378 w 566"/>
                <a:gd name="T7" fmla="*/ 232 h 287"/>
                <a:gd name="T8" fmla="*/ 280 w 566"/>
                <a:gd name="T9" fmla="*/ 208 h 287"/>
                <a:gd name="T10" fmla="*/ 233 w 566"/>
                <a:gd name="T11" fmla="*/ 197 h 287"/>
                <a:gd name="T12" fmla="*/ 188 w 566"/>
                <a:gd name="T13" fmla="*/ 188 h 287"/>
                <a:gd name="T14" fmla="*/ 0 w 566"/>
                <a:gd name="T15" fmla="*/ 0 h 287"/>
                <a:gd name="T16" fmla="*/ 237 w 566"/>
                <a:gd name="T17" fmla="*/ 48 h 287"/>
                <a:gd name="T18" fmla="*/ 355 w 566"/>
                <a:gd name="T19" fmla="*/ 76 h 287"/>
                <a:gd name="T20" fmla="*/ 391 w 566"/>
                <a:gd name="T21" fmla="*/ 103 h 287"/>
                <a:gd name="T22" fmla="*/ 422 w 566"/>
                <a:gd name="T23" fmla="*/ 133 h 287"/>
                <a:gd name="T24" fmla="*/ 474 w 566"/>
                <a:gd name="T25" fmla="*/ 18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6" h="287">
                  <a:moveTo>
                    <a:pt x="474" y="184"/>
                  </a:moveTo>
                  <a:cubicBezTo>
                    <a:pt x="491" y="201"/>
                    <a:pt x="508" y="218"/>
                    <a:pt x="525" y="235"/>
                  </a:cubicBezTo>
                  <a:cubicBezTo>
                    <a:pt x="540" y="251"/>
                    <a:pt x="550" y="272"/>
                    <a:pt x="566" y="287"/>
                  </a:cubicBezTo>
                  <a:cubicBezTo>
                    <a:pt x="503" y="270"/>
                    <a:pt x="441" y="248"/>
                    <a:pt x="378" y="232"/>
                  </a:cubicBezTo>
                  <a:cubicBezTo>
                    <a:pt x="346" y="223"/>
                    <a:pt x="313" y="215"/>
                    <a:pt x="280" y="208"/>
                  </a:cubicBezTo>
                  <a:cubicBezTo>
                    <a:pt x="264" y="204"/>
                    <a:pt x="249" y="201"/>
                    <a:pt x="233" y="197"/>
                  </a:cubicBezTo>
                  <a:cubicBezTo>
                    <a:pt x="223" y="195"/>
                    <a:pt x="194" y="195"/>
                    <a:pt x="188" y="188"/>
                  </a:cubicBezTo>
                  <a:cubicBezTo>
                    <a:pt x="125" y="125"/>
                    <a:pt x="63" y="63"/>
                    <a:pt x="0" y="0"/>
                  </a:cubicBezTo>
                  <a:cubicBezTo>
                    <a:pt x="79" y="15"/>
                    <a:pt x="159" y="30"/>
                    <a:pt x="237" y="48"/>
                  </a:cubicBezTo>
                  <a:cubicBezTo>
                    <a:pt x="277" y="57"/>
                    <a:pt x="316" y="66"/>
                    <a:pt x="355" y="76"/>
                  </a:cubicBezTo>
                  <a:cubicBezTo>
                    <a:pt x="378" y="81"/>
                    <a:pt x="377" y="86"/>
                    <a:pt x="391" y="103"/>
                  </a:cubicBezTo>
                  <a:cubicBezTo>
                    <a:pt x="400" y="114"/>
                    <a:pt x="412" y="122"/>
                    <a:pt x="422" y="133"/>
                  </a:cubicBezTo>
                  <a:cubicBezTo>
                    <a:pt x="440" y="150"/>
                    <a:pt x="457" y="167"/>
                    <a:pt x="474" y="184"/>
                  </a:cubicBezTo>
                  <a:close/>
                </a:path>
              </a:pathLst>
            </a:custGeom>
            <a:solidFill>
              <a:srgbClr val="32C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8750300" y="5010150"/>
              <a:ext cx="3221038" cy="1506538"/>
            </a:xfrm>
            <a:custGeom>
              <a:avLst/>
              <a:gdLst>
                <a:gd name="T0" fmla="*/ 411 w 441"/>
                <a:gd name="T1" fmla="*/ 179 h 206"/>
                <a:gd name="T2" fmla="*/ 406 w 441"/>
                <a:gd name="T3" fmla="*/ 186 h 206"/>
                <a:gd name="T4" fmla="*/ 349 w 441"/>
                <a:gd name="T5" fmla="*/ 201 h 206"/>
                <a:gd name="T6" fmla="*/ 271 w 441"/>
                <a:gd name="T7" fmla="*/ 181 h 206"/>
                <a:gd name="T8" fmla="*/ 129 w 441"/>
                <a:gd name="T9" fmla="*/ 147 h 206"/>
                <a:gd name="T10" fmla="*/ 1 w 441"/>
                <a:gd name="T11" fmla="*/ 116 h 206"/>
                <a:gd name="T12" fmla="*/ 0 w 441"/>
                <a:gd name="T13" fmla="*/ 116 h 206"/>
                <a:gd name="T14" fmla="*/ 1 w 441"/>
                <a:gd name="T15" fmla="*/ 116 h 206"/>
                <a:gd name="T16" fmla="*/ 9 w 441"/>
                <a:gd name="T17" fmla="*/ 109 h 206"/>
                <a:gd name="T18" fmla="*/ 21 w 441"/>
                <a:gd name="T19" fmla="*/ 97 h 206"/>
                <a:gd name="T20" fmla="*/ 43 w 441"/>
                <a:gd name="T21" fmla="*/ 63 h 206"/>
                <a:gd name="T22" fmla="*/ 47 w 441"/>
                <a:gd name="T23" fmla="*/ 0 h 206"/>
                <a:gd name="T24" fmla="*/ 63 w 441"/>
                <a:gd name="T25" fmla="*/ 6 h 206"/>
                <a:gd name="T26" fmla="*/ 147 w 441"/>
                <a:gd name="T27" fmla="*/ 22 h 206"/>
                <a:gd name="T28" fmla="*/ 265 w 441"/>
                <a:gd name="T29" fmla="*/ 50 h 206"/>
                <a:gd name="T30" fmla="*/ 375 w 441"/>
                <a:gd name="T31" fmla="*/ 81 h 206"/>
                <a:gd name="T32" fmla="*/ 425 w 441"/>
                <a:gd name="T33" fmla="*/ 101 h 206"/>
                <a:gd name="T34" fmla="*/ 420 w 441"/>
                <a:gd name="T35" fmla="*/ 162 h 206"/>
                <a:gd name="T36" fmla="*/ 411 w 441"/>
                <a:gd name="T37" fmla="*/ 17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1" h="206">
                  <a:moveTo>
                    <a:pt x="411" y="179"/>
                  </a:moveTo>
                  <a:cubicBezTo>
                    <a:pt x="410" y="181"/>
                    <a:pt x="408" y="184"/>
                    <a:pt x="406" y="186"/>
                  </a:cubicBezTo>
                  <a:cubicBezTo>
                    <a:pt x="391" y="205"/>
                    <a:pt x="373" y="206"/>
                    <a:pt x="349" y="201"/>
                  </a:cubicBezTo>
                  <a:cubicBezTo>
                    <a:pt x="323" y="195"/>
                    <a:pt x="297" y="188"/>
                    <a:pt x="271" y="181"/>
                  </a:cubicBezTo>
                  <a:cubicBezTo>
                    <a:pt x="224" y="168"/>
                    <a:pt x="176" y="158"/>
                    <a:pt x="129" y="147"/>
                  </a:cubicBezTo>
                  <a:cubicBezTo>
                    <a:pt x="86" y="137"/>
                    <a:pt x="45" y="120"/>
                    <a:pt x="1" y="116"/>
                  </a:cubicBezTo>
                  <a:cubicBezTo>
                    <a:pt x="1" y="116"/>
                    <a:pt x="0" y="116"/>
                    <a:pt x="0" y="116"/>
                  </a:cubicBezTo>
                  <a:cubicBezTo>
                    <a:pt x="0" y="116"/>
                    <a:pt x="1" y="116"/>
                    <a:pt x="1" y="116"/>
                  </a:cubicBezTo>
                  <a:cubicBezTo>
                    <a:pt x="4" y="114"/>
                    <a:pt x="6" y="111"/>
                    <a:pt x="9" y="109"/>
                  </a:cubicBezTo>
                  <a:cubicBezTo>
                    <a:pt x="13" y="105"/>
                    <a:pt x="17" y="101"/>
                    <a:pt x="21" y="97"/>
                  </a:cubicBezTo>
                  <a:cubicBezTo>
                    <a:pt x="30" y="86"/>
                    <a:pt x="37" y="75"/>
                    <a:pt x="43" y="63"/>
                  </a:cubicBezTo>
                  <a:cubicBezTo>
                    <a:pt x="53" y="43"/>
                    <a:pt x="61" y="20"/>
                    <a:pt x="47" y="0"/>
                  </a:cubicBezTo>
                  <a:cubicBezTo>
                    <a:pt x="53" y="3"/>
                    <a:pt x="58" y="4"/>
                    <a:pt x="63" y="6"/>
                  </a:cubicBezTo>
                  <a:cubicBezTo>
                    <a:pt x="90" y="14"/>
                    <a:pt x="120" y="16"/>
                    <a:pt x="147" y="22"/>
                  </a:cubicBezTo>
                  <a:cubicBezTo>
                    <a:pt x="187" y="30"/>
                    <a:pt x="226" y="40"/>
                    <a:pt x="265" y="50"/>
                  </a:cubicBezTo>
                  <a:cubicBezTo>
                    <a:pt x="302" y="60"/>
                    <a:pt x="338" y="70"/>
                    <a:pt x="375" y="81"/>
                  </a:cubicBezTo>
                  <a:cubicBezTo>
                    <a:pt x="390" y="86"/>
                    <a:pt x="413" y="88"/>
                    <a:pt x="425" y="101"/>
                  </a:cubicBezTo>
                  <a:cubicBezTo>
                    <a:pt x="441" y="119"/>
                    <a:pt x="428" y="143"/>
                    <a:pt x="420" y="162"/>
                  </a:cubicBezTo>
                  <a:cubicBezTo>
                    <a:pt x="417" y="168"/>
                    <a:pt x="414" y="174"/>
                    <a:pt x="411" y="179"/>
                  </a:cubicBezTo>
                  <a:close/>
                </a:path>
              </a:pathLst>
            </a:custGeom>
            <a:solidFill>
              <a:srgbClr val="32A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8758238" y="5638800"/>
              <a:ext cx="2957513" cy="877888"/>
            </a:xfrm>
            <a:custGeom>
              <a:avLst/>
              <a:gdLst>
                <a:gd name="T0" fmla="*/ 405 w 405"/>
                <a:gd name="T1" fmla="*/ 100 h 120"/>
                <a:gd name="T2" fmla="*/ 348 w 405"/>
                <a:gd name="T3" fmla="*/ 115 h 120"/>
                <a:gd name="T4" fmla="*/ 270 w 405"/>
                <a:gd name="T5" fmla="*/ 95 h 120"/>
                <a:gd name="T6" fmla="*/ 128 w 405"/>
                <a:gd name="T7" fmla="*/ 61 h 120"/>
                <a:gd name="T8" fmla="*/ 0 w 405"/>
                <a:gd name="T9" fmla="*/ 30 h 120"/>
                <a:gd name="T10" fmla="*/ 0 w 405"/>
                <a:gd name="T11" fmla="*/ 30 h 120"/>
                <a:gd name="T12" fmla="*/ 20 w 405"/>
                <a:gd name="T13" fmla="*/ 11 h 120"/>
                <a:gd name="T14" fmla="*/ 42 w 405"/>
                <a:gd name="T15" fmla="*/ 1 h 120"/>
                <a:gd name="T16" fmla="*/ 64 w 405"/>
                <a:gd name="T17" fmla="*/ 5 h 120"/>
                <a:gd name="T18" fmla="*/ 405 w 405"/>
                <a:gd name="T19" fmla="*/ 10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20">
                  <a:moveTo>
                    <a:pt x="405" y="100"/>
                  </a:moveTo>
                  <a:cubicBezTo>
                    <a:pt x="390" y="119"/>
                    <a:pt x="372" y="120"/>
                    <a:pt x="348" y="115"/>
                  </a:cubicBezTo>
                  <a:cubicBezTo>
                    <a:pt x="322" y="109"/>
                    <a:pt x="296" y="102"/>
                    <a:pt x="270" y="95"/>
                  </a:cubicBezTo>
                  <a:cubicBezTo>
                    <a:pt x="223" y="82"/>
                    <a:pt x="175" y="72"/>
                    <a:pt x="128" y="61"/>
                  </a:cubicBezTo>
                  <a:cubicBezTo>
                    <a:pt x="85" y="51"/>
                    <a:pt x="44" y="34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4"/>
                    <a:pt x="10" y="17"/>
                    <a:pt x="20" y="11"/>
                  </a:cubicBezTo>
                  <a:cubicBezTo>
                    <a:pt x="28" y="5"/>
                    <a:pt x="37" y="1"/>
                    <a:pt x="42" y="1"/>
                  </a:cubicBezTo>
                  <a:cubicBezTo>
                    <a:pt x="50" y="0"/>
                    <a:pt x="57" y="3"/>
                    <a:pt x="64" y="5"/>
                  </a:cubicBezTo>
                  <a:cubicBezTo>
                    <a:pt x="178" y="36"/>
                    <a:pt x="292" y="68"/>
                    <a:pt x="405" y="100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466013" y="4279900"/>
              <a:ext cx="1219200" cy="1403350"/>
            </a:xfrm>
            <a:custGeom>
              <a:avLst/>
              <a:gdLst>
                <a:gd name="T0" fmla="*/ 167 w 167"/>
                <a:gd name="T1" fmla="*/ 189 h 192"/>
                <a:gd name="T2" fmla="*/ 89 w 167"/>
                <a:gd name="T3" fmla="*/ 94 h 192"/>
                <a:gd name="T4" fmla="*/ 2 w 167"/>
                <a:gd name="T5" fmla="*/ 1 h 192"/>
                <a:gd name="T6" fmla="*/ 1 w 167"/>
                <a:gd name="T7" fmla="*/ 3 h 192"/>
                <a:gd name="T8" fmla="*/ 84 w 167"/>
                <a:gd name="T9" fmla="*/ 96 h 192"/>
                <a:gd name="T10" fmla="*/ 165 w 167"/>
                <a:gd name="T11" fmla="*/ 191 h 192"/>
                <a:gd name="T12" fmla="*/ 167 w 167"/>
                <a:gd name="T13" fmla="*/ 18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92">
                  <a:moveTo>
                    <a:pt x="167" y="189"/>
                  </a:moveTo>
                  <a:cubicBezTo>
                    <a:pt x="145" y="155"/>
                    <a:pt x="116" y="124"/>
                    <a:pt x="89" y="94"/>
                  </a:cubicBezTo>
                  <a:cubicBezTo>
                    <a:pt x="61" y="62"/>
                    <a:pt x="33" y="29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7" y="35"/>
                    <a:pt x="57" y="64"/>
                    <a:pt x="84" y="96"/>
                  </a:cubicBezTo>
                  <a:cubicBezTo>
                    <a:pt x="112" y="127"/>
                    <a:pt x="136" y="161"/>
                    <a:pt x="165" y="191"/>
                  </a:cubicBezTo>
                  <a:cubicBezTo>
                    <a:pt x="166" y="192"/>
                    <a:pt x="167" y="190"/>
                    <a:pt x="167" y="189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567613" y="4192588"/>
              <a:ext cx="1131888" cy="1204913"/>
            </a:xfrm>
            <a:custGeom>
              <a:avLst/>
              <a:gdLst>
                <a:gd name="T0" fmla="*/ 155 w 155"/>
                <a:gd name="T1" fmla="*/ 163 h 165"/>
                <a:gd name="T2" fmla="*/ 78 w 155"/>
                <a:gd name="T3" fmla="*/ 84 h 165"/>
                <a:gd name="T4" fmla="*/ 4 w 155"/>
                <a:gd name="T5" fmla="*/ 1 h 165"/>
                <a:gd name="T6" fmla="*/ 1 w 155"/>
                <a:gd name="T7" fmla="*/ 3 h 165"/>
                <a:gd name="T8" fmla="*/ 74 w 155"/>
                <a:gd name="T9" fmla="*/ 85 h 165"/>
                <a:gd name="T10" fmla="*/ 153 w 155"/>
                <a:gd name="T11" fmla="*/ 164 h 165"/>
                <a:gd name="T12" fmla="*/ 155 w 155"/>
                <a:gd name="T13" fmla="*/ 16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65">
                  <a:moveTo>
                    <a:pt x="155" y="163"/>
                  </a:moveTo>
                  <a:cubicBezTo>
                    <a:pt x="129" y="136"/>
                    <a:pt x="103" y="111"/>
                    <a:pt x="78" y="84"/>
                  </a:cubicBezTo>
                  <a:cubicBezTo>
                    <a:pt x="52" y="57"/>
                    <a:pt x="29" y="28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ubicBezTo>
                    <a:pt x="24" y="32"/>
                    <a:pt x="49" y="58"/>
                    <a:pt x="74" y="85"/>
                  </a:cubicBezTo>
                  <a:cubicBezTo>
                    <a:pt x="99" y="112"/>
                    <a:pt x="125" y="140"/>
                    <a:pt x="153" y="164"/>
                  </a:cubicBezTo>
                  <a:cubicBezTo>
                    <a:pt x="154" y="165"/>
                    <a:pt x="155" y="164"/>
                    <a:pt x="155" y="163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8239125" y="4732338"/>
              <a:ext cx="657225" cy="687388"/>
            </a:xfrm>
            <a:custGeom>
              <a:avLst/>
              <a:gdLst>
                <a:gd name="T0" fmla="*/ 90 w 90"/>
                <a:gd name="T1" fmla="*/ 93 h 94"/>
                <a:gd name="T2" fmla="*/ 48 w 90"/>
                <a:gd name="T3" fmla="*/ 48 h 94"/>
                <a:gd name="T4" fmla="*/ 2 w 90"/>
                <a:gd name="T5" fmla="*/ 1 h 94"/>
                <a:gd name="T6" fmla="*/ 1 w 90"/>
                <a:gd name="T7" fmla="*/ 3 h 94"/>
                <a:gd name="T8" fmla="*/ 44 w 90"/>
                <a:gd name="T9" fmla="*/ 49 h 94"/>
                <a:gd name="T10" fmla="*/ 88 w 90"/>
                <a:gd name="T11" fmla="*/ 94 h 94"/>
                <a:gd name="T12" fmla="*/ 90 w 90"/>
                <a:gd name="T13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4">
                  <a:moveTo>
                    <a:pt x="90" y="93"/>
                  </a:moveTo>
                  <a:cubicBezTo>
                    <a:pt x="77" y="77"/>
                    <a:pt x="62" y="62"/>
                    <a:pt x="48" y="48"/>
                  </a:cubicBezTo>
                  <a:cubicBezTo>
                    <a:pt x="33" y="32"/>
                    <a:pt x="18" y="16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15" y="18"/>
                    <a:pt x="29" y="34"/>
                    <a:pt x="44" y="49"/>
                  </a:cubicBezTo>
                  <a:cubicBezTo>
                    <a:pt x="58" y="64"/>
                    <a:pt x="72" y="80"/>
                    <a:pt x="88" y="94"/>
                  </a:cubicBezTo>
                  <a:cubicBezTo>
                    <a:pt x="89" y="94"/>
                    <a:pt x="90" y="93"/>
                    <a:pt x="90" y="93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7713663" y="3965575"/>
              <a:ext cx="1044575" cy="1169988"/>
            </a:xfrm>
            <a:custGeom>
              <a:avLst/>
              <a:gdLst>
                <a:gd name="T0" fmla="*/ 142 w 143"/>
                <a:gd name="T1" fmla="*/ 157 h 160"/>
                <a:gd name="T2" fmla="*/ 110 w 143"/>
                <a:gd name="T3" fmla="*/ 120 h 160"/>
                <a:gd name="T4" fmla="*/ 75 w 143"/>
                <a:gd name="T5" fmla="*/ 80 h 160"/>
                <a:gd name="T6" fmla="*/ 39 w 143"/>
                <a:gd name="T7" fmla="*/ 40 h 160"/>
                <a:gd name="T8" fmla="*/ 3 w 143"/>
                <a:gd name="T9" fmla="*/ 1 h 160"/>
                <a:gd name="T10" fmla="*/ 1 w 143"/>
                <a:gd name="T11" fmla="*/ 3 h 160"/>
                <a:gd name="T12" fmla="*/ 33 w 143"/>
                <a:gd name="T13" fmla="*/ 40 h 160"/>
                <a:gd name="T14" fmla="*/ 69 w 143"/>
                <a:gd name="T15" fmla="*/ 80 h 160"/>
                <a:gd name="T16" fmla="*/ 104 w 143"/>
                <a:gd name="T17" fmla="*/ 120 h 160"/>
                <a:gd name="T18" fmla="*/ 140 w 143"/>
                <a:gd name="T19" fmla="*/ 159 h 160"/>
                <a:gd name="T20" fmla="*/ 142 w 143"/>
                <a:gd name="T21" fmla="*/ 15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60">
                  <a:moveTo>
                    <a:pt x="142" y="157"/>
                  </a:moveTo>
                  <a:cubicBezTo>
                    <a:pt x="133" y="144"/>
                    <a:pt x="121" y="132"/>
                    <a:pt x="110" y="120"/>
                  </a:cubicBezTo>
                  <a:cubicBezTo>
                    <a:pt x="98" y="107"/>
                    <a:pt x="86" y="93"/>
                    <a:pt x="75" y="80"/>
                  </a:cubicBezTo>
                  <a:cubicBezTo>
                    <a:pt x="63" y="67"/>
                    <a:pt x="51" y="54"/>
                    <a:pt x="39" y="40"/>
                  </a:cubicBezTo>
                  <a:cubicBezTo>
                    <a:pt x="28" y="27"/>
                    <a:pt x="17" y="1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ubicBezTo>
                    <a:pt x="10" y="16"/>
                    <a:pt x="23" y="28"/>
                    <a:pt x="33" y="40"/>
                  </a:cubicBezTo>
                  <a:cubicBezTo>
                    <a:pt x="45" y="54"/>
                    <a:pt x="57" y="67"/>
                    <a:pt x="69" y="80"/>
                  </a:cubicBezTo>
                  <a:cubicBezTo>
                    <a:pt x="81" y="93"/>
                    <a:pt x="93" y="106"/>
                    <a:pt x="104" y="120"/>
                  </a:cubicBezTo>
                  <a:cubicBezTo>
                    <a:pt x="116" y="133"/>
                    <a:pt x="127" y="147"/>
                    <a:pt x="140" y="159"/>
                  </a:cubicBezTo>
                  <a:cubicBezTo>
                    <a:pt x="141" y="160"/>
                    <a:pt x="143" y="158"/>
                    <a:pt x="142" y="157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8151813" y="4257675"/>
              <a:ext cx="730250" cy="701675"/>
            </a:xfrm>
            <a:custGeom>
              <a:avLst/>
              <a:gdLst>
                <a:gd name="T0" fmla="*/ 99 w 100"/>
                <a:gd name="T1" fmla="*/ 94 h 96"/>
                <a:gd name="T2" fmla="*/ 52 w 100"/>
                <a:gd name="T3" fmla="*/ 47 h 96"/>
                <a:gd name="T4" fmla="*/ 2 w 100"/>
                <a:gd name="T5" fmla="*/ 0 h 96"/>
                <a:gd name="T6" fmla="*/ 1 w 100"/>
                <a:gd name="T7" fmla="*/ 2 h 96"/>
                <a:gd name="T8" fmla="*/ 49 w 100"/>
                <a:gd name="T9" fmla="*/ 49 h 96"/>
                <a:gd name="T10" fmla="*/ 98 w 100"/>
                <a:gd name="T11" fmla="*/ 96 h 96"/>
                <a:gd name="T12" fmla="*/ 99 w 100"/>
                <a:gd name="T13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96">
                  <a:moveTo>
                    <a:pt x="99" y="94"/>
                  </a:moveTo>
                  <a:cubicBezTo>
                    <a:pt x="84" y="78"/>
                    <a:pt x="68" y="62"/>
                    <a:pt x="52" y="47"/>
                  </a:cubicBezTo>
                  <a:cubicBezTo>
                    <a:pt x="35" y="31"/>
                    <a:pt x="20" y="15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6" y="19"/>
                    <a:pt x="33" y="34"/>
                    <a:pt x="49" y="49"/>
                  </a:cubicBezTo>
                  <a:cubicBezTo>
                    <a:pt x="65" y="65"/>
                    <a:pt x="81" y="81"/>
                    <a:pt x="98" y="96"/>
                  </a:cubicBezTo>
                  <a:cubicBezTo>
                    <a:pt x="99" y="96"/>
                    <a:pt x="100" y="95"/>
                    <a:pt x="99" y="94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8713788" y="4945063"/>
              <a:ext cx="373063" cy="379413"/>
            </a:xfrm>
            <a:custGeom>
              <a:avLst/>
              <a:gdLst>
                <a:gd name="T0" fmla="*/ 50 w 51"/>
                <a:gd name="T1" fmla="*/ 50 h 52"/>
                <a:gd name="T2" fmla="*/ 2 w 51"/>
                <a:gd name="T3" fmla="*/ 1 h 52"/>
                <a:gd name="T4" fmla="*/ 1 w 51"/>
                <a:gd name="T5" fmla="*/ 3 h 52"/>
                <a:gd name="T6" fmla="*/ 49 w 51"/>
                <a:gd name="T7" fmla="*/ 51 h 52"/>
                <a:gd name="T8" fmla="*/ 50 w 51"/>
                <a:gd name="T9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50" y="50"/>
                  </a:moveTo>
                  <a:cubicBezTo>
                    <a:pt x="36" y="32"/>
                    <a:pt x="19" y="17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16" y="20"/>
                    <a:pt x="32" y="37"/>
                    <a:pt x="49" y="51"/>
                  </a:cubicBezTo>
                  <a:cubicBezTo>
                    <a:pt x="50" y="52"/>
                    <a:pt x="51" y="51"/>
                    <a:pt x="50" y="50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33"/>
          <p:cNvGrpSpPr/>
          <p:nvPr/>
        </p:nvGrpSpPr>
        <p:grpSpPr>
          <a:xfrm>
            <a:off x="2411024" y="3677406"/>
            <a:ext cx="1120234" cy="1864057"/>
            <a:chOff x="5808662" y="3898900"/>
            <a:chExt cx="2570164" cy="4276725"/>
          </a:xfrm>
        </p:grpSpPr>
        <p:sp>
          <p:nvSpPr>
            <p:cNvPr id="35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44"/>
          <p:cNvGrpSpPr/>
          <p:nvPr/>
        </p:nvGrpSpPr>
        <p:grpSpPr>
          <a:xfrm>
            <a:off x="10268265" y="1674167"/>
            <a:ext cx="935038" cy="1323975"/>
            <a:chOff x="11210925" y="1881188"/>
            <a:chExt cx="935038" cy="1323975"/>
          </a:xfrm>
        </p:grpSpPr>
        <p:sp>
          <p:nvSpPr>
            <p:cNvPr id="46" name="Freeform 73"/>
            <p:cNvSpPr/>
            <p:nvPr/>
          </p:nvSpPr>
          <p:spPr bwMode="auto">
            <a:xfrm>
              <a:off x="11210925" y="1881188"/>
              <a:ext cx="336550" cy="285750"/>
            </a:xfrm>
            <a:custGeom>
              <a:avLst/>
              <a:gdLst>
                <a:gd name="T0" fmla="*/ 15 w 46"/>
                <a:gd name="T1" fmla="*/ 35 h 39"/>
                <a:gd name="T2" fmla="*/ 14 w 46"/>
                <a:gd name="T3" fmla="*/ 32 h 39"/>
                <a:gd name="T4" fmla="*/ 13 w 46"/>
                <a:gd name="T5" fmla="*/ 19 h 39"/>
                <a:gd name="T6" fmla="*/ 19 w 46"/>
                <a:gd name="T7" fmla="*/ 26 h 39"/>
                <a:gd name="T8" fmla="*/ 29 w 46"/>
                <a:gd name="T9" fmla="*/ 33 h 39"/>
                <a:gd name="T10" fmla="*/ 32 w 46"/>
                <a:gd name="T11" fmla="*/ 31 h 39"/>
                <a:gd name="T12" fmla="*/ 26 w 46"/>
                <a:gd name="T13" fmla="*/ 21 h 39"/>
                <a:gd name="T14" fmla="*/ 19 w 46"/>
                <a:gd name="T15" fmla="*/ 14 h 39"/>
                <a:gd name="T16" fmla="*/ 27 w 46"/>
                <a:gd name="T17" fmla="*/ 9 h 39"/>
                <a:gd name="T18" fmla="*/ 33 w 46"/>
                <a:gd name="T19" fmla="*/ 15 h 39"/>
                <a:gd name="T20" fmla="*/ 40 w 46"/>
                <a:gd name="T21" fmla="*/ 27 h 39"/>
                <a:gd name="T22" fmla="*/ 44 w 46"/>
                <a:gd name="T23" fmla="*/ 26 h 39"/>
                <a:gd name="T24" fmla="*/ 39 w 46"/>
                <a:gd name="T25" fmla="*/ 11 h 39"/>
                <a:gd name="T26" fmla="*/ 34 w 46"/>
                <a:gd name="T27" fmla="*/ 6 h 39"/>
                <a:gd name="T28" fmla="*/ 31 w 46"/>
                <a:gd name="T29" fmla="*/ 1 h 39"/>
                <a:gd name="T30" fmla="*/ 28 w 46"/>
                <a:gd name="T31" fmla="*/ 2 h 39"/>
                <a:gd name="T32" fmla="*/ 25 w 46"/>
                <a:gd name="T33" fmla="*/ 0 h 39"/>
                <a:gd name="T34" fmla="*/ 22 w 46"/>
                <a:gd name="T35" fmla="*/ 4 h 39"/>
                <a:gd name="T36" fmla="*/ 13 w 46"/>
                <a:gd name="T37" fmla="*/ 9 h 39"/>
                <a:gd name="T38" fmla="*/ 9 w 46"/>
                <a:gd name="T39" fmla="*/ 11 h 39"/>
                <a:gd name="T40" fmla="*/ 1 w 46"/>
                <a:gd name="T41" fmla="*/ 23 h 39"/>
                <a:gd name="T42" fmla="*/ 4 w 46"/>
                <a:gd name="T43" fmla="*/ 35 h 39"/>
                <a:gd name="T44" fmla="*/ 15 w 46"/>
                <a:gd name="T4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39">
                  <a:moveTo>
                    <a:pt x="15" y="35"/>
                  </a:moveTo>
                  <a:cubicBezTo>
                    <a:pt x="15" y="34"/>
                    <a:pt x="15" y="32"/>
                    <a:pt x="14" y="32"/>
                  </a:cubicBezTo>
                  <a:cubicBezTo>
                    <a:pt x="5" y="30"/>
                    <a:pt x="9" y="23"/>
                    <a:pt x="13" y="19"/>
                  </a:cubicBezTo>
                  <a:cubicBezTo>
                    <a:pt x="15" y="21"/>
                    <a:pt x="17" y="24"/>
                    <a:pt x="19" y="26"/>
                  </a:cubicBezTo>
                  <a:cubicBezTo>
                    <a:pt x="22" y="29"/>
                    <a:pt x="25" y="33"/>
                    <a:pt x="29" y="33"/>
                  </a:cubicBezTo>
                  <a:cubicBezTo>
                    <a:pt x="30" y="33"/>
                    <a:pt x="32" y="32"/>
                    <a:pt x="32" y="31"/>
                  </a:cubicBezTo>
                  <a:cubicBezTo>
                    <a:pt x="32" y="27"/>
                    <a:pt x="28" y="24"/>
                    <a:pt x="26" y="21"/>
                  </a:cubicBezTo>
                  <a:cubicBezTo>
                    <a:pt x="24" y="18"/>
                    <a:pt x="22" y="16"/>
                    <a:pt x="19" y="14"/>
                  </a:cubicBezTo>
                  <a:cubicBezTo>
                    <a:pt x="22" y="12"/>
                    <a:pt x="25" y="11"/>
                    <a:pt x="27" y="9"/>
                  </a:cubicBezTo>
                  <a:cubicBezTo>
                    <a:pt x="29" y="11"/>
                    <a:pt x="31" y="13"/>
                    <a:pt x="33" y="15"/>
                  </a:cubicBezTo>
                  <a:cubicBezTo>
                    <a:pt x="35" y="19"/>
                    <a:pt x="36" y="24"/>
                    <a:pt x="40" y="27"/>
                  </a:cubicBezTo>
                  <a:cubicBezTo>
                    <a:pt x="41" y="28"/>
                    <a:pt x="43" y="27"/>
                    <a:pt x="44" y="26"/>
                  </a:cubicBezTo>
                  <a:cubicBezTo>
                    <a:pt x="46" y="21"/>
                    <a:pt x="42" y="15"/>
                    <a:pt x="39" y="11"/>
                  </a:cubicBezTo>
                  <a:cubicBezTo>
                    <a:pt x="37" y="9"/>
                    <a:pt x="36" y="7"/>
                    <a:pt x="34" y="6"/>
                  </a:cubicBezTo>
                  <a:cubicBezTo>
                    <a:pt x="36" y="4"/>
                    <a:pt x="34" y="1"/>
                    <a:pt x="31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1"/>
                    <a:pt x="26" y="1"/>
                    <a:pt x="25" y="0"/>
                  </a:cubicBezTo>
                  <a:cubicBezTo>
                    <a:pt x="23" y="0"/>
                    <a:pt x="21" y="2"/>
                    <a:pt x="22" y="4"/>
                  </a:cubicBezTo>
                  <a:cubicBezTo>
                    <a:pt x="19" y="5"/>
                    <a:pt x="16" y="7"/>
                    <a:pt x="13" y="9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6" y="14"/>
                    <a:pt x="2" y="18"/>
                    <a:pt x="1" y="23"/>
                  </a:cubicBezTo>
                  <a:cubicBezTo>
                    <a:pt x="0" y="27"/>
                    <a:pt x="0" y="32"/>
                    <a:pt x="4" y="35"/>
                  </a:cubicBezTo>
                  <a:cubicBezTo>
                    <a:pt x="8" y="38"/>
                    <a:pt x="12" y="39"/>
                    <a:pt x="1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4"/>
            <p:cNvSpPr/>
            <p:nvPr/>
          </p:nvSpPr>
          <p:spPr bwMode="auto">
            <a:xfrm>
              <a:off x="11503025" y="2195513"/>
              <a:ext cx="103188" cy="153988"/>
            </a:xfrm>
            <a:custGeom>
              <a:avLst/>
              <a:gdLst>
                <a:gd name="T0" fmla="*/ 13 w 14"/>
                <a:gd name="T1" fmla="*/ 17 h 21"/>
                <a:gd name="T2" fmla="*/ 4 w 14"/>
                <a:gd name="T3" fmla="*/ 2 h 21"/>
                <a:gd name="T4" fmla="*/ 1 w 14"/>
                <a:gd name="T5" fmla="*/ 4 h 21"/>
                <a:gd name="T6" fmla="*/ 4 w 14"/>
                <a:gd name="T7" fmla="*/ 11 h 21"/>
                <a:gd name="T8" fmla="*/ 8 w 14"/>
                <a:gd name="T9" fmla="*/ 19 h 21"/>
                <a:gd name="T10" fmla="*/ 13 w 14"/>
                <a:gd name="T1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13" y="17"/>
                  </a:moveTo>
                  <a:cubicBezTo>
                    <a:pt x="12" y="11"/>
                    <a:pt x="8" y="5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2" y="7"/>
                    <a:pt x="3" y="9"/>
                    <a:pt x="4" y="11"/>
                  </a:cubicBezTo>
                  <a:cubicBezTo>
                    <a:pt x="6" y="14"/>
                    <a:pt x="6" y="16"/>
                    <a:pt x="8" y="19"/>
                  </a:cubicBezTo>
                  <a:cubicBezTo>
                    <a:pt x="9" y="21"/>
                    <a:pt x="14" y="20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5"/>
            <p:cNvSpPr/>
            <p:nvPr/>
          </p:nvSpPr>
          <p:spPr bwMode="auto">
            <a:xfrm>
              <a:off x="11423650" y="2268538"/>
              <a:ext cx="123825" cy="161925"/>
            </a:xfrm>
            <a:custGeom>
              <a:avLst/>
              <a:gdLst>
                <a:gd name="T0" fmla="*/ 14 w 17"/>
                <a:gd name="T1" fmla="*/ 13 h 22"/>
                <a:gd name="T2" fmla="*/ 5 w 17"/>
                <a:gd name="T3" fmla="*/ 2 h 22"/>
                <a:gd name="T4" fmla="*/ 0 w 17"/>
                <a:gd name="T5" fmla="*/ 4 h 22"/>
                <a:gd name="T6" fmla="*/ 9 w 17"/>
                <a:gd name="T7" fmla="*/ 19 h 22"/>
                <a:gd name="T8" fmla="*/ 14 w 17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4" y="13"/>
                  </a:moveTo>
                  <a:cubicBezTo>
                    <a:pt x="11" y="10"/>
                    <a:pt x="8" y="6"/>
                    <a:pt x="5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1" y="11"/>
                    <a:pt x="4" y="15"/>
                    <a:pt x="9" y="19"/>
                  </a:cubicBezTo>
                  <a:cubicBezTo>
                    <a:pt x="12" y="22"/>
                    <a:pt x="17" y="16"/>
                    <a:pt x="1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6"/>
            <p:cNvSpPr/>
            <p:nvPr/>
          </p:nvSpPr>
          <p:spPr bwMode="auto">
            <a:xfrm>
              <a:off x="11496675" y="2444750"/>
              <a:ext cx="298450" cy="342900"/>
            </a:xfrm>
            <a:custGeom>
              <a:avLst/>
              <a:gdLst>
                <a:gd name="T0" fmla="*/ 39 w 41"/>
                <a:gd name="T1" fmla="*/ 27 h 47"/>
                <a:gd name="T2" fmla="*/ 30 w 41"/>
                <a:gd name="T3" fmla="*/ 18 h 47"/>
                <a:gd name="T4" fmla="*/ 25 w 41"/>
                <a:gd name="T5" fmla="*/ 3 h 47"/>
                <a:gd name="T6" fmla="*/ 15 w 41"/>
                <a:gd name="T7" fmla="*/ 4 h 47"/>
                <a:gd name="T8" fmla="*/ 3 w 41"/>
                <a:gd name="T9" fmla="*/ 13 h 47"/>
                <a:gd name="T10" fmla="*/ 8 w 41"/>
                <a:gd name="T11" fmla="*/ 21 h 47"/>
                <a:gd name="T12" fmla="*/ 16 w 41"/>
                <a:gd name="T13" fmla="*/ 15 h 47"/>
                <a:gd name="T14" fmla="*/ 20 w 41"/>
                <a:gd name="T15" fmla="*/ 12 h 47"/>
                <a:gd name="T16" fmla="*/ 17 w 41"/>
                <a:gd name="T17" fmla="*/ 20 h 47"/>
                <a:gd name="T18" fmla="*/ 23 w 41"/>
                <a:gd name="T19" fmla="*/ 28 h 47"/>
                <a:gd name="T20" fmla="*/ 28 w 41"/>
                <a:gd name="T21" fmla="*/ 32 h 47"/>
                <a:gd name="T22" fmla="*/ 22 w 41"/>
                <a:gd name="T23" fmla="*/ 34 h 47"/>
                <a:gd name="T24" fmla="*/ 24 w 41"/>
                <a:gd name="T25" fmla="*/ 46 h 47"/>
                <a:gd name="T26" fmla="*/ 39 w 41"/>
                <a:gd name="T27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7">
                  <a:moveTo>
                    <a:pt x="39" y="27"/>
                  </a:moveTo>
                  <a:cubicBezTo>
                    <a:pt x="38" y="23"/>
                    <a:pt x="34" y="19"/>
                    <a:pt x="30" y="18"/>
                  </a:cubicBezTo>
                  <a:cubicBezTo>
                    <a:pt x="32" y="12"/>
                    <a:pt x="32" y="6"/>
                    <a:pt x="25" y="3"/>
                  </a:cubicBezTo>
                  <a:cubicBezTo>
                    <a:pt x="21" y="0"/>
                    <a:pt x="18" y="2"/>
                    <a:pt x="15" y="4"/>
                  </a:cubicBezTo>
                  <a:cubicBezTo>
                    <a:pt x="10" y="6"/>
                    <a:pt x="6" y="9"/>
                    <a:pt x="3" y="13"/>
                  </a:cubicBezTo>
                  <a:cubicBezTo>
                    <a:pt x="0" y="17"/>
                    <a:pt x="4" y="22"/>
                    <a:pt x="8" y="21"/>
                  </a:cubicBezTo>
                  <a:cubicBezTo>
                    <a:pt x="11" y="20"/>
                    <a:pt x="14" y="18"/>
                    <a:pt x="16" y="15"/>
                  </a:cubicBezTo>
                  <a:cubicBezTo>
                    <a:pt x="17" y="15"/>
                    <a:pt x="19" y="12"/>
                    <a:pt x="20" y="12"/>
                  </a:cubicBezTo>
                  <a:cubicBezTo>
                    <a:pt x="23" y="12"/>
                    <a:pt x="17" y="20"/>
                    <a:pt x="17" y="20"/>
                  </a:cubicBezTo>
                  <a:cubicBezTo>
                    <a:pt x="14" y="24"/>
                    <a:pt x="19" y="31"/>
                    <a:pt x="23" y="28"/>
                  </a:cubicBezTo>
                  <a:cubicBezTo>
                    <a:pt x="26" y="26"/>
                    <a:pt x="30" y="28"/>
                    <a:pt x="28" y="32"/>
                  </a:cubicBezTo>
                  <a:cubicBezTo>
                    <a:pt x="27" y="34"/>
                    <a:pt x="24" y="34"/>
                    <a:pt x="22" y="34"/>
                  </a:cubicBezTo>
                  <a:cubicBezTo>
                    <a:pt x="14" y="35"/>
                    <a:pt x="17" y="47"/>
                    <a:pt x="24" y="46"/>
                  </a:cubicBezTo>
                  <a:cubicBezTo>
                    <a:pt x="34" y="46"/>
                    <a:pt x="41" y="37"/>
                    <a:pt x="39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7"/>
            <p:cNvSpPr/>
            <p:nvPr/>
          </p:nvSpPr>
          <p:spPr bwMode="auto">
            <a:xfrm>
              <a:off x="11679238" y="2767013"/>
              <a:ext cx="276225" cy="306388"/>
            </a:xfrm>
            <a:custGeom>
              <a:avLst/>
              <a:gdLst>
                <a:gd name="T0" fmla="*/ 18 w 38"/>
                <a:gd name="T1" fmla="*/ 33 h 42"/>
                <a:gd name="T2" fmla="*/ 17 w 38"/>
                <a:gd name="T3" fmla="*/ 14 h 42"/>
                <a:gd name="T4" fmla="*/ 33 w 38"/>
                <a:gd name="T5" fmla="*/ 19 h 42"/>
                <a:gd name="T6" fmla="*/ 38 w 38"/>
                <a:gd name="T7" fmla="*/ 18 h 42"/>
                <a:gd name="T8" fmla="*/ 12 w 38"/>
                <a:gd name="T9" fmla="*/ 6 h 42"/>
                <a:gd name="T10" fmla="*/ 12 w 38"/>
                <a:gd name="T11" fmla="*/ 40 h 42"/>
                <a:gd name="T12" fmla="*/ 18 w 38"/>
                <a:gd name="T13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2">
                  <a:moveTo>
                    <a:pt x="18" y="33"/>
                  </a:moveTo>
                  <a:cubicBezTo>
                    <a:pt x="15" y="28"/>
                    <a:pt x="11" y="20"/>
                    <a:pt x="17" y="14"/>
                  </a:cubicBezTo>
                  <a:cubicBezTo>
                    <a:pt x="21" y="10"/>
                    <a:pt x="32" y="12"/>
                    <a:pt x="33" y="19"/>
                  </a:cubicBezTo>
                  <a:cubicBezTo>
                    <a:pt x="33" y="22"/>
                    <a:pt x="38" y="21"/>
                    <a:pt x="38" y="18"/>
                  </a:cubicBezTo>
                  <a:cubicBezTo>
                    <a:pt x="37" y="6"/>
                    <a:pt x="22" y="0"/>
                    <a:pt x="12" y="6"/>
                  </a:cubicBezTo>
                  <a:cubicBezTo>
                    <a:pt x="0" y="13"/>
                    <a:pt x="1" y="33"/>
                    <a:pt x="12" y="40"/>
                  </a:cubicBezTo>
                  <a:cubicBezTo>
                    <a:pt x="17" y="42"/>
                    <a:pt x="21" y="37"/>
                    <a:pt x="18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8"/>
            <p:cNvSpPr/>
            <p:nvPr/>
          </p:nvSpPr>
          <p:spPr bwMode="auto">
            <a:xfrm>
              <a:off x="11918950" y="2941638"/>
              <a:ext cx="227013" cy="263525"/>
            </a:xfrm>
            <a:custGeom>
              <a:avLst/>
              <a:gdLst>
                <a:gd name="T0" fmla="*/ 23 w 31"/>
                <a:gd name="T1" fmla="*/ 25 h 36"/>
                <a:gd name="T2" fmla="*/ 19 w 31"/>
                <a:gd name="T3" fmla="*/ 20 h 36"/>
                <a:gd name="T4" fmla="*/ 29 w 31"/>
                <a:gd name="T5" fmla="*/ 13 h 36"/>
                <a:gd name="T6" fmla="*/ 20 w 31"/>
                <a:gd name="T7" fmla="*/ 1 h 36"/>
                <a:gd name="T8" fmla="*/ 19 w 31"/>
                <a:gd name="T9" fmla="*/ 5 h 36"/>
                <a:gd name="T10" fmla="*/ 22 w 31"/>
                <a:gd name="T11" fmla="*/ 10 h 36"/>
                <a:gd name="T12" fmla="*/ 10 w 31"/>
                <a:gd name="T13" fmla="*/ 11 h 36"/>
                <a:gd name="T14" fmla="*/ 3 w 31"/>
                <a:gd name="T15" fmla="*/ 20 h 36"/>
                <a:gd name="T16" fmla="*/ 13 w 31"/>
                <a:gd name="T17" fmla="*/ 32 h 36"/>
                <a:gd name="T18" fmla="*/ 23 w 31"/>
                <a:gd name="T1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6">
                  <a:moveTo>
                    <a:pt x="23" y="25"/>
                  </a:moveTo>
                  <a:cubicBezTo>
                    <a:pt x="22" y="24"/>
                    <a:pt x="20" y="22"/>
                    <a:pt x="19" y="20"/>
                  </a:cubicBezTo>
                  <a:cubicBezTo>
                    <a:pt x="24" y="19"/>
                    <a:pt x="28" y="17"/>
                    <a:pt x="29" y="13"/>
                  </a:cubicBezTo>
                  <a:cubicBezTo>
                    <a:pt x="31" y="7"/>
                    <a:pt x="26" y="2"/>
                    <a:pt x="20" y="1"/>
                  </a:cubicBezTo>
                  <a:cubicBezTo>
                    <a:pt x="18" y="0"/>
                    <a:pt x="17" y="4"/>
                    <a:pt x="19" y="5"/>
                  </a:cubicBezTo>
                  <a:cubicBezTo>
                    <a:pt x="21" y="6"/>
                    <a:pt x="22" y="8"/>
                    <a:pt x="22" y="10"/>
                  </a:cubicBezTo>
                  <a:cubicBezTo>
                    <a:pt x="18" y="12"/>
                    <a:pt x="14" y="13"/>
                    <a:pt x="10" y="11"/>
                  </a:cubicBezTo>
                  <a:cubicBezTo>
                    <a:pt x="4" y="8"/>
                    <a:pt x="0" y="16"/>
                    <a:pt x="3" y="20"/>
                  </a:cubicBezTo>
                  <a:cubicBezTo>
                    <a:pt x="6" y="24"/>
                    <a:pt x="10" y="28"/>
                    <a:pt x="13" y="32"/>
                  </a:cubicBezTo>
                  <a:cubicBezTo>
                    <a:pt x="18" y="36"/>
                    <a:pt x="27" y="31"/>
                    <a:pt x="2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51"/>
          <p:cNvGrpSpPr/>
          <p:nvPr/>
        </p:nvGrpSpPr>
        <p:grpSpPr>
          <a:xfrm>
            <a:off x="5323134" y="281925"/>
            <a:ext cx="1382063" cy="1366938"/>
            <a:chOff x="8816975" y="1304925"/>
            <a:chExt cx="2320925" cy="2295525"/>
          </a:xfrm>
        </p:grpSpPr>
        <p:sp>
          <p:nvSpPr>
            <p:cNvPr id="53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61"/>
          <p:cNvGrpSpPr/>
          <p:nvPr/>
        </p:nvGrpSpPr>
        <p:grpSpPr>
          <a:xfrm>
            <a:off x="1289826" y="4940864"/>
            <a:ext cx="1266141" cy="722513"/>
            <a:chOff x="6904037" y="2517775"/>
            <a:chExt cx="1730376" cy="987425"/>
          </a:xfrm>
        </p:grpSpPr>
        <p:sp>
          <p:nvSpPr>
            <p:cNvPr id="63" name="Freeform 87"/>
            <p:cNvSpPr/>
            <p:nvPr/>
          </p:nvSpPr>
          <p:spPr bwMode="auto">
            <a:xfrm>
              <a:off x="6904037" y="3073400"/>
              <a:ext cx="444500" cy="431800"/>
            </a:xfrm>
            <a:custGeom>
              <a:avLst/>
              <a:gdLst>
                <a:gd name="T0" fmla="*/ 54 w 61"/>
                <a:gd name="T1" fmla="*/ 33 h 59"/>
                <a:gd name="T2" fmla="*/ 32 w 61"/>
                <a:gd name="T3" fmla="*/ 38 h 59"/>
                <a:gd name="T4" fmla="*/ 28 w 61"/>
                <a:gd name="T5" fmla="*/ 6 h 59"/>
                <a:gd name="T6" fmla="*/ 0 w 61"/>
                <a:gd name="T7" fmla="*/ 16 h 59"/>
                <a:gd name="T8" fmla="*/ 2 w 61"/>
                <a:gd name="T9" fmla="*/ 17 h 59"/>
                <a:gd name="T10" fmla="*/ 9 w 61"/>
                <a:gd name="T11" fmla="*/ 10 h 59"/>
                <a:gd name="T12" fmla="*/ 25 w 61"/>
                <a:gd name="T13" fmla="*/ 23 h 59"/>
                <a:gd name="T14" fmla="*/ 14 w 61"/>
                <a:gd name="T15" fmla="*/ 49 h 59"/>
                <a:gd name="T16" fmla="*/ 22 w 61"/>
                <a:gd name="T17" fmla="*/ 57 h 59"/>
                <a:gd name="T18" fmla="*/ 43 w 61"/>
                <a:gd name="T19" fmla="*/ 48 h 59"/>
                <a:gd name="T20" fmla="*/ 58 w 61"/>
                <a:gd name="T21" fmla="*/ 42 h 59"/>
                <a:gd name="T22" fmla="*/ 54 w 61"/>
                <a:gd name="T23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59">
                  <a:moveTo>
                    <a:pt x="54" y="33"/>
                  </a:moveTo>
                  <a:cubicBezTo>
                    <a:pt x="47" y="32"/>
                    <a:pt x="39" y="35"/>
                    <a:pt x="32" y="38"/>
                  </a:cubicBezTo>
                  <a:cubicBezTo>
                    <a:pt x="37" y="27"/>
                    <a:pt x="39" y="14"/>
                    <a:pt x="28" y="6"/>
                  </a:cubicBezTo>
                  <a:cubicBezTo>
                    <a:pt x="19" y="0"/>
                    <a:pt x="0" y="3"/>
                    <a:pt x="0" y="16"/>
                  </a:cubicBezTo>
                  <a:cubicBezTo>
                    <a:pt x="0" y="17"/>
                    <a:pt x="1" y="17"/>
                    <a:pt x="2" y="17"/>
                  </a:cubicBezTo>
                  <a:cubicBezTo>
                    <a:pt x="4" y="15"/>
                    <a:pt x="6" y="11"/>
                    <a:pt x="9" y="10"/>
                  </a:cubicBezTo>
                  <a:cubicBezTo>
                    <a:pt x="20" y="4"/>
                    <a:pt x="26" y="14"/>
                    <a:pt x="25" y="23"/>
                  </a:cubicBezTo>
                  <a:cubicBezTo>
                    <a:pt x="24" y="32"/>
                    <a:pt x="18" y="41"/>
                    <a:pt x="14" y="49"/>
                  </a:cubicBezTo>
                  <a:cubicBezTo>
                    <a:pt x="10" y="54"/>
                    <a:pt x="17" y="59"/>
                    <a:pt x="22" y="57"/>
                  </a:cubicBezTo>
                  <a:cubicBezTo>
                    <a:pt x="29" y="54"/>
                    <a:pt x="36" y="51"/>
                    <a:pt x="43" y="48"/>
                  </a:cubicBezTo>
                  <a:cubicBezTo>
                    <a:pt x="49" y="47"/>
                    <a:pt x="53" y="46"/>
                    <a:pt x="58" y="42"/>
                  </a:cubicBezTo>
                  <a:cubicBezTo>
                    <a:pt x="61" y="38"/>
                    <a:pt x="58" y="33"/>
                    <a:pt x="54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8"/>
            <p:cNvSpPr/>
            <p:nvPr/>
          </p:nvSpPr>
          <p:spPr bwMode="auto">
            <a:xfrm>
              <a:off x="7275512" y="3000375"/>
              <a:ext cx="269875" cy="342900"/>
            </a:xfrm>
            <a:custGeom>
              <a:avLst/>
              <a:gdLst>
                <a:gd name="T0" fmla="*/ 36 w 37"/>
                <a:gd name="T1" fmla="*/ 14 h 47"/>
                <a:gd name="T2" fmla="*/ 35 w 37"/>
                <a:gd name="T3" fmla="*/ 10 h 47"/>
                <a:gd name="T4" fmla="*/ 19 w 37"/>
                <a:gd name="T5" fmla="*/ 13 h 47"/>
                <a:gd name="T6" fmla="*/ 11 w 37"/>
                <a:gd name="T7" fmla="*/ 1 h 47"/>
                <a:gd name="T8" fmla="*/ 8 w 37"/>
                <a:gd name="T9" fmla="*/ 2 h 47"/>
                <a:gd name="T10" fmla="*/ 13 w 37"/>
                <a:gd name="T11" fmla="*/ 16 h 47"/>
                <a:gd name="T12" fmla="*/ 1 w 37"/>
                <a:gd name="T13" fmla="*/ 22 h 47"/>
                <a:gd name="T14" fmla="*/ 3 w 37"/>
                <a:gd name="T15" fmla="*/ 26 h 47"/>
                <a:gd name="T16" fmla="*/ 17 w 37"/>
                <a:gd name="T17" fmla="*/ 24 h 47"/>
                <a:gd name="T18" fmla="*/ 18 w 37"/>
                <a:gd name="T19" fmla="*/ 28 h 47"/>
                <a:gd name="T20" fmla="*/ 24 w 37"/>
                <a:gd name="T21" fmla="*/ 40 h 47"/>
                <a:gd name="T22" fmla="*/ 30 w 37"/>
                <a:gd name="T23" fmla="*/ 46 h 47"/>
                <a:gd name="T24" fmla="*/ 36 w 37"/>
                <a:gd name="T25" fmla="*/ 43 h 47"/>
                <a:gd name="T26" fmla="*/ 36 w 37"/>
                <a:gd name="T27" fmla="*/ 42 h 47"/>
                <a:gd name="T28" fmla="*/ 32 w 37"/>
                <a:gd name="T29" fmla="*/ 36 h 47"/>
                <a:gd name="T30" fmla="*/ 31 w 37"/>
                <a:gd name="T31" fmla="*/ 34 h 47"/>
                <a:gd name="T32" fmla="*/ 28 w 37"/>
                <a:gd name="T33" fmla="*/ 29 h 47"/>
                <a:gd name="T34" fmla="*/ 24 w 37"/>
                <a:gd name="T35" fmla="*/ 21 h 47"/>
                <a:gd name="T36" fmla="*/ 36 w 37"/>
                <a:gd name="T37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47">
                  <a:moveTo>
                    <a:pt x="36" y="14"/>
                  </a:moveTo>
                  <a:cubicBezTo>
                    <a:pt x="36" y="12"/>
                    <a:pt x="36" y="11"/>
                    <a:pt x="35" y="10"/>
                  </a:cubicBezTo>
                  <a:cubicBezTo>
                    <a:pt x="30" y="7"/>
                    <a:pt x="24" y="11"/>
                    <a:pt x="19" y="13"/>
                  </a:cubicBezTo>
                  <a:cubicBezTo>
                    <a:pt x="17" y="9"/>
                    <a:pt x="14" y="5"/>
                    <a:pt x="11" y="1"/>
                  </a:cubicBezTo>
                  <a:cubicBezTo>
                    <a:pt x="10" y="0"/>
                    <a:pt x="8" y="1"/>
                    <a:pt x="8" y="2"/>
                  </a:cubicBezTo>
                  <a:cubicBezTo>
                    <a:pt x="10" y="7"/>
                    <a:pt x="11" y="11"/>
                    <a:pt x="13" y="16"/>
                  </a:cubicBezTo>
                  <a:cubicBezTo>
                    <a:pt x="9" y="18"/>
                    <a:pt x="5" y="19"/>
                    <a:pt x="1" y="22"/>
                  </a:cubicBezTo>
                  <a:cubicBezTo>
                    <a:pt x="0" y="23"/>
                    <a:pt x="1" y="26"/>
                    <a:pt x="3" y="26"/>
                  </a:cubicBezTo>
                  <a:cubicBezTo>
                    <a:pt x="8" y="26"/>
                    <a:pt x="12" y="25"/>
                    <a:pt x="17" y="24"/>
                  </a:cubicBezTo>
                  <a:cubicBezTo>
                    <a:pt x="17" y="25"/>
                    <a:pt x="18" y="26"/>
                    <a:pt x="18" y="28"/>
                  </a:cubicBezTo>
                  <a:cubicBezTo>
                    <a:pt x="20" y="32"/>
                    <a:pt x="23" y="36"/>
                    <a:pt x="24" y="40"/>
                  </a:cubicBezTo>
                  <a:cubicBezTo>
                    <a:pt x="26" y="44"/>
                    <a:pt x="26" y="45"/>
                    <a:pt x="30" y="46"/>
                  </a:cubicBezTo>
                  <a:cubicBezTo>
                    <a:pt x="32" y="47"/>
                    <a:pt x="35" y="45"/>
                    <a:pt x="36" y="43"/>
                  </a:cubicBezTo>
                  <a:cubicBezTo>
                    <a:pt x="36" y="43"/>
                    <a:pt x="36" y="42"/>
                    <a:pt x="36" y="42"/>
                  </a:cubicBezTo>
                  <a:cubicBezTo>
                    <a:pt x="37" y="40"/>
                    <a:pt x="35" y="37"/>
                    <a:pt x="32" y="36"/>
                  </a:cubicBezTo>
                  <a:cubicBezTo>
                    <a:pt x="33" y="36"/>
                    <a:pt x="33" y="35"/>
                    <a:pt x="31" y="34"/>
                  </a:cubicBezTo>
                  <a:cubicBezTo>
                    <a:pt x="30" y="32"/>
                    <a:pt x="29" y="30"/>
                    <a:pt x="28" y="29"/>
                  </a:cubicBezTo>
                  <a:cubicBezTo>
                    <a:pt x="27" y="26"/>
                    <a:pt x="25" y="24"/>
                    <a:pt x="24" y="21"/>
                  </a:cubicBezTo>
                  <a:cubicBezTo>
                    <a:pt x="29" y="20"/>
                    <a:pt x="35" y="19"/>
                    <a:pt x="3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9"/>
            <p:cNvSpPr/>
            <p:nvPr/>
          </p:nvSpPr>
          <p:spPr bwMode="auto">
            <a:xfrm>
              <a:off x="7575550" y="2787650"/>
              <a:ext cx="371475" cy="454025"/>
            </a:xfrm>
            <a:custGeom>
              <a:avLst/>
              <a:gdLst>
                <a:gd name="T0" fmla="*/ 46 w 51"/>
                <a:gd name="T1" fmla="*/ 39 h 62"/>
                <a:gd name="T2" fmla="*/ 36 w 51"/>
                <a:gd name="T3" fmla="*/ 40 h 62"/>
                <a:gd name="T4" fmla="*/ 32 w 51"/>
                <a:gd name="T5" fmla="*/ 8 h 62"/>
                <a:gd name="T6" fmla="*/ 6 w 51"/>
                <a:gd name="T7" fmla="*/ 18 h 62"/>
                <a:gd name="T8" fmla="*/ 9 w 51"/>
                <a:gd name="T9" fmla="*/ 18 h 62"/>
                <a:gd name="T10" fmla="*/ 23 w 51"/>
                <a:gd name="T11" fmla="*/ 12 h 62"/>
                <a:gd name="T12" fmla="*/ 29 w 51"/>
                <a:gd name="T13" fmla="*/ 26 h 62"/>
                <a:gd name="T14" fmla="*/ 16 w 51"/>
                <a:gd name="T15" fmla="*/ 48 h 62"/>
                <a:gd name="T16" fmla="*/ 23 w 51"/>
                <a:gd name="T17" fmla="*/ 60 h 62"/>
                <a:gd name="T18" fmla="*/ 49 w 51"/>
                <a:gd name="T19" fmla="*/ 48 h 62"/>
                <a:gd name="T20" fmla="*/ 46 w 51"/>
                <a:gd name="T2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2">
                  <a:moveTo>
                    <a:pt x="46" y="39"/>
                  </a:moveTo>
                  <a:cubicBezTo>
                    <a:pt x="43" y="38"/>
                    <a:pt x="39" y="39"/>
                    <a:pt x="36" y="40"/>
                  </a:cubicBezTo>
                  <a:cubicBezTo>
                    <a:pt x="41" y="28"/>
                    <a:pt x="42" y="16"/>
                    <a:pt x="32" y="8"/>
                  </a:cubicBezTo>
                  <a:cubicBezTo>
                    <a:pt x="23" y="0"/>
                    <a:pt x="0" y="3"/>
                    <a:pt x="6" y="18"/>
                  </a:cubicBezTo>
                  <a:cubicBezTo>
                    <a:pt x="7" y="20"/>
                    <a:pt x="9" y="19"/>
                    <a:pt x="9" y="18"/>
                  </a:cubicBezTo>
                  <a:cubicBezTo>
                    <a:pt x="10" y="10"/>
                    <a:pt x="18" y="9"/>
                    <a:pt x="23" y="12"/>
                  </a:cubicBezTo>
                  <a:cubicBezTo>
                    <a:pt x="28" y="15"/>
                    <a:pt x="29" y="21"/>
                    <a:pt x="29" y="26"/>
                  </a:cubicBezTo>
                  <a:cubicBezTo>
                    <a:pt x="28" y="35"/>
                    <a:pt x="22" y="42"/>
                    <a:pt x="16" y="48"/>
                  </a:cubicBezTo>
                  <a:cubicBezTo>
                    <a:pt x="11" y="53"/>
                    <a:pt x="16" y="62"/>
                    <a:pt x="23" y="60"/>
                  </a:cubicBezTo>
                  <a:cubicBezTo>
                    <a:pt x="31" y="57"/>
                    <a:pt x="43" y="55"/>
                    <a:pt x="49" y="48"/>
                  </a:cubicBezTo>
                  <a:cubicBezTo>
                    <a:pt x="51" y="45"/>
                    <a:pt x="51" y="39"/>
                    <a:pt x="4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90"/>
            <p:cNvSpPr/>
            <p:nvPr/>
          </p:nvSpPr>
          <p:spPr bwMode="auto">
            <a:xfrm>
              <a:off x="8020050" y="2722563"/>
              <a:ext cx="176213" cy="109538"/>
            </a:xfrm>
            <a:custGeom>
              <a:avLst/>
              <a:gdLst>
                <a:gd name="T0" fmla="*/ 19 w 24"/>
                <a:gd name="T1" fmla="*/ 1 h 15"/>
                <a:gd name="T2" fmla="*/ 1 w 24"/>
                <a:gd name="T3" fmla="*/ 9 h 15"/>
                <a:gd name="T4" fmla="*/ 4 w 24"/>
                <a:gd name="T5" fmla="*/ 14 h 15"/>
                <a:gd name="T6" fmla="*/ 11 w 24"/>
                <a:gd name="T7" fmla="*/ 12 h 15"/>
                <a:gd name="T8" fmla="*/ 19 w 24"/>
                <a:gd name="T9" fmla="*/ 10 h 15"/>
                <a:gd name="T10" fmla="*/ 19 w 24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9" y="1"/>
                  </a:moveTo>
                  <a:cubicBezTo>
                    <a:pt x="12" y="0"/>
                    <a:pt x="4" y="3"/>
                    <a:pt x="1" y="9"/>
                  </a:cubicBezTo>
                  <a:cubicBezTo>
                    <a:pt x="0" y="12"/>
                    <a:pt x="1" y="15"/>
                    <a:pt x="4" y="14"/>
                  </a:cubicBezTo>
                  <a:cubicBezTo>
                    <a:pt x="7" y="13"/>
                    <a:pt x="9" y="12"/>
                    <a:pt x="11" y="12"/>
                  </a:cubicBezTo>
                  <a:cubicBezTo>
                    <a:pt x="14" y="11"/>
                    <a:pt x="16" y="11"/>
                    <a:pt x="19" y="10"/>
                  </a:cubicBezTo>
                  <a:cubicBezTo>
                    <a:pt x="23" y="9"/>
                    <a:pt x="24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1"/>
            <p:cNvSpPr/>
            <p:nvPr/>
          </p:nvSpPr>
          <p:spPr bwMode="auto">
            <a:xfrm>
              <a:off x="8042275" y="2803525"/>
              <a:ext cx="227013" cy="109538"/>
            </a:xfrm>
            <a:custGeom>
              <a:avLst/>
              <a:gdLst>
                <a:gd name="T0" fmla="*/ 23 w 31"/>
                <a:gd name="T1" fmla="*/ 2 h 15"/>
                <a:gd name="T2" fmla="*/ 2 w 31"/>
                <a:gd name="T3" fmla="*/ 11 h 15"/>
                <a:gd name="T4" fmla="*/ 3 w 31"/>
                <a:gd name="T5" fmla="*/ 15 h 15"/>
                <a:gd name="T6" fmla="*/ 25 w 31"/>
                <a:gd name="T7" fmla="*/ 10 h 15"/>
                <a:gd name="T8" fmla="*/ 23 w 31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23" y="2"/>
                  </a:moveTo>
                  <a:cubicBezTo>
                    <a:pt x="16" y="4"/>
                    <a:pt x="8" y="7"/>
                    <a:pt x="2" y="11"/>
                  </a:cubicBezTo>
                  <a:cubicBezTo>
                    <a:pt x="0" y="12"/>
                    <a:pt x="1" y="15"/>
                    <a:pt x="3" y="15"/>
                  </a:cubicBezTo>
                  <a:cubicBezTo>
                    <a:pt x="11" y="15"/>
                    <a:pt x="18" y="13"/>
                    <a:pt x="25" y="10"/>
                  </a:cubicBezTo>
                  <a:cubicBezTo>
                    <a:pt x="31" y="9"/>
                    <a:pt x="28" y="0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2"/>
            <p:cNvSpPr/>
            <p:nvPr/>
          </p:nvSpPr>
          <p:spPr bwMode="auto">
            <a:xfrm>
              <a:off x="8297863" y="2517775"/>
              <a:ext cx="241300" cy="395288"/>
            </a:xfrm>
            <a:custGeom>
              <a:avLst/>
              <a:gdLst>
                <a:gd name="T0" fmla="*/ 32 w 33"/>
                <a:gd name="T1" fmla="*/ 21 h 54"/>
                <a:gd name="T2" fmla="*/ 25 w 33"/>
                <a:gd name="T3" fmla="*/ 7 h 54"/>
                <a:gd name="T4" fmla="*/ 1 w 33"/>
                <a:gd name="T5" fmla="*/ 10 h 54"/>
                <a:gd name="T6" fmla="*/ 3 w 33"/>
                <a:gd name="T7" fmla="*/ 11 h 54"/>
                <a:gd name="T8" fmla="*/ 21 w 33"/>
                <a:gd name="T9" fmla="*/ 24 h 54"/>
                <a:gd name="T10" fmla="*/ 18 w 33"/>
                <a:gd name="T11" fmla="*/ 46 h 54"/>
                <a:gd name="T12" fmla="*/ 31 w 33"/>
                <a:gd name="T13" fmla="*/ 42 h 54"/>
                <a:gd name="T14" fmla="*/ 32 w 33"/>
                <a:gd name="T15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54">
                  <a:moveTo>
                    <a:pt x="32" y="21"/>
                  </a:moveTo>
                  <a:cubicBezTo>
                    <a:pt x="31" y="15"/>
                    <a:pt x="29" y="11"/>
                    <a:pt x="25" y="7"/>
                  </a:cubicBezTo>
                  <a:cubicBezTo>
                    <a:pt x="18" y="1"/>
                    <a:pt x="6" y="0"/>
                    <a:pt x="1" y="10"/>
                  </a:cubicBezTo>
                  <a:cubicBezTo>
                    <a:pt x="0" y="11"/>
                    <a:pt x="2" y="12"/>
                    <a:pt x="3" y="11"/>
                  </a:cubicBezTo>
                  <a:cubicBezTo>
                    <a:pt x="13" y="5"/>
                    <a:pt x="24" y="12"/>
                    <a:pt x="21" y="24"/>
                  </a:cubicBezTo>
                  <a:cubicBezTo>
                    <a:pt x="19" y="32"/>
                    <a:pt x="17" y="38"/>
                    <a:pt x="18" y="46"/>
                  </a:cubicBezTo>
                  <a:cubicBezTo>
                    <a:pt x="19" y="54"/>
                    <a:pt x="33" y="51"/>
                    <a:pt x="31" y="42"/>
                  </a:cubicBezTo>
                  <a:cubicBezTo>
                    <a:pt x="29" y="35"/>
                    <a:pt x="33" y="28"/>
                    <a:pt x="3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3"/>
            <p:cNvSpPr/>
            <p:nvPr/>
          </p:nvSpPr>
          <p:spPr bwMode="auto">
            <a:xfrm>
              <a:off x="8524875" y="2927350"/>
              <a:ext cx="109538" cy="109538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5" y="11"/>
                    <a:pt x="15" y="7"/>
                  </a:cubicBezTo>
                  <a:cubicBezTo>
                    <a:pt x="15" y="3"/>
                    <a:pt x="12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69"/>
          <p:cNvGrpSpPr/>
          <p:nvPr/>
        </p:nvGrpSpPr>
        <p:grpSpPr>
          <a:xfrm>
            <a:off x="8273028" y="373449"/>
            <a:ext cx="814111" cy="833765"/>
            <a:chOff x="10831513" y="3351213"/>
            <a:chExt cx="1249363" cy="1279525"/>
          </a:xfrm>
        </p:grpSpPr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72"/>
          <p:cNvGrpSpPr/>
          <p:nvPr/>
        </p:nvGrpSpPr>
        <p:grpSpPr>
          <a:xfrm>
            <a:off x="6605890" y="5114651"/>
            <a:ext cx="1620706" cy="1422484"/>
            <a:chOff x="1531938" y="5241926"/>
            <a:chExt cx="2725737" cy="2392362"/>
          </a:xfrm>
        </p:grpSpPr>
        <p:sp>
          <p:nvSpPr>
            <p:cNvPr id="74" name="Freeform 102"/>
            <p:cNvSpPr/>
            <p:nvPr/>
          </p:nvSpPr>
          <p:spPr bwMode="auto">
            <a:xfrm>
              <a:off x="1531938" y="5411788"/>
              <a:ext cx="2573338" cy="2222500"/>
            </a:xfrm>
            <a:custGeom>
              <a:avLst/>
              <a:gdLst>
                <a:gd name="T0" fmla="*/ 605 w 605"/>
                <a:gd name="T1" fmla="*/ 265 h 522"/>
                <a:gd name="T2" fmla="*/ 455 w 605"/>
                <a:gd name="T3" fmla="*/ 20 h 522"/>
                <a:gd name="T4" fmla="*/ 273 w 605"/>
                <a:gd name="T5" fmla="*/ 116 h 522"/>
                <a:gd name="T6" fmla="*/ 250 w 605"/>
                <a:gd name="T7" fmla="*/ 166 h 522"/>
                <a:gd name="T8" fmla="*/ 250 w 605"/>
                <a:gd name="T9" fmla="*/ 172 h 522"/>
                <a:gd name="T10" fmla="*/ 247 w 605"/>
                <a:gd name="T11" fmla="*/ 171 h 522"/>
                <a:gd name="T12" fmla="*/ 194 w 605"/>
                <a:gd name="T13" fmla="*/ 129 h 522"/>
                <a:gd name="T14" fmla="*/ 83 w 605"/>
                <a:gd name="T15" fmla="*/ 141 h 522"/>
                <a:gd name="T16" fmla="*/ 8 w 605"/>
                <a:gd name="T17" fmla="*/ 227 h 522"/>
                <a:gd name="T18" fmla="*/ 30 w 605"/>
                <a:gd name="T19" fmla="*/ 264 h 522"/>
                <a:gd name="T20" fmla="*/ 29 w 605"/>
                <a:gd name="T21" fmla="*/ 269 h 522"/>
                <a:gd name="T22" fmla="*/ 4 w 605"/>
                <a:gd name="T23" fmla="*/ 304 h 522"/>
                <a:gd name="T24" fmla="*/ 8 w 605"/>
                <a:gd name="T25" fmla="*/ 311 h 522"/>
                <a:gd name="T26" fmla="*/ 0 w 605"/>
                <a:gd name="T27" fmla="*/ 322 h 522"/>
                <a:gd name="T28" fmla="*/ 79 w 605"/>
                <a:gd name="T29" fmla="*/ 483 h 522"/>
                <a:gd name="T30" fmla="*/ 90 w 605"/>
                <a:gd name="T31" fmla="*/ 467 h 522"/>
                <a:gd name="T32" fmla="*/ 175 w 605"/>
                <a:gd name="T33" fmla="*/ 492 h 522"/>
                <a:gd name="T34" fmla="*/ 385 w 605"/>
                <a:gd name="T35" fmla="*/ 385 h 522"/>
                <a:gd name="T36" fmla="*/ 394 w 605"/>
                <a:gd name="T37" fmla="*/ 392 h 522"/>
                <a:gd name="T38" fmla="*/ 401 w 605"/>
                <a:gd name="T39" fmla="*/ 396 h 522"/>
                <a:gd name="T40" fmla="*/ 401 w 605"/>
                <a:gd name="T41" fmla="*/ 396 h 522"/>
                <a:gd name="T42" fmla="*/ 401 w 605"/>
                <a:gd name="T43" fmla="*/ 396 h 522"/>
                <a:gd name="T44" fmla="*/ 406 w 605"/>
                <a:gd name="T45" fmla="*/ 392 h 522"/>
                <a:gd name="T46" fmla="*/ 409 w 605"/>
                <a:gd name="T47" fmla="*/ 386 h 522"/>
                <a:gd name="T48" fmla="*/ 419 w 605"/>
                <a:gd name="T49" fmla="*/ 383 h 522"/>
                <a:gd name="T50" fmla="*/ 435 w 605"/>
                <a:gd name="T51" fmla="*/ 364 h 522"/>
                <a:gd name="T52" fmla="*/ 464 w 605"/>
                <a:gd name="T53" fmla="*/ 344 h 522"/>
                <a:gd name="T54" fmla="*/ 531 w 605"/>
                <a:gd name="T55" fmla="*/ 313 h 522"/>
                <a:gd name="T56" fmla="*/ 602 w 605"/>
                <a:gd name="T57" fmla="*/ 296 h 522"/>
                <a:gd name="T58" fmla="*/ 587 w 605"/>
                <a:gd name="T59" fmla="*/ 272 h 522"/>
                <a:gd name="T60" fmla="*/ 605 w 605"/>
                <a:gd name="T61" fmla="*/ 26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5" h="522">
                  <a:moveTo>
                    <a:pt x="605" y="265"/>
                  </a:moveTo>
                  <a:cubicBezTo>
                    <a:pt x="550" y="187"/>
                    <a:pt x="500" y="105"/>
                    <a:pt x="455" y="20"/>
                  </a:cubicBezTo>
                  <a:cubicBezTo>
                    <a:pt x="444" y="0"/>
                    <a:pt x="325" y="53"/>
                    <a:pt x="273" y="116"/>
                  </a:cubicBezTo>
                  <a:cubicBezTo>
                    <a:pt x="260" y="133"/>
                    <a:pt x="251" y="149"/>
                    <a:pt x="250" y="166"/>
                  </a:cubicBezTo>
                  <a:cubicBezTo>
                    <a:pt x="250" y="168"/>
                    <a:pt x="250" y="170"/>
                    <a:pt x="250" y="172"/>
                  </a:cubicBezTo>
                  <a:cubicBezTo>
                    <a:pt x="249" y="171"/>
                    <a:pt x="248" y="171"/>
                    <a:pt x="247" y="171"/>
                  </a:cubicBezTo>
                  <a:cubicBezTo>
                    <a:pt x="232" y="153"/>
                    <a:pt x="215" y="138"/>
                    <a:pt x="194" y="129"/>
                  </a:cubicBezTo>
                  <a:cubicBezTo>
                    <a:pt x="158" y="114"/>
                    <a:pt x="116" y="121"/>
                    <a:pt x="83" y="141"/>
                  </a:cubicBezTo>
                  <a:cubicBezTo>
                    <a:pt x="50" y="161"/>
                    <a:pt x="25" y="192"/>
                    <a:pt x="8" y="227"/>
                  </a:cubicBezTo>
                  <a:cubicBezTo>
                    <a:pt x="16" y="239"/>
                    <a:pt x="23" y="252"/>
                    <a:pt x="30" y="264"/>
                  </a:cubicBezTo>
                  <a:cubicBezTo>
                    <a:pt x="30" y="266"/>
                    <a:pt x="29" y="268"/>
                    <a:pt x="29" y="269"/>
                  </a:cubicBezTo>
                  <a:cubicBezTo>
                    <a:pt x="13" y="285"/>
                    <a:pt x="2" y="299"/>
                    <a:pt x="4" y="304"/>
                  </a:cubicBezTo>
                  <a:cubicBezTo>
                    <a:pt x="6" y="306"/>
                    <a:pt x="7" y="309"/>
                    <a:pt x="8" y="311"/>
                  </a:cubicBezTo>
                  <a:cubicBezTo>
                    <a:pt x="3" y="316"/>
                    <a:pt x="0" y="321"/>
                    <a:pt x="0" y="322"/>
                  </a:cubicBezTo>
                  <a:cubicBezTo>
                    <a:pt x="21" y="378"/>
                    <a:pt x="48" y="432"/>
                    <a:pt x="79" y="483"/>
                  </a:cubicBezTo>
                  <a:cubicBezTo>
                    <a:pt x="80" y="476"/>
                    <a:pt x="84" y="471"/>
                    <a:pt x="90" y="467"/>
                  </a:cubicBezTo>
                  <a:cubicBezTo>
                    <a:pt x="107" y="508"/>
                    <a:pt x="130" y="522"/>
                    <a:pt x="175" y="492"/>
                  </a:cubicBezTo>
                  <a:cubicBezTo>
                    <a:pt x="202" y="474"/>
                    <a:pt x="340" y="377"/>
                    <a:pt x="385" y="385"/>
                  </a:cubicBezTo>
                  <a:cubicBezTo>
                    <a:pt x="390" y="388"/>
                    <a:pt x="394" y="391"/>
                    <a:pt x="394" y="392"/>
                  </a:cubicBezTo>
                  <a:cubicBezTo>
                    <a:pt x="398" y="394"/>
                    <a:pt x="399" y="395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2" y="396"/>
                    <a:pt x="403" y="395"/>
                    <a:pt x="406" y="392"/>
                  </a:cubicBezTo>
                  <a:cubicBezTo>
                    <a:pt x="408" y="390"/>
                    <a:pt x="408" y="388"/>
                    <a:pt x="409" y="386"/>
                  </a:cubicBezTo>
                  <a:cubicBezTo>
                    <a:pt x="413" y="386"/>
                    <a:pt x="417" y="385"/>
                    <a:pt x="419" y="383"/>
                  </a:cubicBezTo>
                  <a:cubicBezTo>
                    <a:pt x="426" y="378"/>
                    <a:pt x="429" y="369"/>
                    <a:pt x="435" y="364"/>
                  </a:cubicBezTo>
                  <a:cubicBezTo>
                    <a:pt x="443" y="356"/>
                    <a:pt x="454" y="350"/>
                    <a:pt x="464" y="344"/>
                  </a:cubicBezTo>
                  <a:cubicBezTo>
                    <a:pt x="486" y="332"/>
                    <a:pt x="508" y="322"/>
                    <a:pt x="531" y="313"/>
                  </a:cubicBezTo>
                  <a:cubicBezTo>
                    <a:pt x="538" y="311"/>
                    <a:pt x="600" y="291"/>
                    <a:pt x="602" y="296"/>
                  </a:cubicBezTo>
                  <a:cubicBezTo>
                    <a:pt x="598" y="287"/>
                    <a:pt x="593" y="279"/>
                    <a:pt x="587" y="272"/>
                  </a:cubicBezTo>
                  <a:cubicBezTo>
                    <a:pt x="593" y="270"/>
                    <a:pt x="599" y="267"/>
                    <a:pt x="605" y="265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03"/>
            <p:cNvSpPr/>
            <p:nvPr/>
          </p:nvSpPr>
          <p:spPr bwMode="auto">
            <a:xfrm>
              <a:off x="1676400" y="6408738"/>
              <a:ext cx="858838" cy="889000"/>
            </a:xfrm>
            <a:custGeom>
              <a:avLst/>
              <a:gdLst>
                <a:gd name="T0" fmla="*/ 2 w 202"/>
                <a:gd name="T1" fmla="*/ 48 h 209"/>
                <a:gd name="T2" fmla="*/ 81 w 202"/>
                <a:gd name="T3" fmla="*/ 209 h 209"/>
                <a:gd name="T4" fmla="*/ 103 w 202"/>
                <a:gd name="T5" fmla="*/ 186 h 209"/>
                <a:gd name="T6" fmla="*/ 202 w 202"/>
                <a:gd name="T7" fmla="*/ 142 h 209"/>
                <a:gd name="T8" fmla="*/ 154 w 202"/>
                <a:gd name="T9" fmla="*/ 99 h 209"/>
                <a:gd name="T10" fmla="*/ 111 w 202"/>
                <a:gd name="T11" fmla="*/ 50 h 209"/>
                <a:gd name="T12" fmla="*/ 80 w 202"/>
                <a:gd name="T13" fmla="*/ 23 h 209"/>
                <a:gd name="T14" fmla="*/ 58 w 202"/>
                <a:gd name="T15" fmla="*/ 0 h 209"/>
                <a:gd name="T16" fmla="*/ 2 w 202"/>
                <a:gd name="T17" fmla="*/ 4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9">
                  <a:moveTo>
                    <a:pt x="2" y="48"/>
                  </a:moveTo>
                  <a:cubicBezTo>
                    <a:pt x="23" y="104"/>
                    <a:pt x="50" y="158"/>
                    <a:pt x="81" y="209"/>
                  </a:cubicBezTo>
                  <a:cubicBezTo>
                    <a:pt x="82" y="198"/>
                    <a:pt x="93" y="191"/>
                    <a:pt x="103" y="186"/>
                  </a:cubicBezTo>
                  <a:cubicBezTo>
                    <a:pt x="136" y="171"/>
                    <a:pt x="168" y="156"/>
                    <a:pt x="202" y="142"/>
                  </a:cubicBezTo>
                  <a:cubicBezTo>
                    <a:pt x="193" y="145"/>
                    <a:pt x="160" y="105"/>
                    <a:pt x="154" y="99"/>
                  </a:cubicBezTo>
                  <a:cubicBezTo>
                    <a:pt x="140" y="83"/>
                    <a:pt x="126" y="66"/>
                    <a:pt x="111" y="50"/>
                  </a:cubicBezTo>
                  <a:cubicBezTo>
                    <a:pt x="102" y="40"/>
                    <a:pt x="91" y="31"/>
                    <a:pt x="80" y="23"/>
                  </a:cubicBezTo>
                  <a:cubicBezTo>
                    <a:pt x="68" y="15"/>
                    <a:pt x="66" y="10"/>
                    <a:pt x="58" y="0"/>
                  </a:cubicBezTo>
                  <a:cubicBezTo>
                    <a:pt x="52" y="4"/>
                    <a:pt x="0" y="42"/>
                    <a:pt x="2" y="48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04"/>
            <p:cNvSpPr/>
            <p:nvPr/>
          </p:nvSpPr>
          <p:spPr bwMode="auto">
            <a:xfrm>
              <a:off x="3254375" y="6319838"/>
              <a:ext cx="990600" cy="590550"/>
            </a:xfrm>
            <a:custGeom>
              <a:avLst/>
              <a:gdLst>
                <a:gd name="T0" fmla="*/ 233 w 233"/>
                <a:gd name="T1" fmla="*/ 43 h 139"/>
                <a:gd name="T2" fmla="*/ 206 w 233"/>
                <a:gd name="T3" fmla="*/ 6 h 139"/>
                <a:gd name="T4" fmla="*/ 199 w 233"/>
                <a:gd name="T5" fmla="*/ 0 h 139"/>
                <a:gd name="T6" fmla="*/ 189 w 233"/>
                <a:gd name="T7" fmla="*/ 1 h 139"/>
                <a:gd name="T8" fmla="*/ 6 w 233"/>
                <a:gd name="T9" fmla="*/ 99 h 139"/>
                <a:gd name="T10" fmla="*/ 2 w 233"/>
                <a:gd name="T11" fmla="*/ 113 h 139"/>
                <a:gd name="T12" fmla="*/ 50 w 233"/>
                <a:gd name="T13" fmla="*/ 130 h 139"/>
                <a:gd name="T14" fmla="*/ 66 w 233"/>
                <a:gd name="T15" fmla="*/ 111 h 139"/>
                <a:gd name="T16" fmla="*/ 95 w 233"/>
                <a:gd name="T17" fmla="*/ 91 h 139"/>
                <a:gd name="T18" fmla="*/ 162 w 233"/>
                <a:gd name="T19" fmla="*/ 60 h 139"/>
                <a:gd name="T20" fmla="*/ 233 w 233"/>
                <a:gd name="T21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9">
                  <a:moveTo>
                    <a:pt x="233" y="43"/>
                  </a:moveTo>
                  <a:cubicBezTo>
                    <a:pt x="226" y="29"/>
                    <a:pt x="217" y="16"/>
                    <a:pt x="206" y="6"/>
                  </a:cubicBezTo>
                  <a:cubicBezTo>
                    <a:pt x="204" y="3"/>
                    <a:pt x="202" y="1"/>
                    <a:pt x="199" y="0"/>
                  </a:cubicBezTo>
                  <a:cubicBezTo>
                    <a:pt x="196" y="0"/>
                    <a:pt x="193" y="0"/>
                    <a:pt x="189" y="1"/>
                  </a:cubicBezTo>
                  <a:cubicBezTo>
                    <a:pt x="122" y="19"/>
                    <a:pt x="51" y="45"/>
                    <a:pt x="6" y="99"/>
                  </a:cubicBezTo>
                  <a:cubicBezTo>
                    <a:pt x="3" y="103"/>
                    <a:pt x="0" y="108"/>
                    <a:pt x="2" y="113"/>
                  </a:cubicBezTo>
                  <a:cubicBezTo>
                    <a:pt x="9" y="127"/>
                    <a:pt x="37" y="139"/>
                    <a:pt x="50" y="130"/>
                  </a:cubicBezTo>
                  <a:cubicBezTo>
                    <a:pt x="57" y="125"/>
                    <a:pt x="60" y="116"/>
                    <a:pt x="66" y="111"/>
                  </a:cubicBezTo>
                  <a:cubicBezTo>
                    <a:pt x="74" y="103"/>
                    <a:pt x="85" y="97"/>
                    <a:pt x="95" y="91"/>
                  </a:cubicBezTo>
                  <a:cubicBezTo>
                    <a:pt x="117" y="79"/>
                    <a:pt x="139" y="69"/>
                    <a:pt x="162" y="60"/>
                  </a:cubicBezTo>
                  <a:cubicBezTo>
                    <a:pt x="169" y="58"/>
                    <a:pt x="231" y="38"/>
                    <a:pt x="233" y="43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5"/>
            <p:cNvSpPr/>
            <p:nvPr/>
          </p:nvSpPr>
          <p:spPr bwMode="auto">
            <a:xfrm>
              <a:off x="3236913" y="6305551"/>
              <a:ext cx="931863" cy="630238"/>
            </a:xfrm>
            <a:custGeom>
              <a:avLst/>
              <a:gdLst>
                <a:gd name="T0" fmla="*/ 219 w 219"/>
                <a:gd name="T1" fmla="*/ 43 h 148"/>
                <a:gd name="T2" fmla="*/ 184 w 219"/>
                <a:gd name="T3" fmla="*/ 7 h 148"/>
                <a:gd name="T4" fmla="*/ 175 w 219"/>
                <a:gd name="T5" fmla="*/ 1 h 148"/>
                <a:gd name="T6" fmla="*/ 166 w 219"/>
                <a:gd name="T7" fmla="*/ 2 h 148"/>
                <a:gd name="T8" fmla="*/ 66 w 219"/>
                <a:gd name="T9" fmla="*/ 41 h 148"/>
                <a:gd name="T10" fmla="*/ 0 w 219"/>
                <a:gd name="T11" fmla="*/ 122 h 148"/>
                <a:gd name="T12" fmla="*/ 29 w 219"/>
                <a:gd name="T13" fmla="*/ 142 h 148"/>
                <a:gd name="T14" fmla="*/ 41 w 219"/>
                <a:gd name="T15" fmla="*/ 142 h 148"/>
                <a:gd name="T16" fmla="*/ 49 w 219"/>
                <a:gd name="T17" fmla="*/ 119 h 148"/>
                <a:gd name="T18" fmla="*/ 74 w 219"/>
                <a:gd name="T19" fmla="*/ 97 h 148"/>
                <a:gd name="T20" fmla="*/ 219 w 219"/>
                <a:gd name="T21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48">
                  <a:moveTo>
                    <a:pt x="219" y="43"/>
                  </a:moveTo>
                  <a:cubicBezTo>
                    <a:pt x="208" y="31"/>
                    <a:pt x="196" y="19"/>
                    <a:pt x="184" y="7"/>
                  </a:cubicBezTo>
                  <a:cubicBezTo>
                    <a:pt x="182" y="5"/>
                    <a:pt x="179" y="2"/>
                    <a:pt x="175" y="1"/>
                  </a:cubicBezTo>
                  <a:cubicBezTo>
                    <a:pt x="172" y="0"/>
                    <a:pt x="169" y="1"/>
                    <a:pt x="166" y="2"/>
                  </a:cubicBezTo>
                  <a:cubicBezTo>
                    <a:pt x="131" y="12"/>
                    <a:pt x="97" y="23"/>
                    <a:pt x="66" y="41"/>
                  </a:cubicBezTo>
                  <a:cubicBezTo>
                    <a:pt x="36" y="60"/>
                    <a:pt x="10" y="88"/>
                    <a:pt x="0" y="122"/>
                  </a:cubicBezTo>
                  <a:cubicBezTo>
                    <a:pt x="0" y="120"/>
                    <a:pt x="27" y="141"/>
                    <a:pt x="29" y="142"/>
                  </a:cubicBezTo>
                  <a:cubicBezTo>
                    <a:pt x="38" y="146"/>
                    <a:pt x="35" y="148"/>
                    <a:pt x="41" y="142"/>
                  </a:cubicBezTo>
                  <a:cubicBezTo>
                    <a:pt x="46" y="137"/>
                    <a:pt x="45" y="125"/>
                    <a:pt x="49" y="119"/>
                  </a:cubicBezTo>
                  <a:cubicBezTo>
                    <a:pt x="55" y="110"/>
                    <a:pt x="65" y="103"/>
                    <a:pt x="74" y="97"/>
                  </a:cubicBezTo>
                  <a:cubicBezTo>
                    <a:pt x="117" y="67"/>
                    <a:pt x="167" y="48"/>
                    <a:pt x="219" y="43"/>
                  </a:cubicBezTo>
                  <a:close/>
                </a:path>
              </a:pathLst>
            </a:custGeom>
            <a:solidFill>
              <a:srgbClr val="C9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06"/>
            <p:cNvSpPr/>
            <p:nvPr/>
          </p:nvSpPr>
          <p:spPr bwMode="auto">
            <a:xfrm>
              <a:off x="1671638" y="5940426"/>
              <a:ext cx="1692275" cy="1528763"/>
            </a:xfrm>
            <a:custGeom>
              <a:avLst/>
              <a:gdLst>
                <a:gd name="T0" fmla="*/ 7 w 398"/>
                <a:gd name="T1" fmla="*/ 140 h 359"/>
                <a:gd name="T2" fmla="*/ 106 w 398"/>
                <a:gd name="T3" fmla="*/ 40 h 359"/>
                <a:gd name="T4" fmla="*/ 241 w 398"/>
                <a:gd name="T5" fmla="*/ 5 h 359"/>
                <a:gd name="T6" fmla="*/ 255 w 398"/>
                <a:gd name="T7" fmla="*/ 9 h 359"/>
                <a:gd name="T8" fmla="*/ 264 w 398"/>
                <a:gd name="T9" fmla="*/ 20 h 359"/>
                <a:gd name="T10" fmla="*/ 398 w 398"/>
                <a:gd name="T11" fmla="*/ 226 h 359"/>
                <a:gd name="T12" fmla="*/ 178 w 398"/>
                <a:gd name="T13" fmla="*/ 328 h 359"/>
                <a:gd name="T14" fmla="*/ 91 w 398"/>
                <a:gd name="T15" fmla="*/ 298 h 359"/>
                <a:gd name="T16" fmla="*/ 7 w 398"/>
                <a:gd name="T17" fmla="*/ 1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59">
                  <a:moveTo>
                    <a:pt x="7" y="140"/>
                  </a:moveTo>
                  <a:cubicBezTo>
                    <a:pt x="0" y="127"/>
                    <a:pt x="94" y="49"/>
                    <a:pt x="106" y="40"/>
                  </a:cubicBezTo>
                  <a:cubicBezTo>
                    <a:pt x="143" y="11"/>
                    <a:pt x="195" y="0"/>
                    <a:pt x="241" y="5"/>
                  </a:cubicBezTo>
                  <a:cubicBezTo>
                    <a:pt x="246" y="6"/>
                    <a:pt x="251" y="6"/>
                    <a:pt x="255" y="9"/>
                  </a:cubicBezTo>
                  <a:cubicBezTo>
                    <a:pt x="259" y="12"/>
                    <a:pt x="262" y="16"/>
                    <a:pt x="264" y="20"/>
                  </a:cubicBezTo>
                  <a:cubicBezTo>
                    <a:pt x="309" y="88"/>
                    <a:pt x="353" y="157"/>
                    <a:pt x="398" y="226"/>
                  </a:cubicBezTo>
                  <a:cubicBezTo>
                    <a:pt x="370" y="195"/>
                    <a:pt x="208" y="308"/>
                    <a:pt x="178" y="328"/>
                  </a:cubicBezTo>
                  <a:cubicBezTo>
                    <a:pt x="132" y="359"/>
                    <a:pt x="108" y="343"/>
                    <a:pt x="91" y="298"/>
                  </a:cubicBezTo>
                  <a:cubicBezTo>
                    <a:pt x="71" y="244"/>
                    <a:pt x="35" y="191"/>
                    <a:pt x="7" y="14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07"/>
            <p:cNvSpPr/>
            <p:nvPr/>
          </p:nvSpPr>
          <p:spPr bwMode="auto">
            <a:xfrm>
              <a:off x="2743200" y="5241926"/>
              <a:ext cx="1514475" cy="1685925"/>
            </a:xfrm>
            <a:custGeom>
              <a:avLst/>
              <a:gdLst>
                <a:gd name="T0" fmla="*/ 356 w 356"/>
                <a:gd name="T1" fmla="*/ 265 h 396"/>
                <a:gd name="T2" fmla="*/ 219 w 356"/>
                <a:gd name="T3" fmla="*/ 318 h 396"/>
                <a:gd name="T4" fmla="*/ 173 w 356"/>
                <a:gd name="T5" fmla="*/ 345 h 396"/>
                <a:gd name="T6" fmla="*/ 171 w 356"/>
                <a:gd name="T7" fmla="*/ 346 h 396"/>
                <a:gd name="T8" fmla="*/ 165 w 356"/>
                <a:gd name="T9" fmla="*/ 353 h 396"/>
                <a:gd name="T10" fmla="*/ 152 w 356"/>
                <a:gd name="T11" fmla="*/ 396 h 396"/>
                <a:gd name="T12" fmla="*/ 11 w 356"/>
                <a:gd name="T13" fmla="*/ 204 h 396"/>
                <a:gd name="T14" fmla="*/ 1 w 356"/>
                <a:gd name="T15" fmla="*/ 166 h 396"/>
                <a:gd name="T16" fmla="*/ 24 w 356"/>
                <a:gd name="T17" fmla="*/ 116 h 396"/>
                <a:gd name="T18" fmla="*/ 206 w 356"/>
                <a:gd name="T19" fmla="*/ 20 h 396"/>
                <a:gd name="T20" fmla="*/ 356 w 356"/>
                <a:gd name="T21" fmla="*/ 26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96">
                  <a:moveTo>
                    <a:pt x="356" y="265"/>
                  </a:moveTo>
                  <a:cubicBezTo>
                    <a:pt x="310" y="281"/>
                    <a:pt x="264" y="298"/>
                    <a:pt x="219" y="318"/>
                  </a:cubicBezTo>
                  <a:cubicBezTo>
                    <a:pt x="202" y="325"/>
                    <a:pt x="186" y="333"/>
                    <a:pt x="173" y="345"/>
                  </a:cubicBezTo>
                  <a:cubicBezTo>
                    <a:pt x="172" y="345"/>
                    <a:pt x="172" y="346"/>
                    <a:pt x="171" y="346"/>
                  </a:cubicBezTo>
                  <a:cubicBezTo>
                    <a:pt x="169" y="348"/>
                    <a:pt x="167" y="350"/>
                    <a:pt x="165" y="353"/>
                  </a:cubicBezTo>
                  <a:cubicBezTo>
                    <a:pt x="155" y="365"/>
                    <a:pt x="149" y="381"/>
                    <a:pt x="152" y="396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3" y="192"/>
                    <a:pt x="0" y="179"/>
                    <a:pt x="1" y="166"/>
                  </a:cubicBezTo>
                  <a:cubicBezTo>
                    <a:pt x="2" y="149"/>
                    <a:pt x="11" y="133"/>
                    <a:pt x="24" y="116"/>
                  </a:cubicBezTo>
                  <a:cubicBezTo>
                    <a:pt x="76" y="53"/>
                    <a:pt x="195" y="0"/>
                    <a:pt x="206" y="20"/>
                  </a:cubicBezTo>
                  <a:cubicBezTo>
                    <a:pt x="251" y="105"/>
                    <a:pt x="301" y="187"/>
                    <a:pt x="356" y="265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08"/>
            <p:cNvSpPr/>
            <p:nvPr/>
          </p:nvSpPr>
          <p:spPr bwMode="auto">
            <a:xfrm>
              <a:off x="2747963" y="5735638"/>
              <a:ext cx="731838" cy="1009650"/>
            </a:xfrm>
            <a:custGeom>
              <a:avLst/>
              <a:gdLst>
                <a:gd name="T0" fmla="*/ 172 w 172"/>
                <a:gd name="T1" fmla="*/ 229 h 237"/>
                <a:gd name="T2" fmla="*/ 170 w 172"/>
                <a:gd name="T3" fmla="*/ 230 h 237"/>
                <a:gd name="T4" fmla="*/ 164 w 172"/>
                <a:gd name="T5" fmla="*/ 237 h 237"/>
                <a:gd name="T6" fmla="*/ 131 w 172"/>
                <a:gd name="T7" fmla="*/ 232 h 237"/>
                <a:gd name="T8" fmla="*/ 94 w 172"/>
                <a:gd name="T9" fmla="*/ 198 h 237"/>
                <a:gd name="T10" fmla="*/ 14 w 172"/>
                <a:gd name="T11" fmla="*/ 78 h 237"/>
                <a:gd name="T12" fmla="*/ 0 w 172"/>
                <a:gd name="T13" fmla="*/ 50 h 237"/>
                <a:gd name="T14" fmla="*/ 23 w 172"/>
                <a:gd name="T15" fmla="*/ 0 h 237"/>
                <a:gd name="T16" fmla="*/ 130 w 172"/>
                <a:gd name="T17" fmla="*/ 171 h 237"/>
                <a:gd name="T18" fmla="*/ 172 w 172"/>
                <a:gd name="T19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37">
                  <a:moveTo>
                    <a:pt x="172" y="229"/>
                  </a:moveTo>
                  <a:cubicBezTo>
                    <a:pt x="171" y="229"/>
                    <a:pt x="171" y="230"/>
                    <a:pt x="170" y="230"/>
                  </a:cubicBezTo>
                  <a:cubicBezTo>
                    <a:pt x="168" y="232"/>
                    <a:pt x="166" y="234"/>
                    <a:pt x="164" y="237"/>
                  </a:cubicBezTo>
                  <a:cubicBezTo>
                    <a:pt x="153" y="234"/>
                    <a:pt x="139" y="234"/>
                    <a:pt x="131" y="232"/>
                  </a:cubicBezTo>
                  <a:cubicBezTo>
                    <a:pt x="110" y="228"/>
                    <a:pt x="107" y="219"/>
                    <a:pt x="94" y="198"/>
                  </a:cubicBezTo>
                  <a:cubicBezTo>
                    <a:pt x="67" y="158"/>
                    <a:pt x="41" y="118"/>
                    <a:pt x="14" y="78"/>
                  </a:cubicBezTo>
                  <a:cubicBezTo>
                    <a:pt x="9" y="69"/>
                    <a:pt x="3" y="60"/>
                    <a:pt x="0" y="50"/>
                  </a:cubicBezTo>
                  <a:cubicBezTo>
                    <a:pt x="1" y="33"/>
                    <a:pt x="10" y="17"/>
                    <a:pt x="23" y="0"/>
                  </a:cubicBezTo>
                  <a:cubicBezTo>
                    <a:pt x="50" y="62"/>
                    <a:pt x="90" y="117"/>
                    <a:pt x="130" y="171"/>
                  </a:cubicBezTo>
                  <a:cubicBezTo>
                    <a:pt x="144" y="191"/>
                    <a:pt x="158" y="210"/>
                    <a:pt x="172" y="229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09"/>
            <p:cNvSpPr/>
            <p:nvPr/>
          </p:nvSpPr>
          <p:spPr bwMode="auto">
            <a:xfrm>
              <a:off x="1676400" y="6254751"/>
              <a:ext cx="1658938" cy="1085850"/>
            </a:xfrm>
            <a:custGeom>
              <a:avLst/>
              <a:gdLst>
                <a:gd name="T0" fmla="*/ 139 w 390"/>
                <a:gd name="T1" fmla="*/ 255 h 255"/>
                <a:gd name="T2" fmla="*/ 390 w 390"/>
                <a:gd name="T3" fmla="*/ 139 h 255"/>
                <a:gd name="T4" fmla="*/ 336 w 390"/>
                <a:gd name="T5" fmla="*/ 103 h 255"/>
                <a:gd name="T6" fmla="*/ 256 w 390"/>
                <a:gd name="T7" fmla="*/ 57 h 255"/>
                <a:gd name="T8" fmla="*/ 151 w 390"/>
                <a:gd name="T9" fmla="*/ 8 h 255"/>
                <a:gd name="T10" fmla="*/ 67 w 390"/>
                <a:gd name="T11" fmla="*/ 4 h 255"/>
                <a:gd name="T12" fmla="*/ 61 w 390"/>
                <a:gd name="T13" fmla="*/ 107 h 255"/>
                <a:gd name="T14" fmla="*/ 139 w 390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255">
                  <a:moveTo>
                    <a:pt x="139" y="255"/>
                  </a:moveTo>
                  <a:cubicBezTo>
                    <a:pt x="214" y="201"/>
                    <a:pt x="300" y="161"/>
                    <a:pt x="390" y="139"/>
                  </a:cubicBezTo>
                  <a:cubicBezTo>
                    <a:pt x="374" y="125"/>
                    <a:pt x="355" y="114"/>
                    <a:pt x="336" y="103"/>
                  </a:cubicBezTo>
                  <a:cubicBezTo>
                    <a:pt x="309" y="88"/>
                    <a:pt x="283" y="72"/>
                    <a:pt x="256" y="57"/>
                  </a:cubicBezTo>
                  <a:cubicBezTo>
                    <a:pt x="223" y="37"/>
                    <a:pt x="189" y="18"/>
                    <a:pt x="151" y="8"/>
                  </a:cubicBezTo>
                  <a:cubicBezTo>
                    <a:pt x="124" y="1"/>
                    <a:pt x="95" y="0"/>
                    <a:pt x="67" y="4"/>
                  </a:cubicBezTo>
                  <a:cubicBezTo>
                    <a:pt x="0" y="15"/>
                    <a:pt x="43" y="72"/>
                    <a:pt x="61" y="107"/>
                  </a:cubicBezTo>
                  <a:cubicBezTo>
                    <a:pt x="87" y="157"/>
                    <a:pt x="113" y="206"/>
                    <a:pt x="139" y="255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10"/>
            <p:cNvSpPr/>
            <p:nvPr/>
          </p:nvSpPr>
          <p:spPr bwMode="auto">
            <a:xfrm>
              <a:off x="1719263" y="5727701"/>
              <a:ext cx="1644650" cy="1531938"/>
            </a:xfrm>
            <a:custGeom>
              <a:avLst/>
              <a:gdLst>
                <a:gd name="T0" fmla="*/ 357 w 387"/>
                <a:gd name="T1" fmla="*/ 260 h 360"/>
                <a:gd name="T2" fmla="*/ 387 w 387"/>
                <a:gd name="T3" fmla="*/ 264 h 360"/>
                <a:gd name="T4" fmla="*/ 285 w 387"/>
                <a:gd name="T5" fmla="*/ 120 h 360"/>
                <a:gd name="T6" fmla="*/ 186 w 387"/>
                <a:gd name="T7" fmla="*/ 15 h 360"/>
                <a:gd name="T8" fmla="*/ 75 w 387"/>
                <a:gd name="T9" fmla="*/ 27 h 360"/>
                <a:gd name="T10" fmla="*/ 0 w 387"/>
                <a:gd name="T11" fmla="*/ 113 h 360"/>
                <a:gd name="T12" fmla="*/ 122 w 387"/>
                <a:gd name="T13" fmla="*/ 360 h 360"/>
                <a:gd name="T14" fmla="*/ 146 w 387"/>
                <a:gd name="T15" fmla="*/ 336 h 360"/>
                <a:gd name="T16" fmla="*/ 208 w 387"/>
                <a:gd name="T17" fmla="*/ 302 h 360"/>
                <a:gd name="T18" fmla="*/ 300 w 387"/>
                <a:gd name="T19" fmla="*/ 270 h 360"/>
                <a:gd name="T20" fmla="*/ 357 w 387"/>
                <a:gd name="T21" fmla="*/ 2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60">
                  <a:moveTo>
                    <a:pt x="357" y="260"/>
                  </a:moveTo>
                  <a:cubicBezTo>
                    <a:pt x="368" y="259"/>
                    <a:pt x="379" y="260"/>
                    <a:pt x="387" y="264"/>
                  </a:cubicBezTo>
                  <a:cubicBezTo>
                    <a:pt x="351" y="217"/>
                    <a:pt x="317" y="169"/>
                    <a:pt x="285" y="120"/>
                  </a:cubicBezTo>
                  <a:cubicBezTo>
                    <a:pt x="259" y="82"/>
                    <a:pt x="231" y="34"/>
                    <a:pt x="186" y="15"/>
                  </a:cubicBezTo>
                  <a:cubicBezTo>
                    <a:pt x="150" y="0"/>
                    <a:pt x="108" y="7"/>
                    <a:pt x="75" y="27"/>
                  </a:cubicBezTo>
                  <a:cubicBezTo>
                    <a:pt x="42" y="47"/>
                    <a:pt x="17" y="78"/>
                    <a:pt x="0" y="113"/>
                  </a:cubicBezTo>
                  <a:cubicBezTo>
                    <a:pt x="48" y="191"/>
                    <a:pt x="89" y="274"/>
                    <a:pt x="122" y="360"/>
                  </a:cubicBezTo>
                  <a:cubicBezTo>
                    <a:pt x="125" y="348"/>
                    <a:pt x="136" y="342"/>
                    <a:pt x="146" y="336"/>
                  </a:cubicBezTo>
                  <a:cubicBezTo>
                    <a:pt x="167" y="324"/>
                    <a:pt x="187" y="313"/>
                    <a:pt x="208" y="302"/>
                  </a:cubicBezTo>
                  <a:cubicBezTo>
                    <a:pt x="237" y="288"/>
                    <a:pt x="268" y="277"/>
                    <a:pt x="300" y="270"/>
                  </a:cubicBezTo>
                  <a:cubicBezTo>
                    <a:pt x="316" y="267"/>
                    <a:pt x="337" y="261"/>
                    <a:pt x="357" y="26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11"/>
            <p:cNvSpPr/>
            <p:nvPr/>
          </p:nvSpPr>
          <p:spPr bwMode="auto">
            <a:xfrm>
              <a:off x="1897063" y="5880101"/>
              <a:ext cx="749300" cy="285750"/>
            </a:xfrm>
            <a:custGeom>
              <a:avLst/>
              <a:gdLst>
                <a:gd name="T0" fmla="*/ 173 w 176"/>
                <a:gd name="T1" fmla="*/ 19 h 67"/>
                <a:gd name="T2" fmla="*/ 126 w 176"/>
                <a:gd name="T3" fmla="*/ 2 h 67"/>
                <a:gd name="T4" fmla="*/ 69 w 176"/>
                <a:gd name="T5" fmla="*/ 6 h 67"/>
                <a:gd name="T6" fmla="*/ 0 w 176"/>
                <a:gd name="T7" fmla="*/ 65 h 67"/>
                <a:gd name="T8" fmla="*/ 3 w 176"/>
                <a:gd name="T9" fmla="*/ 66 h 67"/>
                <a:gd name="T10" fmla="*/ 68 w 176"/>
                <a:gd name="T11" fmla="*/ 13 h 67"/>
                <a:gd name="T12" fmla="*/ 168 w 176"/>
                <a:gd name="T13" fmla="*/ 23 h 67"/>
                <a:gd name="T14" fmla="*/ 173 w 176"/>
                <a:gd name="T15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67">
                  <a:moveTo>
                    <a:pt x="173" y="19"/>
                  </a:moveTo>
                  <a:cubicBezTo>
                    <a:pt x="163" y="6"/>
                    <a:pt x="141" y="4"/>
                    <a:pt x="126" y="2"/>
                  </a:cubicBezTo>
                  <a:cubicBezTo>
                    <a:pt x="107" y="0"/>
                    <a:pt x="87" y="1"/>
                    <a:pt x="69" y="6"/>
                  </a:cubicBezTo>
                  <a:cubicBezTo>
                    <a:pt x="39" y="15"/>
                    <a:pt x="12" y="36"/>
                    <a:pt x="0" y="65"/>
                  </a:cubicBezTo>
                  <a:cubicBezTo>
                    <a:pt x="0" y="66"/>
                    <a:pt x="2" y="67"/>
                    <a:pt x="3" y="66"/>
                  </a:cubicBezTo>
                  <a:cubicBezTo>
                    <a:pt x="18" y="41"/>
                    <a:pt x="39" y="22"/>
                    <a:pt x="68" y="13"/>
                  </a:cubicBezTo>
                  <a:cubicBezTo>
                    <a:pt x="95" y="4"/>
                    <a:pt x="146" y="2"/>
                    <a:pt x="168" y="23"/>
                  </a:cubicBezTo>
                  <a:cubicBezTo>
                    <a:pt x="172" y="26"/>
                    <a:pt x="176" y="22"/>
                    <a:pt x="173" y="1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12"/>
            <p:cNvSpPr/>
            <p:nvPr/>
          </p:nvSpPr>
          <p:spPr bwMode="auto">
            <a:xfrm>
              <a:off x="1970088" y="6026151"/>
              <a:ext cx="795338" cy="266700"/>
            </a:xfrm>
            <a:custGeom>
              <a:avLst/>
              <a:gdLst>
                <a:gd name="T0" fmla="*/ 183 w 187"/>
                <a:gd name="T1" fmla="*/ 20 h 63"/>
                <a:gd name="T2" fmla="*/ 1 w 187"/>
                <a:gd name="T3" fmla="*/ 61 h 63"/>
                <a:gd name="T4" fmla="*/ 3 w 187"/>
                <a:gd name="T5" fmla="*/ 62 h 63"/>
                <a:gd name="T6" fmla="*/ 84 w 187"/>
                <a:gd name="T7" fmla="*/ 20 h 63"/>
                <a:gd name="T8" fmla="*/ 181 w 187"/>
                <a:gd name="T9" fmla="*/ 27 h 63"/>
                <a:gd name="T10" fmla="*/ 183 w 18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63">
                  <a:moveTo>
                    <a:pt x="183" y="20"/>
                  </a:moveTo>
                  <a:cubicBezTo>
                    <a:pt x="125" y="0"/>
                    <a:pt x="41" y="9"/>
                    <a:pt x="1" y="61"/>
                  </a:cubicBezTo>
                  <a:cubicBezTo>
                    <a:pt x="0" y="62"/>
                    <a:pt x="2" y="63"/>
                    <a:pt x="3" y="62"/>
                  </a:cubicBezTo>
                  <a:cubicBezTo>
                    <a:pt x="29" y="44"/>
                    <a:pt x="53" y="28"/>
                    <a:pt x="84" y="20"/>
                  </a:cubicBezTo>
                  <a:cubicBezTo>
                    <a:pt x="117" y="13"/>
                    <a:pt x="150" y="15"/>
                    <a:pt x="181" y="27"/>
                  </a:cubicBezTo>
                  <a:cubicBezTo>
                    <a:pt x="185" y="28"/>
                    <a:pt x="187" y="22"/>
                    <a:pt x="183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13"/>
            <p:cNvSpPr/>
            <p:nvPr/>
          </p:nvSpPr>
          <p:spPr bwMode="auto">
            <a:xfrm>
              <a:off x="2092325" y="6183313"/>
              <a:ext cx="795338" cy="336550"/>
            </a:xfrm>
            <a:custGeom>
              <a:avLst/>
              <a:gdLst>
                <a:gd name="T0" fmla="*/ 184 w 187"/>
                <a:gd name="T1" fmla="*/ 12 h 79"/>
                <a:gd name="T2" fmla="*/ 1 w 187"/>
                <a:gd name="T3" fmla="*/ 75 h 79"/>
                <a:gd name="T4" fmla="*/ 4 w 187"/>
                <a:gd name="T5" fmla="*/ 77 h 79"/>
                <a:gd name="T6" fmla="*/ 82 w 187"/>
                <a:gd name="T7" fmla="*/ 25 h 79"/>
                <a:gd name="T8" fmla="*/ 183 w 187"/>
                <a:gd name="T9" fmla="*/ 19 h 79"/>
                <a:gd name="T10" fmla="*/ 184 w 187"/>
                <a:gd name="T1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9">
                  <a:moveTo>
                    <a:pt x="184" y="12"/>
                  </a:moveTo>
                  <a:cubicBezTo>
                    <a:pt x="122" y="0"/>
                    <a:pt x="36" y="18"/>
                    <a:pt x="1" y="75"/>
                  </a:cubicBezTo>
                  <a:cubicBezTo>
                    <a:pt x="0" y="77"/>
                    <a:pt x="2" y="79"/>
                    <a:pt x="4" y="77"/>
                  </a:cubicBezTo>
                  <a:cubicBezTo>
                    <a:pt x="26" y="54"/>
                    <a:pt x="50" y="35"/>
                    <a:pt x="82" y="25"/>
                  </a:cubicBezTo>
                  <a:cubicBezTo>
                    <a:pt x="115" y="15"/>
                    <a:pt x="148" y="17"/>
                    <a:pt x="183" y="19"/>
                  </a:cubicBezTo>
                  <a:cubicBezTo>
                    <a:pt x="186" y="19"/>
                    <a:pt x="187" y="13"/>
                    <a:pt x="184" y="1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14"/>
            <p:cNvSpPr/>
            <p:nvPr/>
          </p:nvSpPr>
          <p:spPr bwMode="auto">
            <a:xfrm>
              <a:off x="2220913" y="6413501"/>
              <a:ext cx="785813" cy="279400"/>
            </a:xfrm>
            <a:custGeom>
              <a:avLst/>
              <a:gdLst>
                <a:gd name="T0" fmla="*/ 182 w 185"/>
                <a:gd name="T1" fmla="*/ 8 h 66"/>
                <a:gd name="T2" fmla="*/ 78 w 185"/>
                <a:gd name="T3" fmla="*/ 17 h 66"/>
                <a:gd name="T4" fmla="*/ 0 w 185"/>
                <a:gd name="T5" fmla="*/ 64 h 66"/>
                <a:gd name="T6" fmla="*/ 2 w 185"/>
                <a:gd name="T7" fmla="*/ 66 h 66"/>
                <a:gd name="T8" fmla="*/ 86 w 185"/>
                <a:gd name="T9" fmla="*/ 22 h 66"/>
                <a:gd name="T10" fmla="*/ 181 w 185"/>
                <a:gd name="T11" fmla="*/ 14 h 66"/>
                <a:gd name="T12" fmla="*/ 182 w 185"/>
                <a:gd name="T13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6">
                  <a:moveTo>
                    <a:pt x="182" y="8"/>
                  </a:moveTo>
                  <a:cubicBezTo>
                    <a:pt x="149" y="0"/>
                    <a:pt x="109" y="8"/>
                    <a:pt x="78" y="17"/>
                  </a:cubicBezTo>
                  <a:cubicBezTo>
                    <a:pt x="51" y="26"/>
                    <a:pt x="15" y="38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27" y="44"/>
                    <a:pt x="55" y="31"/>
                    <a:pt x="86" y="22"/>
                  </a:cubicBezTo>
                  <a:cubicBezTo>
                    <a:pt x="118" y="14"/>
                    <a:pt x="148" y="16"/>
                    <a:pt x="181" y="14"/>
                  </a:cubicBezTo>
                  <a:cubicBezTo>
                    <a:pt x="184" y="13"/>
                    <a:pt x="185" y="9"/>
                    <a:pt x="182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15"/>
            <p:cNvSpPr/>
            <p:nvPr/>
          </p:nvSpPr>
          <p:spPr bwMode="auto">
            <a:xfrm>
              <a:off x="2317750" y="6608763"/>
              <a:ext cx="731838" cy="268288"/>
            </a:xfrm>
            <a:custGeom>
              <a:avLst/>
              <a:gdLst>
                <a:gd name="T0" fmla="*/ 168 w 172"/>
                <a:gd name="T1" fmla="*/ 3 h 63"/>
                <a:gd name="T2" fmla="*/ 1 w 172"/>
                <a:gd name="T3" fmla="*/ 59 h 63"/>
                <a:gd name="T4" fmla="*/ 3 w 172"/>
                <a:gd name="T5" fmla="*/ 62 h 63"/>
                <a:gd name="T6" fmla="*/ 168 w 172"/>
                <a:gd name="T7" fmla="*/ 9 h 63"/>
                <a:gd name="T8" fmla="*/ 168 w 172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3">
                  <a:moveTo>
                    <a:pt x="168" y="3"/>
                  </a:moveTo>
                  <a:cubicBezTo>
                    <a:pt x="109" y="0"/>
                    <a:pt x="44" y="17"/>
                    <a:pt x="1" y="59"/>
                  </a:cubicBezTo>
                  <a:cubicBezTo>
                    <a:pt x="0" y="60"/>
                    <a:pt x="1" y="63"/>
                    <a:pt x="3" y="62"/>
                  </a:cubicBezTo>
                  <a:cubicBezTo>
                    <a:pt x="53" y="28"/>
                    <a:pt x="106" y="6"/>
                    <a:pt x="168" y="9"/>
                  </a:cubicBezTo>
                  <a:cubicBezTo>
                    <a:pt x="172" y="10"/>
                    <a:pt x="172" y="3"/>
                    <a:pt x="168" y="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16"/>
            <p:cNvSpPr/>
            <p:nvPr/>
          </p:nvSpPr>
          <p:spPr bwMode="auto">
            <a:xfrm>
              <a:off x="2892425" y="5484813"/>
              <a:ext cx="693738" cy="425450"/>
            </a:xfrm>
            <a:custGeom>
              <a:avLst/>
              <a:gdLst>
                <a:gd name="T0" fmla="*/ 161 w 163"/>
                <a:gd name="T1" fmla="*/ 4 h 100"/>
                <a:gd name="T2" fmla="*/ 73 w 163"/>
                <a:gd name="T3" fmla="*/ 32 h 100"/>
                <a:gd name="T4" fmla="*/ 1 w 163"/>
                <a:gd name="T5" fmla="*/ 97 h 100"/>
                <a:gd name="T6" fmla="*/ 4 w 163"/>
                <a:gd name="T7" fmla="*/ 99 h 100"/>
                <a:gd name="T8" fmla="*/ 76 w 163"/>
                <a:gd name="T9" fmla="*/ 37 h 100"/>
                <a:gd name="T10" fmla="*/ 120 w 163"/>
                <a:gd name="T11" fmla="*/ 18 h 100"/>
                <a:gd name="T12" fmla="*/ 162 w 163"/>
                <a:gd name="T13" fmla="*/ 8 h 100"/>
                <a:gd name="T14" fmla="*/ 161 w 163"/>
                <a:gd name="T1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00">
                  <a:moveTo>
                    <a:pt x="161" y="4"/>
                  </a:moveTo>
                  <a:cubicBezTo>
                    <a:pt x="134" y="0"/>
                    <a:pt x="97" y="18"/>
                    <a:pt x="73" y="32"/>
                  </a:cubicBezTo>
                  <a:cubicBezTo>
                    <a:pt x="46" y="47"/>
                    <a:pt x="18" y="69"/>
                    <a:pt x="1" y="97"/>
                  </a:cubicBezTo>
                  <a:cubicBezTo>
                    <a:pt x="0" y="98"/>
                    <a:pt x="2" y="100"/>
                    <a:pt x="4" y="99"/>
                  </a:cubicBezTo>
                  <a:cubicBezTo>
                    <a:pt x="26" y="75"/>
                    <a:pt x="47" y="53"/>
                    <a:pt x="76" y="37"/>
                  </a:cubicBezTo>
                  <a:cubicBezTo>
                    <a:pt x="90" y="29"/>
                    <a:pt x="105" y="23"/>
                    <a:pt x="120" y="18"/>
                  </a:cubicBezTo>
                  <a:cubicBezTo>
                    <a:pt x="134" y="14"/>
                    <a:pt x="149" y="14"/>
                    <a:pt x="162" y="8"/>
                  </a:cubicBezTo>
                  <a:cubicBezTo>
                    <a:pt x="163" y="7"/>
                    <a:pt x="163" y="5"/>
                    <a:pt x="161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17"/>
            <p:cNvSpPr/>
            <p:nvPr/>
          </p:nvSpPr>
          <p:spPr bwMode="auto">
            <a:xfrm>
              <a:off x="2986088" y="5715001"/>
              <a:ext cx="655638" cy="344488"/>
            </a:xfrm>
            <a:custGeom>
              <a:avLst/>
              <a:gdLst>
                <a:gd name="T0" fmla="*/ 149 w 154"/>
                <a:gd name="T1" fmla="*/ 1 h 81"/>
                <a:gd name="T2" fmla="*/ 55 w 154"/>
                <a:gd name="T3" fmla="*/ 30 h 81"/>
                <a:gd name="T4" fmla="*/ 6 w 154"/>
                <a:gd name="T5" fmla="*/ 80 h 81"/>
                <a:gd name="T6" fmla="*/ 8 w 154"/>
                <a:gd name="T7" fmla="*/ 80 h 81"/>
                <a:gd name="T8" fmla="*/ 74 w 154"/>
                <a:gd name="T9" fmla="*/ 28 h 81"/>
                <a:gd name="T10" fmla="*/ 150 w 154"/>
                <a:gd name="T11" fmla="*/ 9 h 81"/>
                <a:gd name="T12" fmla="*/ 149 w 154"/>
                <a:gd name="T1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1">
                  <a:moveTo>
                    <a:pt x="149" y="1"/>
                  </a:moveTo>
                  <a:cubicBezTo>
                    <a:pt x="116" y="3"/>
                    <a:pt x="84" y="14"/>
                    <a:pt x="55" y="30"/>
                  </a:cubicBezTo>
                  <a:cubicBezTo>
                    <a:pt x="40" y="38"/>
                    <a:pt x="0" y="59"/>
                    <a:pt x="6" y="80"/>
                  </a:cubicBezTo>
                  <a:cubicBezTo>
                    <a:pt x="6" y="81"/>
                    <a:pt x="8" y="81"/>
                    <a:pt x="8" y="80"/>
                  </a:cubicBezTo>
                  <a:cubicBezTo>
                    <a:pt x="15" y="56"/>
                    <a:pt x="52" y="38"/>
                    <a:pt x="74" y="28"/>
                  </a:cubicBezTo>
                  <a:cubicBezTo>
                    <a:pt x="98" y="17"/>
                    <a:pt x="123" y="12"/>
                    <a:pt x="150" y="9"/>
                  </a:cubicBezTo>
                  <a:cubicBezTo>
                    <a:pt x="154" y="8"/>
                    <a:pt x="153" y="0"/>
                    <a:pt x="149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8"/>
            <p:cNvSpPr/>
            <p:nvPr/>
          </p:nvSpPr>
          <p:spPr bwMode="auto">
            <a:xfrm>
              <a:off x="3059113" y="5867401"/>
              <a:ext cx="714375" cy="349250"/>
            </a:xfrm>
            <a:custGeom>
              <a:avLst/>
              <a:gdLst>
                <a:gd name="T0" fmla="*/ 164 w 168"/>
                <a:gd name="T1" fmla="*/ 4 h 82"/>
                <a:gd name="T2" fmla="*/ 74 w 168"/>
                <a:gd name="T3" fmla="*/ 24 h 82"/>
                <a:gd name="T4" fmla="*/ 1 w 168"/>
                <a:gd name="T5" fmla="*/ 79 h 82"/>
                <a:gd name="T6" fmla="*/ 3 w 168"/>
                <a:gd name="T7" fmla="*/ 81 h 82"/>
                <a:gd name="T8" fmla="*/ 80 w 168"/>
                <a:gd name="T9" fmla="*/ 29 h 82"/>
                <a:gd name="T10" fmla="*/ 165 w 168"/>
                <a:gd name="T11" fmla="*/ 9 h 82"/>
                <a:gd name="T12" fmla="*/ 164 w 168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2">
                  <a:moveTo>
                    <a:pt x="164" y="4"/>
                  </a:moveTo>
                  <a:cubicBezTo>
                    <a:pt x="134" y="0"/>
                    <a:pt x="100" y="12"/>
                    <a:pt x="74" y="24"/>
                  </a:cubicBezTo>
                  <a:cubicBezTo>
                    <a:pt x="46" y="36"/>
                    <a:pt x="18" y="55"/>
                    <a:pt x="1" y="79"/>
                  </a:cubicBezTo>
                  <a:cubicBezTo>
                    <a:pt x="0" y="81"/>
                    <a:pt x="2" y="82"/>
                    <a:pt x="3" y="81"/>
                  </a:cubicBezTo>
                  <a:cubicBezTo>
                    <a:pt x="28" y="61"/>
                    <a:pt x="50" y="42"/>
                    <a:pt x="80" y="29"/>
                  </a:cubicBezTo>
                  <a:cubicBezTo>
                    <a:pt x="108" y="17"/>
                    <a:pt x="135" y="15"/>
                    <a:pt x="165" y="9"/>
                  </a:cubicBezTo>
                  <a:cubicBezTo>
                    <a:pt x="168" y="8"/>
                    <a:pt x="167" y="4"/>
                    <a:pt x="164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9"/>
            <p:cNvSpPr/>
            <p:nvPr/>
          </p:nvSpPr>
          <p:spPr bwMode="auto">
            <a:xfrm>
              <a:off x="3155950" y="6051551"/>
              <a:ext cx="739775" cy="344488"/>
            </a:xfrm>
            <a:custGeom>
              <a:avLst/>
              <a:gdLst>
                <a:gd name="T0" fmla="*/ 170 w 174"/>
                <a:gd name="T1" fmla="*/ 8 h 81"/>
                <a:gd name="T2" fmla="*/ 1 w 174"/>
                <a:gd name="T3" fmla="*/ 77 h 81"/>
                <a:gd name="T4" fmla="*/ 3 w 174"/>
                <a:gd name="T5" fmla="*/ 80 h 81"/>
                <a:gd name="T6" fmla="*/ 75 w 174"/>
                <a:gd name="T7" fmla="*/ 35 h 81"/>
                <a:gd name="T8" fmla="*/ 169 w 174"/>
                <a:gd name="T9" fmla="*/ 14 h 81"/>
                <a:gd name="T10" fmla="*/ 170 w 174"/>
                <a:gd name="T11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1">
                  <a:moveTo>
                    <a:pt x="170" y="8"/>
                  </a:moveTo>
                  <a:cubicBezTo>
                    <a:pt x="113" y="0"/>
                    <a:pt x="38" y="35"/>
                    <a:pt x="1" y="77"/>
                  </a:cubicBezTo>
                  <a:cubicBezTo>
                    <a:pt x="0" y="78"/>
                    <a:pt x="1" y="81"/>
                    <a:pt x="3" y="80"/>
                  </a:cubicBezTo>
                  <a:cubicBezTo>
                    <a:pt x="26" y="63"/>
                    <a:pt x="49" y="46"/>
                    <a:pt x="75" y="35"/>
                  </a:cubicBezTo>
                  <a:cubicBezTo>
                    <a:pt x="105" y="22"/>
                    <a:pt x="136" y="16"/>
                    <a:pt x="169" y="14"/>
                  </a:cubicBezTo>
                  <a:cubicBezTo>
                    <a:pt x="172" y="14"/>
                    <a:pt x="174" y="8"/>
                    <a:pt x="170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0"/>
            <p:cNvSpPr/>
            <p:nvPr/>
          </p:nvSpPr>
          <p:spPr bwMode="auto">
            <a:xfrm>
              <a:off x="3279775" y="6353176"/>
              <a:ext cx="390525" cy="225425"/>
            </a:xfrm>
            <a:custGeom>
              <a:avLst/>
              <a:gdLst>
                <a:gd name="T0" fmla="*/ 85 w 92"/>
                <a:gd name="T1" fmla="*/ 1 h 53"/>
                <a:gd name="T2" fmla="*/ 1 w 92"/>
                <a:gd name="T3" fmla="*/ 50 h 53"/>
                <a:gd name="T4" fmla="*/ 4 w 92"/>
                <a:gd name="T5" fmla="*/ 52 h 53"/>
                <a:gd name="T6" fmla="*/ 87 w 92"/>
                <a:gd name="T7" fmla="*/ 8 h 53"/>
                <a:gd name="T8" fmla="*/ 85 w 9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85" y="1"/>
                  </a:moveTo>
                  <a:cubicBezTo>
                    <a:pt x="55" y="8"/>
                    <a:pt x="20" y="24"/>
                    <a:pt x="1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31" y="33"/>
                    <a:pt x="54" y="17"/>
                    <a:pt x="87" y="8"/>
                  </a:cubicBezTo>
                  <a:cubicBezTo>
                    <a:pt x="92" y="7"/>
                    <a:pt x="90" y="0"/>
                    <a:pt x="85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7328" y="223366"/>
            <a:ext cx="3543359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37,38,39</a:t>
            </a:r>
            <a:endParaRPr lang="en-US" sz="2800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6F449278-8147-4FA6-B669-0B72280BBC44}"/>
              </a:ext>
            </a:extLst>
          </p:cNvPr>
          <p:cNvSpPr/>
          <p:nvPr/>
        </p:nvSpPr>
        <p:spPr>
          <a:xfrm>
            <a:off x="146756" y="993880"/>
            <a:ext cx="11582400" cy="11961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14363" indent="-1571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28725" indent="-3143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43088" indent="-4714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57450" indent="-6286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 LÁ CUỐI CÙNG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7A1FB-7A76-4CEB-8A31-07E782307ACA}"/>
              </a:ext>
            </a:extLst>
          </p:cNvPr>
          <p:cNvSpPr/>
          <p:nvPr/>
        </p:nvSpPr>
        <p:spPr>
          <a:xfrm>
            <a:off x="6411779" y="2437337"/>
            <a:ext cx="35433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 Hen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ri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D5DEC3-F2BD-4C4D-B9BD-77C62A14C886}"/>
              </a:ext>
            </a:extLst>
          </p:cNvPr>
          <p:cNvSpPr/>
          <p:nvPr/>
        </p:nvSpPr>
        <p:spPr>
          <a:xfrm>
            <a:off x="678508" y="3429000"/>
            <a:ext cx="35433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741019-D708-4536-AF29-8E47FAA15E20}"/>
              </a:ext>
            </a:extLst>
          </p:cNvPr>
          <p:cNvSpPr/>
          <p:nvPr/>
        </p:nvSpPr>
        <p:spPr>
          <a:xfrm>
            <a:off x="849049" y="4097882"/>
            <a:ext cx="35433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75ED9D-6120-4189-8BAD-4A31A5F1D8E5}"/>
              </a:ext>
            </a:extLst>
          </p:cNvPr>
          <p:cNvSpPr/>
          <p:nvPr/>
        </p:nvSpPr>
        <p:spPr>
          <a:xfrm>
            <a:off x="897328" y="4859262"/>
            <a:ext cx="35433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4A8235-C0A8-4E1E-98FD-C7497FB08C6B}"/>
              </a:ext>
            </a:extLst>
          </p:cNvPr>
          <p:cNvSpPr/>
          <p:nvPr/>
        </p:nvSpPr>
        <p:spPr>
          <a:xfrm>
            <a:off x="548459" y="5528144"/>
            <a:ext cx="39259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17C72B-49AC-4790-9F32-CE2D25FA7228}"/>
              </a:ext>
            </a:extLst>
          </p:cNvPr>
          <p:cNvSpPr/>
          <p:nvPr/>
        </p:nvSpPr>
        <p:spPr>
          <a:xfrm>
            <a:off x="849049" y="6189700"/>
            <a:ext cx="443628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243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8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969852" y="773201"/>
            <a:ext cx="449036" cy="4414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14" name="文本框 27"/>
          <p:cNvSpPr txBox="1"/>
          <p:nvPr/>
        </p:nvSpPr>
        <p:spPr>
          <a:xfrm>
            <a:off x="1764446" y="722230"/>
            <a:ext cx="686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H_Other_1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4641850" y="2254094"/>
            <a:ext cx="1658938" cy="1344612"/>
          </a:xfrm>
          <a:custGeom>
            <a:avLst/>
            <a:gdLst>
              <a:gd name="T0" fmla="*/ 1165 w 1381"/>
              <a:gd name="T1" fmla="*/ 639 h 1119"/>
              <a:gd name="T2" fmla="*/ 1112 w 1381"/>
              <a:gd name="T3" fmla="*/ 646 h 1119"/>
              <a:gd name="T4" fmla="*/ 1062 w 1381"/>
              <a:gd name="T5" fmla="*/ 658 h 1119"/>
              <a:gd name="T6" fmla="*/ 1038 w 1381"/>
              <a:gd name="T7" fmla="*/ 665 h 1119"/>
              <a:gd name="T8" fmla="*/ 1002 w 1381"/>
              <a:gd name="T9" fmla="*/ 677 h 1119"/>
              <a:gd name="T10" fmla="*/ 966 w 1381"/>
              <a:gd name="T11" fmla="*/ 692 h 1119"/>
              <a:gd name="T12" fmla="*/ 921 w 1381"/>
              <a:gd name="T13" fmla="*/ 714 h 1119"/>
              <a:gd name="T14" fmla="*/ 879 w 1381"/>
              <a:gd name="T15" fmla="*/ 741 h 1119"/>
              <a:gd name="T16" fmla="*/ 838 w 1381"/>
              <a:gd name="T17" fmla="*/ 770 h 1119"/>
              <a:gd name="T18" fmla="*/ 799 w 1381"/>
              <a:gd name="T19" fmla="*/ 801 h 1119"/>
              <a:gd name="T20" fmla="*/ 781 w 1381"/>
              <a:gd name="T21" fmla="*/ 818 h 1119"/>
              <a:gd name="T22" fmla="*/ 747 w 1381"/>
              <a:gd name="T23" fmla="*/ 854 h 1119"/>
              <a:gd name="T24" fmla="*/ 716 w 1381"/>
              <a:gd name="T25" fmla="*/ 894 h 1119"/>
              <a:gd name="T26" fmla="*/ 701 w 1381"/>
              <a:gd name="T27" fmla="*/ 914 h 1119"/>
              <a:gd name="T28" fmla="*/ 674 w 1381"/>
              <a:gd name="T29" fmla="*/ 956 h 1119"/>
              <a:gd name="T30" fmla="*/ 656 w 1381"/>
              <a:gd name="T31" fmla="*/ 989 h 1119"/>
              <a:gd name="T32" fmla="*/ 640 w 1381"/>
              <a:gd name="T33" fmla="*/ 1023 h 1119"/>
              <a:gd name="T34" fmla="*/ 621 w 1381"/>
              <a:gd name="T35" fmla="*/ 1071 h 1119"/>
              <a:gd name="T36" fmla="*/ 610 w 1381"/>
              <a:gd name="T37" fmla="*/ 1107 h 1119"/>
              <a:gd name="T38" fmla="*/ 383 w 1381"/>
              <a:gd name="T39" fmla="*/ 833 h 1119"/>
              <a:gd name="T40" fmla="*/ 7 w 1381"/>
              <a:gd name="T41" fmla="*/ 899 h 1119"/>
              <a:gd name="T42" fmla="*/ 23 w 1381"/>
              <a:gd name="T43" fmla="*/ 850 h 1119"/>
              <a:gd name="T44" fmla="*/ 42 w 1381"/>
              <a:gd name="T45" fmla="*/ 804 h 1119"/>
              <a:gd name="T46" fmla="*/ 61 w 1381"/>
              <a:gd name="T47" fmla="*/ 758 h 1119"/>
              <a:gd name="T48" fmla="*/ 83 w 1381"/>
              <a:gd name="T49" fmla="*/ 712 h 1119"/>
              <a:gd name="T50" fmla="*/ 105 w 1381"/>
              <a:gd name="T51" fmla="*/ 668 h 1119"/>
              <a:gd name="T52" fmla="*/ 130 w 1381"/>
              <a:gd name="T53" fmla="*/ 625 h 1119"/>
              <a:gd name="T54" fmla="*/ 156 w 1381"/>
              <a:gd name="T55" fmla="*/ 583 h 1119"/>
              <a:gd name="T56" fmla="*/ 184 w 1381"/>
              <a:gd name="T57" fmla="*/ 541 h 1119"/>
              <a:gd name="T58" fmla="*/ 214 w 1381"/>
              <a:gd name="T59" fmla="*/ 502 h 1119"/>
              <a:gd name="T60" fmla="*/ 245 w 1381"/>
              <a:gd name="T61" fmla="*/ 463 h 1119"/>
              <a:gd name="T62" fmla="*/ 277 w 1381"/>
              <a:gd name="T63" fmla="*/ 426 h 1119"/>
              <a:gd name="T64" fmla="*/ 310 w 1381"/>
              <a:gd name="T65" fmla="*/ 389 h 1119"/>
              <a:gd name="T66" fmla="*/ 345 w 1381"/>
              <a:gd name="T67" fmla="*/ 354 h 1119"/>
              <a:gd name="T68" fmla="*/ 382 w 1381"/>
              <a:gd name="T69" fmla="*/ 321 h 1119"/>
              <a:gd name="T70" fmla="*/ 439 w 1381"/>
              <a:gd name="T71" fmla="*/ 274 h 1119"/>
              <a:gd name="T72" fmla="*/ 478 w 1381"/>
              <a:gd name="T73" fmla="*/ 244 h 1119"/>
              <a:gd name="T74" fmla="*/ 519 w 1381"/>
              <a:gd name="T75" fmla="*/ 215 h 1119"/>
              <a:gd name="T76" fmla="*/ 561 w 1381"/>
              <a:gd name="T77" fmla="*/ 188 h 1119"/>
              <a:gd name="T78" fmla="*/ 603 w 1381"/>
              <a:gd name="T79" fmla="*/ 163 h 1119"/>
              <a:gd name="T80" fmla="*/ 647 w 1381"/>
              <a:gd name="T81" fmla="*/ 140 h 1119"/>
              <a:gd name="T82" fmla="*/ 693 w 1381"/>
              <a:gd name="T83" fmla="*/ 118 h 1119"/>
              <a:gd name="T84" fmla="*/ 738 w 1381"/>
              <a:gd name="T85" fmla="*/ 98 h 1119"/>
              <a:gd name="T86" fmla="*/ 785 w 1381"/>
              <a:gd name="T87" fmla="*/ 79 h 1119"/>
              <a:gd name="T88" fmla="*/ 833 w 1381"/>
              <a:gd name="T89" fmla="*/ 62 h 1119"/>
              <a:gd name="T90" fmla="*/ 882 w 1381"/>
              <a:gd name="T91" fmla="*/ 47 h 1119"/>
              <a:gd name="T92" fmla="*/ 931 w 1381"/>
              <a:gd name="T93" fmla="*/ 35 h 1119"/>
              <a:gd name="T94" fmla="*/ 980 w 1381"/>
              <a:gd name="T95" fmla="*/ 24 h 1119"/>
              <a:gd name="T96" fmla="*/ 1032 w 1381"/>
              <a:gd name="T97" fmla="*/ 15 h 1119"/>
              <a:gd name="T98" fmla="*/ 1083 w 1381"/>
              <a:gd name="T99" fmla="*/ 8 h 1119"/>
              <a:gd name="T100" fmla="*/ 1135 w 1381"/>
              <a:gd name="T101" fmla="*/ 3 h 1119"/>
              <a:gd name="T102" fmla="*/ 1188 w 1381"/>
              <a:gd name="T103" fmla="*/ 0 h 1119"/>
              <a:gd name="T104" fmla="*/ 1190 w 1381"/>
              <a:gd name="T105" fmla="*/ 637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1" h="1119">
                <a:moveTo>
                  <a:pt x="1191" y="637"/>
                </a:moveTo>
                <a:lnTo>
                  <a:pt x="1165" y="639"/>
                </a:lnTo>
                <a:lnTo>
                  <a:pt x="1138" y="642"/>
                </a:lnTo>
                <a:lnTo>
                  <a:pt x="1112" y="646"/>
                </a:lnTo>
                <a:lnTo>
                  <a:pt x="1087" y="652"/>
                </a:lnTo>
                <a:lnTo>
                  <a:pt x="1062" y="658"/>
                </a:lnTo>
                <a:lnTo>
                  <a:pt x="1050" y="661"/>
                </a:lnTo>
                <a:lnTo>
                  <a:pt x="1038" y="665"/>
                </a:lnTo>
                <a:lnTo>
                  <a:pt x="1014" y="673"/>
                </a:lnTo>
                <a:lnTo>
                  <a:pt x="1002" y="677"/>
                </a:lnTo>
                <a:lnTo>
                  <a:pt x="989" y="682"/>
                </a:lnTo>
                <a:lnTo>
                  <a:pt x="966" y="692"/>
                </a:lnTo>
                <a:lnTo>
                  <a:pt x="943" y="703"/>
                </a:lnTo>
                <a:lnTo>
                  <a:pt x="921" y="714"/>
                </a:lnTo>
                <a:lnTo>
                  <a:pt x="900" y="728"/>
                </a:lnTo>
                <a:lnTo>
                  <a:pt x="879" y="741"/>
                </a:lnTo>
                <a:lnTo>
                  <a:pt x="858" y="755"/>
                </a:lnTo>
                <a:lnTo>
                  <a:pt x="838" y="770"/>
                </a:lnTo>
                <a:lnTo>
                  <a:pt x="818" y="785"/>
                </a:lnTo>
                <a:lnTo>
                  <a:pt x="799" y="801"/>
                </a:lnTo>
                <a:lnTo>
                  <a:pt x="790" y="810"/>
                </a:lnTo>
                <a:lnTo>
                  <a:pt x="781" y="818"/>
                </a:lnTo>
                <a:lnTo>
                  <a:pt x="764" y="836"/>
                </a:lnTo>
                <a:lnTo>
                  <a:pt x="747" y="854"/>
                </a:lnTo>
                <a:lnTo>
                  <a:pt x="731" y="873"/>
                </a:lnTo>
                <a:lnTo>
                  <a:pt x="716" y="894"/>
                </a:lnTo>
                <a:lnTo>
                  <a:pt x="708" y="904"/>
                </a:lnTo>
                <a:lnTo>
                  <a:pt x="701" y="914"/>
                </a:lnTo>
                <a:lnTo>
                  <a:pt x="687" y="934"/>
                </a:lnTo>
                <a:lnTo>
                  <a:pt x="674" y="956"/>
                </a:lnTo>
                <a:lnTo>
                  <a:pt x="661" y="978"/>
                </a:lnTo>
                <a:lnTo>
                  <a:pt x="656" y="989"/>
                </a:lnTo>
                <a:lnTo>
                  <a:pt x="650" y="1000"/>
                </a:lnTo>
                <a:lnTo>
                  <a:pt x="640" y="1023"/>
                </a:lnTo>
                <a:lnTo>
                  <a:pt x="630" y="1047"/>
                </a:lnTo>
                <a:lnTo>
                  <a:pt x="621" y="1071"/>
                </a:lnTo>
                <a:lnTo>
                  <a:pt x="614" y="1095"/>
                </a:lnTo>
                <a:lnTo>
                  <a:pt x="610" y="1107"/>
                </a:lnTo>
                <a:lnTo>
                  <a:pt x="607" y="1119"/>
                </a:lnTo>
                <a:lnTo>
                  <a:pt x="383" y="833"/>
                </a:lnTo>
                <a:lnTo>
                  <a:pt x="0" y="923"/>
                </a:lnTo>
                <a:lnTo>
                  <a:pt x="7" y="899"/>
                </a:lnTo>
                <a:lnTo>
                  <a:pt x="15" y="874"/>
                </a:lnTo>
                <a:lnTo>
                  <a:pt x="23" y="850"/>
                </a:lnTo>
                <a:lnTo>
                  <a:pt x="33" y="827"/>
                </a:lnTo>
                <a:lnTo>
                  <a:pt x="42" y="804"/>
                </a:lnTo>
                <a:lnTo>
                  <a:pt x="51" y="781"/>
                </a:lnTo>
                <a:lnTo>
                  <a:pt x="61" y="758"/>
                </a:lnTo>
                <a:lnTo>
                  <a:pt x="72" y="735"/>
                </a:lnTo>
                <a:lnTo>
                  <a:pt x="83" y="712"/>
                </a:lnTo>
                <a:lnTo>
                  <a:pt x="94" y="690"/>
                </a:lnTo>
                <a:lnTo>
                  <a:pt x="105" y="668"/>
                </a:lnTo>
                <a:lnTo>
                  <a:pt x="117" y="646"/>
                </a:lnTo>
                <a:lnTo>
                  <a:pt x="130" y="625"/>
                </a:lnTo>
                <a:lnTo>
                  <a:pt x="143" y="604"/>
                </a:lnTo>
                <a:lnTo>
                  <a:pt x="156" y="583"/>
                </a:lnTo>
                <a:lnTo>
                  <a:pt x="170" y="562"/>
                </a:lnTo>
                <a:lnTo>
                  <a:pt x="184" y="541"/>
                </a:lnTo>
                <a:lnTo>
                  <a:pt x="199" y="521"/>
                </a:lnTo>
                <a:lnTo>
                  <a:pt x="214" y="502"/>
                </a:lnTo>
                <a:lnTo>
                  <a:pt x="229" y="482"/>
                </a:lnTo>
                <a:lnTo>
                  <a:pt x="245" y="463"/>
                </a:lnTo>
                <a:lnTo>
                  <a:pt x="260" y="444"/>
                </a:lnTo>
                <a:lnTo>
                  <a:pt x="277" y="426"/>
                </a:lnTo>
                <a:lnTo>
                  <a:pt x="293" y="408"/>
                </a:lnTo>
                <a:lnTo>
                  <a:pt x="310" y="389"/>
                </a:lnTo>
                <a:lnTo>
                  <a:pt x="327" y="371"/>
                </a:lnTo>
                <a:lnTo>
                  <a:pt x="345" y="354"/>
                </a:lnTo>
                <a:lnTo>
                  <a:pt x="364" y="337"/>
                </a:lnTo>
                <a:lnTo>
                  <a:pt x="382" y="321"/>
                </a:lnTo>
                <a:lnTo>
                  <a:pt x="401" y="305"/>
                </a:lnTo>
                <a:lnTo>
                  <a:pt x="439" y="274"/>
                </a:lnTo>
                <a:lnTo>
                  <a:pt x="458" y="259"/>
                </a:lnTo>
                <a:lnTo>
                  <a:pt x="478" y="244"/>
                </a:lnTo>
                <a:lnTo>
                  <a:pt x="498" y="229"/>
                </a:lnTo>
                <a:lnTo>
                  <a:pt x="519" y="215"/>
                </a:lnTo>
                <a:lnTo>
                  <a:pt x="540" y="201"/>
                </a:lnTo>
                <a:lnTo>
                  <a:pt x="561" y="188"/>
                </a:lnTo>
                <a:lnTo>
                  <a:pt x="582" y="175"/>
                </a:lnTo>
                <a:lnTo>
                  <a:pt x="603" y="163"/>
                </a:lnTo>
                <a:lnTo>
                  <a:pt x="625" y="151"/>
                </a:lnTo>
                <a:lnTo>
                  <a:pt x="647" y="140"/>
                </a:lnTo>
                <a:lnTo>
                  <a:pt x="669" y="129"/>
                </a:lnTo>
                <a:lnTo>
                  <a:pt x="693" y="118"/>
                </a:lnTo>
                <a:lnTo>
                  <a:pt x="715" y="108"/>
                </a:lnTo>
                <a:lnTo>
                  <a:pt x="738" y="98"/>
                </a:lnTo>
                <a:lnTo>
                  <a:pt x="762" y="88"/>
                </a:lnTo>
                <a:lnTo>
                  <a:pt x="785" y="79"/>
                </a:lnTo>
                <a:lnTo>
                  <a:pt x="808" y="70"/>
                </a:lnTo>
                <a:lnTo>
                  <a:pt x="833" y="62"/>
                </a:lnTo>
                <a:lnTo>
                  <a:pt x="857" y="54"/>
                </a:lnTo>
                <a:lnTo>
                  <a:pt x="882" y="47"/>
                </a:lnTo>
                <a:lnTo>
                  <a:pt x="906" y="41"/>
                </a:lnTo>
                <a:lnTo>
                  <a:pt x="931" y="35"/>
                </a:lnTo>
                <a:lnTo>
                  <a:pt x="955" y="29"/>
                </a:lnTo>
                <a:lnTo>
                  <a:pt x="980" y="24"/>
                </a:lnTo>
                <a:lnTo>
                  <a:pt x="1006" y="19"/>
                </a:lnTo>
                <a:lnTo>
                  <a:pt x="1032" y="15"/>
                </a:lnTo>
                <a:lnTo>
                  <a:pt x="1057" y="11"/>
                </a:lnTo>
                <a:lnTo>
                  <a:pt x="1083" y="8"/>
                </a:lnTo>
                <a:lnTo>
                  <a:pt x="1109" y="5"/>
                </a:lnTo>
                <a:lnTo>
                  <a:pt x="1135" y="3"/>
                </a:lnTo>
                <a:lnTo>
                  <a:pt x="1162" y="1"/>
                </a:lnTo>
                <a:lnTo>
                  <a:pt x="1188" y="0"/>
                </a:lnTo>
                <a:lnTo>
                  <a:pt x="1381" y="334"/>
                </a:lnTo>
                <a:lnTo>
                  <a:pt x="1190" y="637"/>
                </a:lnTo>
                <a:lnTo>
                  <a:pt x="1191" y="637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KSO_Shape"/>
          <p:cNvSpPr/>
          <p:nvPr/>
        </p:nvSpPr>
        <p:spPr>
          <a:xfrm>
            <a:off x="5310188" y="2697006"/>
            <a:ext cx="336550" cy="341313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MH_Other_2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6148388" y="2254094"/>
            <a:ext cx="1428750" cy="1389062"/>
          </a:xfrm>
          <a:custGeom>
            <a:avLst/>
            <a:gdLst>
              <a:gd name="T0" fmla="*/ 25 w 1190"/>
              <a:gd name="T1" fmla="*/ 637 h 1155"/>
              <a:gd name="T2" fmla="*/ 49 w 1190"/>
              <a:gd name="T3" fmla="*/ 639 h 1155"/>
              <a:gd name="T4" fmla="*/ 98 w 1190"/>
              <a:gd name="T5" fmla="*/ 647 h 1155"/>
              <a:gd name="T6" fmla="*/ 121 w 1190"/>
              <a:gd name="T7" fmla="*/ 652 h 1155"/>
              <a:gd name="T8" fmla="*/ 167 w 1190"/>
              <a:gd name="T9" fmla="*/ 664 h 1155"/>
              <a:gd name="T10" fmla="*/ 201 w 1190"/>
              <a:gd name="T11" fmla="*/ 675 h 1155"/>
              <a:gd name="T12" fmla="*/ 235 w 1190"/>
              <a:gd name="T13" fmla="*/ 688 h 1155"/>
              <a:gd name="T14" fmla="*/ 256 w 1190"/>
              <a:gd name="T15" fmla="*/ 698 h 1155"/>
              <a:gd name="T16" fmla="*/ 277 w 1190"/>
              <a:gd name="T17" fmla="*/ 708 h 1155"/>
              <a:gd name="T18" fmla="*/ 297 w 1190"/>
              <a:gd name="T19" fmla="*/ 721 h 1155"/>
              <a:gd name="T20" fmla="*/ 317 w 1190"/>
              <a:gd name="T21" fmla="*/ 733 h 1155"/>
              <a:gd name="T22" fmla="*/ 356 w 1190"/>
              <a:gd name="T23" fmla="*/ 758 h 1155"/>
              <a:gd name="T24" fmla="*/ 393 w 1190"/>
              <a:gd name="T25" fmla="*/ 787 h 1155"/>
              <a:gd name="T26" fmla="*/ 427 w 1190"/>
              <a:gd name="T27" fmla="*/ 818 h 1155"/>
              <a:gd name="T28" fmla="*/ 443 w 1190"/>
              <a:gd name="T29" fmla="*/ 834 h 1155"/>
              <a:gd name="T30" fmla="*/ 467 w 1190"/>
              <a:gd name="T31" fmla="*/ 860 h 1155"/>
              <a:gd name="T32" fmla="*/ 489 w 1190"/>
              <a:gd name="T33" fmla="*/ 888 h 1155"/>
              <a:gd name="T34" fmla="*/ 515 w 1190"/>
              <a:gd name="T35" fmla="*/ 926 h 1155"/>
              <a:gd name="T36" fmla="*/ 541 w 1190"/>
              <a:gd name="T37" fmla="*/ 965 h 1155"/>
              <a:gd name="T38" fmla="*/ 562 w 1190"/>
              <a:gd name="T39" fmla="*/ 1007 h 1155"/>
              <a:gd name="T40" fmla="*/ 580 w 1190"/>
              <a:gd name="T41" fmla="*/ 1051 h 1155"/>
              <a:gd name="T42" fmla="*/ 1190 w 1190"/>
              <a:gd name="T43" fmla="*/ 865 h 1155"/>
              <a:gd name="T44" fmla="*/ 1173 w 1190"/>
              <a:gd name="T45" fmla="*/ 819 h 1155"/>
              <a:gd name="T46" fmla="*/ 1154 w 1190"/>
              <a:gd name="T47" fmla="*/ 774 h 1155"/>
              <a:gd name="T48" fmla="*/ 1134 w 1190"/>
              <a:gd name="T49" fmla="*/ 730 h 1155"/>
              <a:gd name="T50" fmla="*/ 1112 w 1190"/>
              <a:gd name="T51" fmla="*/ 685 h 1155"/>
              <a:gd name="T52" fmla="*/ 1089 w 1190"/>
              <a:gd name="T53" fmla="*/ 643 h 1155"/>
              <a:gd name="T54" fmla="*/ 1064 w 1190"/>
              <a:gd name="T55" fmla="*/ 602 h 1155"/>
              <a:gd name="T56" fmla="*/ 1038 w 1190"/>
              <a:gd name="T57" fmla="*/ 561 h 1155"/>
              <a:gd name="T58" fmla="*/ 1009 w 1190"/>
              <a:gd name="T59" fmla="*/ 521 h 1155"/>
              <a:gd name="T60" fmla="*/ 980 w 1190"/>
              <a:gd name="T61" fmla="*/ 483 h 1155"/>
              <a:gd name="T62" fmla="*/ 934 w 1190"/>
              <a:gd name="T63" fmla="*/ 428 h 1155"/>
              <a:gd name="T64" fmla="*/ 901 w 1190"/>
              <a:gd name="T65" fmla="*/ 392 h 1155"/>
              <a:gd name="T66" fmla="*/ 868 w 1190"/>
              <a:gd name="T67" fmla="*/ 358 h 1155"/>
              <a:gd name="T68" fmla="*/ 831 w 1190"/>
              <a:gd name="T69" fmla="*/ 326 h 1155"/>
              <a:gd name="T70" fmla="*/ 795 w 1190"/>
              <a:gd name="T71" fmla="*/ 294 h 1155"/>
              <a:gd name="T72" fmla="*/ 758 w 1190"/>
              <a:gd name="T73" fmla="*/ 264 h 1155"/>
              <a:gd name="T74" fmla="*/ 719 w 1190"/>
              <a:gd name="T75" fmla="*/ 235 h 1155"/>
              <a:gd name="T76" fmla="*/ 678 w 1190"/>
              <a:gd name="T77" fmla="*/ 208 h 1155"/>
              <a:gd name="T78" fmla="*/ 638 w 1190"/>
              <a:gd name="T79" fmla="*/ 182 h 1155"/>
              <a:gd name="T80" fmla="*/ 596 w 1190"/>
              <a:gd name="T81" fmla="*/ 158 h 1155"/>
              <a:gd name="T82" fmla="*/ 553 w 1190"/>
              <a:gd name="T83" fmla="*/ 136 h 1155"/>
              <a:gd name="T84" fmla="*/ 508 w 1190"/>
              <a:gd name="T85" fmla="*/ 115 h 1155"/>
              <a:gd name="T86" fmla="*/ 464 w 1190"/>
              <a:gd name="T87" fmla="*/ 96 h 1155"/>
              <a:gd name="T88" fmla="*/ 418 w 1190"/>
              <a:gd name="T89" fmla="*/ 77 h 1155"/>
              <a:gd name="T90" fmla="*/ 371 w 1190"/>
              <a:gd name="T91" fmla="*/ 61 h 1155"/>
              <a:gd name="T92" fmla="*/ 324 w 1190"/>
              <a:gd name="T93" fmla="*/ 47 h 1155"/>
              <a:gd name="T94" fmla="*/ 276 w 1190"/>
              <a:gd name="T95" fmla="*/ 34 h 1155"/>
              <a:gd name="T96" fmla="*/ 202 w 1190"/>
              <a:gd name="T97" fmla="*/ 19 h 1155"/>
              <a:gd name="T98" fmla="*/ 153 w 1190"/>
              <a:gd name="T99" fmla="*/ 12 h 1155"/>
              <a:gd name="T100" fmla="*/ 102 w 1190"/>
              <a:gd name="T101" fmla="*/ 6 h 1155"/>
              <a:gd name="T102" fmla="*/ 51 w 1190"/>
              <a:gd name="T103" fmla="*/ 2 h 1155"/>
              <a:gd name="T104" fmla="*/ 0 w 1190"/>
              <a:gd name="T105" fmla="*/ 0 h 1155"/>
              <a:gd name="T106" fmla="*/ 0 w 1190"/>
              <a:gd name="T107" fmla="*/ 63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90" h="1155">
                <a:moveTo>
                  <a:pt x="0" y="636"/>
                </a:moveTo>
                <a:lnTo>
                  <a:pt x="25" y="637"/>
                </a:lnTo>
                <a:lnTo>
                  <a:pt x="37" y="638"/>
                </a:lnTo>
                <a:lnTo>
                  <a:pt x="49" y="639"/>
                </a:lnTo>
                <a:lnTo>
                  <a:pt x="74" y="643"/>
                </a:lnTo>
                <a:lnTo>
                  <a:pt x="98" y="647"/>
                </a:lnTo>
                <a:lnTo>
                  <a:pt x="110" y="649"/>
                </a:lnTo>
                <a:lnTo>
                  <a:pt x="121" y="652"/>
                </a:lnTo>
                <a:lnTo>
                  <a:pt x="145" y="657"/>
                </a:lnTo>
                <a:lnTo>
                  <a:pt x="167" y="664"/>
                </a:lnTo>
                <a:lnTo>
                  <a:pt x="190" y="671"/>
                </a:lnTo>
                <a:lnTo>
                  <a:pt x="201" y="675"/>
                </a:lnTo>
                <a:lnTo>
                  <a:pt x="212" y="679"/>
                </a:lnTo>
                <a:lnTo>
                  <a:pt x="235" y="688"/>
                </a:lnTo>
                <a:lnTo>
                  <a:pt x="245" y="693"/>
                </a:lnTo>
                <a:lnTo>
                  <a:pt x="256" y="698"/>
                </a:lnTo>
                <a:lnTo>
                  <a:pt x="266" y="703"/>
                </a:lnTo>
                <a:lnTo>
                  <a:pt x="277" y="708"/>
                </a:lnTo>
                <a:lnTo>
                  <a:pt x="287" y="714"/>
                </a:lnTo>
                <a:lnTo>
                  <a:pt x="297" y="721"/>
                </a:lnTo>
                <a:lnTo>
                  <a:pt x="307" y="727"/>
                </a:lnTo>
                <a:lnTo>
                  <a:pt x="317" y="733"/>
                </a:lnTo>
                <a:lnTo>
                  <a:pt x="337" y="745"/>
                </a:lnTo>
                <a:lnTo>
                  <a:pt x="356" y="758"/>
                </a:lnTo>
                <a:lnTo>
                  <a:pt x="374" y="772"/>
                </a:lnTo>
                <a:lnTo>
                  <a:pt x="393" y="787"/>
                </a:lnTo>
                <a:lnTo>
                  <a:pt x="410" y="802"/>
                </a:lnTo>
                <a:lnTo>
                  <a:pt x="427" y="818"/>
                </a:lnTo>
                <a:lnTo>
                  <a:pt x="435" y="826"/>
                </a:lnTo>
                <a:lnTo>
                  <a:pt x="443" y="834"/>
                </a:lnTo>
                <a:lnTo>
                  <a:pt x="459" y="851"/>
                </a:lnTo>
                <a:lnTo>
                  <a:pt x="467" y="860"/>
                </a:lnTo>
                <a:lnTo>
                  <a:pt x="474" y="869"/>
                </a:lnTo>
                <a:lnTo>
                  <a:pt x="489" y="888"/>
                </a:lnTo>
                <a:lnTo>
                  <a:pt x="502" y="907"/>
                </a:lnTo>
                <a:lnTo>
                  <a:pt x="515" y="926"/>
                </a:lnTo>
                <a:lnTo>
                  <a:pt x="528" y="945"/>
                </a:lnTo>
                <a:lnTo>
                  <a:pt x="541" y="965"/>
                </a:lnTo>
                <a:lnTo>
                  <a:pt x="552" y="986"/>
                </a:lnTo>
                <a:lnTo>
                  <a:pt x="562" y="1007"/>
                </a:lnTo>
                <a:lnTo>
                  <a:pt x="571" y="1028"/>
                </a:lnTo>
                <a:lnTo>
                  <a:pt x="580" y="1051"/>
                </a:lnTo>
                <a:lnTo>
                  <a:pt x="926" y="1155"/>
                </a:lnTo>
                <a:lnTo>
                  <a:pt x="1190" y="865"/>
                </a:lnTo>
                <a:lnTo>
                  <a:pt x="1182" y="842"/>
                </a:lnTo>
                <a:lnTo>
                  <a:pt x="1173" y="819"/>
                </a:lnTo>
                <a:lnTo>
                  <a:pt x="1164" y="796"/>
                </a:lnTo>
                <a:lnTo>
                  <a:pt x="1154" y="774"/>
                </a:lnTo>
                <a:lnTo>
                  <a:pt x="1144" y="752"/>
                </a:lnTo>
                <a:lnTo>
                  <a:pt x="1134" y="730"/>
                </a:lnTo>
                <a:lnTo>
                  <a:pt x="1123" y="707"/>
                </a:lnTo>
                <a:lnTo>
                  <a:pt x="1112" y="685"/>
                </a:lnTo>
                <a:lnTo>
                  <a:pt x="1101" y="664"/>
                </a:lnTo>
                <a:lnTo>
                  <a:pt x="1089" y="643"/>
                </a:lnTo>
                <a:lnTo>
                  <a:pt x="1077" y="622"/>
                </a:lnTo>
                <a:lnTo>
                  <a:pt x="1064" y="602"/>
                </a:lnTo>
                <a:lnTo>
                  <a:pt x="1051" y="581"/>
                </a:lnTo>
                <a:lnTo>
                  <a:pt x="1038" y="561"/>
                </a:lnTo>
                <a:lnTo>
                  <a:pt x="1024" y="541"/>
                </a:lnTo>
                <a:lnTo>
                  <a:pt x="1009" y="521"/>
                </a:lnTo>
                <a:lnTo>
                  <a:pt x="995" y="502"/>
                </a:lnTo>
                <a:lnTo>
                  <a:pt x="980" y="483"/>
                </a:lnTo>
                <a:lnTo>
                  <a:pt x="950" y="446"/>
                </a:lnTo>
                <a:lnTo>
                  <a:pt x="934" y="428"/>
                </a:lnTo>
                <a:lnTo>
                  <a:pt x="918" y="410"/>
                </a:lnTo>
                <a:lnTo>
                  <a:pt x="901" y="392"/>
                </a:lnTo>
                <a:lnTo>
                  <a:pt x="885" y="375"/>
                </a:lnTo>
                <a:lnTo>
                  <a:pt x="868" y="358"/>
                </a:lnTo>
                <a:lnTo>
                  <a:pt x="849" y="342"/>
                </a:lnTo>
                <a:lnTo>
                  <a:pt x="831" y="326"/>
                </a:lnTo>
                <a:lnTo>
                  <a:pt x="813" y="310"/>
                </a:lnTo>
                <a:lnTo>
                  <a:pt x="795" y="294"/>
                </a:lnTo>
                <a:lnTo>
                  <a:pt x="777" y="279"/>
                </a:lnTo>
                <a:lnTo>
                  <a:pt x="758" y="264"/>
                </a:lnTo>
                <a:lnTo>
                  <a:pt x="738" y="250"/>
                </a:lnTo>
                <a:lnTo>
                  <a:pt x="719" y="235"/>
                </a:lnTo>
                <a:lnTo>
                  <a:pt x="699" y="221"/>
                </a:lnTo>
                <a:lnTo>
                  <a:pt x="678" y="208"/>
                </a:lnTo>
                <a:lnTo>
                  <a:pt x="658" y="195"/>
                </a:lnTo>
                <a:lnTo>
                  <a:pt x="638" y="182"/>
                </a:lnTo>
                <a:lnTo>
                  <a:pt x="617" y="170"/>
                </a:lnTo>
                <a:lnTo>
                  <a:pt x="596" y="158"/>
                </a:lnTo>
                <a:lnTo>
                  <a:pt x="575" y="147"/>
                </a:lnTo>
                <a:lnTo>
                  <a:pt x="553" y="136"/>
                </a:lnTo>
                <a:lnTo>
                  <a:pt x="530" y="125"/>
                </a:lnTo>
                <a:lnTo>
                  <a:pt x="508" y="115"/>
                </a:lnTo>
                <a:lnTo>
                  <a:pt x="486" y="105"/>
                </a:lnTo>
                <a:lnTo>
                  <a:pt x="464" y="96"/>
                </a:lnTo>
                <a:lnTo>
                  <a:pt x="441" y="87"/>
                </a:lnTo>
                <a:lnTo>
                  <a:pt x="418" y="77"/>
                </a:lnTo>
                <a:lnTo>
                  <a:pt x="395" y="69"/>
                </a:lnTo>
                <a:lnTo>
                  <a:pt x="371" y="61"/>
                </a:lnTo>
                <a:lnTo>
                  <a:pt x="348" y="54"/>
                </a:lnTo>
                <a:lnTo>
                  <a:pt x="324" y="47"/>
                </a:lnTo>
                <a:lnTo>
                  <a:pt x="300" y="40"/>
                </a:lnTo>
                <a:lnTo>
                  <a:pt x="276" y="34"/>
                </a:lnTo>
                <a:lnTo>
                  <a:pt x="252" y="29"/>
                </a:lnTo>
                <a:lnTo>
                  <a:pt x="202" y="19"/>
                </a:lnTo>
                <a:lnTo>
                  <a:pt x="177" y="15"/>
                </a:lnTo>
                <a:lnTo>
                  <a:pt x="153" y="12"/>
                </a:lnTo>
                <a:lnTo>
                  <a:pt x="128" y="8"/>
                </a:lnTo>
                <a:lnTo>
                  <a:pt x="102" y="6"/>
                </a:lnTo>
                <a:lnTo>
                  <a:pt x="77" y="4"/>
                </a:lnTo>
                <a:lnTo>
                  <a:pt x="51" y="2"/>
                </a:lnTo>
                <a:lnTo>
                  <a:pt x="25" y="1"/>
                </a:lnTo>
                <a:lnTo>
                  <a:pt x="0" y="0"/>
                </a:lnTo>
                <a:lnTo>
                  <a:pt x="196" y="347"/>
                </a:lnTo>
                <a:lnTo>
                  <a:pt x="0" y="6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6751638" y="2795431"/>
            <a:ext cx="269875" cy="341313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MH_Other_3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6651625" y="3378044"/>
            <a:ext cx="1006475" cy="1603375"/>
          </a:xfrm>
          <a:custGeom>
            <a:avLst/>
            <a:gdLst>
              <a:gd name="T0" fmla="*/ 11 w 839"/>
              <a:gd name="T1" fmla="*/ 803 h 1334"/>
              <a:gd name="T2" fmla="*/ 44 w 839"/>
              <a:gd name="T3" fmla="*/ 768 h 1334"/>
              <a:gd name="T4" fmla="*/ 64 w 839"/>
              <a:gd name="T5" fmla="*/ 743 h 1334"/>
              <a:gd name="T6" fmla="*/ 93 w 839"/>
              <a:gd name="T7" fmla="*/ 704 h 1334"/>
              <a:gd name="T8" fmla="*/ 110 w 839"/>
              <a:gd name="T9" fmla="*/ 677 h 1334"/>
              <a:gd name="T10" fmla="*/ 127 w 839"/>
              <a:gd name="T11" fmla="*/ 649 h 1334"/>
              <a:gd name="T12" fmla="*/ 142 w 839"/>
              <a:gd name="T13" fmla="*/ 620 h 1334"/>
              <a:gd name="T14" fmla="*/ 161 w 839"/>
              <a:gd name="T15" fmla="*/ 574 h 1334"/>
              <a:gd name="T16" fmla="*/ 172 w 839"/>
              <a:gd name="T17" fmla="*/ 543 h 1334"/>
              <a:gd name="T18" fmla="*/ 181 w 839"/>
              <a:gd name="T19" fmla="*/ 512 h 1334"/>
              <a:gd name="T20" fmla="*/ 189 w 839"/>
              <a:gd name="T21" fmla="*/ 480 h 1334"/>
              <a:gd name="T22" fmla="*/ 195 w 839"/>
              <a:gd name="T23" fmla="*/ 447 h 1334"/>
              <a:gd name="T24" fmla="*/ 199 w 839"/>
              <a:gd name="T25" fmla="*/ 413 h 1334"/>
              <a:gd name="T26" fmla="*/ 202 w 839"/>
              <a:gd name="T27" fmla="*/ 379 h 1334"/>
              <a:gd name="T28" fmla="*/ 203 w 839"/>
              <a:gd name="T29" fmla="*/ 345 h 1334"/>
              <a:gd name="T30" fmla="*/ 202 w 839"/>
              <a:gd name="T31" fmla="*/ 306 h 1334"/>
              <a:gd name="T32" fmla="*/ 198 w 839"/>
              <a:gd name="T33" fmla="*/ 268 h 1334"/>
              <a:gd name="T34" fmla="*/ 193 w 839"/>
              <a:gd name="T35" fmla="*/ 230 h 1334"/>
              <a:gd name="T36" fmla="*/ 185 w 839"/>
              <a:gd name="T37" fmla="*/ 194 h 1334"/>
              <a:gd name="T38" fmla="*/ 793 w 839"/>
              <a:gd name="T39" fmla="*/ 0 h 1334"/>
              <a:gd name="T40" fmla="*/ 808 w 839"/>
              <a:gd name="T41" fmla="*/ 62 h 1334"/>
              <a:gd name="T42" fmla="*/ 817 w 839"/>
              <a:gd name="T43" fmla="*/ 104 h 1334"/>
              <a:gd name="T44" fmla="*/ 824 w 839"/>
              <a:gd name="T45" fmla="*/ 147 h 1334"/>
              <a:gd name="T46" fmla="*/ 833 w 839"/>
              <a:gd name="T47" fmla="*/ 212 h 1334"/>
              <a:gd name="T48" fmla="*/ 838 w 839"/>
              <a:gd name="T49" fmla="*/ 278 h 1334"/>
              <a:gd name="T50" fmla="*/ 839 w 839"/>
              <a:gd name="T51" fmla="*/ 345 h 1334"/>
              <a:gd name="T52" fmla="*/ 837 w 839"/>
              <a:gd name="T53" fmla="*/ 418 h 1334"/>
              <a:gd name="T54" fmla="*/ 835 w 839"/>
              <a:gd name="T55" fmla="*/ 456 h 1334"/>
              <a:gd name="T56" fmla="*/ 831 w 839"/>
              <a:gd name="T57" fmla="*/ 492 h 1334"/>
              <a:gd name="T58" fmla="*/ 823 w 839"/>
              <a:gd name="T59" fmla="*/ 546 h 1334"/>
              <a:gd name="T60" fmla="*/ 814 w 839"/>
              <a:gd name="T61" fmla="*/ 600 h 1334"/>
              <a:gd name="T62" fmla="*/ 798 w 839"/>
              <a:gd name="T63" fmla="*/ 669 h 1334"/>
              <a:gd name="T64" fmla="*/ 778 w 839"/>
              <a:gd name="T65" fmla="*/ 737 h 1334"/>
              <a:gd name="T66" fmla="*/ 753 w 839"/>
              <a:gd name="T67" fmla="*/ 805 h 1334"/>
              <a:gd name="T68" fmla="*/ 740 w 839"/>
              <a:gd name="T69" fmla="*/ 837 h 1334"/>
              <a:gd name="T70" fmla="*/ 711 w 839"/>
              <a:gd name="T71" fmla="*/ 901 h 1334"/>
              <a:gd name="T72" fmla="*/ 695 w 839"/>
              <a:gd name="T73" fmla="*/ 933 h 1334"/>
              <a:gd name="T74" fmla="*/ 679 w 839"/>
              <a:gd name="T75" fmla="*/ 963 h 1334"/>
              <a:gd name="T76" fmla="*/ 644 w 839"/>
              <a:gd name="T77" fmla="*/ 1023 h 1334"/>
              <a:gd name="T78" fmla="*/ 605 w 839"/>
              <a:gd name="T79" fmla="*/ 1082 h 1334"/>
              <a:gd name="T80" fmla="*/ 563 w 839"/>
              <a:gd name="T81" fmla="*/ 1137 h 1334"/>
              <a:gd name="T82" fmla="*/ 518 w 839"/>
              <a:gd name="T83" fmla="*/ 1190 h 1334"/>
              <a:gd name="T84" fmla="*/ 495 w 839"/>
              <a:gd name="T85" fmla="*/ 1215 h 1334"/>
              <a:gd name="T86" fmla="*/ 447 w 839"/>
              <a:gd name="T87" fmla="*/ 1265 h 1334"/>
              <a:gd name="T88" fmla="*/ 395 w 839"/>
              <a:gd name="T89" fmla="*/ 1312 h 1334"/>
              <a:gd name="T90" fmla="*/ 13 w 839"/>
              <a:gd name="T91" fmla="*/ 1187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9" h="1334">
                <a:moveTo>
                  <a:pt x="0" y="814"/>
                </a:moveTo>
                <a:lnTo>
                  <a:pt x="11" y="803"/>
                </a:lnTo>
                <a:lnTo>
                  <a:pt x="22" y="792"/>
                </a:lnTo>
                <a:lnTo>
                  <a:pt x="44" y="768"/>
                </a:lnTo>
                <a:lnTo>
                  <a:pt x="54" y="756"/>
                </a:lnTo>
                <a:lnTo>
                  <a:pt x="64" y="743"/>
                </a:lnTo>
                <a:lnTo>
                  <a:pt x="84" y="717"/>
                </a:lnTo>
                <a:lnTo>
                  <a:pt x="93" y="704"/>
                </a:lnTo>
                <a:lnTo>
                  <a:pt x="102" y="690"/>
                </a:lnTo>
                <a:lnTo>
                  <a:pt x="110" y="677"/>
                </a:lnTo>
                <a:lnTo>
                  <a:pt x="119" y="663"/>
                </a:lnTo>
                <a:lnTo>
                  <a:pt x="127" y="649"/>
                </a:lnTo>
                <a:lnTo>
                  <a:pt x="134" y="634"/>
                </a:lnTo>
                <a:lnTo>
                  <a:pt x="142" y="620"/>
                </a:lnTo>
                <a:lnTo>
                  <a:pt x="148" y="605"/>
                </a:lnTo>
                <a:lnTo>
                  <a:pt x="161" y="574"/>
                </a:lnTo>
                <a:lnTo>
                  <a:pt x="166" y="559"/>
                </a:lnTo>
                <a:lnTo>
                  <a:pt x="172" y="543"/>
                </a:lnTo>
                <a:lnTo>
                  <a:pt x="176" y="528"/>
                </a:lnTo>
                <a:lnTo>
                  <a:pt x="181" y="512"/>
                </a:lnTo>
                <a:lnTo>
                  <a:pt x="185" y="496"/>
                </a:lnTo>
                <a:lnTo>
                  <a:pt x="189" y="480"/>
                </a:lnTo>
                <a:lnTo>
                  <a:pt x="192" y="463"/>
                </a:lnTo>
                <a:lnTo>
                  <a:pt x="195" y="447"/>
                </a:lnTo>
                <a:lnTo>
                  <a:pt x="197" y="430"/>
                </a:lnTo>
                <a:lnTo>
                  <a:pt x="199" y="413"/>
                </a:lnTo>
                <a:lnTo>
                  <a:pt x="201" y="396"/>
                </a:lnTo>
                <a:lnTo>
                  <a:pt x="202" y="379"/>
                </a:lnTo>
                <a:lnTo>
                  <a:pt x="202" y="362"/>
                </a:lnTo>
                <a:lnTo>
                  <a:pt x="203" y="345"/>
                </a:lnTo>
                <a:lnTo>
                  <a:pt x="202" y="325"/>
                </a:lnTo>
                <a:lnTo>
                  <a:pt x="202" y="306"/>
                </a:lnTo>
                <a:lnTo>
                  <a:pt x="200" y="287"/>
                </a:lnTo>
                <a:lnTo>
                  <a:pt x="198" y="268"/>
                </a:lnTo>
                <a:lnTo>
                  <a:pt x="196" y="249"/>
                </a:lnTo>
                <a:lnTo>
                  <a:pt x="193" y="230"/>
                </a:lnTo>
                <a:lnTo>
                  <a:pt x="189" y="212"/>
                </a:lnTo>
                <a:lnTo>
                  <a:pt x="185" y="194"/>
                </a:lnTo>
                <a:lnTo>
                  <a:pt x="513" y="300"/>
                </a:lnTo>
                <a:lnTo>
                  <a:pt x="793" y="0"/>
                </a:lnTo>
                <a:lnTo>
                  <a:pt x="803" y="41"/>
                </a:lnTo>
                <a:lnTo>
                  <a:pt x="808" y="62"/>
                </a:lnTo>
                <a:lnTo>
                  <a:pt x="813" y="83"/>
                </a:lnTo>
                <a:lnTo>
                  <a:pt x="817" y="104"/>
                </a:lnTo>
                <a:lnTo>
                  <a:pt x="821" y="126"/>
                </a:lnTo>
                <a:lnTo>
                  <a:pt x="824" y="147"/>
                </a:lnTo>
                <a:lnTo>
                  <a:pt x="827" y="169"/>
                </a:lnTo>
                <a:lnTo>
                  <a:pt x="833" y="212"/>
                </a:lnTo>
                <a:lnTo>
                  <a:pt x="836" y="255"/>
                </a:lnTo>
                <a:lnTo>
                  <a:pt x="838" y="278"/>
                </a:lnTo>
                <a:lnTo>
                  <a:pt x="839" y="300"/>
                </a:lnTo>
                <a:lnTo>
                  <a:pt x="839" y="345"/>
                </a:lnTo>
                <a:lnTo>
                  <a:pt x="839" y="382"/>
                </a:lnTo>
                <a:lnTo>
                  <a:pt x="837" y="418"/>
                </a:lnTo>
                <a:lnTo>
                  <a:pt x="836" y="438"/>
                </a:lnTo>
                <a:lnTo>
                  <a:pt x="835" y="456"/>
                </a:lnTo>
                <a:lnTo>
                  <a:pt x="833" y="474"/>
                </a:lnTo>
                <a:lnTo>
                  <a:pt x="831" y="492"/>
                </a:lnTo>
                <a:lnTo>
                  <a:pt x="826" y="528"/>
                </a:lnTo>
                <a:lnTo>
                  <a:pt x="823" y="546"/>
                </a:lnTo>
                <a:lnTo>
                  <a:pt x="821" y="564"/>
                </a:lnTo>
                <a:lnTo>
                  <a:pt x="814" y="600"/>
                </a:lnTo>
                <a:lnTo>
                  <a:pt x="806" y="635"/>
                </a:lnTo>
                <a:lnTo>
                  <a:pt x="798" y="669"/>
                </a:lnTo>
                <a:lnTo>
                  <a:pt x="788" y="704"/>
                </a:lnTo>
                <a:lnTo>
                  <a:pt x="778" y="737"/>
                </a:lnTo>
                <a:lnTo>
                  <a:pt x="766" y="772"/>
                </a:lnTo>
                <a:lnTo>
                  <a:pt x="753" y="805"/>
                </a:lnTo>
                <a:lnTo>
                  <a:pt x="747" y="821"/>
                </a:lnTo>
                <a:lnTo>
                  <a:pt x="740" y="837"/>
                </a:lnTo>
                <a:lnTo>
                  <a:pt x="726" y="869"/>
                </a:lnTo>
                <a:lnTo>
                  <a:pt x="711" y="901"/>
                </a:lnTo>
                <a:lnTo>
                  <a:pt x="703" y="917"/>
                </a:lnTo>
                <a:lnTo>
                  <a:pt x="695" y="933"/>
                </a:lnTo>
                <a:lnTo>
                  <a:pt x="687" y="948"/>
                </a:lnTo>
                <a:lnTo>
                  <a:pt x="679" y="963"/>
                </a:lnTo>
                <a:lnTo>
                  <a:pt x="662" y="993"/>
                </a:lnTo>
                <a:lnTo>
                  <a:pt x="644" y="1023"/>
                </a:lnTo>
                <a:lnTo>
                  <a:pt x="625" y="1052"/>
                </a:lnTo>
                <a:lnTo>
                  <a:pt x="605" y="1082"/>
                </a:lnTo>
                <a:lnTo>
                  <a:pt x="584" y="1109"/>
                </a:lnTo>
                <a:lnTo>
                  <a:pt x="563" y="1137"/>
                </a:lnTo>
                <a:lnTo>
                  <a:pt x="541" y="1164"/>
                </a:lnTo>
                <a:lnTo>
                  <a:pt x="518" y="1190"/>
                </a:lnTo>
                <a:lnTo>
                  <a:pt x="507" y="1203"/>
                </a:lnTo>
                <a:lnTo>
                  <a:pt x="495" y="1215"/>
                </a:lnTo>
                <a:lnTo>
                  <a:pt x="471" y="1241"/>
                </a:lnTo>
                <a:lnTo>
                  <a:pt x="447" y="1265"/>
                </a:lnTo>
                <a:lnTo>
                  <a:pt x="421" y="1289"/>
                </a:lnTo>
                <a:lnTo>
                  <a:pt x="395" y="1312"/>
                </a:lnTo>
                <a:lnTo>
                  <a:pt x="368" y="1334"/>
                </a:lnTo>
                <a:lnTo>
                  <a:pt x="13" y="1187"/>
                </a:lnTo>
                <a:lnTo>
                  <a:pt x="0" y="81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3605" rIns="0" bIns="33605" anchor="ctr"/>
          <a:lstStyle/>
          <a:p>
            <a:pPr marL="137160" indent="-137160" defTabSz="914400" eaLnBrk="1" fontAlgn="auto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05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KSO_Shape"/>
          <p:cNvSpPr/>
          <p:nvPr/>
        </p:nvSpPr>
        <p:spPr bwMode="auto">
          <a:xfrm>
            <a:off x="6986588" y="4106706"/>
            <a:ext cx="342900" cy="311150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MH_Other_4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5327650" y="4424206"/>
            <a:ext cx="1693863" cy="904875"/>
          </a:xfrm>
          <a:custGeom>
            <a:avLst/>
            <a:gdLst>
              <a:gd name="T0" fmla="*/ 33 w 1411"/>
              <a:gd name="T1" fmla="*/ 196 h 754"/>
              <a:gd name="T2" fmla="*/ 406 w 1411"/>
              <a:gd name="T3" fmla="*/ 64 h 754"/>
              <a:gd name="T4" fmla="*/ 438 w 1411"/>
              <a:gd name="T5" fmla="*/ 77 h 754"/>
              <a:gd name="T6" fmla="*/ 470 w 1411"/>
              <a:gd name="T7" fmla="*/ 88 h 754"/>
              <a:gd name="T8" fmla="*/ 503 w 1411"/>
              <a:gd name="T9" fmla="*/ 97 h 754"/>
              <a:gd name="T10" fmla="*/ 537 w 1411"/>
              <a:gd name="T11" fmla="*/ 105 h 754"/>
              <a:gd name="T12" fmla="*/ 571 w 1411"/>
              <a:gd name="T13" fmla="*/ 111 h 754"/>
              <a:gd name="T14" fmla="*/ 607 w 1411"/>
              <a:gd name="T15" fmla="*/ 115 h 754"/>
              <a:gd name="T16" fmla="*/ 643 w 1411"/>
              <a:gd name="T17" fmla="*/ 117 h 754"/>
              <a:gd name="T18" fmla="*/ 686 w 1411"/>
              <a:gd name="T19" fmla="*/ 117 h 754"/>
              <a:gd name="T20" fmla="*/ 737 w 1411"/>
              <a:gd name="T21" fmla="*/ 113 h 754"/>
              <a:gd name="T22" fmla="*/ 787 w 1411"/>
              <a:gd name="T23" fmla="*/ 105 h 754"/>
              <a:gd name="T24" fmla="*/ 835 w 1411"/>
              <a:gd name="T25" fmla="*/ 94 h 754"/>
              <a:gd name="T26" fmla="*/ 882 w 1411"/>
              <a:gd name="T27" fmla="*/ 79 h 754"/>
              <a:gd name="T28" fmla="*/ 928 w 1411"/>
              <a:gd name="T29" fmla="*/ 60 h 754"/>
              <a:gd name="T30" fmla="*/ 960 w 1411"/>
              <a:gd name="T31" fmla="*/ 44 h 754"/>
              <a:gd name="T32" fmla="*/ 981 w 1411"/>
              <a:gd name="T33" fmla="*/ 32 h 754"/>
              <a:gd name="T34" fmla="*/ 1002 w 1411"/>
              <a:gd name="T35" fmla="*/ 19 h 754"/>
              <a:gd name="T36" fmla="*/ 1022 w 1411"/>
              <a:gd name="T37" fmla="*/ 6 h 754"/>
              <a:gd name="T38" fmla="*/ 1036 w 1411"/>
              <a:gd name="T39" fmla="*/ 351 h 754"/>
              <a:gd name="T40" fmla="*/ 1391 w 1411"/>
              <a:gd name="T41" fmla="*/ 526 h 754"/>
              <a:gd name="T42" fmla="*/ 1350 w 1411"/>
              <a:gd name="T43" fmla="*/ 553 h 754"/>
              <a:gd name="T44" fmla="*/ 1308 w 1411"/>
              <a:gd name="T45" fmla="*/ 579 h 754"/>
              <a:gd name="T46" fmla="*/ 1266 w 1411"/>
              <a:gd name="T47" fmla="*/ 602 h 754"/>
              <a:gd name="T48" fmla="*/ 1222 w 1411"/>
              <a:gd name="T49" fmla="*/ 625 h 754"/>
              <a:gd name="T50" fmla="*/ 1177 w 1411"/>
              <a:gd name="T51" fmla="*/ 645 h 754"/>
              <a:gd name="T52" fmla="*/ 1132 w 1411"/>
              <a:gd name="T53" fmla="*/ 664 h 754"/>
              <a:gd name="T54" fmla="*/ 1086 w 1411"/>
              <a:gd name="T55" fmla="*/ 683 h 754"/>
              <a:gd name="T56" fmla="*/ 1038 w 1411"/>
              <a:gd name="T57" fmla="*/ 698 h 754"/>
              <a:gd name="T58" fmla="*/ 990 w 1411"/>
              <a:gd name="T59" fmla="*/ 712 h 754"/>
              <a:gd name="T60" fmla="*/ 941 w 1411"/>
              <a:gd name="T61" fmla="*/ 724 h 754"/>
              <a:gd name="T62" fmla="*/ 866 w 1411"/>
              <a:gd name="T63" fmla="*/ 738 h 754"/>
              <a:gd name="T64" fmla="*/ 816 w 1411"/>
              <a:gd name="T65" fmla="*/ 745 h 754"/>
              <a:gd name="T66" fmla="*/ 765 w 1411"/>
              <a:gd name="T67" fmla="*/ 750 h 754"/>
              <a:gd name="T68" fmla="*/ 713 w 1411"/>
              <a:gd name="T69" fmla="*/ 753 h 754"/>
              <a:gd name="T70" fmla="*/ 661 w 1411"/>
              <a:gd name="T71" fmla="*/ 754 h 754"/>
              <a:gd name="T72" fmla="*/ 593 w 1411"/>
              <a:gd name="T73" fmla="*/ 752 h 754"/>
              <a:gd name="T74" fmla="*/ 548 w 1411"/>
              <a:gd name="T75" fmla="*/ 749 h 754"/>
              <a:gd name="T76" fmla="*/ 504 w 1411"/>
              <a:gd name="T77" fmla="*/ 744 h 754"/>
              <a:gd name="T78" fmla="*/ 461 w 1411"/>
              <a:gd name="T79" fmla="*/ 738 h 754"/>
              <a:gd name="T80" fmla="*/ 417 w 1411"/>
              <a:gd name="T81" fmla="*/ 731 h 754"/>
              <a:gd name="T82" fmla="*/ 374 w 1411"/>
              <a:gd name="T83" fmla="*/ 722 h 754"/>
              <a:gd name="T84" fmla="*/ 333 w 1411"/>
              <a:gd name="T85" fmla="*/ 711 h 754"/>
              <a:gd name="T86" fmla="*/ 271 w 1411"/>
              <a:gd name="T87" fmla="*/ 693 h 754"/>
              <a:gd name="T88" fmla="*/ 229 w 1411"/>
              <a:gd name="T89" fmla="*/ 679 h 754"/>
              <a:gd name="T90" fmla="*/ 190 w 1411"/>
              <a:gd name="T91" fmla="*/ 663 h 754"/>
              <a:gd name="T92" fmla="*/ 150 w 1411"/>
              <a:gd name="T93" fmla="*/ 646 h 754"/>
              <a:gd name="T94" fmla="*/ 112 w 1411"/>
              <a:gd name="T95" fmla="*/ 628 h 754"/>
              <a:gd name="T96" fmla="*/ 73 w 1411"/>
              <a:gd name="T97" fmla="*/ 610 h 754"/>
              <a:gd name="T98" fmla="*/ 0 w 1411"/>
              <a:gd name="T99" fmla="*/ 568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754">
                <a:moveTo>
                  <a:pt x="0" y="568"/>
                </a:moveTo>
                <a:lnTo>
                  <a:pt x="33" y="196"/>
                </a:lnTo>
                <a:lnTo>
                  <a:pt x="390" y="57"/>
                </a:lnTo>
                <a:lnTo>
                  <a:pt x="406" y="64"/>
                </a:lnTo>
                <a:lnTo>
                  <a:pt x="422" y="71"/>
                </a:lnTo>
                <a:lnTo>
                  <a:pt x="438" y="77"/>
                </a:lnTo>
                <a:lnTo>
                  <a:pt x="454" y="83"/>
                </a:lnTo>
                <a:lnTo>
                  <a:pt x="470" y="88"/>
                </a:lnTo>
                <a:lnTo>
                  <a:pt x="487" y="93"/>
                </a:lnTo>
                <a:lnTo>
                  <a:pt x="503" y="97"/>
                </a:lnTo>
                <a:lnTo>
                  <a:pt x="520" y="102"/>
                </a:lnTo>
                <a:lnTo>
                  <a:pt x="537" y="105"/>
                </a:lnTo>
                <a:lnTo>
                  <a:pt x="554" y="108"/>
                </a:lnTo>
                <a:lnTo>
                  <a:pt x="571" y="111"/>
                </a:lnTo>
                <a:lnTo>
                  <a:pt x="590" y="113"/>
                </a:lnTo>
                <a:lnTo>
                  <a:pt x="607" y="115"/>
                </a:lnTo>
                <a:lnTo>
                  <a:pt x="625" y="117"/>
                </a:lnTo>
                <a:lnTo>
                  <a:pt x="643" y="117"/>
                </a:lnTo>
                <a:lnTo>
                  <a:pt x="661" y="118"/>
                </a:lnTo>
                <a:lnTo>
                  <a:pt x="686" y="117"/>
                </a:lnTo>
                <a:lnTo>
                  <a:pt x="712" y="116"/>
                </a:lnTo>
                <a:lnTo>
                  <a:pt x="737" y="113"/>
                </a:lnTo>
                <a:lnTo>
                  <a:pt x="763" y="110"/>
                </a:lnTo>
                <a:lnTo>
                  <a:pt x="787" y="105"/>
                </a:lnTo>
                <a:lnTo>
                  <a:pt x="811" y="100"/>
                </a:lnTo>
                <a:lnTo>
                  <a:pt x="835" y="94"/>
                </a:lnTo>
                <a:lnTo>
                  <a:pt x="859" y="87"/>
                </a:lnTo>
                <a:lnTo>
                  <a:pt x="882" y="79"/>
                </a:lnTo>
                <a:lnTo>
                  <a:pt x="905" y="70"/>
                </a:lnTo>
                <a:lnTo>
                  <a:pt x="928" y="60"/>
                </a:lnTo>
                <a:lnTo>
                  <a:pt x="949" y="50"/>
                </a:lnTo>
                <a:lnTo>
                  <a:pt x="960" y="44"/>
                </a:lnTo>
                <a:lnTo>
                  <a:pt x="971" y="39"/>
                </a:lnTo>
                <a:lnTo>
                  <a:pt x="981" y="32"/>
                </a:lnTo>
                <a:lnTo>
                  <a:pt x="991" y="26"/>
                </a:lnTo>
                <a:lnTo>
                  <a:pt x="1002" y="19"/>
                </a:lnTo>
                <a:lnTo>
                  <a:pt x="1012" y="13"/>
                </a:lnTo>
                <a:lnTo>
                  <a:pt x="1022" y="6"/>
                </a:lnTo>
                <a:lnTo>
                  <a:pt x="1032" y="0"/>
                </a:lnTo>
                <a:lnTo>
                  <a:pt x="1036" y="351"/>
                </a:lnTo>
                <a:lnTo>
                  <a:pt x="1411" y="511"/>
                </a:lnTo>
                <a:lnTo>
                  <a:pt x="1391" y="526"/>
                </a:lnTo>
                <a:lnTo>
                  <a:pt x="1370" y="540"/>
                </a:lnTo>
                <a:lnTo>
                  <a:pt x="1350" y="553"/>
                </a:lnTo>
                <a:lnTo>
                  <a:pt x="1329" y="566"/>
                </a:lnTo>
                <a:lnTo>
                  <a:pt x="1308" y="579"/>
                </a:lnTo>
                <a:lnTo>
                  <a:pt x="1287" y="591"/>
                </a:lnTo>
                <a:lnTo>
                  <a:pt x="1266" y="602"/>
                </a:lnTo>
                <a:lnTo>
                  <a:pt x="1244" y="614"/>
                </a:lnTo>
                <a:lnTo>
                  <a:pt x="1222" y="625"/>
                </a:lnTo>
                <a:lnTo>
                  <a:pt x="1199" y="635"/>
                </a:lnTo>
                <a:lnTo>
                  <a:pt x="1177" y="645"/>
                </a:lnTo>
                <a:lnTo>
                  <a:pt x="1154" y="655"/>
                </a:lnTo>
                <a:lnTo>
                  <a:pt x="1132" y="664"/>
                </a:lnTo>
                <a:lnTo>
                  <a:pt x="1109" y="673"/>
                </a:lnTo>
                <a:lnTo>
                  <a:pt x="1086" y="683"/>
                </a:lnTo>
                <a:lnTo>
                  <a:pt x="1062" y="691"/>
                </a:lnTo>
                <a:lnTo>
                  <a:pt x="1038" y="698"/>
                </a:lnTo>
                <a:lnTo>
                  <a:pt x="1014" y="705"/>
                </a:lnTo>
                <a:lnTo>
                  <a:pt x="990" y="712"/>
                </a:lnTo>
                <a:lnTo>
                  <a:pt x="966" y="718"/>
                </a:lnTo>
                <a:lnTo>
                  <a:pt x="941" y="724"/>
                </a:lnTo>
                <a:lnTo>
                  <a:pt x="917" y="729"/>
                </a:lnTo>
                <a:lnTo>
                  <a:pt x="866" y="738"/>
                </a:lnTo>
                <a:lnTo>
                  <a:pt x="841" y="742"/>
                </a:lnTo>
                <a:lnTo>
                  <a:pt x="816" y="745"/>
                </a:lnTo>
                <a:lnTo>
                  <a:pt x="791" y="748"/>
                </a:lnTo>
                <a:lnTo>
                  <a:pt x="765" y="750"/>
                </a:lnTo>
                <a:lnTo>
                  <a:pt x="738" y="752"/>
                </a:lnTo>
                <a:lnTo>
                  <a:pt x="713" y="753"/>
                </a:lnTo>
                <a:lnTo>
                  <a:pt x="687" y="754"/>
                </a:lnTo>
                <a:lnTo>
                  <a:pt x="661" y="754"/>
                </a:lnTo>
                <a:lnTo>
                  <a:pt x="616" y="753"/>
                </a:lnTo>
                <a:lnTo>
                  <a:pt x="593" y="752"/>
                </a:lnTo>
                <a:lnTo>
                  <a:pt x="570" y="751"/>
                </a:lnTo>
                <a:lnTo>
                  <a:pt x="548" y="749"/>
                </a:lnTo>
                <a:lnTo>
                  <a:pt x="526" y="747"/>
                </a:lnTo>
                <a:lnTo>
                  <a:pt x="504" y="744"/>
                </a:lnTo>
                <a:lnTo>
                  <a:pt x="482" y="742"/>
                </a:lnTo>
                <a:lnTo>
                  <a:pt x="461" y="738"/>
                </a:lnTo>
                <a:lnTo>
                  <a:pt x="439" y="735"/>
                </a:lnTo>
                <a:lnTo>
                  <a:pt x="417" y="731"/>
                </a:lnTo>
                <a:lnTo>
                  <a:pt x="396" y="726"/>
                </a:lnTo>
                <a:lnTo>
                  <a:pt x="374" y="722"/>
                </a:lnTo>
                <a:lnTo>
                  <a:pt x="353" y="716"/>
                </a:lnTo>
                <a:lnTo>
                  <a:pt x="333" y="711"/>
                </a:lnTo>
                <a:lnTo>
                  <a:pt x="312" y="705"/>
                </a:lnTo>
                <a:lnTo>
                  <a:pt x="271" y="693"/>
                </a:lnTo>
                <a:lnTo>
                  <a:pt x="250" y="686"/>
                </a:lnTo>
                <a:lnTo>
                  <a:pt x="229" y="679"/>
                </a:lnTo>
                <a:lnTo>
                  <a:pt x="209" y="670"/>
                </a:lnTo>
                <a:lnTo>
                  <a:pt x="190" y="663"/>
                </a:lnTo>
                <a:lnTo>
                  <a:pt x="170" y="655"/>
                </a:lnTo>
                <a:lnTo>
                  <a:pt x="150" y="646"/>
                </a:lnTo>
                <a:lnTo>
                  <a:pt x="131" y="637"/>
                </a:lnTo>
                <a:lnTo>
                  <a:pt x="112" y="628"/>
                </a:lnTo>
                <a:lnTo>
                  <a:pt x="92" y="619"/>
                </a:lnTo>
                <a:lnTo>
                  <a:pt x="73" y="610"/>
                </a:lnTo>
                <a:lnTo>
                  <a:pt x="36" y="590"/>
                </a:lnTo>
                <a:lnTo>
                  <a:pt x="0" y="568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6019800" y="4778219"/>
            <a:ext cx="182563" cy="341312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MH_Other_5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4583113" y="3341531"/>
            <a:ext cx="1120775" cy="1722438"/>
          </a:xfrm>
          <a:custGeom>
            <a:avLst/>
            <a:gdLst>
              <a:gd name="T0" fmla="*/ 917 w 934"/>
              <a:gd name="T1" fmla="*/ 907 h 1434"/>
              <a:gd name="T2" fmla="*/ 885 w 934"/>
              <a:gd name="T3" fmla="*/ 883 h 1434"/>
              <a:gd name="T4" fmla="*/ 854 w 934"/>
              <a:gd name="T5" fmla="*/ 858 h 1434"/>
              <a:gd name="T6" fmla="*/ 825 w 934"/>
              <a:gd name="T7" fmla="*/ 831 h 1434"/>
              <a:gd name="T8" fmla="*/ 798 w 934"/>
              <a:gd name="T9" fmla="*/ 803 h 1434"/>
              <a:gd name="T10" fmla="*/ 773 w 934"/>
              <a:gd name="T11" fmla="*/ 771 h 1434"/>
              <a:gd name="T12" fmla="*/ 750 w 934"/>
              <a:gd name="T13" fmla="*/ 740 h 1434"/>
              <a:gd name="T14" fmla="*/ 729 w 934"/>
              <a:gd name="T15" fmla="*/ 706 h 1434"/>
              <a:gd name="T16" fmla="*/ 708 w 934"/>
              <a:gd name="T17" fmla="*/ 672 h 1434"/>
              <a:gd name="T18" fmla="*/ 691 w 934"/>
              <a:gd name="T19" fmla="*/ 636 h 1434"/>
              <a:gd name="T20" fmla="*/ 676 w 934"/>
              <a:gd name="T21" fmla="*/ 598 h 1434"/>
              <a:gd name="T22" fmla="*/ 663 w 934"/>
              <a:gd name="T23" fmla="*/ 560 h 1434"/>
              <a:gd name="T24" fmla="*/ 653 w 934"/>
              <a:gd name="T25" fmla="*/ 521 h 1434"/>
              <a:gd name="T26" fmla="*/ 645 w 934"/>
              <a:gd name="T27" fmla="*/ 480 h 1434"/>
              <a:gd name="T28" fmla="*/ 640 w 934"/>
              <a:gd name="T29" fmla="*/ 438 h 1434"/>
              <a:gd name="T30" fmla="*/ 637 w 934"/>
              <a:gd name="T31" fmla="*/ 397 h 1434"/>
              <a:gd name="T32" fmla="*/ 637 w 934"/>
              <a:gd name="T33" fmla="*/ 355 h 1434"/>
              <a:gd name="T34" fmla="*/ 639 w 934"/>
              <a:gd name="T35" fmla="*/ 315 h 1434"/>
              <a:gd name="T36" fmla="*/ 401 w 934"/>
              <a:gd name="T37" fmla="*/ 0 h 1434"/>
              <a:gd name="T38" fmla="*/ 26 w 934"/>
              <a:gd name="T39" fmla="*/ 115 h 1434"/>
              <a:gd name="T40" fmla="*/ 14 w 934"/>
              <a:gd name="T41" fmla="*/ 188 h 1434"/>
              <a:gd name="T42" fmla="*/ 9 w 934"/>
              <a:gd name="T43" fmla="*/ 225 h 1434"/>
              <a:gd name="T44" fmla="*/ 5 w 934"/>
              <a:gd name="T45" fmla="*/ 262 h 1434"/>
              <a:gd name="T46" fmla="*/ 1 w 934"/>
              <a:gd name="T47" fmla="*/ 338 h 1434"/>
              <a:gd name="T48" fmla="*/ 0 w 934"/>
              <a:gd name="T49" fmla="*/ 396 h 1434"/>
              <a:gd name="T50" fmla="*/ 2 w 934"/>
              <a:gd name="T51" fmla="*/ 437 h 1434"/>
              <a:gd name="T52" fmla="*/ 4 w 934"/>
              <a:gd name="T53" fmla="*/ 478 h 1434"/>
              <a:gd name="T54" fmla="*/ 10 w 934"/>
              <a:gd name="T55" fmla="*/ 538 h 1434"/>
              <a:gd name="T56" fmla="*/ 16 w 934"/>
              <a:gd name="T57" fmla="*/ 577 h 1434"/>
              <a:gd name="T58" fmla="*/ 31 w 934"/>
              <a:gd name="T59" fmla="*/ 656 h 1434"/>
              <a:gd name="T60" fmla="*/ 40 w 934"/>
              <a:gd name="T61" fmla="*/ 694 h 1434"/>
              <a:gd name="T62" fmla="*/ 62 w 934"/>
              <a:gd name="T63" fmla="*/ 769 h 1434"/>
              <a:gd name="T64" fmla="*/ 82 w 934"/>
              <a:gd name="T65" fmla="*/ 825 h 1434"/>
              <a:gd name="T66" fmla="*/ 96 w 934"/>
              <a:gd name="T67" fmla="*/ 861 h 1434"/>
              <a:gd name="T68" fmla="*/ 119 w 934"/>
              <a:gd name="T69" fmla="*/ 914 h 1434"/>
              <a:gd name="T70" fmla="*/ 154 w 934"/>
              <a:gd name="T71" fmla="*/ 983 h 1434"/>
              <a:gd name="T72" fmla="*/ 173 w 934"/>
              <a:gd name="T73" fmla="*/ 1016 h 1434"/>
              <a:gd name="T74" fmla="*/ 203 w 934"/>
              <a:gd name="T75" fmla="*/ 1065 h 1434"/>
              <a:gd name="T76" fmla="*/ 235 w 934"/>
              <a:gd name="T77" fmla="*/ 1114 h 1434"/>
              <a:gd name="T78" fmla="*/ 281 w 934"/>
              <a:gd name="T79" fmla="*/ 1175 h 1434"/>
              <a:gd name="T80" fmla="*/ 306 w 934"/>
              <a:gd name="T81" fmla="*/ 1204 h 1434"/>
              <a:gd name="T82" fmla="*/ 331 w 934"/>
              <a:gd name="T83" fmla="*/ 1232 h 1434"/>
              <a:gd name="T84" fmla="*/ 357 w 934"/>
              <a:gd name="T85" fmla="*/ 1261 h 1434"/>
              <a:gd name="T86" fmla="*/ 383 w 934"/>
              <a:gd name="T87" fmla="*/ 1288 h 1434"/>
              <a:gd name="T88" fmla="*/ 412 w 934"/>
              <a:gd name="T89" fmla="*/ 1315 h 1434"/>
              <a:gd name="T90" fmla="*/ 469 w 934"/>
              <a:gd name="T91" fmla="*/ 1364 h 1434"/>
              <a:gd name="T92" fmla="*/ 529 w 934"/>
              <a:gd name="T93" fmla="*/ 1411 h 1434"/>
              <a:gd name="T94" fmla="*/ 601 w 934"/>
              <a:gd name="T95" fmla="*/ 1030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34" h="1434">
                <a:moveTo>
                  <a:pt x="934" y="918"/>
                </a:moveTo>
                <a:lnTo>
                  <a:pt x="917" y="907"/>
                </a:lnTo>
                <a:lnTo>
                  <a:pt x="901" y="895"/>
                </a:lnTo>
                <a:lnTo>
                  <a:pt x="885" y="883"/>
                </a:lnTo>
                <a:lnTo>
                  <a:pt x="869" y="871"/>
                </a:lnTo>
                <a:lnTo>
                  <a:pt x="854" y="858"/>
                </a:lnTo>
                <a:lnTo>
                  <a:pt x="839" y="845"/>
                </a:lnTo>
                <a:lnTo>
                  <a:pt x="825" y="831"/>
                </a:lnTo>
                <a:lnTo>
                  <a:pt x="812" y="817"/>
                </a:lnTo>
                <a:lnTo>
                  <a:pt x="798" y="803"/>
                </a:lnTo>
                <a:lnTo>
                  <a:pt x="786" y="788"/>
                </a:lnTo>
                <a:lnTo>
                  <a:pt x="773" y="771"/>
                </a:lnTo>
                <a:lnTo>
                  <a:pt x="761" y="756"/>
                </a:lnTo>
                <a:lnTo>
                  <a:pt x="750" y="740"/>
                </a:lnTo>
                <a:lnTo>
                  <a:pt x="739" y="723"/>
                </a:lnTo>
                <a:lnTo>
                  <a:pt x="729" y="706"/>
                </a:lnTo>
                <a:lnTo>
                  <a:pt x="718" y="689"/>
                </a:lnTo>
                <a:lnTo>
                  <a:pt x="708" y="672"/>
                </a:lnTo>
                <a:lnTo>
                  <a:pt x="699" y="654"/>
                </a:lnTo>
                <a:lnTo>
                  <a:pt x="691" y="636"/>
                </a:lnTo>
                <a:lnTo>
                  <a:pt x="683" y="618"/>
                </a:lnTo>
                <a:lnTo>
                  <a:pt x="676" y="598"/>
                </a:lnTo>
                <a:lnTo>
                  <a:pt x="669" y="579"/>
                </a:lnTo>
                <a:lnTo>
                  <a:pt x="663" y="560"/>
                </a:lnTo>
                <a:lnTo>
                  <a:pt x="658" y="540"/>
                </a:lnTo>
                <a:lnTo>
                  <a:pt x="653" y="521"/>
                </a:lnTo>
                <a:lnTo>
                  <a:pt x="649" y="501"/>
                </a:lnTo>
                <a:lnTo>
                  <a:pt x="645" y="480"/>
                </a:lnTo>
                <a:lnTo>
                  <a:pt x="642" y="460"/>
                </a:lnTo>
                <a:lnTo>
                  <a:pt x="640" y="438"/>
                </a:lnTo>
                <a:lnTo>
                  <a:pt x="638" y="418"/>
                </a:lnTo>
                <a:lnTo>
                  <a:pt x="637" y="397"/>
                </a:lnTo>
                <a:lnTo>
                  <a:pt x="637" y="376"/>
                </a:lnTo>
                <a:lnTo>
                  <a:pt x="637" y="355"/>
                </a:lnTo>
                <a:lnTo>
                  <a:pt x="638" y="335"/>
                </a:lnTo>
                <a:lnTo>
                  <a:pt x="639" y="315"/>
                </a:lnTo>
                <a:lnTo>
                  <a:pt x="642" y="295"/>
                </a:lnTo>
                <a:lnTo>
                  <a:pt x="401" y="0"/>
                </a:lnTo>
                <a:lnTo>
                  <a:pt x="34" y="80"/>
                </a:lnTo>
                <a:lnTo>
                  <a:pt x="26" y="115"/>
                </a:lnTo>
                <a:lnTo>
                  <a:pt x="20" y="152"/>
                </a:lnTo>
                <a:lnTo>
                  <a:pt x="14" y="188"/>
                </a:lnTo>
                <a:lnTo>
                  <a:pt x="11" y="207"/>
                </a:lnTo>
                <a:lnTo>
                  <a:pt x="9" y="225"/>
                </a:lnTo>
                <a:lnTo>
                  <a:pt x="7" y="243"/>
                </a:lnTo>
                <a:lnTo>
                  <a:pt x="5" y="262"/>
                </a:lnTo>
                <a:lnTo>
                  <a:pt x="2" y="300"/>
                </a:lnTo>
                <a:lnTo>
                  <a:pt x="1" y="338"/>
                </a:lnTo>
                <a:lnTo>
                  <a:pt x="0" y="376"/>
                </a:lnTo>
                <a:lnTo>
                  <a:pt x="0" y="396"/>
                </a:lnTo>
                <a:lnTo>
                  <a:pt x="1" y="416"/>
                </a:lnTo>
                <a:lnTo>
                  <a:pt x="2" y="437"/>
                </a:lnTo>
                <a:lnTo>
                  <a:pt x="3" y="458"/>
                </a:lnTo>
                <a:lnTo>
                  <a:pt x="4" y="478"/>
                </a:lnTo>
                <a:lnTo>
                  <a:pt x="6" y="498"/>
                </a:lnTo>
                <a:lnTo>
                  <a:pt x="10" y="538"/>
                </a:lnTo>
                <a:lnTo>
                  <a:pt x="13" y="557"/>
                </a:lnTo>
                <a:lnTo>
                  <a:pt x="16" y="577"/>
                </a:lnTo>
                <a:lnTo>
                  <a:pt x="23" y="617"/>
                </a:lnTo>
                <a:lnTo>
                  <a:pt x="31" y="656"/>
                </a:lnTo>
                <a:lnTo>
                  <a:pt x="35" y="675"/>
                </a:lnTo>
                <a:lnTo>
                  <a:pt x="40" y="694"/>
                </a:lnTo>
                <a:lnTo>
                  <a:pt x="50" y="732"/>
                </a:lnTo>
                <a:lnTo>
                  <a:pt x="62" y="769"/>
                </a:lnTo>
                <a:lnTo>
                  <a:pt x="74" y="807"/>
                </a:lnTo>
                <a:lnTo>
                  <a:pt x="82" y="825"/>
                </a:lnTo>
                <a:lnTo>
                  <a:pt x="89" y="843"/>
                </a:lnTo>
                <a:lnTo>
                  <a:pt x="96" y="861"/>
                </a:lnTo>
                <a:lnTo>
                  <a:pt x="104" y="878"/>
                </a:lnTo>
                <a:lnTo>
                  <a:pt x="119" y="914"/>
                </a:lnTo>
                <a:lnTo>
                  <a:pt x="136" y="949"/>
                </a:lnTo>
                <a:lnTo>
                  <a:pt x="154" y="983"/>
                </a:lnTo>
                <a:lnTo>
                  <a:pt x="163" y="1000"/>
                </a:lnTo>
                <a:lnTo>
                  <a:pt x="173" y="1016"/>
                </a:lnTo>
                <a:lnTo>
                  <a:pt x="192" y="1049"/>
                </a:lnTo>
                <a:lnTo>
                  <a:pt x="203" y="1065"/>
                </a:lnTo>
                <a:lnTo>
                  <a:pt x="213" y="1081"/>
                </a:lnTo>
                <a:lnTo>
                  <a:pt x="235" y="1114"/>
                </a:lnTo>
                <a:lnTo>
                  <a:pt x="258" y="1145"/>
                </a:lnTo>
                <a:lnTo>
                  <a:pt x="281" y="1175"/>
                </a:lnTo>
                <a:lnTo>
                  <a:pt x="293" y="1189"/>
                </a:lnTo>
                <a:lnTo>
                  <a:pt x="306" y="1204"/>
                </a:lnTo>
                <a:lnTo>
                  <a:pt x="318" y="1218"/>
                </a:lnTo>
                <a:lnTo>
                  <a:pt x="331" y="1232"/>
                </a:lnTo>
                <a:lnTo>
                  <a:pt x="344" y="1246"/>
                </a:lnTo>
                <a:lnTo>
                  <a:pt x="357" y="1261"/>
                </a:lnTo>
                <a:lnTo>
                  <a:pt x="370" y="1275"/>
                </a:lnTo>
                <a:lnTo>
                  <a:pt x="383" y="1288"/>
                </a:lnTo>
                <a:lnTo>
                  <a:pt x="397" y="1301"/>
                </a:lnTo>
                <a:lnTo>
                  <a:pt x="412" y="1315"/>
                </a:lnTo>
                <a:lnTo>
                  <a:pt x="440" y="1340"/>
                </a:lnTo>
                <a:lnTo>
                  <a:pt x="469" y="1364"/>
                </a:lnTo>
                <a:lnTo>
                  <a:pt x="499" y="1388"/>
                </a:lnTo>
                <a:lnTo>
                  <a:pt x="529" y="1411"/>
                </a:lnTo>
                <a:lnTo>
                  <a:pt x="561" y="1434"/>
                </a:lnTo>
                <a:lnTo>
                  <a:pt x="601" y="1030"/>
                </a:lnTo>
                <a:lnTo>
                  <a:pt x="934" y="91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KSO_Shape"/>
          <p:cNvSpPr/>
          <p:nvPr/>
        </p:nvSpPr>
        <p:spPr>
          <a:xfrm>
            <a:off x="4884738" y="3984469"/>
            <a:ext cx="342900" cy="341312"/>
          </a:xfrm>
          <a:custGeom>
            <a:avLst/>
            <a:gdLst>
              <a:gd name="connsiteX0" fmla="*/ 320662 w 792088"/>
              <a:gd name="connsiteY0" fmla="*/ 99114 h 792088"/>
              <a:gd name="connsiteX1" fmla="*/ 320662 w 792088"/>
              <a:gd name="connsiteY1" fmla="*/ 475062 h 792088"/>
              <a:gd name="connsiteX2" fmla="*/ 696610 w 792088"/>
              <a:gd name="connsiteY2" fmla="*/ 475062 h 792088"/>
              <a:gd name="connsiteX3" fmla="*/ 696610 w 792088"/>
              <a:gd name="connsiteY3" fmla="*/ 434076 h 792088"/>
              <a:gd name="connsiteX4" fmla="*/ 361648 w 792088"/>
              <a:gd name="connsiteY4" fmla="*/ 434076 h 792088"/>
              <a:gd name="connsiteX5" fmla="*/ 361648 w 792088"/>
              <a:gd name="connsiteY5" fmla="*/ 99114 h 792088"/>
              <a:gd name="connsiteX6" fmla="*/ 396044 w 792088"/>
              <a:gd name="connsiteY6" fmla="*/ 0 h 792088"/>
              <a:gd name="connsiteX7" fmla="*/ 792088 w 792088"/>
              <a:gd name="connsiteY7" fmla="*/ 396044 h 792088"/>
              <a:gd name="connsiteX8" fmla="*/ 396044 w 792088"/>
              <a:gd name="connsiteY8" fmla="*/ 792088 h 792088"/>
              <a:gd name="connsiteX9" fmla="*/ 0 w 792088"/>
              <a:gd name="connsiteY9" fmla="*/ 396044 h 792088"/>
              <a:gd name="connsiteX10" fmla="*/ 396044 w 792088"/>
              <a:gd name="connsiteY10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2088" h="792088">
                <a:moveTo>
                  <a:pt x="320662" y="99114"/>
                </a:moveTo>
                <a:lnTo>
                  <a:pt x="320662" y="475062"/>
                </a:lnTo>
                <a:lnTo>
                  <a:pt x="696610" y="475062"/>
                </a:lnTo>
                <a:lnTo>
                  <a:pt x="696610" y="434076"/>
                </a:lnTo>
                <a:lnTo>
                  <a:pt x="361648" y="434076"/>
                </a:lnTo>
                <a:lnTo>
                  <a:pt x="361648" y="99114"/>
                </a:lnTo>
                <a:close/>
                <a:moveTo>
                  <a:pt x="396044" y="0"/>
                </a:moveTo>
                <a:cubicBezTo>
                  <a:pt x="614773" y="0"/>
                  <a:pt x="792088" y="177315"/>
                  <a:pt x="792088" y="396044"/>
                </a:cubicBezTo>
                <a:cubicBezTo>
                  <a:pt x="792088" y="614773"/>
                  <a:pt x="614773" y="792088"/>
                  <a:pt x="396044" y="792088"/>
                </a:cubicBezTo>
                <a:cubicBezTo>
                  <a:pt x="177315" y="792088"/>
                  <a:pt x="0" y="614773"/>
                  <a:pt x="0" y="396044"/>
                </a:cubicBezTo>
                <a:cubicBezTo>
                  <a:pt x="0" y="177315"/>
                  <a:pt x="177315" y="0"/>
                  <a:pt x="396044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26089" y="5467270"/>
            <a:ext cx="5658588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C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ụ Bơ-men đã vẽ chiếc lá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cuối cùng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0267" y="1930549"/>
            <a:ext cx="441434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Giôn-xi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 sưng phổi và cô rất tuyệt vọng, chán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nản. 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25853" y="1673063"/>
            <a:ext cx="4014947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Giôn-xi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rằng khi chiếc lá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cuối cùng rụng xuống cũng là lúc cô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35467" y="3938018"/>
            <a:ext cx="3494688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Xiu và cụ Bơ-men đều rất lo lắng</a:t>
            </a:r>
            <a:endParaRPr lang="en-US" sz="2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4643" y="3633205"/>
            <a:ext cx="4020207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Giôn-xi khỏe trở lại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 cụ Bơ-men chết vì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sưng phổi.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áº¿t quáº£ hÃ¬nh áº£nh cho ná»n tráº¯ng"/>
          <p:cNvPicPr>
            <a:picLocks noChangeAspect="1" noChangeArrowheads="1"/>
          </p:cNvPicPr>
          <p:nvPr/>
        </p:nvPicPr>
        <p:blipFill>
          <a:blip r:embed="rId3" cstate="print"/>
          <a:srcRect r="26888" b="30500"/>
          <a:stretch>
            <a:fillRect/>
          </a:stretch>
        </p:blipFill>
        <p:spPr bwMode="auto">
          <a:xfrm>
            <a:off x="396240" y="396240"/>
            <a:ext cx="11384280" cy="6021198"/>
          </a:xfrm>
          <a:prstGeom prst="rect">
            <a:avLst/>
          </a:prstGeom>
          <a:noFill/>
        </p:spPr>
      </p:pic>
      <p:sp>
        <p:nvSpPr>
          <p:cNvPr id="15" name="文本框 29"/>
          <p:cNvSpPr txBox="1"/>
          <p:nvPr/>
        </p:nvSpPr>
        <p:spPr>
          <a:xfrm>
            <a:off x="4163157" y="1079626"/>
            <a:ext cx="184722" cy="707882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endParaRPr kumimoji="1"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6" name="文本框 30"/>
          <p:cNvSpPr txBox="1"/>
          <p:nvPr/>
        </p:nvSpPr>
        <p:spPr>
          <a:xfrm>
            <a:off x="5233269" y="1855334"/>
            <a:ext cx="184722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endParaRPr kumimoji="1"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7" name="AutoShape 2" descr="Káº¿t quáº£ hÃ¬nh áº£nh cho tháº¡ch lam"/>
          <p:cNvSpPr>
            <a:spLocks noChangeAspect="1" noChangeArrowheads="1"/>
          </p:cNvSpPr>
          <p:nvPr/>
        </p:nvSpPr>
        <p:spPr bwMode="auto">
          <a:xfrm>
            <a:off x="-2650688" y="-113515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8" name="AutoShape 4" descr="Káº¿t quáº£ hÃ¬nh áº£nh cho tháº¡ch lam"/>
          <p:cNvSpPr>
            <a:spLocks noChangeAspect="1" noChangeArrowheads="1"/>
          </p:cNvSpPr>
          <p:nvPr/>
        </p:nvSpPr>
        <p:spPr bwMode="auto">
          <a:xfrm>
            <a:off x="-2650688" y="-113515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2" name="文本框 29"/>
          <p:cNvSpPr txBox="1"/>
          <p:nvPr/>
        </p:nvSpPr>
        <p:spPr>
          <a:xfrm>
            <a:off x="4147395" y="1930269"/>
            <a:ext cx="184722" cy="707882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endParaRPr kumimoji="1"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23" name="文本框 30"/>
          <p:cNvSpPr txBox="1"/>
          <p:nvPr/>
        </p:nvSpPr>
        <p:spPr>
          <a:xfrm>
            <a:off x="5217507" y="2705977"/>
            <a:ext cx="184722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endParaRPr kumimoji="1"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24" name="AutoShape 2" descr="Káº¿t quáº£ hÃ¬nh áº£nh cho tháº¡ch lam"/>
          <p:cNvSpPr>
            <a:spLocks noChangeAspect="1" noChangeArrowheads="1"/>
          </p:cNvSpPr>
          <p:nvPr/>
        </p:nvSpPr>
        <p:spPr bwMode="auto">
          <a:xfrm>
            <a:off x="-2666450" y="-28450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5" name="AutoShape 4" descr="Káº¿t quáº£ hÃ¬nh áº£nh cho tháº¡ch lam"/>
          <p:cNvSpPr>
            <a:spLocks noChangeAspect="1" noChangeArrowheads="1"/>
          </p:cNvSpPr>
          <p:nvPr/>
        </p:nvSpPr>
        <p:spPr bwMode="auto">
          <a:xfrm>
            <a:off x="-2666450" y="-28450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6" name="文本框 26"/>
          <p:cNvSpPr txBox="1"/>
          <p:nvPr/>
        </p:nvSpPr>
        <p:spPr>
          <a:xfrm>
            <a:off x="1961293" y="830317"/>
            <a:ext cx="591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Bố</a:t>
            </a:r>
            <a:r>
              <a:rPr lang="en-US" altLang="zh-CN" sz="3600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cục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: </a:t>
            </a:r>
            <a:r>
              <a:rPr lang="en-US" altLang="zh-CN" sz="3600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3 </a:t>
            </a:r>
            <a:r>
              <a:rPr lang="en-US" altLang="zh-CN" sz="3600" dirty="0" err="1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phần</a:t>
            </a:r>
            <a:endParaRPr lang="zh-CN" altLang="en-US" sz="3600" dirty="0">
              <a:solidFill>
                <a:srgbClr val="000000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77007" y="1950373"/>
            <a:ext cx="10294885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+ P1. Từ đầu</a:t>
            </a:r>
            <a:r>
              <a:rPr lang="en-US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…</a:t>
            </a:r>
            <a:r>
              <a:rPr lang="pl-PL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mái</a:t>
            </a:r>
            <a:r>
              <a:rPr lang="en-US" sz="32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hiên</a:t>
            </a:r>
            <a:r>
              <a:rPr lang="en-US" sz="32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thấp</a:t>
            </a:r>
            <a:r>
              <a:rPr lang="en-US" sz="32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kiểu</a:t>
            </a:r>
            <a:r>
              <a:rPr lang="en-US" sz="32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Hà</a:t>
            </a:r>
            <a:r>
              <a:rPr lang="en-US" sz="32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Lan</a:t>
            </a:r>
            <a:endParaRPr lang="en-US" sz="3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37644" y="2701881"/>
            <a:ext cx="9176590" cy="622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itchFamily="2" charset="2"/>
              </a:rPr>
              <a:t> Tâm trạng chán nản, tuyệt vọng của Giôn - xi</a:t>
            </a:r>
            <a:endParaRPr lang="en-US" sz="32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03287" y="3521664"/>
            <a:ext cx="10294885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+ P</a:t>
            </a:r>
            <a:r>
              <a:rPr lang="en-US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pl-PL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T</a:t>
            </a:r>
            <a:r>
              <a:rPr lang="en-US" sz="32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iếp</a:t>
            </a:r>
            <a:r>
              <a:rPr lang="en-US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…</a:t>
            </a:r>
            <a:r>
              <a:rPr lang="pl-PL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bồi</a:t>
            </a:r>
            <a:r>
              <a:rPr lang="en-US" sz="32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32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2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chăm</a:t>
            </a:r>
            <a:r>
              <a:rPr lang="en-US" sz="32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nom, </a:t>
            </a:r>
            <a:r>
              <a:rPr lang="en-US" sz="3200" b="1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32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thôi</a:t>
            </a:r>
            <a:endParaRPr lang="en-US" sz="3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3924" y="4225874"/>
            <a:ext cx="9176590" cy="622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itchFamily="2" charset="2"/>
              </a:rPr>
              <a:t> Sự hồi sinh của Giôn - xi</a:t>
            </a:r>
            <a:endParaRPr lang="en-US" sz="32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29559" y="4951110"/>
            <a:ext cx="10294885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+ P</a:t>
            </a:r>
            <a:r>
              <a:rPr lang="en-US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pl-PL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32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sz="3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lại</a:t>
            </a:r>
            <a:endParaRPr lang="en-US" sz="3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2400" y="5576490"/>
            <a:ext cx="103544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itchFamily="2" charset="2"/>
              </a:rPr>
              <a:t> Sự hi sinh thầm lặng và cao thượng của cụ Bơ - men</a:t>
            </a:r>
            <a:endParaRPr lang="en-US" sz="32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7" grpId="0"/>
      <p:bldP spid="20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清新教育PPT模版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清新教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AD46"/>
      </a:accent1>
      <a:accent2>
        <a:srgbClr val="F16D21"/>
      </a:accent2>
      <a:accent3>
        <a:srgbClr val="FF7878"/>
      </a:accent3>
      <a:accent4>
        <a:srgbClr val="32CFF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3285</Words>
  <Application>Microsoft Office PowerPoint</Application>
  <PresentationFormat>Widescreen</PresentationFormat>
  <Paragraphs>378</Paragraphs>
  <Slides>62</Slides>
  <Notes>58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5" baseType="lpstr">
      <vt:lpstr>等线</vt:lpstr>
      <vt:lpstr>等线 Light</vt:lpstr>
      <vt:lpstr>微软雅黑</vt:lpstr>
      <vt:lpstr>宋体</vt:lpstr>
      <vt:lpstr>华文中宋</vt:lpstr>
      <vt:lpstr>.VnCommercial Script</vt:lpstr>
      <vt:lpstr>Arial</vt:lpstr>
      <vt:lpstr>Calibri</vt:lpstr>
      <vt:lpstr>Raleway</vt:lpstr>
      <vt:lpstr>Tahoma</vt:lpstr>
      <vt:lpstr>Times New Roman</vt:lpstr>
      <vt:lpstr>Wingdings 3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thờ ơ, vô cảm của con người</vt:lpstr>
      <vt:lpstr>Hãy sống để yêu thương, lạc quan vượt lên khó khăn, có niềm tin và nghị lực tình yêu vào cuộc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卡通小清新教育PPT模版1</dc:title>
  <dc:creator>Administrator</dc:creator>
  <cp:lastModifiedBy>hp</cp:lastModifiedBy>
  <cp:revision>296</cp:revision>
  <dcterms:created xsi:type="dcterms:W3CDTF">2017-08-15T00:15:00Z</dcterms:created>
  <dcterms:modified xsi:type="dcterms:W3CDTF">2021-11-06T02:21:13Z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