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508" r:id="rId2"/>
    <p:sldId id="509" r:id="rId3"/>
    <p:sldId id="287" r:id="rId4"/>
    <p:sldId id="467" r:id="rId5"/>
    <p:sldId id="468" r:id="rId6"/>
    <p:sldId id="463" r:id="rId7"/>
    <p:sldId id="283" r:id="rId8"/>
    <p:sldId id="469" r:id="rId9"/>
    <p:sldId id="470" r:id="rId10"/>
    <p:sldId id="471" r:id="rId11"/>
    <p:sldId id="472" r:id="rId12"/>
    <p:sldId id="476" r:id="rId13"/>
    <p:sldId id="460" r:id="rId14"/>
    <p:sldId id="477" r:id="rId15"/>
    <p:sldId id="489" r:id="rId16"/>
    <p:sldId id="490" r:id="rId17"/>
    <p:sldId id="491" r:id="rId18"/>
    <p:sldId id="479" r:id="rId19"/>
    <p:sldId id="485" r:id="rId20"/>
    <p:sldId id="492" r:id="rId21"/>
    <p:sldId id="488" r:id="rId22"/>
    <p:sldId id="510" r:id="rId23"/>
    <p:sldId id="494" r:id="rId24"/>
    <p:sldId id="501" r:id="rId25"/>
    <p:sldId id="503" r:id="rId26"/>
    <p:sldId id="495" r:id="rId27"/>
    <p:sldId id="482" r:id="rId28"/>
    <p:sldId id="273" r:id="rId29"/>
    <p:sldId id="487" r:id="rId30"/>
    <p:sldId id="504" r:id="rId31"/>
    <p:sldId id="284" r:id="rId32"/>
    <p:sldId id="279" r:id="rId33"/>
    <p:sldId id="277" r:id="rId34"/>
    <p:sldId id="256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481" r:id="rId46"/>
    <p:sldId id="507" r:id="rId47"/>
    <p:sldId id="28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8" d="100"/>
          <a:sy n="88" d="100"/>
        </p:scale>
        <p:origin x="-48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2B7F447A-D3DB-4146-AAC8-16C097766508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8A7C23-40B9-4BCE-B298-B14E89274F7A}" type="pres">
      <dgm:prSet presAssocID="{75B9D322-AFEF-4B62-B983-FB15632E6EAD}" presName="diamond" presStyleLbl="bgShp" presStyleIdx="0" presStyleCnt="1"/>
      <dgm:spPr/>
    </dgm:pt>
    <dgm:pt modelId="{7FA026AB-A971-485B-98EC-64FF38ABCE19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49B8D-F408-45E2-BB47-49C694FF2222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6FBCB-01E5-4F83-9EAB-83B555E8AA33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954F0-07F6-44FD-9463-D14EF6B73FD5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46C2DB-1A96-4BA3-9AD8-A05A20869198}" type="presOf" srcId="{4B827B5C-75E7-41D8-BA4E-EE1863FAD74D}" destId="{87049B8D-F408-45E2-BB47-49C694FF2222}" srcOrd="0" destOrd="0" presId="urn:microsoft.com/office/officeart/2005/8/layout/matrix3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D0346D4-08E3-4DBD-AC34-8A83172669F1}" type="presOf" srcId="{75B9D322-AFEF-4B62-B983-FB15632E6EAD}" destId="{2B7F447A-D3DB-4146-AAC8-16C097766508}" srcOrd="0" destOrd="0" presId="urn:microsoft.com/office/officeart/2005/8/layout/matrix3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0F456E72-924B-4F18-A4F7-22152F67E4C7}" type="presOf" srcId="{87878803-FC5F-4F97-B7A1-720FB9CD7ACF}" destId="{7FA026AB-A971-485B-98EC-64FF38ABCE19}" srcOrd="0" destOrd="0" presId="urn:microsoft.com/office/officeart/2005/8/layout/matrix3"/>
    <dgm:cxn modelId="{D04FB7F1-074A-417D-911D-59826809579C}" type="presParOf" srcId="{2B7F447A-D3DB-4146-AAC8-16C097766508}" destId="{B58A7C23-40B9-4BCE-B298-B14E89274F7A}" srcOrd="0" destOrd="0" presId="urn:microsoft.com/office/officeart/2005/8/layout/matrix3"/>
    <dgm:cxn modelId="{1E65D002-9250-4167-A178-86961644972E}" type="presParOf" srcId="{2B7F447A-D3DB-4146-AAC8-16C097766508}" destId="{7FA026AB-A971-485B-98EC-64FF38ABCE19}" srcOrd="1" destOrd="0" presId="urn:microsoft.com/office/officeart/2005/8/layout/matrix3"/>
    <dgm:cxn modelId="{45599FB1-1B09-4635-8F15-9D60002AC8B0}" type="presParOf" srcId="{2B7F447A-D3DB-4146-AAC8-16C097766508}" destId="{87049B8D-F408-45E2-BB47-49C694FF2222}" srcOrd="2" destOrd="0" presId="urn:microsoft.com/office/officeart/2005/8/layout/matrix3"/>
    <dgm:cxn modelId="{68673B62-8949-471A-8A25-BE42EA5AD02D}" type="presParOf" srcId="{2B7F447A-D3DB-4146-AAC8-16C097766508}" destId="{0116FBCB-01E5-4F83-9EAB-83B555E8AA33}" srcOrd="3" destOrd="0" presId="urn:microsoft.com/office/officeart/2005/8/layout/matrix3"/>
    <dgm:cxn modelId="{B2527BEB-A094-4AA3-BB4C-A60626ACDF41}" type="presParOf" srcId="{2B7F447A-D3DB-4146-AAC8-16C097766508}" destId="{0FD954F0-07F6-44FD-9463-D14EF6B73FD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1782" y="0"/>
          <a:ext cx="3658957" cy="365895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569615" y="237832"/>
          <a:ext cx="1463582" cy="146358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15" y="237832"/>
        <a:ext cx="1463582" cy="1463582"/>
      </dsp:txXfrm>
    </dsp:sp>
    <dsp:sp modelId="{8BE00651-25AA-480E-89C3-EE1B62B38E15}">
      <dsp:nvSpPr>
        <dsp:cNvPr id="0" name=""/>
        <dsp:cNvSpPr/>
      </dsp:nvSpPr>
      <dsp:spPr>
        <a:xfrm>
          <a:off x="2289324" y="237832"/>
          <a:ext cx="1463582" cy="14635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9324" y="237832"/>
        <a:ext cx="1463582" cy="1463582"/>
      </dsp:txXfrm>
    </dsp:sp>
    <dsp:sp modelId="{C8BB6B28-AB12-4134-8DB1-035439FD46E8}">
      <dsp:nvSpPr>
        <dsp:cNvPr id="0" name=""/>
        <dsp:cNvSpPr/>
      </dsp:nvSpPr>
      <dsp:spPr>
        <a:xfrm>
          <a:off x="569615" y="1957541"/>
          <a:ext cx="1463582" cy="146358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15" y="1957541"/>
        <a:ext cx="1463582" cy="1463582"/>
      </dsp:txXfrm>
    </dsp:sp>
    <dsp:sp modelId="{086818B1-31EC-46BB-BC5E-FD2CFE8C7CFE}">
      <dsp:nvSpPr>
        <dsp:cNvPr id="0" name=""/>
        <dsp:cNvSpPr/>
      </dsp:nvSpPr>
      <dsp:spPr>
        <a:xfrm>
          <a:off x="2289324" y="1957541"/>
          <a:ext cx="1463582" cy="146358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sp:txBody>
      <dsp:txXfrm>
        <a:off x="2289324" y="1957541"/>
        <a:ext cx="1463582" cy="146358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8A7C23-40B9-4BCE-B298-B14E89274F7A}">
      <dsp:nvSpPr>
        <dsp:cNvPr id="0" name=""/>
        <dsp:cNvSpPr/>
      </dsp:nvSpPr>
      <dsp:spPr>
        <a:xfrm>
          <a:off x="331782" y="0"/>
          <a:ext cx="3658957" cy="365895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A026AB-A971-485B-98EC-64FF38ABCE19}">
      <dsp:nvSpPr>
        <dsp:cNvPr id="0" name=""/>
        <dsp:cNvSpPr/>
      </dsp:nvSpPr>
      <dsp:spPr>
        <a:xfrm>
          <a:off x="679383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9383" y="347600"/>
        <a:ext cx="1426993" cy="1426993"/>
      </dsp:txXfrm>
    </dsp:sp>
    <dsp:sp modelId="{87049B8D-F408-45E2-BB47-49C694FF2222}">
      <dsp:nvSpPr>
        <dsp:cNvPr id="0" name=""/>
        <dsp:cNvSpPr/>
      </dsp:nvSpPr>
      <dsp:spPr>
        <a:xfrm>
          <a:off x="2216145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6145" y="347600"/>
        <a:ext cx="1426993" cy="1426993"/>
      </dsp:txXfrm>
    </dsp:sp>
    <dsp:sp modelId="{0116FBCB-01E5-4F83-9EAB-83B555E8AA33}">
      <dsp:nvSpPr>
        <dsp:cNvPr id="0" name=""/>
        <dsp:cNvSpPr/>
      </dsp:nvSpPr>
      <dsp:spPr>
        <a:xfrm>
          <a:off x="679383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D954F0-07F6-44FD-9463-D14EF6B73FD5}">
      <dsp:nvSpPr>
        <dsp:cNvPr id="0" name=""/>
        <dsp:cNvSpPr/>
      </dsp:nvSpPr>
      <dsp:spPr>
        <a:xfrm>
          <a:off x="2216145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D8A6-01CC-430E-9ECF-A929BF9456B8}" type="datetimeFigureOut">
              <a:rPr lang="en-SG" smtClean="0"/>
              <a:pPr/>
              <a:t>30/1/2021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87188-96C7-4B0B-BBF2-DA27978000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="" xmlns:p14="http://schemas.microsoft.com/office/powerpoint/2010/main" val="413021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9652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8576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1952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2987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94064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947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38000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89732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5543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5543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4988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9611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4124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84591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4035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551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4315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16426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62030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89940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64079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9238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662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690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532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45032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575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4582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gif"/><Relationship Id="rId18" Type="http://schemas.openxmlformats.org/officeDocument/2006/relationships/slide" Target="slide34.xml"/><Relationship Id="rId3" Type="http://schemas.openxmlformats.org/officeDocument/2006/relationships/image" Target="../media/image42.png"/><Relationship Id="rId21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47.gif"/><Relationship Id="rId1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png"/><Relationship Id="rId20" Type="http://schemas.microsoft.com/office/2007/relationships/media" Target="../media/media2.mp3"/><Relationship Id="rId1" Type="http://schemas.openxmlformats.org/officeDocument/2006/relationships/audio" Target="../media/media2.mp3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9" Type="http://schemas.openxmlformats.org/officeDocument/2006/relationships/image" Target="../media/image45.gif"/><Relationship Id="rId1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26" Type="http://schemas.openxmlformats.org/officeDocument/2006/relationships/image" Target="../media/image65.png"/><Relationship Id="rId39" Type="http://schemas.openxmlformats.org/officeDocument/2006/relationships/image" Target="../media/image52.png"/><Relationship Id="rId3" Type="http://schemas.openxmlformats.org/officeDocument/2006/relationships/image" Target="../media/image53.png"/><Relationship Id="rId21" Type="http://schemas.microsoft.com/office/2007/relationships/hdphoto" Target="../media/hdphoto11.wdp"/><Relationship Id="rId34" Type="http://schemas.openxmlformats.org/officeDocument/2006/relationships/slide" Target="slide41.xml"/><Relationship Id="rId7" Type="http://schemas.openxmlformats.org/officeDocument/2006/relationships/image" Target="../media/image55.png"/><Relationship Id="rId12" Type="http://schemas.microsoft.com/office/2007/relationships/hdphoto" Target="../media/hdphoto8.wdp"/><Relationship Id="rId17" Type="http://schemas.openxmlformats.org/officeDocument/2006/relationships/image" Target="../media/image60.png"/><Relationship Id="rId25" Type="http://schemas.microsoft.com/office/2007/relationships/hdphoto" Target="../media/hdphoto13.wdp"/><Relationship Id="rId33" Type="http://schemas.openxmlformats.org/officeDocument/2006/relationships/slide" Target="slide40.xml"/><Relationship Id="rId38" Type="http://schemas.microsoft.com/office/2007/relationships/media" Target="../media/media3.mp3"/><Relationship Id="rId2" Type="http://schemas.openxmlformats.org/officeDocument/2006/relationships/slideLayout" Target="../slideLayouts/slideLayout1.xml"/><Relationship Id="rId16" Type="http://schemas.microsoft.com/office/2007/relationships/hdphoto" Target="../media/hdphoto9.wdp"/><Relationship Id="rId20" Type="http://schemas.openxmlformats.org/officeDocument/2006/relationships/image" Target="../media/image62.png"/><Relationship Id="rId29" Type="http://schemas.openxmlformats.org/officeDocument/2006/relationships/slide" Target="slide36.xml"/><Relationship Id="rId1" Type="http://schemas.openxmlformats.org/officeDocument/2006/relationships/audio" Target="../media/media3.mp3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24" Type="http://schemas.openxmlformats.org/officeDocument/2006/relationships/image" Target="../media/image64.png"/><Relationship Id="rId32" Type="http://schemas.openxmlformats.org/officeDocument/2006/relationships/slide" Target="slide39.xml"/><Relationship Id="rId37" Type="http://schemas.openxmlformats.org/officeDocument/2006/relationships/slide" Target="slide44.xml"/><Relationship Id="rId15" Type="http://schemas.openxmlformats.org/officeDocument/2006/relationships/image" Target="../media/image59.png"/><Relationship Id="rId23" Type="http://schemas.microsoft.com/office/2007/relationships/hdphoto" Target="../media/hdphoto12.wdp"/><Relationship Id="rId28" Type="http://schemas.openxmlformats.org/officeDocument/2006/relationships/slide" Target="slide35.xml"/><Relationship Id="rId36" Type="http://schemas.openxmlformats.org/officeDocument/2006/relationships/slide" Target="slide43.xml"/><Relationship Id="rId10" Type="http://schemas.microsoft.com/office/2007/relationships/hdphoto" Target="../media/hdphoto3.wdp"/><Relationship Id="rId19" Type="http://schemas.microsoft.com/office/2007/relationships/hdphoto" Target="../media/hdphoto10.wdp"/><Relationship Id="rId31" Type="http://schemas.openxmlformats.org/officeDocument/2006/relationships/slide" Target="slide38.xml"/><Relationship Id="rId4" Type="http://schemas.openxmlformats.org/officeDocument/2006/relationships/image" Target="../media/image54.png"/><Relationship Id="rId9" Type="http://schemas.openxmlformats.org/officeDocument/2006/relationships/image" Target="../media/image46.png"/><Relationship Id="rId14" Type="http://schemas.openxmlformats.org/officeDocument/2006/relationships/image" Target="../media/image58.png"/><Relationship Id="rId22" Type="http://schemas.openxmlformats.org/officeDocument/2006/relationships/image" Target="../media/image63.png"/><Relationship Id="rId27" Type="http://schemas.microsoft.com/office/2007/relationships/hdphoto" Target="../media/hdphoto14.wdp"/><Relationship Id="rId30" Type="http://schemas.openxmlformats.org/officeDocument/2006/relationships/slide" Target="slide37.xml"/><Relationship Id="rId35" Type="http://schemas.openxmlformats.org/officeDocument/2006/relationships/slide" Target="slide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slide" Target="slide34.xml"/><Relationship Id="rId4" Type="http://schemas.microsoft.com/office/2007/relationships/hdphoto" Target="../media/hdphoto15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jpe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jpe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jpe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jpe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33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011">
            <a:extLst>
              <a:ext uri="{FF2B5EF4-FFF2-40B4-BE49-F238E27FC236}">
                <a16:creationId xmlns="" xmlns:a16="http://schemas.microsoft.com/office/drawing/2014/main" id="{032358F9-53B6-423A-9365-A584BD9A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77" t="8755" r="17453" b="53000"/>
          <a:stretch>
            <a:fillRect/>
          </a:stretch>
        </p:blipFill>
        <p:spPr bwMode="auto">
          <a:xfrm rot="3899" flipV="1">
            <a:off x="1047" y="6909"/>
            <a:ext cx="12190786" cy="68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="" xmlns:a16="http://schemas.microsoft.com/office/drawing/2014/main" id="{AED28E00-B1EB-47BE-8BE8-E95F0F5F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1" y="4472153"/>
            <a:ext cx="11361683" cy="224676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to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tẹo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Tu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ụ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mâm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xôi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gấc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hiếm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hoi;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( Lao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22F6114-3EE7-4EE0-8678-F00640A4BEA3}"/>
              </a:ext>
            </a:extLst>
          </p:cNvPr>
          <p:cNvSpPr/>
          <p:nvPr/>
        </p:nvSpPr>
        <p:spPr>
          <a:xfrm>
            <a:off x="1191905" y="1118032"/>
            <a:ext cx="3117335" cy="129294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538405" y="1021409"/>
            <a:ext cx="1486187" cy="148618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47C27DE-DA02-4989-BB24-A6722FDEE907}"/>
              </a:ext>
            </a:extLst>
          </p:cNvPr>
          <p:cNvSpPr/>
          <p:nvPr/>
        </p:nvSpPr>
        <p:spPr>
          <a:xfrm>
            <a:off x="5990898" y="1054972"/>
            <a:ext cx="5009198" cy="1509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7/1939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SG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7A93D51-CFD8-4D35-8C9B-2FBDD4992EFD}"/>
              </a:ext>
            </a:extLst>
          </p:cNvPr>
          <p:cNvGrpSpPr/>
          <p:nvPr/>
        </p:nvGrpSpPr>
        <p:grpSpPr>
          <a:xfrm>
            <a:off x="5890418" y="2880375"/>
            <a:ext cx="5009197" cy="3098669"/>
            <a:chOff x="5890418" y="2880375"/>
            <a:chExt cx="5009197" cy="3098669"/>
          </a:xfrm>
        </p:grpSpPr>
        <p:pic>
          <p:nvPicPr>
            <p:cNvPr id="17" name="Picture 16" descr="Nhà lao Thừa Phủ là nơi giam giữ Đại tướng Võ Nguyên Giáp những năm 30 thế kỷ 19 (ảnh internet)">
              <a:extLst>
                <a:ext uri="{FF2B5EF4-FFF2-40B4-BE49-F238E27FC236}">
                  <a16:creationId xmlns="" xmlns:a16="http://schemas.microsoft.com/office/drawing/2014/main" id="{1EC294D7-B6A7-4630-BE33-18FD39F7D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90418" y="2880375"/>
              <a:ext cx="5009197" cy="30986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17">
              <a:extLst>
                <a:ext uri="{FF2B5EF4-FFF2-40B4-BE49-F238E27FC236}">
                  <a16:creationId xmlns="" xmlns:a16="http://schemas.microsoft.com/office/drawing/2014/main" id="{7755D7CA-103E-4CDE-A72A-43AB3AA65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130" y="5482462"/>
              <a:ext cx="27892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Nhà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lao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Thừa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Phủ</a:t>
              </a:r>
              <a:endPara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485BD1-C96D-4046-B2C3-92A13FF9DFB0}"/>
              </a:ext>
            </a:extLst>
          </p:cNvPr>
          <p:cNvGrpSpPr/>
          <p:nvPr/>
        </p:nvGrpSpPr>
        <p:grpSpPr>
          <a:xfrm>
            <a:off x="1285458" y="2840994"/>
            <a:ext cx="4062649" cy="3098668"/>
            <a:chOff x="1285458" y="2840994"/>
            <a:chExt cx="4062649" cy="3098668"/>
          </a:xfrm>
        </p:grpSpPr>
        <p:pic>
          <p:nvPicPr>
            <p:cNvPr id="16" name="Picture 10" descr="SANY0007">
              <a:extLst>
                <a:ext uri="{FF2B5EF4-FFF2-40B4-BE49-F238E27FC236}">
                  <a16:creationId xmlns="" xmlns:a16="http://schemas.microsoft.com/office/drawing/2014/main" id="{0211A52F-A025-423C-BA7C-D43F16E4E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11111"/>
            <a:stretch>
              <a:fillRect/>
            </a:stretch>
          </p:blipFill>
          <p:spPr bwMode="auto">
            <a:xfrm>
              <a:off x="1285458" y="2840994"/>
              <a:ext cx="4062649" cy="3098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8FBA4C2-84DE-4BC2-8487-B9A830AA3C58}"/>
                </a:ext>
              </a:extLst>
            </p:cNvPr>
            <p:cNvSpPr txBox="1"/>
            <p:nvPr/>
          </p:nvSpPr>
          <p:spPr>
            <a:xfrm>
              <a:off x="1611956" y="5341730"/>
              <a:ext cx="3306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giam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084514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30924" y="441434"/>
            <a:ext cx="11340662" cy="603293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22F6114-3EE7-4EE0-8678-F00640A4BEA3}"/>
              </a:ext>
            </a:extLst>
          </p:cNvPr>
          <p:cNvSpPr/>
          <p:nvPr/>
        </p:nvSpPr>
        <p:spPr>
          <a:xfrm>
            <a:off x="1191906" y="876297"/>
            <a:ext cx="2444674" cy="86316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3780942" y="564787"/>
            <a:ext cx="1486187" cy="148618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47C27DE-DA02-4989-BB24-A6722FDEE907}"/>
              </a:ext>
            </a:extLst>
          </p:cNvPr>
          <p:cNvSpPr/>
          <p:nvPr/>
        </p:nvSpPr>
        <p:spPr>
          <a:xfrm>
            <a:off x="5257800" y="876297"/>
            <a:ext cx="6153150" cy="8270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” (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2)</a:t>
            </a:r>
            <a:endParaRPr lang="en-SG" sz="3200" b="1" dirty="0"/>
          </a:p>
        </p:txBody>
      </p:sp>
      <p:pic>
        <p:nvPicPr>
          <p:cNvPr id="13" name="Picture 5" descr="_fill_300_p14453">
            <a:extLst>
              <a:ext uri="{FF2B5EF4-FFF2-40B4-BE49-F238E27FC236}">
                <a16:creationId xmlns="" xmlns:a16="http://schemas.microsoft.com/office/drawing/2014/main" id="{A4A96490-B8D1-4871-B61F-E63AE992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0345" r="10345"/>
          <a:stretch>
            <a:fillRect/>
          </a:stretch>
        </p:blipFill>
        <p:spPr bwMode="auto">
          <a:xfrm>
            <a:off x="7846170" y="2138167"/>
            <a:ext cx="2886071" cy="3827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4787DF42-1124-4884-B752-DE5975D967F2}"/>
              </a:ext>
            </a:extLst>
          </p:cNvPr>
          <p:cNvSpPr/>
          <p:nvPr/>
        </p:nvSpPr>
        <p:spPr>
          <a:xfrm>
            <a:off x="1015105" y="3618757"/>
            <a:ext cx="2545780" cy="100366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ấy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(1937 - 1946)</a:t>
            </a:r>
            <a:endParaRPr lang="en-SG" sz="2800" b="1" dirty="0">
              <a:solidFill>
                <a:srgbClr val="00B05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CA8BA073-EEFA-4DBA-B67D-B048144B04DF}"/>
              </a:ext>
            </a:extLst>
          </p:cNvPr>
          <p:cNvSpPr/>
          <p:nvPr/>
        </p:nvSpPr>
        <p:spPr>
          <a:xfrm>
            <a:off x="4743233" y="2197823"/>
            <a:ext cx="2421789" cy="100366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lửa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(1937 - 1939)</a:t>
            </a:r>
            <a:endParaRPr lang="en-SG" sz="280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276C52D-6027-46A3-9D66-96770751C072}"/>
              </a:ext>
            </a:extLst>
          </p:cNvPr>
          <p:cNvSpPr/>
          <p:nvPr/>
        </p:nvSpPr>
        <p:spPr>
          <a:xfrm>
            <a:off x="4746679" y="3609009"/>
            <a:ext cx="2421789" cy="1003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Xiềng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xích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(1939 - 1942)</a:t>
            </a:r>
            <a:endParaRPr lang="en-SG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AA7B927-5795-4990-B374-E625F588997B}"/>
              </a:ext>
            </a:extLst>
          </p:cNvPr>
          <p:cNvSpPr/>
          <p:nvPr/>
        </p:nvSpPr>
        <p:spPr>
          <a:xfrm>
            <a:off x="4743232" y="5011447"/>
            <a:ext cx="2421789" cy="100366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phóng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(1942 - 1946)</a:t>
            </a:r>
            <a:endParaRPr lang="en-SG" sz="2800" b="1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5C5A44B5-4BEB-4F9B-9A85-E17757B36A87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 flipV="1">
            <a:off x="3560885" y="2699656"/>
            <a:ext cx="1182348" cy="14209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5DEB4971-D466-4522-BFB1-7BC55F22FCF1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 flipV="1">
            <a:off x="3560885" y="4110842"/>
            <a:ext cx="1185794" cy="9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4DA1329A-486E-4A8A-838A-F7A957D49692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>
            <a:off x="3560885" y="4120590"/>
            <a:ext cx="1182347" cy="139269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60396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Káº¿t quáº£ hÃ¬nh áº£nh cho chiáº¿n tranh chá»ng phÃ¡p">
            <a:extLst>
              <a:ext uri="{FF2B5EF4-FFF2-40B4-BE49-F238E27FC236}">
                <a16:creationId xmlns="" xmlns:a16="http://schemas.microsoft.com/office/drawing/2014/main" id="{308FBA8F-3A47-447F-9E03-DA0C40EB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1" y="876138"/>
            <a:ext cx="3551840" cy="2487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lÃ½ tÆ°á»ng cá»§a Äáº£ng">
            <a:extLst>
              <a:ext uri="{FF2B5EF4-FFF2-40B4-BE49-F238E27FC236}">
                <a16:creationId xmlns="" xmlns:a16="http://schemas.microsoft.com/office/drawing/2014/main" id="{331EA412-6BA8-4EDA-8D05-15E4CD4D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65" y="876138"/>
            <a:ext cx="3734408" cy="2487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7900D475-ED07-4DB4-8657-3E3FE74C7E87}"/>
              </a:ext>
            </a:extLst>
          </p:cNvPr>
          <p:cNvCxnSpPr/>
          <p:nvPr/>
        </p:nvCxnSpPr>
        <p:spPr>
          <a:xfrm>
            <a:off x="4519449" y="2392994"/>
            <a:ext cx="31005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D567D5-E126-4AB4-ADC5-2011863AA742}"/>
              </a:ext>
            </a:extLst>
          </p:cNvPr>
          <p:cNvSpPr txBox="1"/>
          <p:nvPr/>
        </p:nvSpPr>
        <p:spPr>
          <a:xfrm>
            <a:off x="5023945" y="1403552"/>
            <a:ext cx="237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9D06EA0-EBC9-49DF-9E79-1AB65E23300A}"/>
              </a:ext>
            </a:extLst>
          </p:cNvPr>
          <p:cNvCxnSpPr>
            <a:cxnSpLocks/>
          </p:cNvCxnSpPr>
          <p:nvPr/>
        </p:nvCxnSpPr>
        <p:spPr>
          <a:xfrm>
            <a:off x="9842938" y="3678274"/>
            <a:ext cx="0" cy="1030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76A76B8-AE08-448D-AF52-BD78E60D7912}"/>
              </a:ext>
            </a:extLst>
          </p:cNvPr>
          <p:cNvSpPr txBox="1"/>
          <p:nvPr/>
        </p:nvSpPr>
        <p:spPr>
          <a:xfrm>
            <a:off x="8416159" y="5023599"/>
            <a:ext cx="2853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CB9E9937-1A3C-4489-BF36-C863C5DB1C93}"/>
              </a:ext>
            </a:extLst>
          </p:cNvPr>
          <p:cNvCxnSpPr>
            <a:cxnSpLocks/>
          </p:cNvCxnSpPr>
          <p:nvPr/>
        </p:nvCxnSpPr>
        <p:spPr>
          <a:xfrm flipH="1">
            <a:off x="3941381" y="5593395"/>
            <a:ext cx="400444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B61B0D5-9861-4474-B2A7-03743E619629}"/>
              </a:ext>
            </a:extLst>
          </p:cNvPr>
          <p:cNvSpPr txBox="1"/>
          <p:nvPr/>
        </p:nvSpPr>
        <p:spPr>
          <a:xfrm>
            <a:off x="4310555" y="4555477"/>
            <a:ext cx="380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A48017B4-59F7-4BB1-A6E9-4CEFE27E4EBF}"/>
              </a:ext>
            </a:extLst>
          </p:cNvPr>
          <p:cNvSpPr/>
          <p:nvPr/>
        </p:nvSpPr>
        <p:spPr>
          <a:xfrm>
            <a:off x="1198180" y="4049601"/>
            <a:ext cx="1985650" cy="188874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6963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27384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38B4CA4E-4FC2-4DFA-B6E7-50FD307C6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438" y="1600200"/>
            <a:ext cx="62078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chiêm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chín,trái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râm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ngân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Bắp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...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lòng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thôi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EEF57B98-0DAD-42E6-9BC5-B21E95D6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9758" y="922393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KHI CON TU HÚ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A89600-E564-42B8-B437-691D3C33C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6" t="6250" r="6322" b="7615"/>
          <a:stretch/>
        </p:blipFill>
        <p:spPr>
          <a:xfrm>
            <a:off x="7446384" y="1784141"/>
            <a:ext cx="3673560" cy="3473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3328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"/>
                            </p:stCondLst>
                            <p:childTnLst>
                              <p:par>
                                <p:cTn id="63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0"/>
                            </p:stCondLst>
                            <p:childTnLst>
                              <p:par>
                                <p:cTn id="7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300"/>
                            </p:stCondLst>
                            <p:childTnLst>
                              <p:par>
                                <p:cTn id="78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200"/>
                            </p:stCondLst>
                            <p:childTnLst>
                              <p:par>
                                <p:cTn id="81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800"/>
                            </p:stCondLst>
                            <p:childTnLst>
                              <p:par>
                                <p:cTn id="84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19" grpId="1" build="allAtOnce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6A53699-F442-4375-85CA-26E1C7672EBE}"/>
              </a:ext>
            </a:extLst>
          </p:cNvPr>
          <p:cNvSpPr/>
          <p:nvPr/>
        </p:nvSpPr>
        <p:spPr>
          <a:xfrm>
            <a:off x="1125207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066632-ED32-4DC9-B924-0E13653AC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1282029" y="2846278"/>
            <a:ext cx="1486187" cy="148618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040215-82D3-411F-AF82-B92699C34097}"/>
              </a:ext>
            </a:extLst>
          </p:cNvPr>
          <p:cNvSpPr/>
          <p:nvPr/>
        </p:nvSpPr>
        <p:spPr>
          <a:xfrm>
            <a:off x="1213214" y="4151356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SG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DA0406C-0807-442B-A359-B6D0E28406CE}"/>
              </a:ext>
            </a:extLst>
          </p:cNvPr>
          <p:cNvSpPr/>
          <p:nvPr/>
        </p:nvSpPr>
        <p:spPr>
          <a:xfrm>
            <a:off x="3559763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A04D3F-217F-4ED8-AEA7-1A860B3CA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3716585" y="2846278"/>
            <a:ext cx="1486187" cy="148618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DB330C1-45EF-464B-8BA1-CA9782F2A630}"/>
              </a:ext>
            </a:extLst>
          </p:cNvPr>
          <p:cNvSpPr/>
          <p:nvPr/>
        </p:nvSpPr>
        <p:spPr>
          <a:xfrm>
            <a:off x="3647770" y="4151356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SG" sz="3200" b="1" dirty="0"/>
          </a:p>
        </p:txBody>
      </p:sp>
      <p:grpSp>
        <p:nvGrpSpPr>
          <p:cNvPr id="13" name="组合 49">
            <a:extLst>
              <a:ext uri="{FF2B5EF4-FFF2-40B4-BE49-F238E27FC236}">
                <a16:creationId xmlns="" xmlns:a16="http://schemas.microsoft.com/office/drawing/2014/main" id="{7071D93C-291C-4C9F-9E94-F44A88670DB9}"/>
              </a:ext>
            </a:extLst>
          </p:cNvPr>
          <p:cNvGrpSpPr/>
          <p:nvPr/>
        </p:nvGrpSpPr>
        <p:grpSpPr>
          <a:xfrm>
            <a:off x="5154008" y="4039709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4" name="Freeform 20">
              <a:extLst>
                <a:ext uri="{FF2B5EF4-FFF2-40B4-BE49-F238E27FC236}">
                  <a16:creationId xmlns="" xmlns:a16="http://schemas.microsoft.com/office/drawing/2014/main" id="{9696E811-98B0-48FE-8BA5-ABED2F26B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="" xmlns:a16="http://schemas.microsoft.com/office/drawing/2014/main" id="{B60E4474-032E-440F-BFBB-A64341AE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="" xmlns:a16="http://schemas.microsoft.com/office/drawing/2014/main" id="{86DA72EE-420A-47E0-BD77-46196C8F1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1EAD4E4-5903-4E49-9636-2AFF2ED24330}"/>
              </a:ext>
            </a:extLst>
          </p:cNvPr>
          <p:cNvSpPr txBox="1"/>
          <p:nvPr/>
        </p:nvSpPr>
        <p:spPr>
          <a:xfrm>
            <a:off x="6369117" y="3959813"/>
            <a:ext cx="560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 tưởng người tù CM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49">
            <a:extLst>
              <a:ext uri="{FF2B5EF4-FFF2-40B4-BE49-F238E27FC236}">
                <a16:creationId xmlns="" xmlns:a16="http://schemas.microsoft.com/office/drawing/2014/main" id="{8CF46E26-33FA-4B5F-B089-4C98850FCE91}"/>
              </a:ext>
            </a:extLst>
          </p:cNvPr>
          <p:cNvGrpSpPr/>
          <p:nvPr/>
        </p:nvGrpSpPr>
        <p:grpSpPr>
          <a:xfrm>
            <a:off x="5737849" y="5240300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0B6D1A33-BAC8-4583-9B33-A446B819F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2463446B-FB2A-4E1A-BD0C-A8805376A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AEC6799B-B98C-4501-8EE0-47B465F94C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160D5AF-2A6D-4F38-A1C2-3F7B462C8C1D}"/>
              </a:ext>
            </a:extLst>
          </p:cNvPr>
          <p:cNvSpPr txBox="1"/>
          <p:nvPr/>
        </p:nvSpPr>
        <p:spPr>
          <a:xfrm>
            <a:off x="6381458" y="5122304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1" descr="Khi con tu hu">
            <a:extLst>
              <a:ext uri="{FF2B5EF4-FFF2-40B4-BE49-F238E27FC236}">
                <a16:creationId xmlns="" xmlns:a16="http://schemas.microsoft.com/office/drawing/2014/main" id="{ECDFFA48-F29F-4525-B7E3-F87E53B6F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62" y="1239177"/>
            <a:ext cx="2422800" cy="20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Káº¿t quáº£ hÃ¬nh áº£nh cho ngÆ°á»i tÃ¹ ngÃ y xÆ°a">
            <a:extLst>
              <a:ext uri="{FF2B5EF4-FFF2-40B4-BE49-F238E27FC236}">
                <a16:creationId xmlns="" xmlns:a16="http://schemas.microsoft.com/office/drawing/2014/main" id="{AB0FCDD0-F48A-43B7-8982-72539F6B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03" r="60306" b="10014"/>
          <a:stretch/>
        </p:blipFill>
        <p:spPr bwMode="auto">
          <a:xfrm>
            <a:off x="8804762" y="1268009"/>
            <a:ext cx="2336204" cy="1990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72006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10" grpId="0" animBg="1"/>
      <p:bldP spid="12" grpId="0" animBg="1"/>
      <p:bldP spid="17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DDE7489-F8AC-42A8-B111-A76EF5CE7C40}"/>
              </a:ext>
            </a:extLst>
          </p:cNvPr>
          <p:cNvSpPr/>
          <p:nvPr/>
        </p:nvSpPr>
        <p:spPr>
          <a:xfrm>
            <a:off x="3444765" y="272307"/>
            <a:ext cx="5302468" cy="765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altLang="en-US" sz="36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22">
            <a:extLst>
              <a:ext uri="{FF2B5EF4-FFF2-40B4-BE49-F238E27FC236}">
                <a16:creationId xmlns="" xmlns:a16="http://schemas.microsoft.com/office/drawing/2014/main" id="{B883F638-46E8-431D-9CEB-5ECF50DD2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460" y="1334660"/>
            <a:ext cx="5943600" cy="6397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2800" b="1" dirty="0">
                <a:latin typeface="Times New Roman" panose="02020603050405020304" pitchFamily="18" charset="0"/>
              </a:rPr>
              <a:t>Chỉ là vế phụ của một câu trọn ý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3456654B-3E1F-4A91-BF23-6454A3387172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6095999" y="1037879"/>
            <a:ext cx="5261" cy="2967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utoShape 22">
            <a:extLst>
              <a:ext uri="{FF2B5EF4-FFF2-40B4-BE49-F238E27FC236}">
                <a16:creationId xmlns="" xmlns:a16="http://schemas.microsoft.com/office/drawing/2014/main" id="{59F87DC2-95FD-45B6-A910-1FAC7F127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709" y="2267473"/>
            <a:ext cx="5943600" cy="6397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en-US" sz="2800" b="1" dirty="0">
                <a:latin typeface="Times New Roman" panose="02020603050405020304" pitchFamily="18" charset="0"/>
              </a:rPr>
              <a:t>Mở ra bao nhiêu liên tưởng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19D23463-E69B-4575-97C6-76A0636C8F98}"/>
              </a:ext>
            </a:extLst>
          </p:cNvPr>
          <p:cNvCxnSpPr>
            <a:cxnSpLocks/>
            <a:stCxn id="29" idx="2"/>
            <a:endCxn id="35" idx="0"/>
          </p:cNvCxnSpPr>
          <p:nvPr/>
        </p:nvCxnSpPr>
        <p:spPr>
          <a:xfrm>
            <a:off x="6101260" y="1974422"/>
            <a:ext cx="5249" cy="2930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22">
            <a:extLst>
              <a:ext uri="{FF2B5EF4-FFF2-40B4-BE49-F238E27FC236}">
                <a16:creationId xmlns="" xmlns:a16="http://schemas.microsoft.com/office/drawing/2014/main" id="{9CE97F92-1305-4ACF-8C38-FF50CBF29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2" y="3218374"/>
            <a:ext cx="9806152" cy="190016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“Khi chim tu hú gọi bầy là khi mùa hè đến người tù cách mạng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(nhân vật trữ tình) càng cảm thấy ngột ngạt trong phòng giam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chật chội, càng thèm khát cháy bỏng cuộc sống tự do tưng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bừng ở bên ngoài”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231B2009-7314-4815-8F26-0034F1E96CD0}"/>
              </a:ext>
            </a:extLst>
          </p:cNvPr>
          <p:cNvCxnSpPr>
            <a:cxnSpLocks/>
            <a:stCxn id="35" idx="2"/>
            <a:endCxn id="39" idx="0"/>
          </p:cNvCxnSpPr>
          <p:nvPr/>
        </p:nvCxnSpPr>
        <p:spPr>
          <a:xfrm>
            <a:off x="6106509" y="2907235"/>
            <a:ext cx="15769" cy="311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utoShape 22">
            <a:extLst>
              <a:ext uri="{FF2B5EF4-FFF2-40B4-BE49-F238E27FC236}">
                <a16:creationId xmlns="" xmlns:a16="http://schemas.microsoft.com/office/drawing/2014/main" id="{7FF14952-F5CE-4DF1-92F9-1030D39CA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642" y="5447652"/>
            <a:ext cx="7987862" cy="6397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800" b="1" dirty="0">
                <a:latin typeface="Times New Roman" panose="02020603050405020304" pitchFamily="18" charset="0"/>
              </a:rPr>
              <a:t>Nhan đề bài thơ đã gợi mạch cảm xúc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bài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C4C3E3CA-5B21-4B44-85D2-6EC4AD4EE717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169573" y="5134705"/>
            <a:ext cx="0" cy="312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611572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9" grpId="0" animBg="1"/>
      <p:bldP spid="35" grpId="0" animBg="1"/>
      <p:bldP spid="39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文本框 25">
            <a:extLst>
              <a:ext uri="{FF2B5EF4-FFF2-40B4-BE49-F238E27FC236}">
                <a16:creationId xmlns="" xmlns:a16="http://schemas.microsoft.com/office/drawing/2014/main" id="{E7302A12-B46E-4C13-9066-3E1FF669317F}"/>
              </a:ext>
            </a:extLst>
          </p:cNvPr>
          <p:cNvSpPr txBox="1"/>
          <p:nvPr/>
        </p:nvSpPr>
        <p:spPr>
          <a:xfrm>
            <a:off x="2114550" y="1546411"/>
            <a:ext cx="864870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Bức</a:t>
            </a:r>
            <a:r>
              <a:rPr lang="en-SG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tranh</a:t>
            </a:r>
            <a:r>
              <a:rPr lang="en-SG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mùa</a:t>
            </a:r>
            <a:r>
              <a:rPr lang="en-SG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hè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trong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tưởng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tù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cách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mạng</a:t>
            </a:r>
            <a:endParaRPr lang="zh-CN" altLang="en-US" sz="3600" b="1" spc="300" dirty="0">
              <a:solidFill>
                <a:srgbClr val="00206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1715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25820" y="481014"/>
            <a:ext cx="11540359" cy="60749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5D611A49-5358-489B-AB6F-4FFDCB902398}"/>
              </a:ext>
            </a:extLst>
          </p:cNvPr>
          <p:cNvSpPr/>
          <p:nvPr/>
        </p:nvSpPr>
        <p:spPr>
          <a:xfrm>
            <a:off x="885819" y="2273767"/>
            <a:ext cx="2490567" cy="249056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A94E4CC-7250-44DA-B194-B3694C6DC067}"/>
              </a:ext>
            </a:extLst>
          </p:cNvPr>
          <p:cNvSpPr/>
          <p:nvPr/>
        </p:nvSpPr>
        <p:spPr>
          <a:xfrm>
            <a:off x="1012996" y="2385411"/>
            <a:ext cx="2236212" cy="2267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16E0317-AE21-42E5-9347-C60B884B182F}"/>
              </a:ext>
            </a:extLst>
          </p:cNvPr>
          <p:cNvGrpSpPr/>
          <p:nvPr/>
        </p:nvGrpSpPr>
        <p:grpSpPr>
          <a:xfrm>
            <a:off x="4262254" y="1029196"/>
            <a:ext cx="2758655" cy="1273928"/>
            <a:chOff x="2943694" y="1207"/>
            <a:chExt cx="1394238" cy="1394238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5A0A408-ED6E-4520-A953-A2A15CA3EBF0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>
              <a:extLst>
                <a:ext uri="{FF2B5EF4-FFF2-40B4-BE49-F238E27FC236}">
                  <a16:creationId xmlns="" xmlns:a16="http://schemas.microsoft.com/office/drawing/2014/main" id="{7D6EA712-5B8B-4E3F-8750-F7C64AD48A76}"/>
                </a:ext>
              </a:extLst>
            </p:cNvPr>
            <p:cNvSpPr txBox="1"/>
            <p:nvPr/>
          </p:nvSpPr>
          <p:spPr>
            <a:xfrm>
              <a:off x="3147875" y="205388"/>
              <a:ext cx="985876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FA18B4D-41EF-486C-A2F4-F3774315A6FB}"/>
              </a:ext>
            </a:extLst>
          </p:cNvPr>
          <p:cNvGrpSpPr/>
          <p:nvPr/>
        </p:nvGrpSpPr>
        <p:grpSpPr>
          <a:xfrm>
            <a:off x="4625839" y="2842747"/>
            <a:ext cx="2956718" cy="1365392"/>
            <a:chOff x="3307279" y="1793732"/>
            <a:chExt cx="1494340" cy="149434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6C21A5ED-FF5E-4847-A42C-CCC814C3078B}"/>
                </a:ext>
              </a:extLst>
            </p:cNvPr>
            <p:cNvSpPr/>
            <p:nvPr/>
          </p:nvSpPr>
          <p:spPr>
            <a:xfrm>
              <a:off x="3307279" y="1793732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6">
              <a:extLst>
                <a:ext uri="{FF2B5EF4-FFF2-40B4-BE49-F238E27FC236}">
                  <a16:creationId xmlns="" xmlns:a16="http://schemas.microsoft.com/office/drawing/2014/main" id="{7D10EEA6-99DB-459D-A515-F1F85D761352}"/>
                </a:ext>
              </a:extLst>
            </p:cNvPr>
            <p:cNvSpPr txBox="1"/>
            <p:nvPr/>
          </p:nvSpPr>
          <p:spPr>
            <a:xfrm>
              <a:off x="3526120" y="2012573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679BCF2-A6CC-4237-9AB6-361706DDA017}"/>
              </a:ext>
            </a:extLst>
          </p:cNvPr>
          <p:cNvGrpSpPr/>
          <p:nvPr/>
        </p:nvGrpSpPr>
        <p:grpSpPr>
          <a:xfrm>
            <a:off x="4163221" y="4824942"/>
            <a:ext cx="4549855" cy="1365392"/>
            <a:chOff x="2813562" y="3636308"/>
            <a:chExt cx="1494340" cy="14943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74EE196E-15B4-4359-A8C8-E2D12CA03A38}"/>
                </a:ext>
              </a:extLst>
            </p:cNvPr>
            <p:cNvSpPr/>
            <p:nvPr/>
          </p:nvSpPr>
          <p:spPr>
            <a:xfrm>
              <a:off x="2813562" y="3636308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8">
              <a:extLst>
                <a:ext uri="{FF2B5EF4-FFF2-40B4-BE49-F238E27FC236}">
                  <a16:creationId xmlns="" xmlns:a16="http://schemas.microsoft.com/office/drawing/2014/main" id="{715DC257-DC64-4438-893C-CEFD9A930CB5}"/>
                </a:ext>
              </a:extLst>
            </p:cNvPr>
            <p:cNvSpPr txBox="1"/>
            <p:nvPr/>
          </p:nvSpPr>
          <p:spPr>
            <a:xfrm>
              <a:off x="3032403" y="3855149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7E7869D5-244A-4581-B53E-6E940CD56BD0}"/>
              </a:ext>
            </a:extLst>
          </p:cNvPr>
          <p:cNvCxnSpPr>
            <a:stCxn id="19" idx="7"/>
            <a:endCxn id="30" idx="2"/>
          </p:cNvCxnSpPr>
          <p:nvPr/>
        </p:nvCxnSpPr>
        <p:spPr>
          <a:xfrm flipV="1">
            <a:off x="3011651" y="1666160"/>
            <a:ext cx="1250603" cy="9723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0275EFE9-BA5A-4007-A61E-A1328E45D1B4}"/>
              </a:ext>
            </a:extLst>
          </p:cNvPr>
          <p:cNvCxnSpPr>
            <a:cxnSpLocks/>
            <a:stCxn id="19" idx="6"/>
            <a:endCxn id="28" idx="2"/>
          </p:cNvCxnSpPr>
          <p:nvPr/>
        </p:nvCxnSpPr>
        <p:spPr>
          <a:xfrm>
            <a:off x="3376386" y="3519051"/>
            <a:ext cx="1249453" cy="63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F61418CC-054D-45FC-9468-7429E6CF6576}"/>
              </a:ext>
            </a:extLst>
          </p:cNvPr>
          <p:cNvCxnSpPr>
            <a:cxnSpLocks/>
            <a:stCxn id="19" idx="5"/>
            <a:endCxn id="26" idx="2"/>
          </p:cNvCxnSpPr>
          <p:nvPr/>
        </p:nvCxnSpPr>
        <p:spPr>
          <a:xfrm>
            <a:off x="3011651" y="4399599"/>
            <a:ext cx="1151570" cy="11080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E7A20B8-9F20-4813-A2FD-FC8881497AEA}"/>
              </a:ext>
            </a:extLst>
          </p:cNvPr>
          <p:cNvSpPr txBox="1"/>
          <p:nvPr/>
        </p:nvSpPr>
        <p:spPr>
          <a:xfrm flipH="1">
            <a:off x="7695925" y="657524"/>
            <a:ext cx="349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6161719-15FD-4922-81E3-3910E46C44C0}"/>
              </a:ext>
            </a:extLst>
          </p:cNvPr>
          <p:cNvSpPr txBox="1"/>
          <p:nvPr/>
        </p:nvSpPr>
        <p:spPr>
          <a:xfrm flipH="1">
            <a:off x="8015558" y="2832945"/>
            <a:ext cx="349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690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60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25820" y="554586"/>
            <a:ext cx="11540359" cy="60749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1501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5361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661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16E0317-AE21-42E5-9347-C60B884B182F}"/>
              </a:ext>
            </a:extLst>
          </p:cNvPr>
          <p:cNvGrpSpPr/>
          <p:nvPr/>
        </p:nvGrpSpPr>
        <p:grpSpPr>
          <a:xfrm>
            <a:off x="671432" y="2608836"/>
            <a:ext cx="1907318" cy="1924988"/>
            <a:chOff x="2943694" y="1207"/>
            <a:chExt cx="1394238" cy="1394238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5A0A408-ED6E-4520-A953-A2A15CA3EBF0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>
              <a:extLst>
                <a:ext uri="{FF2B5EF4-FFF2-40B4-BE49-F238E27FC236}">
                  <a16:creationId xmlns="" xmlns:a16="http://schemas.microsoft.com/office/drawing/2014/main" id="{7D6EA712-5B8B-4E3F-8750-F7C64AD48A76}"/>
                </a:ext>
              </a:extLst>
            </p:cNvPr>
            <p:cNvSpPr txBox="1"/>
            <p:nvPr/>
          </p:nvSpPr>
          <p:spPr>
            <a:xfrm>
              <a:off x="3147875" y="205388"/>
              <a:ext cx="985876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E7A20B8-9F20-4813-A2FD-FC8881497AEA}"/>
              </a:ext>
            </a:extLst>
          </p:cNvPr>
          <p:cNvSpPr txBox="1"/>
          <p:nvPr/>
        </p:nvSpPr>
        <p:spPr>
          <a:xfrm flipH="1">
            <a:off x="3172308" y="1035220"/>
            <a:ext cx="224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65B5C36-695A-4D70-8E02-212981CF6794}"/>
              </a:ext>
            </a:extLst>
          </p:cNvPr>
          <p:cNvSpPr txBox="1"/>
          <p:nvPr/>
        </p:nvSpPr>
        <p:spPr>
          <a:xfrm flipH="1">
            <a:off x="3172308" y="2506671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C287B4D-0476-4D38-9251-7F2B5A9AD682}"/>
              </a:ext>
            </a:extLst>
          </p:cNvPr>
          <p:cNvSpPr txBox="1"/>
          <p:nvPr/>
        </p:nvSpPr>
        <p:spPr>
          <a:xfrm flipH="1">
            <a:off x="3172308" y="4072710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6117387-2F16-48E6-8AA8-191926651E15}"/>
              </a:ext>
            </a:extLst>
          </p:cNvPr>
          <p:cNvSpPr txBox="1"/>
          <p:nvPr/>
        </p:nvSpPr>
        <p:spPr>
          <a:xfrm flipH="1">
            <a:off x="3172308" y="5524283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="" xmlns:a16="http://schemas.microsoft.com/office/drawing/2014/main" id="{566CD457-7A67-4602-8BFA-7F1698EFA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554" y="832133"/>
            <a:ext cx="2919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cao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7" name="AutoShape 45">
            <a:extLst>
              <a:ext uri="{FF2B5EF4-FFF2-40B4-BE49-F238E27FC236}">
                <a16:creationId xmlns="" xmlns:a16="http://schemas.microsoft.com/office/drawing/2014/main" id="{F9204C07-E6FE-4A8C-B2D8-A980A4927F7D}"/>
              </a:ext>
            </a:extLst>
          </p:cNvPr>
          <p:cNvSpPr>
            <a:spLocks/>
          </p:cNvSpPr>
          <p:nvPr/>
        </p:nvSpPr>
        <p:spPr bwMode="auto">
          <a:xfrm>
            <a:off x="8182822" y="823913"/>
            <a:ext cx="279053" cy="1018041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46">
            <a:extLst>
              <a:ext uri="{FF2B5EF4-FFF2-40B4-BE49-F238E27FC236}">
                <a16:creationId xmlns="" xmlns:a16="http://schemas.microsoft.com/office/drawing/2014/main" id="{DFAEDBBE-E573-4BDE-B8A4-5B19C7D22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349" y="861522"/>
            <a:ext cx="21651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trẻo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Text Box 44">
            <a:extLst>
              <a:ext uri="{FF2B5EF4-FFF2-40B4-BE49-F238E27FC236}">
                <a16:creationId xmlns="" xmlns:a16="http://schemas.microsoft.com/office/drawing/2014/main" id="{B5EB1568-C6D3-432F-B341-D1C1CD64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088" y="1384394"/>
            <a:ext cx="308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nhào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85ED6E9D-80C7-4E5B-9E52-E648A9CC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24" y="2108174"/>
            <a:ext cx="3086321" cy="183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bắp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</a:rPr>
              <a:t> -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1" name="AutoShape 36">
            <a:extLst>
              <a:ext uri="{FF2B5EF4-FFF2-40B4-BE49-F238E27FC236}">
                <a16:creationId xmlns="" xmlns:a16="http://schemas.microsoft.com/office/drawing/2014/main" id="{2A786211-0F65-480E-A659-3390906ED60B}"/>
              </a:ext>
            </a:extLst>
          </p:cNvPr>
          <p:cNvSpPr>
            <a:spLocks/>
          </p:cNvSpPr>
          <p:nvPr/>
        </p:nvSpPr>
        <p:spPr bwMode="auto">
          <a:xfrm>
            <a:off x="8655546" y="2127200"/>
            <a:ext cx="325818" cy="1351727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="" xmlns:a16="http://schemas.microsoft.com/office/drawing/2014/main" id="{A65390EC-B244-4A6C-A60C-FCB449F1C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425" y="2541453"/>
            <a:ext cx="25865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Rực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thắm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23">
            <a:extLst>
              <a:ext uri="{FF2B5EF4-FFF2-40B4-BE49-F238E27FC236}">
                <a16:creationId xmlns="" xmlns:a16="http://schemas.microsoft.com/office/drawing/2014/main" id="{D733B106-9BE7-4B63-B19D-653B26966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4" y="3672224"/>
            <a:ext cx="296849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ngân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" name="AutoShape 34">
            <a:extLst>
              <a:ext uri="{FF2B5EF4-FFF2-40B4-BE49-F238E27FC236}">
                <a16:creationId xmlns="" xmlns:a16="http://schemas.microsoft.com/office/drawing/2014/main" id="{A4BAA175-9F19-4125-8A3F-3F06057F86FA}"/>
              </a:ext>
            </a:extLst>
          </p:cNvPr>
          <p:cNvSpPr>
            <a:spLocks/>
          </p:cNvSpPr>
          <p:nvPr/>
        </p:nvSpPr>
        <p:spPr bwMode="auto">
          <a:xfrm>
            <a:off x="7899406" y="3699024"/>
            <a:ext cx="403765" cy="1335434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6" name="Text Box 35">
            <a:extLst>
              <a:ext uri="{FF2B5EF4-FFF2-40B4-BE49-F238E27FC236}">
                <a16:creationId xmlns="" xmlns:a16="http://schemas.microsoft.com/office/drawing/2014/main" id="{F0DBC2E2-D127-4709-BA76-3BE5D2F86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398" y="4072711"/>
            <a:ext cx="2663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rã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="" xmlns:a16="http://schemas.microsoft.com/office/drawing/2014/main" id="{82731E5F-8877-43F5-8139-F5AC52FC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802" y="5482625"/>
            <a:ext cx="23621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chín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="" xmlns:a16="http://schemas.microsoft.com/office/drawing/2014/main" id="{80E0E03D-1ED1-4302-A377-26D88FF9F145}"/>
              </a:ext>
            </a:extLst>
          </p:cNvPr>
          <p:cNvSpPr>
            <a:spLocks/>
          </p:cNvSpPr>
          <p:nvPr/>
        </p:nvSpPr>
        <p:spPr bwMode="auto">
          <a:xfrm>
            <a:off x="7966688" y="5404508"/>
            <a:ext cx="269200" cy="918233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ectangle 39">
            <a:extLst>
              <a:ext uri="{FF2B5EF4-FFF2-40B4-BE49-F238E27FC236}">
                <a16:creationId xmlns="" xmlns:a16="http://schemas.microsoft.com/office/drawing/2014/main" id="{FBFE46D3-2B9B-4FEE-B294-2F6E1F100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173" y="5573192"/>
            <a:ext cx="2381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ngào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3447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0" grpId="0"/>
      <p:bldP spid="32" grpId="0"/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 animBg="1"/>
      <p:bldP spid="44" grpId="0"/>
      <p:bldP spid="45" grpId="0" animBg="1"/>
      <p:bldP spid="46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0FDB6B0-A0F8-4C15-B9B4-77BBC839E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="" xmlns:a16="http://schemas.microsoft.com/office/drawing/2014/main" id="{64D577BA-831C-4B06-9A49-3E2D66457534}"/>
              </a:ext>
            </a:extLst>
          </p:cNvPr>
          <p:cNvSpPr/>
          <p:nvPr/>
        </p:nvSpPr>
        <p:spPr>
          <a:xfrm>
            <a:off x="325820" y="526877"/>
            <a:ext cx="11540359" cy="60749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6FE78758-6461-4436-BC54-3DF29A6F4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07" y="1384739"/>
            <a:ext cx="620785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chiêm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chín,trái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râm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ngân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Bắp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rây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95242E-5B3E-4A99-9516-382ECBA78FB2}"/>
              </a:ext>
            </a:extLst>
          </p:cNvPr>
          <p:cNvSpPr txBox="1"/>
          <p:nvPr/>
        </p:nvSpPr>
        <p:spPr>
          <a:xfrm flipH="1">
            <a:off x="7215820" y="1472479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2C90D0-E597-4058-B88D-05213F795160}"/>
              </a:ext>
            </a:extLst>
          </p:cNvPr>
          <p:cNvSpPr txBox="1"/>
          <p:nvPr/>
        </p:nvSpPr>
        <p:spPr>
          <a:xfrm flipH="1">
            <a:off x="7215819" y="2172007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rã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F329EB-149F-4520-B353-011937E6A13A}"/>
              </a:ext>
            </a:extLst>
          </p:cNvPr>
          <p:cNvSpPr txBox="1"/>
          <p:nvPr/>
        </p:nvSpPr>
        <p:spPr>
          <a:xfrm flipH="1">
            <a:off x="7215818" y="2818152"/>
            <a:ext cx="4431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DF8821-9872-41A7-8608-55B5B23B74C0}"/>
              </a:ext>
            </a:extLst>
          </p:cNvPr>
          <p:cNvSpPr txBox="1"/>
          <p:nvPr/>
        </p:nvSpPr>
        <p:spPr>
          <a:xfrm flipH="1">
            <a:off x="7215819" y="3471422"/>
            <a:ext cx="39537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đạt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8">
            <a:extLst>
              <a:ext uri="{FF2B5EF4-FFF2-40B4-BE49-F238E27FC236}">
                <a16:creationId xmlns="" xmlns:a16="http://schemas.microsoft.com/office/drawing/2014/main" id="{A357A623-DA1A-4AA2-A99A-372FD010E80C}"/>
              </a:ext>
            </a:extLst>
          </p:cNvPr>
          <p:cNvSpPr>
            <a:spLocks/>
          </p:cNvSpPr>
          <p:nvPr/>
        </p:nvSpPr>
        <p:spPr bwMode="auto">
          <a:xfrm rot="5400000">
            <a:off x="5642457" y="-389464"/>
            <a:ext cx="731594" cy="10353964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19DAF7-5120-443E-A4CC-62DBAD931D2C}"/>
              </a:ext>
            </a:extLst>
          </p:cNvPr>
          <p:cNvSpPr txBox="1"/>
          <p:nvPr/>
        </p:nvSpPr>
        <p:spPr>
          <a:xfrm flipH="1">
            <a:off x="1364581" y="5509419"/>
            <a:ext cx="930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604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1" grpId="0"/>
      <p:bldP spid="12" grpId="0"/>
      <p:bldP spid="13" grpId="0"/>
      <p:bldP spid="10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Picture 001">
            <a:extLst>
              <a:ext uri="{FF2B5EF4-FFF2-40B4-BE49-F238E27FC236}">
                <a16:creationId xmlns="" xmlns:a16="http://schemas.microsoft.com/office/drawing/2014/main" id="{CC2E159F-FC4B-4E3C-8BE4-B59244E7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06" t="48676" r="19609" b="8057"/>
          <a:stretch>
            <a:fillRect/>
          </a:stretch>
        </p:blipFill>
        <p:spPr bwMode="auto">
          <a:xfrm>
            <a:off x="0" y="-1"/>
            <a:ext cx="12192000" cy="68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7">
            <a:extLst>
              <a:ext uri="{FF2B5EF4-FFF2-40B4-BE49-F238E27FC236}">
                <a16:creationId xmlns="" xmlns:a16="http://schemas.microsoft.com/office/drawing/2014/main" id="{84D724ED-C52E-4D80-8765-1B7109E5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5780" y="5092263"/>
            <a:ext cx="7189076" cy="15696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Tu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ơi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chẳng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i="1" dirty="0">
                <a:latin typeface="Times New Roman" panose="02020603050405020304" pitchFamily="18" charset="0"/>
              </a:rPr>
              <a:t> ở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cùng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bà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Kêu</a:t>
            </a:r>
            <a:r>
              <a:rPr lang="en-US" altLang="en-US" b="1" i="1" dirty="0">
                <a:latin typeface="Times New Roman" panose="02020603050405020304" pitchFamily="18" charset="0"/>
              </a:rPr>
              <a:t> chi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hoài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cánh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xa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                   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Bếp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lửa</a:t>
            </a:r>
            <a:r>
              <a:rPr lang="en-US" altLang="en-US" b="1" i="1" dirty="0">
                <a:latin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01699" y="1419023"/>
            <a:ext cx="2698492" cy="4019953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E55174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8401922" y="1419022"/>
            <a:ext cx="2528836" cy="4019953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6F3A7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0884CDB-1726-4592-AA6B-63C00A146ED9}"/>
              </a:ext>
            </a:extLst>
          </p:cNvPr>
          <p:cNvGrpSpPr/>
          <p:nvPr/>
        </p:nvGrpSpPr>
        <p:grpSpPr>
          <a:xfrm>
            <a:off x="995192" y="2308249"/>
            <a:ext cx="2923665" cy="2764494"/>
            <a:chOff x="2943694" y="1207"/>
            <a:chExt cx="1394238" cy="1394238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5BCEA7A6-DC9B-4D53-9340-0DDDCE22F16C}"/>
                </a:ext>
              </a:extLst>
            </p:cNvPr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="" xmlns:a16="http://schemas.microsoft.com/office/drawing/2014/main" id="{B6B8AB9E-76A5-4D13-BB3F-E7AF50445086}"/>
                </a:ext>
              </a:extLst>
            </p:cNvPr>
            <p:cNvSpPr txBox="1"/>
            <p:nvPr/>
          </p:nvSpPr>
          <p:spPr>
            <a:xfrm>
              <a:off x="3080177" y="205388"/>
              <a:ext cx="1121271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endParaRPr lang="en-SG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35D5A9-7E2F-480D-8C8B-56E4270BB57D}"/>
              </a:ext>
            </a:extLst>
          </p:cNvPr>
          <p:cNvSpPr/>
          <p:nvPr/>
        </p:nvSpPr>
        <p:spPr>
          <a:xfrm>
            <a:off x="4186196" y="1668292"/>
            <a:ext cx="25154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khao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bỏng</a:t>
            </a:r>
            <a:endParaRPr lang="zh-CN" altLang="en-US" sz="3200" b="1" dirty="0">
              <a:ea typeface="微软雅黑 Light" panose="020B0502040204020203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0CFD20-DC70-418E-B252-9DFC0B044691}"/>
              </a:ext>
            </a:extLst>
          </p:cNvPr>
          <p:cNvSpPr/>
          <p:nvPr/>
        </p:nvSpPr>
        <p:spPr>
          <a:xfrm>
            <a:off x="8492357" y="1878284"/>
            <a:ext cx="23413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endParaRPr lang="en-SG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1C7E09-D5F9-4AB0-8887-99112CEF0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00" y="2566863"/>
            <a:ext cx="1830584" cy="1830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634380" y="655093"/>
            <a:ext cx="10926996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C3C909A9-F30F-4066-ABBE-8C346D5F2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61275" y="655093"/>
            <a:ext cx="5644056" cy="1215748"/>
          </a:xfrm>
          <a:prstGeom prst="rect">
            <a:avLst/>
          </a:prstGeom>
        </p:spPr>
      </p:pic>
      <p:sp>
        <p:nvSpPr>
          <p:cNvPr id="29" name="文本框 25">
            <a:extLst>
              <a:ext uri="{FF2B5EF4-FFF2-40B4-BE49-F238E27FC236}">
                <a16:creationId xmlns="" xmlns:a16="http://schemas.microsoft.com/office/drawing/2014/main" id="{E7302A12-B46E-4C13-9066-3E1FF669317F}"/>
              </a:ext>
            </a:extLst>
          </p:cNvPr>
          <p:cNvSpPr txBox="1"/>
          <p:nvPr/>
        </p:nvSpPr>
        <p:spPr>
          <a:xfrm>
            <a:off x="3581345" y="1100085"/>
            <a:ext cx="537078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altLang="zh-CN" sz="3600" b="1" spc="300" dirty="0" smtClean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TIẾT </a:t>
            </a:r>
            <a:r>
              <a:rPr lang="en-SG" altLang="zh-CN" sz="3600" b="1" spc="300" dirty="0" smtClean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</a:t>
            </a:r>
            <a:endParaRPr lang="zh-CN" altLang="en-US" sz="3600" b="1" spc="300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5D7F2A-160C-42AD-8EB5-38C4C4002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82" y="2311300"/>
            <a:ext cx="2203255" cy="2203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96130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634380" y="655093"/>
            <a:ext cx="10926996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C3C909A9-F30F-4066-ABBE-8C346D5F2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61275" y="655093"/>
            <a:ext cx="5644056" cy="1215748"/>
          </a:xfrm>
          <a:prstGeom prst="rect">
            <a:avLst/>
          </a:prstGeom>
        </p:spPr>
      </p:pic>
      <p:sp>
        <p:nvSpPr>
          <p:cNvPr id="29" name="文本框 25">
            <a:extLst>
              <a:ext uri="{FF2B5EF4-FFF2-40B4-BE49-F238E27FC236}">
                <a16:creationId xmlns="" xmlns:a16="http://schemas.microsoft.com/office/drawing/2014/main" id="{E7302A12-B46E-4C13-9066-3E1FF669317F}"/>
              </a:ext>
            </a:extLst>
          </p:cNvPr>
          <p:cNvSpPr txBox="1"/>
          <p:nvPr/>
        </p:nvSpPr>
        <p:spPr>
          <a:xfrm>
            <a:off x="3581345" y="1100085"/>
            <a:ext cx="537078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trạng</a:t>
            </a:r>
            <a:r>
              <a:rPr lang="en-SG" altLang="zh-CN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tù</a:t>
            </a:r>
            <a:r>
              <a:rPr lang="en-SG" altLang="zh-CN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endParaRPr lang="zh-CN" altLang="en-US" sz="3600" b="1" spc="300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5D7F2A-160C-42AD-8EB5-38C4C4002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82" y="2311300"/>
            <a:ext cx="2203255" cy="2203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96130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="" xmlns:a16="http://schemas.microsoft.com/office/drawing/2014/main" id="{8E0D2DB6-4ABE-4E5E-AC3C-FFF5CA545AA8}"/>
              </a:ext>
            </a:extLst>
          </p:cNvPr>
          <p:cNvGraphicFramePr>
            <a:graphicFrameLocks noGrp="1"/>
          </p:cNvGraphicFramePr>
          <p:nvPr/>
        </p:nvGraphicFramePr>
        <p:xfrm>
          <a:off x="423913" y="378372"/>
          <a:ext cx="3269593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9593">
                  <a:extLst>
                    <a:ext uri="{9D8B030D-6E8A-4147-A177-3AD203B41FA5}">
                      <a16:colId xmlns="" xmlns:a16="http://schemas.microsoft.com/office/drawing/2014/main" val="937757829"/>
                    </a:ext>
                  </a:extLst>
                </a:gridCol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TỪ NGỮ/ BIỆN PHÁP NGHỆ THUẬT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0229264"/>
                  </a:ext>
                </a:extLst>
              </a:tr>
              <a:tr h="997684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8;9):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0679431"/>
                  </a:ext>
                </a:extLst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3176719"/>
                  </a:ext>
                </a:extLst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8;9;10):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569509"/>
                  </a:ext>
                </a:extLst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1801217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="" xmlns:a16="http://schemas.microsoft.com/office/drawing/2014/main" id="{717BAE61-A2AD-4FD6-86D2-73DDC46FE14E}"/>
              </a:ext>
            </a:extLst>
          </p:cNvPr>
          <p:cNvGraphicFramePr>
            <a:graphicFrameLocks noGrp="1"/>
          </p:cNvGraphicFramePr>
          <p:nvPr/>
        </p:nvGraphicFramePr>
        <p:xfrm>
          <a:off x="4381061" y="375932"/>
          <a:ext cx="3533231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231">
                  <a:extLst>
                    <a:ext uri="{9D8B030D-6E8A-4147-A177-3AD203B41FA5}">
                      <a16:colId xmlns="" xmlns:a16="http://schemas.microsoft.com/office/drawing/2014/main" val="937757829"/>
                    </a:ext>
                  </a:extLst>
                </a:gridCol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BIỂU ĐẠT CỦA CÁC TỪ NGỮ/ BIỆN PHÁP NGHỆ THUẬT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0229264"/>
                  </a:ext>
                </a:extLst>
              </a:tr>
              <a:tr h="997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0679431"/>
                  </a:ext>
                </a:extLst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3176719"/>
                  </a:ext>
                </a:extLst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569509"/>
                  </a:ext>
                </a:extLst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18012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="" xmlns:a16="http://schemas.microsoft.com/office/drawing/2014/main" id="{D91B6060-932C-4D0B-A827-EB28F8CE5228}"/>
              </a:ext>
            </a:extLst>
          </p:cNvPr>
          <p:cNvGraphicFramePr>
            <a:graphicFrameLocks noGrp="1"/>
          </p:cNvGraphicFramePr>
          <p:nvPr/>
        </p:nvGraphicFramePr>
        <p:xfrm>
          <a:off x="8506369" y="375931"/>
          <a:ext cx="3269593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9593">
                  <a:extLst>
                    <a:ext uri="{9D8B030D-6E8A-4147-A177-3AD203B41FA5}">
                      <a16:colId xmlns="" xmlns:a16="http://schemas.microsoft.com/office/drawing/2014/main" val="937757829"/>
                    </a:ext>
                  </a:extLst>
                </a:gridCol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TÂM TRẠNG CỦA NG</a:t>
                      </a:r>
                      <a:r>
                        <a:rPr lang="vi-V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 CHIẾN SĨ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0229264"/>
                  </a:ext>
                </a:extLst>
              </a:tr>
              <a:tr h="997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0679431"/>
                  </a:ext>
                </a:extLst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3176719"/>
                  </a:ext>
                </a:extLst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569509"/>
                  </a:ext>
                </a:extLst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1801217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65C161B2-6E50-461A-937E-00426A4B44A8}"/>
              </a:ext>
            </a:extLst>
          </p:cNvPr>
          <p:cNvCxnSpPr/>
          <p:nvPr/>
        </p:nvCxnSpPr>
        <p:spPr>
          <a:xfrm>
            <a:off x="3825766" y="2091559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61D5C9C-E660-4BA0-9096-3E4BFC73AF39}"/>
              </a:ext>
            </a:extLst>
          </p:cNvPr>
          <p:cNvCxnSpPr/>
          <p:nvPr/>
        </p:nvCxnSpPr>
        <p:spPr>
          <a:xfrm>
            <a:off x="3825766" y="3273973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EB0D9DE-FBAA-4896-936F-F5E8895AD383}"/>
              </a:ext>
            </a:extLst>
          </p:cNvPr>
          <p:cNvCxnSpPr/>
          <p:nvPr/>
        </p:nvCxnSpPr>
        <p:spPr>
          <a:xfrm>
            <a:off x="3825766" y="4629807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8AE14AB-6343-46D2-A482-A77D1C3089E5}"/>
              </a:ext>
            </a:extLst>
          </p:cNvPr>
          <p:cNvCxnSpPr/>
          <p:nvPr/>
        </p:nvCxnSpPr>
        <p:spPr>
          <a:xfrm>
            <a:off x="3825766" y="5812221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6EE6574-066F-46F9-988C-83420FA10176}"/>
              </a:ext>
            </a:extLst>
          </p:cNvPr>
          <p:cNvCxnSpPr/>
          <p:nvPr/>
        </p:nvCxnSpPr>
        <p:spPr>
          <a:xfrm>
            <a:off x="7993118" y="3936120"/>
            <a:ext cx="4309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808153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634380" y="655093"/>
            <a:ext cx="10926996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50DE1EB-1EF1-4E45-BD9D-F065F8F56F87}"/>
              </a:ext>
            </a:extLst>
          </p:cNvPr>
          <p:cNvSpPr/>
          <p:nvPr/>
        </p:nvSpPr>
        <p:spPr>
          <a:xfrm>
            <a:off x="1967345" y="10923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Ta nghe / hè </a:t>
            </a:r>
            <a:r>
              <a:rPr lang="it-IT" alt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</a:rPr>
              <a:t>dậy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/ bên lòng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Mà chân muốn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đạp tan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phòng,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hè ôi!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Ngột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làm sao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, /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chết uất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thôi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Con chim tu hú / ngoài trời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cứ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kêu!</a:t>
            </a:r>
            <a:endParaRPr lang="en-US" altLang="en-US" sz="2400" b="1" i="1" dirty="0">
              <a:latin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44F04E32-25BC-42D4-94C0-52822B2FA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8063345" y="726981"/>
            <a:ext cx="2264320" cy="20341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2A94B36C-D834-4B91-B402-D3E044D5C7B1}"/>
              </a:ext>
            </a:extLst>
          </p:cNvPr>
          <p:cNvSpPr/>
          <p:nvPr/>
        </p:nvSpPr>
        <p:spPr>
          <a:xfrm>
            <a:off x="987972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5C069B6C-F4D1-47D8-811A-03EBC366DF0B}"/>
              </a:ext>
            </a:extLst>
          </p:cNvPr>
          <p:cNvSpPr/>
          <p:nvPr/>
        </p:nvSpPr>
        <p:spPr>
          <a:xfrm>
            <a:off x="3598297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chemeClr val="tx1"/>
                </a:solidFill>
                <a:latin typeface="+mj-lt"/>
              </a:rPr>
              <a:t>dậy, đạp tan, ngột, chết uất</a:t>
            </a:r>
            <a:endParaRPr lang="en-SG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1CC5A7A5-7CF1-47A0-AD1B-9461D22CA2ED}"/>
              </a:ext>
            </a:extLst>
          </p:cNvPr>
          <p:cNvSpPr/>
          <p:nvPr/>
        </p:nvSpPr>
        <p:spPr>
          <a:xfrm>
            <a:off x="6164323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002060"/>
                </a:solidFill>
                <a:latin typeface="+mj-lt"/>
              </a:rPr>
              <a:t>ôi, làm sao, thôi, cứ</a:t>
            </a:r>
            <a:endParaRPr lang="en-SG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F613C934-0C44-4677-839C-FD1A6BAAAC87}"/>
              </a:ext>
            </a:extLst>
          </p:cNvPr>
          <p:cNvSpPr/>
          <p:nvPr/>
        </p:nvSpPr>
        <p:spPr>
          <a:xfrm>
            <a:off x="8734096" y="3352800"/>
            <a:ext cx="2582917" cy="24549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xiềng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SG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6885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6" grpId="0" animBg="1"/>
      <p:bldP spid="54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27384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38B4CA4E-4FC2-4DFA-B6E7-50FD307C6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36" y="1600200"/>
            <a:ext cx="62078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400" b="1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chín,trái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dần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râm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ve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ngân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Bắp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rây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đào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cao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...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lòng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tan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ôi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Ngột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uất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thôi</a:t>
            </a:r>
            <a:endParaRPr lang="en-US" altLang="en-US" sz="24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EEF57B98-0DAD-42E6-9BC5-B21E95D6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056" y="922393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KHI CON TU HÚ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9A22685-DB4C-4FF7-BD4C-C1046B048731}"/>
              </a:ext>
            </a:extLst>
          </p:cNvPr>
          <p:cNvSpPr/>
          <p:nvPr/>
        </p:nvSpPr>
        <p:spPr>
          <a:xfrm>
            <a:off x="7275039" y="2259722"/>
            <a:ext cx="3720662" cy="3643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5A3AE5-ACFB-4E1F-82B8-5BD091BDAF90}"/>
              </a:ext>
            </a:extLst>
          </p:cNvPr>
          <p:cNvSpPr txBox="1"/>
          <p:nvPr/>
        </p:nvSpPr>
        <p:spPr>
          <a:xfrm>
            <a:off x="7380144" y="3334574"/>
            <a:ext cx="3897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nl-NL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Tâm trạng người tù khi nghe tiếng chim tu hu kêu ở đoạn thơ đầu và ở đoạn cuối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nl-NL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nl-NL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khác nhau?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BDCBC63-834D-40F2-91E7-3AB3C78B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6" t="6250" r="6322" b="7615"/>
          <a:stretch/>
        </p:blipFill>
        <p:spPr>
          <a:xfrm>
            <a:off x="7623518" y="835727"/>
            <a:ext cx="2853658" cy="26983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54950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"/>
                            </p:stCondLst>
                            <p:childTnLst>
                              <p:par>
                                <p:cTn id="63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0"/>
                            </p:stCondLst>
                            <p:childTnLst>
                              <p:par>
                                <p:cTn id="7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300"/>
                            </p:stCondLst>
                            <p:childTnLst>
                              <p:par>
                                <p:cTn id="78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200"/>
                            </p:stCondLst>
                            <p:childTnLst>
                              <p:par>
                                <p:cTn id="81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800"/>
                            </p:stCondLst>
                            <p:childTnLst>
                              <p:par>
                                <p:cTn id="84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19" grpId="1" build="allAtOnce"/>
      <p:bldP spid="5" grpId="0"/>
      <p:bldP spid="3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89ABF1-C526-410B-A197-66CAE9425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97121" y="1046494"/>
            <a:ext cx="6697457" cy="2905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18B522-6093-4E8A-8C56-8BCC72AD243F}"/>
              </a:ext>
            </a:extLst>
          </p:cNvPr>
          <p:cNvSpPr txBox="1"/>
          <p:nvPr/>
        </p:nvSpPr>
        <p:spPr>
          <a:xfrm>
            <a:off x="1576547" y="2679584"/>
            <a:ext cx="1996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BÀI TH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C168E0A-9EA5-4197-840C-A168F7D1A264}"/>
              </a:ext>
            </a:extLst>
          </p:cNvPr>
          <p:cNvSpPr txBox="1"/>
          <p:nvPr/>
        </p:nvSpPr>
        <p:spPr>
          <a:xfrm>
            <a:off x="8436087" y="1204387"/>
            <a:ext cx="2604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BÀI TH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EBCA7C9-8C46-464E-9421-800F3B7DFE47}"/>
              </a:ext>
            </a:extLst>
          </p:cNvPr>
          <p:cNvSpPr/>
          <p:nvPr/>
        </p:nvSpPr>
        <p:spPr>
          <a:xfrm>
            <a:off x="882869" y="3982303"/>
            <a:ext cx="39939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la,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SG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88EB699-5143-4FFE-9719-B0B9535F968D}"/>
              </a:ext>
            </a:extLst>
          </p:cNvPr>
          <p:cNvSpPr/>
          <p:nvPr/>
        </p:nvSpPr>
        <p:spPr>
          <a:xfrm>
            <a:off x="8156028" y="2556474"/>
            <a:ext cx="32011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khao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do.</a:t>
            </a:r>
            <a:endParaRPr lang="en-SG" sz="2800" b="1" dirty="0"/>
          </a:p>
        </p:txBody>
      </p:sp>
    </p:spTree>
    <p:extLst>
      <p:ext uri="{BB962C8B-B14F-4D97-AF65-F5344CB8AC3E}">
        <p14:creationId xmlns="" xmlns:p14="http://schemas.microsoft.com/office/powerpoint/2010/main" val="21411345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4" grpId="0"/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675490"/>
            <a:ext cx="9228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1500" dirty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III. </a:t>
            </a:r>
            <a:r>
              <a:rPr lang="en-SG" altLang="zh-CN" sz="11500" dirty="0" err="1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Tổng</a:t>
            </a:r>
            <a:r>
              <a:rPr lang="en-SG" altLang="zh-CN" sz="11500" dirty="0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kết</a:t>
            </a:r>
            <a:endParaRPr lang="zh-CN" altLang="en-US" sz="11500" dirty="0">
              <a:solidFill>
                <a:srgbClr val="0070C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9F824A-A779-4350-BD00-62598A93C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7164399" y="-60179"/>
            <a:ext cx="3657607" cy="3285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C69D02D-4479-46C9-BC88-3BE2AE7ED2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64"/>
          <a:stretch/>
        </p:blipFill>
        <p:spPr>
          <a:xfrm flipH="1">
            <a:off x="1369994" y="-60179"/>
            <a:ext cx="3407910" cy="3285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65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="" xmlns:p14="http://schemas.microsoft.com/office/powerpoint/2010/main">
        <p14:playEvt time="0" objId="1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549" y="997400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Nghệ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166253"/>
            <a:ext cx="1143300" cy="13481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F1B2694-0DE6-4D8B-B43D-0BD1DFBF774B}"/>
              </a:ext>
            </a:extLst>
          </p:cNvPr>
          <p:cNvGrpSpPr/>
          <p:nvPr/>
        </p:nvGrpSpPr>
        <p:grpSpPr>
          <a:xfrm flipH="1">
            <a:off x="1130154" y="2174205"/>
            <a:ext cx="4817299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ound Diagonal Corner Rectangle 9">
              <a:extLst>
                <a:ext uri="{FF2B5EF4-FFF2-40B4-BE49-F238E27FC236}">
                  <a16:creationId xmlns="" xmlns:a16="http://schemas.microsoft.com/office/drawing/2014/main" id="{FC317265-AD93-49F7-88BA-B95A3E63CB85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164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Round Diagonal Corner Rectangle 10">
              <a:extLst>
                <a:ext uri="{FF2B5EF4-FFF2-40B4-BE49-F238E27FC236}">
                  <a16:creationId xmlns="" xmlns:a16="http://schemas.microsoft.com/office/drawing/2014/main" id="{9D9F503E-F0A6-4D87-96A4-560C4E361C01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4A9AC6B-CDE2-4EB6-8899-F4ADD4951996}"/>
              </a:ext>
            </a:extLst>
          </p:cNvPr>
          <p:cNvGrpSpPr/>
          <p:nvPr/>
        </p:nvGrpSpPr>
        <p:grpSpPr>
          <a:xfrm flipH="1">
            <a:off x="6396436" y="2086129"/>
            <a:ext cx="4817299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Round Diagonal Corner Rectangle 15">
              <a:extLst>
                <a:ext uri="{FF2B5EF4-FFF2-40B4-BE49-F238E27FC236}">
                  <a16:creationId xmlns="" xmlns:a16="http://schemas.microsoft.com/office/drawing/2014/main" id="{ABC7954A-E990-418B-A31E-6EEF4B70821E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7081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6" name="Round Diagonal Corner Rectangle 16">
              <a:extLst>
                <a:ext uri="{FF2B5EF4-FFF2-40B4-BE49-F238E27FC236}">
                  <a16:creationId xmlns="" xmlns:a16="http://schemas.microsoft.com/office/drawing/2014/main" id="{25387978-D311-4D61-805F-490694085D5A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 Placeholder 12">
            <a:extLst>
              <a:ext uri="{FF2B5EF4-FFF2-40B4-BE49-F238E27FC236}">
                <a16:creationId xmlns="" xmlns:a16="http://schemas.microsoft.com/office/drawing/2014/main" id="{50F4A0AF-9581-4580-95AE-19D237394ECA}"/>
              </a:ext>
            </a:extLst>
          </p:cNvPr>
          <p:cNvSpPr txBox="1">
            <a:spLocks/>
          </p:cNvSpPr>
          <p:nvPr/>
        </p:nvSpPr>
        <p:spPr>
          <a:xfrm>
            <a:off x="6614032" y="2361951"/>
            <a:ext cx="4364690" cy="1097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Lựa chọn lời thơ đầy ấn tượng để biểu lộ cảm xúc</a:t>
            </a:r>
            <a:endParaRPr lang="en-US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="" xmlns:a16="http://schemas.microsoft.com/office/drawing/2014/main" id="{B14A8245-4296-42B2-90D4-A9CC36912012}"/>
              </a:ext>
            </a:extLst>
          </p:cNvPr>
          <p:cNvSpPr txBox="1">
            <a:spLocks/>
          </p:cNvSpPr>
          <p:nvPr/>
        </p:nvSpPr>
        <p:spPr>
          <a:xfrm>
            <a:off x="1455703" y="2379711"/>
            <a:ext cx="4295965" cy="1341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Viết theo thể thơ lục bát mượt mà, uyển chuyển</a:t>
            </a:r>
            <a:endParaRPr lang="en-US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A7A3E67-EDC6-4BB0-91E8-472B8B8B8F98}"/>
              </a:ext>
            </a:extLst>
          </p:cNvPr>
          <p:cNvGrpSpPr/>
          <p:nvPr/>
        </p:nvGrpSpPr>
        <p:grpSpPr>
          <a:xfrm flipH="1">
            <a:off x="1967345" y="4194032"/>
            <a:ext cx="8275782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ound Diagonal Corner Rectangle 12">
              <a:extLst>
                <a:ext uri="{FF2B5EF4-FFF2-40B4-BE49-F238E27FC236}">
                  <a16:creationId xmlns="" xmlns:a16="http://schemas.microsoft.com/office/drawing/2014/main" id="{4A654725-0990-4A68-AABA-45373101F2E5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705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2" name="Round Diagonal Corner Rectangle 13">
              <a:extLst>
                <a:ext uri="{FF2B5EF4-FFF2-40B4-BE49-F238E27FC236}">
                  <a16:creationId xmlns="" xmlns:a16="http://schemas.microsoft.com/office/drawing/2014/main" id="{A4805889-DB8F-4E1E-94D4-577C8AF8576D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3" name="Text Placeholder 12">
            <a:extLst>
              <a:ext uri="{FF2B5EF4-FFF2-40B4-BE49-F238E27FC236}">
                <a16:creationId xmlns="" xmlns:a16="http://schemas.microsoft.com/office/drawing/2014/main" id="{D215EEA3-97F4-4238-AC2C-A961EBEE41B3}"/>
              </a:ext>
            </a:extLst>
          </p:cNvPr>
          <p:cNvSpPr txBox="1">
            <a:spLocks/>
          </p:cNvSpPr>
          <p:nvPr/>
        </p:nvSpPr>
        <p:spPr>
          <a:xfrm>
            <a:off x="2336805" y="4373671"/>
            <a:ext cx="7514538" cy="13017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Sử dụng các biện pháp tu từ tạo tính thống nhất của văn bản và đối lập giữa cuộc sống tự do bên ngoài với bên trong ngục tù</a:t>
            </a:r>
            <a:endParaRPr lang="en-US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0632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7" grpId="0"/>
      <p:bldP spid="1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549" y="997400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dung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166253"/>
            <a:ext cx="1143300" cy="1348169"/>
          </a:xfrm>
          <a:prstGeom prst="rect">
            <a:avLst/>
          </a:prstGeom>
        </p:spPr>
      </p:pic>
      <p:sp>
        <p:nvSpPr>
          <p:cNvPr id="11" name="Right Arrow 30">
            <a:extLst>
              <a:ext uri="{FF2B5EF4-FFF2-40B4-BE49-F238E27FC236}">
                <a16:creationId xmlns="" xmlns:a16="http://schemas.microsoft.com/office/drawing/2014/main" id="{0BB4EB3F-74AE-43A0-9486-D7F7F69D0C0D}"/>
              </a:ext>
            </a:extLst>
          </p:cNvPr>
          <p:cNvSpPr/>
          <p:nvPr/>
        </p:nvSpPr>
        <p:spPr>
          <a:xfrm>
            <a:off x="3151702" y="3403763"/>
            <a:ext cx="4551425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Right Arrow 32">
            <a:extLst>
              <a:ext uri="{FF2B5EF4-FFF2-40B4-BE49-F238E27FC236}">
                <a16:creationId xmlns="" xmlns:a16="http://schemas.microsoft.com/office/drawing/2014/main" id="{6194CDAC-7FF7-49EA-8002-D41EDF63ED3C}"/>
              </a:ext>
            </a:extLst>
          </p:cNvPr>
          <p:cNvSpPr/>
          <p:nvPr/>
        </p:nvSpPr>
        <p:spPr>
          <a:xfrm>
            <a:off x="3290249" y="4431581"/>
            <a:ext cx="4994770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ight Arrow 50">
            <a:extLst>
              <a:ext uri="{FF2B5EF4-FFF2-40B4-BE49-F238E27FC236}">
                <a16:creationId xmlns="" xmlns:a16="http://schemas.microsoft.com/office/drawing/2014/main" id="{1758AD53-6B7C-4BFB-8448-B727D33D6EC2}"/>
              </a:ext>
            </a:extLst>
          </p:cNvPr>
          <p:cNvSpPr/>
          <p:nvPr/>
        </p:nvSpPr>
        <p:spPr>
          <a:xfrm>
            <a:off x="3151704" y="2455497"/>
            <a:ext cx="3553898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03E2F5B-801E-47BC-99FE-83331295CB91}"/>
              </a:ext>
            </a:extLst>
          </p:cNvPr>
          <p:cNvSpPr txBox="1"/>
          <p:nvPr/>
        </p:nvSpPr>
        <p:spPr>
          <a:xfrm>
            <a:off x="3725521" y="2723784"/>
            <a:ext cx="514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ko-KR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340B10A-1924-4F13-81F3-799B5D569DA6}"/>
              </a:ext>
            </a:extLst>
          </p:cNvPr>
          <p:cNvSpPr txBox="1"/>
          <p:nvPr/>
        </p:nvSpPr>
        <p:spPr>
          <a:xfrm>
            <a:off x="3725521" y="3618103"/>
            <a:ext cx="264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ko-KR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643BDEB-836F-4F06-85A2-1E374C773D26}"/>
              </a:ext>
            </a:extLst>
          </p:cNvPr>
          <p:cNvSpPr txBox="1"/>
          <p:nvPr/>
        </p:nvSpPr>
        <p:spPr>
          <a:xfrm>
            <a:off x="3602650" y="4711818"/>
            <a:ext cx="514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ko-K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ko-KR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A1C6B7-FDDC-439C-903A-868A88857185}"/>
              </a:ext>
            </a:extLst>
          </p:cNvPr>
          <p:cNvSpPr/>
          <p:nvPr/>
        </p:nvSpPr>
        <p:spPr>
          <a:xfrm>
            <a:off x="1190626" y="2622931"/>
            <a:ext cx="2284331" cy="2565807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708D5A7-4088-46BD-8CCE-E57355A1C7EC}"/>
              </a:ext>
            </a:extLst>
          </p:cNvPr>
          <p:cNvSpPr/>
          <p:nvPr/>
        </p:nvSpPr>
        <p:spPr>
          <a:xfrm>
            <a:off x="8285019" y="2455498"/>
            <a:ext cx="2778725" cy="273324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ủa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ách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đày</a:t>
            </a:r>
            <a:endParaRPr lang="en-SG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1931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2" grpId="0" animBg="1"/>
      <p:bldP spid="13" grpId="0" animBg="1"/>
      <p:bldP spid="16" grpId="0"/>
      <p:bldP spid="19" grpId="0"/>
      <p:bldP spid="22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8431DA4-0B28-4643-AEDE-AF37F294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05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2C7FF34B-84EF-4F78-A5C0-6C3C18B1F4BA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4" name="AutoShape 4">
              <a:extLst>
                <a:ext uri="{FF2B5EF4-FFF2-40B4-BE49-F238E27FC236}">
                  <a16:creationId xmlns="" xmlns:a16="http://schemas.microsoft.com/office/drawing/2014/main" id="{F95301B2-180C-4DC5-892F-A2C75ABD004F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5" name="AutoShape 5">
              <a:extLst>
                <a:ext uri="{FF2B5EF4-FFF2-40B4-BE49-F238E27FC236}">
                  <a16:creationId xmlns="" xmlns:a16="http://schemas.microsoft.com/office/drawing/2014/main" id="{FE10C9A6-A3DA-4CB7-A4A2-05E19FD045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DCBEE1-2791-4C70-9860-6C62C3E08EA6}"/>
              </a:ext>
            </a:extLst>
          </p:cNvPr>
          <p:cNvSpPr txBox="1"/>
          <p:nvPr/>
        </p:nvSpPr>
        <p:spPr>
          <a:xfrm>
            <a:off x="1773382" y="1812660"/>
            <a:ext cx="87930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115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4F1C68-CAFE-4432-96A5-1117BE09D3CD}"/>
              </a:ext>
            </a:extLst>
          </p:cNvPr>
          <p:cNvSpPr txBox="1"/>
          <p:nvPr/>
        </p:nvSpPr>
        <p:spPr>
          <a:xfrm>
            <a:off x="6281261" y="4066954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="" xmlns:p14="http://schemas.microsoft.com/office/powerpoint/2010/main" val="37374298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492576"/>
            <a:ext cx="8742947" cy="26890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4" y="879330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307940" y="2403802"/>
            <a:ext cx="5673628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Vẽ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sơ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củng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cố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học</a:t>
            </a:r>
            <a:endParaRPr lang="zh-CN" altLang="en-US" sz="6000" spc="300" dirty="0">
              <a:solidFill>
                <a:srgbClr val="6F3A7D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967817E4-00A8-46AA-9406-349DCA798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5" y="979649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="" xmlns:a16="http://schemas.microsoft.com/office/drawing/2014/main" id="{43434832-121A-4E80-B258-F4E24C1EA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519" y="293854"/>
            <a:ext cx="4321175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CHIM TU HÚ</a:t>
            </a:r>
          </a:p>
        </p:txBody>
      </p:sp>
      <p:sp>
        <p:nvSpPr>
          <p:cNvPr id="16" name="Line 4">
            <a:extLst>
              <a:ext uri="{FF2B5EF4-FFF2-40B4-BE49-F238E27FC236}">
                <a16:creationId xmlns="" xmlns:a16="http://schemas.microsoft.com/office/drawing/2014/main" id="{6671557E-F54E-4EAD-B748-39642834D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117" y="878054"/>
            <a:ext cx="2737935" cy="514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17" name="Line 5">
            <a:extLst>
              <a:ext uri="{FF2B5EF4-FFF2-40B4-BE49-F238E27FC236}">
                <a16:creationId xmlns="" xmlns:a16="http://schemas.microsoft.com/office/drawing/2014/main" id="{9A8FE60E-9696-4FA0-8143-52D34C6C7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57" y="897104"/>
            <a:ext cx="3279775" cy="527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18" name="Text Box 6">
            <a:extLst>
              <a:ext uri="{FF2B5EF4-FFF2-40B4-BE49-F238E27FC236}">
                <a16:creationId xmlns="" xmlns:a16="http://schemas.microsoft.com/office/drawing/2014/main" id="{932322D9-14CC-436D-9027-2D49630A1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38" y="1433680"/>
            <a:ext cx="3788979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mùa hè</a:t>
            </a:r>
          </a:p>
        </p:txBody>
      </p:sp>
      <p:sp>
        <p:nvSpPr>
          <p:cNvPr id="19" name="Line 7">
            <a:extLst>
              <a:ext uri="{FF2B5EF4-FFF2-40B4-BE49-F238E27FC236}">
                <a16:creationId xmlns="" xmlns:a16="http://schemas.microsoft.com/office/drawing/2014/main" id="{5A50AEA3-145D-4FA3-9E90-71F7BEB84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8508" y="1967080"/>
            <a:ext cx="0" cy="484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44B3191F-4CC2-42CC-A764-AF9924F1A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38" y="2460844"/>
            <a:ext cx="3788981" cy="181588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9">
            <a:extLst>
              <a:ext uri="{FF2B5EF4-FFF2-40B4-BE49-F238E27FC236}">
                <a16:creationId xmlns="" xmlns:a16="http://schemas.microsoft.com/office/drawing/2014/main" id="{6407846E-9B05-4DBD-8C09-6DDF6D4D0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663" y="4276726"/>
            <a:ext cx="0" cy="5557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2" name="Text Box 10">
            <a:extLst>
              <a:ext uri="{FF2B5EF4-FFF2-40B4-BE49-F238E27FC236}">
                <a16:creationId xmlns="" xmlns:a16="http://schemas.microsoft.com/office/drawing/2014/main" id="{B3521058-F431-44F4-917B-45969825D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39" y="4832516"/>
            <a:ext cx="3788982" cy="9540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="" xmlns:a16="http://schemas.microsoft.com/office/drawing/2014/main" id="{B3912E04-C8C2-4909-A333-5DC6D431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731" y="3165643"/>
            <a:ext cx="1676400" cy="9540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VỌNG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="" xmlns:a16="http://schemas.microsoft.com/office/drawing/2014/main" id="{B18E2435-0441-4F32-A98B-DF0B1F12C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751" y="1398754"/>
            <a:ext cx="3546629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6DDCF571-2CEC-43A4-A455-2333D84D7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750" y="2301551"/>
            <a:ext cx="3546623" cy="13843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xiềng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="" xmlns:a16="http://schemas.microsoft.com/office/drawing/2014/main" id="{AB8D343A-5551-454D-907D-FF3A2000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717" y="4395954"/>
            <a:ext cx="3540655" cy="13843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Line 17">
            <a:extLst>
              <a:ext uri="{FF2B5EF4-FFF2-40B4-BE49-F238E27FC236}">
                <a16:creationId xmlns="" xmlns:a16="http://schemas.microsoft.com/office/drawing/2014/main" id="{B4D60210-6845-4C24-B173-E0283133D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663" y="5807243"/>
            <a:ext cx="3369169" cy="250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9" name="Line 18">
            <a:extLst>
              <a:ext uri="{FF2B5EF4-FFF2-40B4-BE49-F238E27FC236}">
                <a16:creationId xmlns="" xmlns:a16="http://schemas.microsoft.com/office/drawing/2014/main" id="{AABECF5B-A269-41FA-A356-2037ADD0D5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69118" y="5786604"/>
            <a:ext cx="2514600" cy="292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30" name="Text Box 19">
            <a:extLst>
              <a:ext uri="{FF2B5EF4-FFF2-40B4-BE49-F238E27FC236}">
                <a16:creationId xmlns="" xmlns:a16="http://schemas.microsoft.com/office/drawing/2014/main" id="{01652B77-1616-46AD-BFEA-F859B365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831" y="6099343"/>
            <a:ext cx="1828800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DO</a:t>
            </a:r>
          </a:p>
        </p:txBody>
      </p:sp>
      <p:cxnSp>
        <p:nvCxnSpPr>
          <p:cNvPr id="31" name="Straight Arrow Connector 2">
            <a:extLst>
              <a:ext uri="{FF2B5EF4-FFF2-40B4-BE49-F238E27FC236}">
                <a16:creationId xmlns="" xmlns:a16="http://schemas.microsoft.com/office/drawing/2014/main" id="{78F11433-4D3C-4D63-AEE6-F91A9997CB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74911" y="878055"/>
            <a:ext cx="0" cy="22971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23">
            <a:extLst>
              <a:ext uri="{FF2B5EF4-FFF2-40B4-BE49-F238E27FC236}">
                <a16:creationId xmlns="" xmlns:a16="http://schemas.microsoft.com/office/drawing/2014/main" id="{FFAB793D-3067-416F-925F-6B59A6297F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92919" y="4119730"/>
            <a:ext cx="0" cy="1976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Line 9">
            <a:extLst>
              <a:ext uri="{FF2B5EF4-FFF2-40B4-BE49-F238E27FC236}">
                <a16:creationId xmlns="" xmlns:a16="http://schemas.microsoft.com/office/drawing/2014/main" id="{D5F913D9-37B4-4D8F-8A05-F4B8E3F966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20047" y="3692201"/>
            <a:ext cx="0" cy="70375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34" name="Line 7">
            <a:extLst>
              <a:ext uri="{FF2B5EF4-FFF2-40B4-BE49-F238E27FC236}">
                <a16:creationId xmlns="" xmlns:a16="http://schemas.microsoft.com/office/drawing/2014/main" id="{E73549CF-039A-4739-8CDF-0D5478FB5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20049" y="1957555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</p:spTree>
    <p:extLst>
      <p:ext uri="{BB962C8B-B14F-4D97-AF65-F5344CB8AC3E}">
        <p14:creationId xmlns=""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952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9" y="295275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07637" y="4621729"/>
            <a:ext cx="10184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”.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4257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=""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14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36" y="616354"/>
            <a:ext cx="1779398" cy="13199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87741" y="145422"/>
            <a:ext cx="1154388" cy="2261853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90" y="580775"/>
            <a:ext cx="1617761" cy="13142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18886" y="109843"/>
            <a:ext cx="1233570" cy="1943100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60" y="1009752"/>
            <a:ext cx="1539007" cy="13039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42" y="324722"/>
            <a:ext cx="1154388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61" y="3315868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3" y="2678245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38" y="2982306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53" y="2699215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3923" y="3054829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00" y="2406853"/>
            <a:ext cx="1154388" cy="19431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0707" y1="19438" x2="7071" y2="1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2762">
            <a:off x="5629994" y="5471550"/>
            <a:ext cx="1586902" cy="13689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42" y="4855131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8844461" y="5334273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40" y="4852657"/>
            <a:ext cx="1072006" cy="18044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130">
            <a:off x="1765864" y="5400932"/>
            <a:ext cx="1877712" cy="12494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37" y="4691386"/>
            <a:ext cx="1154388" cy="19431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755087" y="3313159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7" y="2653326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28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6" name="Oval 55">
            <a:hlinkClick r:id="rId29" action="ppaction://hlinksldjump"/>
          </p:cNvPr>
          <p:cNvSpPr/>
          <p:nvPr/>
        </p:nvSpPr>
        <p:spPr>
          <a:xfrm>
            <a:off x="5918140" y="2219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30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8" name="Oval 67">
            <a:hlinkClick r:id="rId31" action="ppaction://hlinksldjump"/>
          </p:cNvPr>
          <p:cNvSpPr/>
          <p:nvPr/>
        </p:nvSpPr>
        <p:spPr>
          <a:xfrm>
            <a:off x="1217725" y="2459380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9" name="Oval 68">
            <a:hlinkClick r:id="rId32" action="ppaction://hlinksldjump"/>
          </p:cNvPr>
          <p:cNvSpPr/>
          <p:nvPr/>
        </p:nvSpPr>
        <p:spPr>
          <a:xfrm>
            <a:off x="4475056" y="2501657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70" name="Oval 69">
            <a:hlinkClick r:id="rId33" action="ppaction://hlinksldjump"/>
          </p:cNvPr>
          <p:cNvSpPr/>
          <p:nvPr/>
        </p:nvSpPr>
        <p:spPr>
          <a:xfrm>
            <a:off x="7877523" y="2296020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71" name="Oval 70">
            <a:hlinkClick r:id="rId34" action="ppaction://hlinksldjump"/>
          </p:cNvPr>
          <p:cNvSpPr/>
          <p:nvPr/>
        </p:nvSpPr>
        <p:spPr>
          <a:xfrm>
            <a:off x="10618816" y="2562967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72" name="Oval 71">
            <a:hlinkClick r:id="rId35" action="ppaction://hlinksldjump"/>
          </p:cNvPr>
          <p:cNvSpPr/>
          <p:nvPr/>
        </p:nvSpPr>
        <p:spPr>
          <a:xfrm>
            <a:off x="2470303" y="45519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73" name="Oval 72">
            <a:hlinkClick r:id="rId36" action="ppaction://hlinksldjump"/>
          </p:cNvPr>
          <p:cNvSpPr/>
          <p:nvPr/>
        </p:nvSpPr>
        <p:spPr>
          <a:xfrm>
            <a:off x="6053346" y="4700931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74" name="Oval 73">
            <a:hlinkClick r:id="rId37" action="ppaction://hlinksldjump"/>
          </p:cNvPr>
          <p:cNvSpPr/>
          <p:nvPr/>
        </p:nvSpPr>
        <p:spPr>
          <a:xfrm>
            <a:off x="9188045" y="4546421"/>
            <a:ext cx="723508" cy="74387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900"/>
                </a:solidFill>
              </a:rPr>
              <a:t>10</a:t>
            </a:r>
          </a:p>
        </p:txBody>
      </p:sp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3999433" y="-3750099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151833" y="-3597699"/>
            <a:ext cx="609600" cy="609600"/>
          </a:xfrm>
          <a:prstGeom prst="rect">
            <a:avLst/>
          </a:prstGeom>
        </p:spPr>
      </p:pic>
      <p:pic>
        <p:nvPicPr>
          <p:cNvPr id="46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304233" y="-3445299"/>
            <a:ext cx="609600" cy="609600"/>
          </a:xfrm>
          <a:prstGeom prst="rect">
            <a:avLst/>
          </a:prstGeom>
        </p:spPr>
      </p:pic>
      <p:pic>
        <p:nvPicPr>
          <p:cNvPr id="47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456633" y="-3292899"/>
            <a:ext cx="609600" cy="609600"/>
          </a:xfrm>
          <a:prstGeom prst="rect">
            <a:avLst/>
          </a:prstGeom>
        </p:spPr>
      </p:pic>
      <p:pic>
        <p:nvPicPr>
          <p:cNvPr id="48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609033" y="-3140499"/>
            <a:ext cx="609600" cy="609600"/>
          </a:xfrm>
          <a:prstGeom prst="rect">
            <a:avLst/>
          </a:prstGeom>
        </p:spPr>
      </p:pic>
      <p:pic>
        <p:nvPicPr>
          <p:cNvPr id="49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761433" y="-2988099"/>
            <a:ext cx="609600" cy="609600"/>
          </a:xfrm>
          <a:prstGeom prst="rect">
            <a:avLst/>
          </a:prstGeom>
        </p:spPr>
      </p:pic>
      <p:pic>
        <p:nvPicPr>
          <p:cNvPr id="52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913833" y="-2835699"/>
            <a:ext cx="609600" cy="609600"/>
          </a:xfrm>
          <a:prstGeom prst="rect">
            <a:avLst/>
          </a:prstGeom>
        </p:spPr>
      </p:pic>
      <p:pic>
        <p:nvPicPr>
          <p:cNvPr id="53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5066233" y="-2683299"/>
            <a:ext cx="609600" cy="609600"/>
          </a:xfrm>
          <a:prstGeom prst="rect">
            <a:avLst/>
          </a:prstGeom>
        </p:spPr>
      </p:pic>
      <p:pic>
        <p:nvPicPr>
          <p:cNvPr id="54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5218633" y="-2530899"/>
            <a:ext cx="609600" cy="609600"/>
          </a:xfrm>
          <a:prstGeom prst="rect">
            <a:avLst/>
          </a:prstGeom>
        </p:spPr>
      </p:pic>
      <p:pic>
        <p:nvPicPr>
          <p:cNvPr id="55" name="Tieng vo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8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2318 -0.34722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6194 -0.17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04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64401 -0.2882 " pathEditMode="relative" rAng="0" ptsTypes="AA">
                                      <p:cBhvr>
                                        <p:cTn id="13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04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51133 -0.96273 " pathEditMode="relative" rAng="0" ptsTypes="AA">
                                      <p:cBhvr>
                                        <p:cTn id="15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504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31094 -0.07292 " pathEditMode="relative" rAng="0" ptsTypes="AA">
                                      <p:cBhvr>
                                        <p:cTn id="1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0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18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31818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31818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31818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31818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31818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31818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31818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1818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1818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31818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5150" y="1317175"/>
            <a:ext cx="5943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9331" y="4582920"/>
            <a:ext cx="4510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5141" y="1211613"/>
            <a:ext cx="632706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tù</a:t>
            </a:r>
            <a:r>
              <a:rPr lang="en-US" altLang="en-US" sz="3600" b="1" dirty="0">
                <a:latin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bốn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latin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3600" b="1" dirty="0">
                <a:latin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9331" y="4598717"/>
            <a:ext cx="4469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latin typeface="Times New Roman" panose="02020603050405020304" pitchFamily="18" charset="0"/>
              </a:rPr>
              <a:t>Đau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khổ</a:t>
            </a:r>
            <a:r>
              <a:rPr lang="en-US" altLang="en-US" sz="3200" b="1" dirty="0">
                <a:latin typeface="Times New Roman" panose="02020603050405020304" pitchFamily="18" charset="0"/>
              </a:rPr>
              <a:t>, u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uất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ngạt</a:t>
            </a:r>
            <a:r>
              <a:rPr lang="en-US" altLang="en-US" sz="3200" b="1" dirty="0">
                <a:latin typeface="Times New Roman" panose="02020603050405020304" pitchFamily="18" charset="0"/>
              </a:rPr>
              <a:t>, khao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</a:rPr>
              <a:t> do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bỏng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63983" y="1190729"/>
            <a:ext cx="670213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3600" b="1" dirty="0">
                <a:latin typeface="Times New Roman" panose="02020603050405020304" pitchFamily="18" charset="0"/>
              </a:rPr>
              <a:t>”,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tưởng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tượng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khắc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36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5531" y="4584865"/>
            <a:ext cx="419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13" y="3979076"/>
            <a:ext cx="6649187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7713" y="1211611"/>
            <a:ext cx="6482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tu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5995" y="4676893"/>
            <a:ext cx="5029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4122" y="1298265"/>
            <a:ext cx="6279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s-ES_trad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3967" y="4508765"/>
            <a:ext cx="4434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48019" y="65509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=""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395375" y="1037025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solidFill>
                <a:srgbClr val="00206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>
            <a:extLst>
              <a:ext uri="{FF2B5EF4-FFF2-40B4-BE49-F238E27FC236}">
                <a16:creationId xmlns="" xmlns:a16="http://schemas.microsoft.com/office/drawing/2014/main" id="{1515FA4E-6EA2-4491-A6DC-D2B866EF07C4}"/>
              </a:ext>
            </a:extLst>
          </p:cNvPr>
          <p:cNvGraphicFramePr/>
          <p:nvPr/>
        </p:nvGraphicFramePr>
        <p:xfrm>
          <a:off x="6248400" y="2162018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3491471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48" y="156979"/>
            <a:ext cx="9098704" cy="4145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39" y="3707340"/>
            <a:ext cx="6364432" cy="3373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18508" y="1312360"/>
            <a:ext cx="678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584" y="4459569"/>
            <a:ext cx="4441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82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48" y="156979"/>
            <a:ext cx="9098704" cy="4280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4372" y="1254829"/>
            <a:ext cx="6587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19409"/>
            <a:ext cx="419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529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7876" y="1192483"/>
            <a:ext cx="6036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4560" y="4679518"/>
            <a:ext cx="4447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44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103547"/>
            <a:ext cx="9098704" cy="5486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61608"/>
            <a:ext cx="5943600" cy="2297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1792" y="711342"/>
            <a:ext cx="70703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6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24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26" y="3867834"/>
            <a:ext cx="6941756" cy="33658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4123" y="1149268"/>
            <a:ext cx="638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4000" b="1" dirty="0">
                <a:latin typeface="Times New Roman" panose="02020603050405020304" pitchFamily="18" charset="0"/>
              </a:rPr>
              <a:t>Theo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lục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bát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đem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0686" y="4589719"/>
            <a:ext cx="5102369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ưu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xúc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nồng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hồn</a:t>
            </a:r>
            <a:r>
              <a:rPr lang="en-US" altLang="en-US" sz="3200" b="1" dirty="0">
                <a:latin typeface="Times New Roman" panose="02020603050405020304" pitchFamily="18" charset="0"/>
              </a:rPr>
              <a:t> 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Giàu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3200" b="1" dirty="0">
                <a:latin typeface="Times New Roman" panose="02020603050405020304" pitchFamily="18" charset="0"/>
              </a:rPr>
              <a:t> 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09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8" name="Picture 24" descr="Cover">
            <a:extLst>
              <a:ext uri="{FF2B5EF4-FFF2-40B4-BE49-F238E27FC236}">
                <a16:creationId xmlns="" xmlns:a16="http://schemas.microsoft.com/office/drawing/2014/main" id="{76A98739-FF8F-4913-88EF-A69CEEAD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80" y="5606416"/>
            <a:ext cx="5661660" cy="12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="" xmlns:a16="http://schemas.microsoft.com/office/drawing/2014/main" id="{599294C5-01B0-4C7C-BDF7-7D9E53B0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30" y="5669280"/>
            <a:ext cx="3368040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="" xmlns:a16="http://schemas.microsoft.com/office/drawing/2014/main" id="{CF8924A2-00FC-4321-B76D-E471236BC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20" y="2905126"/>
            <a:ext cx="2367916" cy="30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="" xmlns:a16="http://schemas.microsoft.com/office/drawing/2014/main" id="{5650DDE8-BF19-42D9-9BD9-5C01B478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0" y="3886200"/>
            <a:ext cx="3453766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="" xmlns:a16="http://schemas.microsoft.com/office/drawing/2014/main" id="{243BBFEB-2AEB-4D6C-8738-F516BD34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0" y="3886201"/>
            <a:ext cx="3396616" cy="158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="" xmlns:a16="http://schemas.microsoft.com/office/drawing/2014/main" id="{5F1E49EA-4194-4172-8CD3-2D11C48B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6" y="3718560"/>
            <a:ext cx="331851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="" xmlns:a16="http://schemas.microsoft.com/office/drawing/2014/main" id="{2DC473EF-615F-405E-BEC6-C289F9EF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6" y="2792731"/>
            <a:ext cx="3461384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="" xmlns:a16="http://schemas.microsoft.com/office/drawing/2014/main" id="{D60AA288-9DD3-48BA-BAF6-2F00CB7B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6" y="3154680"/>
            <a:ext cx="2320290" cy="12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="" xmlns:a16="http://schemas.microsoft.com/office/drawing/2014/main" id="{7D606E2B-65AE-4EE6-8CC5-4988B84A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90" y="3739516"/>
            <a:ext cx="3383280" cy="188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="" xmlns:a16="http://schemas.microsoft.com/office/drawing/2014/main" id="{8C72F686-30FF-4043-8EF2-B3C551D7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90" y="3703320"/>
            <a:ext cx="3368040" cy="94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="" xmlns:a16="http://schemas.microsoft.com/office/drawing/2014/main" id="{97DCF44F-8AD4-4669-BD4C-B07226C6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11" y="2964180"/>
            <a:ext cx="349377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="" xmlns:a16="http://schemas.microsoft.com/office/drawing/2014/main" id="{D94940A7-5643-486C-9B41-C603AF3D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063240"/>
            <a:ext cx="2156460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="" xmlns:a16="http://schemas.microsoft.com/office/drawing/2014/main" id="{C85F60BD-0DCC-4B45-A484-A3CC74D8C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0" y="1600201"/>
            <a:ext cx="3764280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="" xmlns:a16="http://schemas.microsoft.com/office/drawing/2014/main" id="{008EF1C0-ADD7-4687-86E0-E4EBE528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6" y="1009651"/>
            <a:ext cx="3775710" cy="9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="" xmlns:a16="http://schemas.microsoft.com/office/drawing/2014/main" id="{5EF208E3-1359-47A5-B91C-7660081B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06" y="32386"/>
            <a:ext cx="3289934" cy="17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="" xmlns:a16="http://schemas.microsoft.com/office/drawing/2014/main" id="{99ED3BFB-D079-45F2-AFD1-B1F82686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1325881"/>
            <a:ext cx="2025016" cy="20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="" xmlns:a16="http://schemas.microsoft.com/office/drawing/2014/main" id="{2B088254-7A3F-4D8E-9C23-5B046517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6" y="1466851"/>
            <a:ext cx="4006214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="" xmlns:a16="http://schemas.microsoft.com/office/drawing/2014/main" id="{3CAA2AC1-04EE-419D-A45D-6FA2055FF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96" y="910726"/>
            <a:ext cx="3510914" cy="7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="" xmlns:a16="http://schemas.microsoft.com/office/drawing/2014/main" id="{25D0BFC8-D63B-433F-A3F3-DDB6215F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83" y="123826"/>
            <a:ext cx="4431030" cy="156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="" xmlns:a16="http://schemas.microsoft.com/office/drawing/2014/main" id="{161A1BED-3976-4524-B62C-7B607602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36" y="1234440"/>
            <a:ext cx="1215390" cy="207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="" xmlns:a16="http://schemas.microsoft.com/office/drawing/2014/main" id="{54310A72-7AED-451C-ACBF-6B2D25F3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31" y="2463166"/>
            <a:ext cx="1626870" cy="10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Kết quả hình ảnh cho Tố Hữu">
            <a:extLst>
              <a:ext uri="{FF2B5EF4-FFF2-40B4-BE49-F238E27FC236}">
                <a16:creationId xmlns="" xmlns:a16="http://schemas.microsoft.com/office/drawing/2014/main" id="{48B9F460-47B2-4B8F-9DE5-E1B74DEC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923964" cy="12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Hình ảnh có liên quan">
            <a:extLst>
              <a:ext uri="{FF2B5EF4-FFF2-40B4-BE49-F238E27FC236}">
                <a16:creationId xmlns="" xmlns:a16="http://schemas.microsoft.com/office/drawing/2014/main" id="{742634AE-0AB5-439F-B7A6-1C7B813E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1994536"/>
            <a:ext cx="1169670" cy="15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Kết quả hình ảnh cho khi con tu hú">
            <a:extLst>
              <a:ext uri="{FF2B5EF4-FFF2-40B4-BE49-F238E27FC236}">
                <a16:creationId xmlns="" xmlns:a16="http://schemas.microsoft.com/office/drawing/2014/main" id="{20EEF47D-A158-44A2-8DE4-85C10143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68" y="4389021"/>
            <a:ext cx="2133732" cy="16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Hình ảnh có liên quan">
            <a:extLst>
              <a:ext uri="{FF2B5EF4-FFF2-40B4-BE49-F238E27FC236}">
                <a16:creationId xmlns="" xmlns:a16="http://schemas.microsoft.com/office/drawing/2014/main" id="{6E92F924-9339-4214-A034-853EC11F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01" y="4091480"/>
            <a:ext cx="1806439" cy="101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3161" y="-35169"/>
            <a:ext cx="4268556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30097" y="631077"/>
            <a:ext cx="4066711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học</a:t>
            </a:r>
            <a:endParaRPr lang="zh-CN" altLang="en-US" sz="32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97527" y="1722569"/>
            <a:ext cx="10215418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6633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4" y="4822920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41" y="4822921"/>
            <a:ext cx="2558232" cy="1910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76979E-5026-4900-9CE2-967814DEE53D}"/>
              </a:ext>
            </a:extLst>
          </p:cNvPr>
          <p:cNvSpPr txBox="1"/>
          <p:nvPr/>
        </p:nvSpPr>
        <p:spPr>
          <a:xfrm flipH="1">
            <a:off x="2695096" y="2231292"/>
            <a:ext cx="6922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4ED33D-AE69-43EB-AD6B-8BDAFAD18EBD}"/>
              </a:ext>
            </a:extLst>
          </p:cNvPr>
          <p:cNvSpPr txBox="1"/>
          <p:nvPr/>
        </p:nvSpPr>
        <p:spPr>
          <a:xfrm flipH="1">
            <a:off x="2695096" y="3271791"/>
            <a:ext cx="740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262E62-FE73-4041-B0C8-88C1C8EE24CF}"/>
              </a:ext>
            </a:extLst>
          </p:cNvPr>
          <p:cNvSpPr txBox="1"/>
          <p:nvPr/>
        </p:nvSpPr>
        <p:spPr>
          <a:xfrm flipH="1">
            <a:off x="2695095" y="4703255"/>
            <a:ext cx="6817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962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  <p:bldP spid="2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35763" y="2832508"/>
            <a:ext cx="7371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!</a:t>
            </a:r>
            <a:endParaRPr lang="zh-CN" altLang="en-US" sz="8000" dirty="0">
              <a:solidFill>
                <a:srgbClr val="D31012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AE10367F-005B-494E-A604-D8A715308FD0}"/>
              </a:ext>
            </a:extLst>
          </p:cNvPr>
          <p:cNvSpPr txBox="1"/>
          <p:nvPr/>
        </p:nvSpPr>
        <p:spPr>
          <a:xfrm>
            <a:off x="7805621" y="6126734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GV: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Nguyễn</a:t>
            </a:r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Thị</a:t>
            </a:r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Hạnh</a:t>
            </a:r>
            <a:endParaRPr lang="zh-CN" altLang="en-US" sz="3200" b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="" xmlns:a16="http://schemas.microsoft.com/office/drawing/2014/main" id="{8C7CFFAF-569A-404B-AC14-22465B436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10" y="2282433"/>
            <a:ext cx="6408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( 1920 –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2002),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="" xmlns:a16="http://schemas.microsoft.com/office/drawing/2014/main" id="{9D338B2F-2E3E-4C6A-B1FB-D241A2B9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10" y="4683787"/>
            <a:ext cx="6408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alt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="" xmlns:a16="http://schemas.microsoft.com/office/drawing/2014/main" id="{D1639260-5C62-473B-8375-4DF5B555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10" y="3467345"/>
            <a:ext cx="6408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6" descr="tohuutre">
            <a:extLst>
              <a:ext uri="{FF2B5EF4-FFF2-40B4-BE49-F238E27FC236}">
                <a16:creationId xmlns="" xmlns:a16="http://schemas.microsoft.com/office/drawing/2014/main" id="{94701C67-AC71-492C-96FC-8D631824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45" y="1236875"/>
            <a:ext cx="3521019" cy="453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678545" y="668709"/>
            <a:ext cx="2860965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=""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2578117" y="1050641"/>
            <a:ext cx="297986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  <p:bldP spid="32" grpId="0"/>
      <p:bldP spid="3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1388578-3668-455E-BE99-241FBCC5B3F0}"/>
              </a:ext>
            </a:extLst>
          </p:cNvPr>
          <p:cNvSpPr/>
          <p:nvPr/>
        </p:nvSpPr>
        <p:spPr>
          <a:xfrm>
            <a:off x="574346" y="355601"/>
            <a:ext cx="11043308" cy="102699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về hoạt động cách mạng của nhà thơ Tố 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5" descr="images227032_3b">
            <a:extLst>
              <a:ext uri="{FF2B5EF4-FFF2-40B4-BE49-F238E27FC236}">
                <a16:creationId xmlns="" xmlns:a16="http://schemas.microsoft.com/office/drawing/2014/main" id="{7E5D2F01-3C0A-414F-9113-FF1A8B26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0" y="1885290"/>
            <a:ext cx="3658114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images227042_3d">
            <a:extLst>
              <a:ext uri="{FF2B5EF4-FFF2-40B4-BE49-F238E27FC236}">
                <a16:creationId xmlns="" xmlns:a16="http://schemas.microsoft.com/office/drawing/2014/main" id="{5D5ED1F7-023F-4EAB-9645-ABD34C09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08" y="1885289"/>
            <a:ext cx="3731392" cy="35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images227052_3a">
            <a:extLst>
              <a:ext uri="{FF2B5EF4-FFF2-40B4-BE49-F238E27FC236}">
                <a16:creationId xmlns="" xmlns:a16="http://schemas.microsoft.com/office/drawing/2014/main" id="{F197DB0C-744B-461E-9C31-BB7CC1D5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29" y="1885290"/>
            <a:ext cx="4155078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10C0B3FD-1EC5-4E87-B882-B4B7E117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706681"/>
            <a:ext cx="3035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="" xmlns:a16="http://schemas.microsoft.com/office/drawing/2014/main" id="{73DA67F9-1CCD-406E-AF36-2B8DFDDC5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5760901"/>
            <a:ext cx="340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="" xmlns:a16="http://schemas.microsoft.com/office/drawing/2014/main" id="{2D44D1E0-9468-46E6-BFD1-110287511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106" y="5715047"/>
            <a:ext cx="33909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="" xmlns:p14="http://schemas.microsoft.com/office/powerpoint/2010/main" val="37269163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059D138-B4ED-426B-A3D1-541F860C3FB3}"/>
              </a:ext>
            </a:extLst>
          </p:cNvPr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11" descr="HÃ¬nh áº£nh cÃ³ liÃªn quan">
            <a:extLst>
              <a:ext uri="{FF2B5EF4-FFF2-40B4-BE49-F238E27FC236}">
                <a16:creationId xmlns="" xmlns:a16="http://schemas.microsoft.com/office/drawing/2014/main" id="{F3CD6892-4071-4EBC-9606-C7D39F2C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" y="1633920"/>
            <a:ext cx="3330490" cy="45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Káº¿t quáº£ hÃ¬nh áº£nh cho viá»t báº¯c - tá» há»¯u">
            <a:extLst>
              <a:ext uri="{FF2B5EF4-FFF2-40B4-BE49-F238E27FC236}">
                <a16:creationId xmlns="" xmlns:a16="http://schemas.microsoft.com/office/drawing/2014/main" id="{575EB090-D3CC-4895-BB31-EAA5BD1F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17" y="1633920"/>
            <a:ext cx="3330490" cy="4582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Káº¿t quáº£ hÃ¬nh áº£nh cho THÆ  Tá» Há»®U GiÃ³ lá»ng">
            <a:extLst>
              <a:ext uri="{FF2B5EF4-FFF2-40B4-BE49-F238E27FC236}">
                <a16:creationId xmlns="" xmlns:a16="http://schemas.microsoft.com/office/drawing/2014/main" id="{EC2F156B-FD43-45EA-8B12-60D53539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63" t="3526" r="3928" b="3596"/>
          <a:stretch>
            <a:fillRect/>
          </a:stretch>
        </p:blipFill>
        <p:spPr bwMode="auto">
          <a:xfrm>
            <a:off x="8223978" y="1633920"/>
            <a:ext cx="3409677" cy="45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249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72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059D138-B4ED-426B-A3D1-541F860C3FB3}"/>
              </a:ext>
            </a:extLst>
          </p:cNvPr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2" name="Picture 2" descr="Káº¿t quáº£ hÃ¬nh áº£nh cho ra tráº­n - tá» há»¯u">
            <a:extLst>
              <a:ext uri="{FF2B5EF4-FFF2-40B4-BE49-F238E27FC236}">
                <a16:creationId xmlns="" xmlns:a16="http://schemas.microsoft.com/office/drawing/2014/main" id="{4A514B54-0AF1-4A3C-8EE4-6EEEF3F2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" y="1636548"/>
            <a:ext cx="3287150" cy="4569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ra tráº­n - tá» há»¯u">
            <a:extLst>
              <a:ext uri="{FF2B5EF4-FFF2-40B4-BE49-F238E27FC236}">
                <a16:creationId xmlns="" xmlns:a16="http://schemas.microsoft.com/office/drawing/2014/main" id="{F8642B62-4016-45FF-B0CD-00C87BCD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06" y="1625383"/>
            <a:ext cx="3287149" cy="458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áº¿t quáº£ hÃ¬nh áº£nh cho mÃ¡u vÃ  hoa - tá» há»¯u">
            <a:extLst>
              <a:ext uri="{FF2B5EF4-FFF2-40B4-BE49-F238E27FC236}">
                <a16:creationId xmlns="" xmlns:a16="http://schemas.microsoft.com/office/drawing/2014/main" id="{A27B0F8C-4651-4F81-8FB6-94D0B61C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49" y="1633919"/>
            <a:ext cx="3400425" cy="456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1188FD-E765-4C7B-B188-32875C44446E}"/>
              </a:ext>
            </a:extLst>
          </p:cNvPr>
          <p:cNvSpPr txBox="1"/>
          <p:nvPr/>
        </p:nvSpPr>
        <p:spPr>
          <a:xfrm>
            <a:off x="4635612" y="5574204"/>
            <a:ext cx="284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563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=""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=""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=""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48019" y="65509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=""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395375" y="1037025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phẩm</a:t>
            </a:r>
            <a:endParaRPr lang="zh-CN" altLang="en-US" sz="3600" b="1" spc="300" dirty="0">
              <a:solidFill>
                <a:srgbClr val="00206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>
            <a:extLst>
              <a:ext uri="{FF2B5EF4-FFF2-40B4-BE49-F238E27FC236}">
                <a16:creationId xmlns="" xmlns:a16="http://schemas.microsoft.com/office/drawing/2014/main" id="{1515FA4E-6EA2-4491-A6DC-D2B866EF07C4}"/>
              </a:ext>
            </a:extLst>
          </p:cNvPr>
          <p:cNvGraphicFramePr/>
          <p:nvPr/>
        </p:nvGraphicFramePr>
        <p:xfrm>
          <a:off x="6248400" y="2162018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6279432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1855</Words>
  <Application>Microsoft Office PowerPoint</Application>
  <PresentationFormat>Custom</PresentationFormat>
  <Paragraphs>271</Paragraphs>
  <Slides>47</Slides>
  <Notes>29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Welcome</cp:lastModifiedBy>
  <cp:revision>53</cp:revision>
  <dcterms:created xsi:type="dcterms:W3CDTF">2019-03-12T09:37:24Z</dcterms:created>
  <dcterms:modified xsi:type="dcterms:W3CDTF">2021-01-30T08:52:31Z</dcterms:modified>
</cp:coreProperties>
</file>