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ags/tag12.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tags/tag7.xml" ContentType="application/vnd.openxmlformats-officedocument.presentationml.tags+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tags/tag3.xml" ContentType="application/vnd.openxmlformats-officedocument.presentationml.tags+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tags/tag1.xml" ContentType="application/vnd.openxmlformats-officedocument.presentationml.tags+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media/media1.WAV" ContentType="audio/x-wav"/>
  <Override PartName="/ppt/slideLayouts/slideLayout10.xml" ContentType="application/vnd.openxmlformats-officedocument.presentationml.slideLayout+xml"/>
  <Default Extension="gif" ContentType="image/gif"/>
  <Override PartName="/ppt/tags/tag13.xml" ContentType="application/vnd.openxmlformats-officedocument.presentationml.tags+xml"/>
  <Override PartName="/ppt/slides/slide8.xml" ContentType="application/vnd.openxmlformats-officedocument.presentationml.slide+xml"/>
  <Override PartName="/ppt/slides/slide49.xml" ContentType="application/vnd.openxmlformats-officedocument.presentationml.slide+xml"/>
  <Override PartName="/ppt/tags/tag1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Default Extension="wma" ContentType="audio/x-ms-wma"/>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ommentAuthors.xml" ContentType="application/vnd.openxmlformats-officedocument.presentationml.comme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65"/>
  </p:notesMasterIdLst>
  <p:sldIdLst>
    <p:sldId id="274" r:id="rId4"/>
    <p:sldId id="275" r:id="rId5"/>
    <p:sldId id="276" r:id="rId6"/>
    <p:sldId id="277" r:id="rId7"/>
    <p:sldId id="278" r:id="rId8"/>
    <p:sldId id="306" r:id="rId9"/>
    <p:sldId id="301" r:id="rId10"/>
    <p:sldId id="304" r:id="rId11"/>
    <p:sldId id="312" r:id="rId12"/>
    <p:sldId id="308" r:id="rId13"/>
    <p:sldId id="378" r:id="rId14"/>
    <p:sldId id="328" r:id="rId15"/>
    <p:sldId id="311" r:id="rId16"/>
    <p:sldId id="320" r:id="rId17"/>
    <p:sldId id="317" r:id="rId18"/>
    <p:sldId id="323" r:id="rId19"/>
    <p:sldId id="318" r:id="rId20"/>
    <p:sldId id="321" r:id="rId21"/>
    <p:sldId id="324" r:id="rId22"/>
    <p:sldId id="292" r:id="rId23"/>
    <p:sldId id="322" r:id="rId24"/>
    <p:sldId id="330" r:id="rId25"/>
    <p:sldId id="297" r:id="rId26"/>
    <p:sldId id="332" r:id="rId27"/>
    <p:sldId id="333" r:id="rId28"/>
    <p:sldId id="331" r:id="rId29"/>
    <p:sldId id="334" r:id="rId30"/>
    <p:sldId id="298" r:id="rId31"/>
    <p:sldId id="344" r:id="rId32"/>
    <p:sldId id="342" r:id="rId33"/>
    <p:sldId id="343" r:id="rId34"/>
    <p:sldId id="346" r:id="rId35"/>
    <p:sldId id="341" r:id="rId36"/>
    <p:sldId id="347" r:id="rId37"/>
    <p:sldId id="348" r:id="rId38"/>
    <p:sldId id="349" r:id="rId39"/>
    <p:sldId id="350" r:id="rId40"/>
    <p:sldId id="351" r:id="rId41"/>
    <p:sldId id="352" r:id="rId42"/>
    <p:sldId id="360" r:id="rId43"/>
    <p:sldId id="361" r:id="rId44"/>
    <p:sldId id="355" r:id="rId45"/>
    <p:sldId id="357" r:id="rId46"/>
    <p:sldId id="359" r:id="rId47"/>
    <p:sldId id="363" r:id="rId48"/>
    <p:sldId id="269" r:id="rId49"/>
    <p:sldId id="362" r:id="rId50"/>
    <p:sldId id="368" r:id="rId51"/>
    <p:sldId id="364" r:id="rId52"/>
    <p:sldId id="367" r:id="rId53"/>
    <p:sldId id="366" r:id="rId54"/>
    <p:sldId id="372" r:id="rId55"/>
    <p:sldId id="365" r:id="rId56"/>
    <p:sldId id="370" r:id="rId57"/>
    <p:sldId id="371" r:id="rId58"/>
    <p:sldId id="369" r:id="rId59"/>
    <p:sldId id="373" r:id="rId60"/>
    <p:sldId id="374" r:id="rId61"/>
    <p:sldId id="381" r:id="rId62"/>
    <p:sldId id="375" r:id="rId63"/>
    <p:sldId id="376" r:id="rId64"/>
  </p:sldIdLst>
  <p:sldSz cx="12192000" cy="6858000"/>
  <p:notesSz cx="6858000" cy="9144000"/>
  <p:embeddedFontLst>
    <p:embeddedFont>
      <p:font typeface="Calibri" pitchFamily="34" charset="0"/>
      <p:regular r:id="rId66"/>
      <p:bold r:id="rId67"/>
      <p:italic r:id="rId68"/>
      <p:boldItalic r:id="rId69"/>
    </p:embeddedFont>
    <p:embeddedFont>
      <p:font typeface="Segoe Print" pitchFamily="2" charset="0"/>
      <p:regular r:id="rId70"/>
      <p:bold r:id="rId71"/>
    </p:embeddedFont>
    <p:embeddedFont>
      <p:font typeface="Calibri Light" pitchFamily="34" charset="0"/>
      <p:regular r:id="rId72"/>
      <p:italic r:id="rId73"/>
    </p:embeddedFont>
    <p:embeddedFont>
      <p:font typeface=".VnCentury Schoolbook"/>
      <p:regular r:id="rId74"/>
      <p:bold r:id="rId75"/>
      <p:italic r:id="rId76"/>
      <p:boldItalic r:id="rId77"/>
    </p:embeddedFont>
    <p:embeddedFont>
      <p:font typeface=".VnTimeH" pitchFamily="34" charset="0"/>
      <p:regular r:id="rId78"/>
      <p:bold r:id="rId79"/>
      <p:italic r:id="rId80"/>
      <p:boldItalic r:id="rId81"/>
    </p:embeddedFont>
    <p:embeddedFont>
      <p:font typeface="微软雅黑" pitchFamily="34" charset="-122"/>
      <p:regular r:id="rId82"/>
      <p:bold r:id="rId83"/>
    </p:embeddedFont>
    <p:embeddedFont>
      <p:font typeface="宋体" pitchFamily="2" charset="-122"/>
      <p:regular r:id="rId84"/>
    </p:embeddedFont>
    <p:embeddedFont>
      <p:font typeface=".VnArial Narrow" pitchFamily="34" charset="0"/>
      <p:regular r:id="rId85"/>
    </p:embeddedFont>
    <p:embeddedFont>
      <p:font typeface="Tahoma" pitchFamily="34" charset="0"/>
      <p:regular r:id="rId86"/>
      <p:bold r:id="rId87"/>
    </p:embeddedFont>
    <p:embeddedFont>
      <p:font typeface="MS Mincho" pitchFamily="49" charset="-128"/>
      <p:regular r:id="rId88"/>
    </p:embeddedFont>
    <p:embeddedFont>
      <p:font typeface="游ゴシック" pitchFamily="34" charset="-128"/>
      <p:regular r:id="rId89"/>
      <p:bold r:id="rId90"/>
    </p:embeddedFont>
    <p:embeddedFont>
      <p:font typeface="Century Gothic" pitchFamily="34" charset="0"/>
      <p:regular r:id="rId91"/>
      <p:bold r:id="rId92"/>
      <p:italic r:id="rId93"/>
      <p:boldItalic r:id="rId94"/>
    </p:embeddedFont>
  </p:embeddedFontLst>
  <p:defaultTextStyle>
    <a:defPPr>
      <a:defRPr lang="en-US"/>
    </a:defPPr>
    <a:lvl1pPr marL="0" algn="l" defTabSz="914396" rtl="0" eaLnBrk="1" latinLnBrk="0" hangingPunct="1">
      <a:defRPr sz="1700" kern="1200">
        <a:solidFill>
          <a:schemeClr val="tx1"/>
        </a:solidFill>
        <a:latin typeface="+mn-lt"/>
        <a:ea typeface="+mn-ea"/>
        <a:cs typeface="+mn-cs"/>
      </a:defRPr>
    </a:lvl1pPr>
    <a:lvl2pPr marL="457200" algn="l" defTabSz="914396" rtl="0" eaLnBrk="1" latinLnBrk="0" hangingPunct="1">
      <a:defRPr sz="1700" kern="1200">
        <a:solidFill>
          <a:schemeClr val="tx1"/>
        </a:solidFill>
        <a:latin typeface="+mn-lt"/>
        <a:ea typeface="+mn-ea"/>
        <a:cs typeface="+mn-cs"/>
      </a:defRPr>
    </a:lvl2pPr>
    <a:lvl3pPr marL="914396" algn="l" defTabSz="914396" rtl="0" eaLnBrk="1" latinLnBrk="0" hangingPunct="1">
      <a:defRPr sz="1700" kern="1200">
        <a:solidFill>
          <a:schemeClr val="tx1"/>
        </a:solidFill>
        <a:latin typeface="+mn-lt"/>
        <a:ea typeface="+mn-ea"/>
        <a:cs typeface="+mn-cs"/>
      </a:defRPr>
    </a:lvl3pPr>
    <a:lvl4pPr marL="1371595" algn="l" defTabSz="914396" rtl="0" eaLnBrk="1" latinLnBrk="0" hangingPunct="1">
      <a:defRPr sz="1700" kern="1200">
        <a:solidFill>
          <a:schemeClr val="tx1"/>
        </a:solidFill>
        <a:latin typeface="+mn-lt"/>
        <a:ea typeface="+mn-ea"/>
        <a:cs typeface="+mn-cs"/>
      </a:defRPr>
    </a:lvl4pPr>
    <a:lvl5pPr marL="1828795" algn="l" defTabSz="914396" rtl="0" eaLnBrk="1" latinLnBrk="0" hangingPunct="1">
      <a:defRPr sz="1700" kern="1200">
        <a:solidFill>
          <a:schemeClr val="tx1"/>
        </a:solidFill>
        <a:latin typeface="+mn-lt"/>
        <a:ea typeface="+mn-ea"/>
        <a:cs typeface="+mn-cs"/>
      </a:defRPr>
    </a:lvl5pPr>
    <a:lvl6pPr marL="2285993" algn="l" defTabSz="914396" rtl="0" eaLnBrk="1" latinLnBrk="0" hangingPunct="1">
      <a:defRPr sz="1700" kern="1200">
        <a:solidFill>
          <a:schemeClr val="tx1"/>
        </a:solidFill>
        <a:latin typeface="+mn-lt"/>
        <a:ea typeface="+mn-ea"/>
        <a:cs typeface="+mn-cs"/>
      </a:defRPr>
    </a:lvl6pPr>
    <a:lvl7pPr marL="2743191" algn="l" defTabSz="914396" rtl="0" eaLnBrk="1" latinLnBrk="0" hangingPunct="1">
      <a:defRPr sz="1700" kern="1200">
        <a:solidFill>
          <a:schemeClr val="tx1"/>
        </a:solidFill>
        <a:latin typeface="+mn-lt"/>
        <a:ea typeface="+mn-ea"/>
        <a:cs typeface="+mn-cs"/>
      </a:defRPr>
    </a:lvl7pPr>
    <a:lvl8pPr marL="3200390" algn="l" defTabSz="914396" rtl="0" eaLnBrk="1" latinLnBrk="0" hangingPunct="1">
      <a:defRPr sz="1700" kern="1200">
        <a:solidFill>
          <a:schemeClr val="tx1"/>
        </a:solidFill>
        <a:latin typeface="+mn-lt"/>
        <a:ea typeface="+mn-ea"/>
        <a:cs typeface="+mn-cs"/>
      </a:defRPr>
    </a:lvl8pPr>
    <a:lvl9pPr marL="3657588" algn="l" defTabSz="914396" rtl="0" eaLnBrk="1" latinLnBrk="0" hangingPunct="1">
      <a:defRPr sz="17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1" clrIdx="0">
    <p:extLst>
      <p:ext uri="{19B8F6BF-5375-455C-9EA6-DF929625EA0E}">
        <p15:presenceInfo xmlns:p15="http://schemas.microsoft.com/office/powerpoint/2012/main" xmlns=""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a:srgbClr val="6D1E1D"/>
    <a:srgbClr val="C79668"/>
    <a:srgbClr val="8497B0"/>
    <a:srgbClr val="475D6B"/>
    <a:srgbClr val="4D5C63"/>
    <a:srgbClr val="465C6A"/>
    <a:srgbClr val="CACFC9"/>
    <a:srgbClr val="6E201E"/>
    <a:srgbClr val="274A3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94007" autoAdjust="0"/>
  </p:normalViewPr>
  <p:slideViewPr>
    <p:cSldViewPr snapToGrid="0">
      <p:cViewPr varScale="1">
        <p:scale>
          <a:sx n="69" d="100"/>
          <a:sy n="69" d="100"/>
        </p:scale>
        <p:origin x="-660" y="-90"/>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font" Target="fonts/font3.fntdata"/><Relationship Id="rId76" Type="http://schemas.openxmlformats.org/officeDocument/2006/relationships/font" Target="fonts/font11.fntdata"/><Relationship Id="rId84" Type="http://schemas.openxmlformats.org/officeDocument/2006/relationships/font" Target="fonts/font19.fntdata"/><Relationship Id="rId89" Type="http://schemas.openxmlformats.org/officeDocument/2006/relationships/font" Target="fonts/font24.fntdata"/><Relationship Id="rId97"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font" Target="fonts/font6.fntdata"/><Relationship Id="rId92" Type="http://schemas.openxmlformats.org/officeDocument/2006/relationships/font" Target="fonts/font27.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1.fntdata"/><Relationship Id="rId74" Type="http://schemas.openxmlformats.org/officeDocument/2006/relationships/font" Target="fonts/font9.fntdata"/><Relationship Id="rId79" Type="http://schemas.openxmlformats.org/officeDocument/2006/relationships/font" Target="fonts/font14.fntdata"/><Relationship Id="rId87" Type="http://schemas.openxmlformats.org/officeDocument/2006/relationships/font" Target="fonts/font22.fntdata"/><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font" Target="fonts/font17.fntdata"/><Relationship Id="rId90" Type="http://schemas.openxmlformats.org/officeDocument/2006/relationships/font" Target="fonts/font25.fntdata"/><Relationship Id="rId95" Type="http://schemas.openxmlformats.org/officeDocument/2006/relationships/commentAuthors" Target="commentAuthor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7.fntdata"/><Relationship Id="rId80" Type="http://schemas.openxmlformats.org/officeDocument/2006/relationships/font" Target="fonts/font15.fntdata"/><Relationship Id="rId85" Type="http://schemas.openxmlformats.org/officeDocument/2006/relationships/font" Target="fonts/font20.fntdata"/><Relationship Id="rId93" Type="http://schemas.openxmlformats.org/officeDocument/2006/relationships/font" Target="fonts/font28.fntdata"/><Relationship Id="rId98"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2.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88" Type="http://schemas.openxmlformats.org/officeDocument/2006/relationships/font" Target="fonts/font23.fntdata"/><Relationship Id="rId91" Type="http://schemas.openxmlformats.org/officeDocument/2006/relationships/font" Target="fonts/font26.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font" Target="fonts/font21.fntdata"/><Relationship Id="rId94" Type="http://schemas.openxmlformats.org/officeDocument/2006/relationships/font" Target="fonts/font29.fntdata"/><Relationship Id="rId9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4B4D11-4970-476F-8FD3-83D9749D597E}" type="datetimeFigureOut">
              <a:rPr lang="en-US" smtClean="0"/>
              <a:pPr/>
              <a:t>3/26/2021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170868-0FD0-4CCC-9CBF-5CD9976C19D8}" type="slidenum">
              <a:rPr lang="en-US" smtClean="0"/>
              <a:pPr/>
              <a:t>‹#›</a:t>
            </a:fld>
            <a:endParaRPr lang="en-US"/>
          </a:p>
        </p:txBody>
      </p:sp>
    </p:spTree>
    <p:extLst>
      <p:ext uri="{BB962C8B-B14F-4D97-AF65-F5344CB8AC3E}">
        <p14:creationId xmlns:p14="http://schemas.microsoft.com/office/powerpoint/2010/main" xmlns="" val="1278104610"/>
      </p:ext>
    </p:extLst>
  </p:cSld>
  <p:clrMap bg1="lt1" tx1="dk1" bg2="lt2" tx2="dk2" accent1="accent1" accent2="accent2" accent3="accent3" accent4="accent4" accent5="accent5" accent6="accent6" hlink="hlink" folHlink="folHlink"/>
  <p:notesStyle>
    <a:lvl1pPr marL="0" algn="l" defTabSz="914396" rtl="0" eaLnBrk="1" latinLnBrk="0" hangingPunct="1">
      <a:defRPr sz="1300" kern="1200">
        <a:solidFill>
          <a:schemeClr val="tx1"/>
        </a:solidFill>
        <a:latin typeface="+mn-lt"/>
        <a:ea typeface="+mn-ea"/>
        <a:cs typeface="+mn-cs"/>
      </a:defRPr>
    </a:lvl1pPr>
    <a:lvl2pPr marL="457200" algn="l" defTabSz="914396" rtl="0" eaLnBrk="1" latinLnBrk="0" hangingPunct="1">
      <a:defRPr sz="1300" kern="1200">
        <a:solidFill>
          <a:schemeClr val="tx1"/>
        </a:solidFill>
        <a:latin typeface="+mn-lt"/>
        <a:ea typeface="+mn-ea"/>
        <a:cs typeface="+mn-cs"/>
      </a:defRPr>
    </a:lvl2pPr>
    <a:lvl3pPr marL="914396" algn="l" defTabSz="914396" rtl="0" eaLnBrk="1" latinLnBrk="0" hangingPunct="1">
      <a:defRPr sz="1300" kern="1200">
        <a:solidFill>
          <a:schemeClr val="tx1"/>
        </a:solidFill>
        <a:latin typeface="+mn-lt"/>
        <a:ea typeface="+mn-ea"/>
        <a:cs typeface="+mn-cs"/>
      </a:defRPr>
    </a:lvl3pPr>
    <a:lvl4pPr marL="1371595" algn="l" defTabSz="914396" rtl="0" eaLnBrk="1" latinLnBrk="0" hangingPunct="1">
      <a:defRPr sz="1300" kern="1200">
        <a:solidFill>
          <a:schemeClr val="tx1"/>
        </a:solidFill>
        <a:latin typeface="+mn-lt"/>
        <a:ea typeface="+mn-ea"/>
        <a:cs typeface="+mn-cs"/>
      </a:defRPr>
    </a:lvl4pPr>
    <a:lvl5pPr marL="1828795" algn="l" defTabSz="914396" rtl="0" eaLnBrk="1" latinLnBrk="0" hangingPunct="1">
      <a:defRPr sz="1300" kern="1200">
        <a:solidFill>
          <a:schemeClr val="tx1"/>
        </a:solidFill>
        <a:latin typeface="+mn-lt"/>
        <a:ea typeface="+mn-ea"/>
        <a:cs typeface="+mn-cs"/>
      </a:defRPr>
    </a:lvl5pPr>
    <a:lvl6pPr marL="2285993" algn="l" defTabSz="914396" rtl="0" eaLnBrk="1" latinLnBrk="0" hangingPunct="1">
      <a:defRPr sz="1300" kern="1200">
        <a:solidFill>
          <a:schemeClr val="tx1"/>
        </a:solidFill>
        <a:latin typeface="+mn-lt"/>
        <a:ea typeface="+mn-ea"/>
        <a:cs typeface="+mn-cs"/>
      </a:defRPr>
    </a:lvl6pPr>
    <a:lvl7pPr marL="2743191" algn="l" defTabSz="914396" rtl="0" eaLnBrk="1" latinLnBrk="0" hangingPunct="1">
      <a:defRPr sz="1300" kern="1200">
        <a:solidFill>
          <a:schemeClr val="tx1"/>
        </a:solidFill>
        <a:latin typeface="+mn-lt"/>
        <a:ea typeface="+mn-ea"/>
        <a:cs typeface="+mn-cs"/>
      </a:defRPr>
    </a:lvl7pPr>
    <a:lvl8pPr marL="3200390" algn="l" defTabSz="914396" rtl="0" eaLnBrk="1" latinLnBrk="0" hangingPunct="1">
      <a:defRPr sz="1300" kern="1200">
        <a:solidFill>
          <a:schemeClr val="tx1"/>
        </a:solidFill>
        <a:latin typeface="+mn-lt"/>
        <a:ea typeface="+mn-ea"/>
        <a:cs typeface="+mn-cs"/>
      </a:defRPr>
    </a:lvl8pPr>
    <a:lvl9pPr marL="3657588" algn="l" defTabSz="914396"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61AB67-E050-4859-BC16-054F6E2A551F}"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xmlns="" val="3062033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C6211B1-A567-4E74-8756-A7AACC1189CF}"/>
              </a:ext>
            </a:extLst>
          </p:cNvPr>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100"/>
            </a:lvl2pPr>
            <a:lvl3pPr marL="914396" indent="0" algn="ctr">
              <a:buNone/>
              <a:defRPr sz="1700"/>
            </a:lvl3pPr>
            <a:lvl4pPr marL="1371595" indent="0" algn="ctr">
              <a:buNone/>
              <a:defRPr sz="1600"/>
            </a:lvl4pPr>
            <a:lvl5pPr marL="1828795" indent="0" algn="ctr">
              <a:buNone/>
              <a:defRPr sz="1600"/>
            </a:lvl5pPr>
            <a:lvl6pPr marL="2285993" indent="0" algn="ctr">
              <a:buNone/>
              <a:defRPr sz="1600"/>
            </a:lvl6pPr>
            <a:lvl7pPr marL="2743191" indent="0" algn="ctr">
              <a:buNone/>
              <a:defRPr sz="1600"/>
            </a:lvl7pPr>
            <a:lvl8pPr marL="3200390" indent="0" algn="ctr">
              <a:buNone/>
              <a:defRPr sz="1600"/>
            </a:lvl8pPr>
            <a:lvl9pPr marL="365758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0D910D3-8772-416D-A29C-1B77031DB343}"/>
              </a:ext>
            </a:extLst>
          </p:cNvPr>
          <p:cNvSpPr>
            <a:spLocks noGrp="1"/>
          </p:cNvSpPr>
          <p:nvPr>
            <p:ph type="dt" sz="half" idx="10"/>
          </p:nvPr>
        </p:nvSpPr>
        <p:spPr/>
        <p:txBody>
          <a:bodyPr/>
          <a:lstStyle/>
          <a:p>
            <a:fld id="{E9CD933F-DB83-42DE-AA03-D5EF6BC86FFB}" type="datetimeFigureOut">
              <a:rPr lang="en-US" smtClean="0"/>
              <a:pPr/>
              <a:t>3/26/2021</a:t>
            </a:fld>
            <a:endParaRPr lang="en-US"/>
          </a:p>
        </p:txBody>
      </p:sp>
      <p:sp>
        <p:nvSpPr>
          <p:cNvPr id="5" name="Footer Placeholder 4">
            <a:extLst>
              <a:ext uri="{FF2B5EF4-FFF2-40B4-BE49-F238E27FC236}">
                <a16:creationId xmlns:a16="http://schemas.microsoft.com/office/drawing/2014/main" xmlns="" id="{1AE90DEE-BF93-4E2D-92C6-598784312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1DD32F1-2712-4E7F-88B7-EF8E4F16F39F}"/>
              </a:ext>
            </a:extLst>
          </p:cNvPr>
          <p:cNvSpPr>
            <a:spLocks noGrp="1"/>
          </p:cNvSpPr>
          <p:nvPr>
            <p:ph type="sldNum" sz="quarter" idx="12"/>
          </p:nvPr>
        </p:nvSpPr>
        <p:spPr/>
        <p:txBody>
          <a:bodyPr/>
          <a:lstStyle/>
          <a:p>
            <a:fld id="{BDF3C2EF-5DB9-4B79-9341-799FBB21EAB2}" type="slidenum">
              <a:rPr lang="en-US" smtClean="0"/>
              <a:pPr/>
              <a:t>‹#›</a:t>
            </a:fld>
            <a:endParaRPr lang="en-US"/>
          </a:p>
        </p:txBody>
      </p:sp>
    </p:spTree>
    <p:extLst>
      <p:ext uri="{BB962C8B-B14F-4D97-AF65-F5344CB8AC3E}">
        <p14:creationId xmlns:p14="http://schemas.microsoft.com/office/powerpoint/2010/main" xmlns="" val="661860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104587B-F718-4D7D-A631-F4D3FCCFD11F}"/>
              </a:ext>
            </a:extLst>
          </p:cNvPr>
          <p:cNvSpPr>
            <a:spLocks noGrp="1"/>
          </p:cNvSpPr>
          <p:nvPr>
            <p:ph type="dt" sz="half" idx="10"/>
          </p:nvPr>
        </p:nvSpPr>
        <p:spPr/>
        <p:txBody>
          <a:bodyPr/>
          <a:lstStyle/>
          <a:p>
            <a:fld id="{E9CD933F-DB83-42DE-AA03-D5EF6BC86FFB}" type="datetimeFigureOut">
              <a:rPr lang="en-US" smtClean="0"/>
              <a:pPr/>
              <a:t>3/26/2021</a:t>
            </a:fld>
            <a:endParaRPr lang="en-US"/>
          </a:p>
        </p:txBody>
      </p:sp>
      <p:sp>
        <p:nvSpPr>
          <p:cNvPr id="5" name="Footer Placeholder 4">
            <a:extLst>
              <a:ext uri="{FF2B5EF4-FFF2-40B4-BE49-F238E27FC236}">
                <a16:creationId xmlns:a16="http://schemas.microsoft.com/office/drawing/2014/main" xmlns="" id="{1F5FFC70-55A3-4C9F-A9B1-F2FE147D2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AF91F72-0232-4300-A40B-F9B01CB0D686}"/>
              </a:ext>
            </a:extLst>
          </p:cNvPr>
          <p:cNvSpPr>
            <a:spLocks noGrp="1"/>
          </p:cNvSpPr>
          <p:nvPr>
            <p:ph type="sldNum" sz="quarter" idx="12"/>
          </p:nvPr>
        </p:nvSpPr>
        <p:spPr/>
        <p:txBody>
          <a:bodyPr/>
          <a:lstStyle/>
          <a:p>
            <a:fld id="{BDF3C2EF-5DB9-4B79-9341-799FBB21EAB2}" type="slidenum">
              <a:rPr lang="en-US" smtClean="0"/>
              <a:pPr/>
              <a:t>‹#›</a:t>
            </a:fld>
            <a:endParaRPr lang="en-US"/>
          </a:p>
        </p:txBody>
      </p:sp>
    </p:spTree>
    <p:extLst>
      <p:ext uri="{BB962C8B-B14F-4D97-AF65-F5344CB8AC3E}">
        <p14:creationId xmlns:p14="http://schemas.microsoft.com/office/powerpoint/2010/main" xmlns="" val="2442693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F449F87-83CF-4313-8D1B-F3F59759B7A6}"/>
              </a:ext>
            </a:extLst>
          </p:cNvPr>
          <p:cNvSpPr>
            <a:spLocks noGrp="1"/>
          </p:cNvSpPr>
          <p:nvPr>
            <p:ph type="title" orient="vert"/>
          </p:nvPr>
        </p:nvSpPr>
        <p:spPr>
          <a:xfrm>
            <a:off x="8724899"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57617A9-7D00-4C21-BC1D-74BD907D92C6}"/>
              </a:ext>
            </a:extLst>
          </p:cNvPr>
          <p:cNvSpPr>
            <a:spLocks noGrp="1"/>
          </p:cNvSpPr>
          <p:nvPr>
            <p:ph type="body" orient="vert" idx="1"/>
          </p:nvPr>
        </p:nvSpPr>
        <p:spPr>
          <a:xfrm>
            <a:off x="838199"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F45DE6C-242E-48A0-AB09-5FAD3BF401B1}"/>
              </a:ext>
            </a:extLst>
          </p:cNvPr>
          <p:cNvSpPr>
            <a:spLocks noGrp="1"/>
          </p:cNvSpPr>
          <p:nvPr>
            <p:ph type="dt" sz="half" idx="10"/>
          </p:nvPr>
        </p:nvSpPr>
        <p:spPr/>
        <p:txBody>
          <a:bodyPr/>
          <a:lstStyle/>
          <a:p>
            <a:fld id="{E9CD933F-DB83-42DE-AA03-D5EF6BC86FFB}" type="datetimeFigureOut">
              <a:rPr lang="en-US" smtClean="0"/>
              <a:pPr/>
              <a:t>3/26/2021</a:t>
            </a:fld>
            <a:endParaRPr lang="en-US"/>
          </a:p>
        </p:txBody>
      </p:sp>
      <p:sp>
        <p:nvSpPr>
          <p:cNvPr id="5" name="Footer Placeholder 4">
            <a:extLst>
              <a:ext uri="{FF2B5EF4-FFF2-40B4-BE49-F238E27FC236}">
                <a16:creationId xmlns:a16="http://schemas.microsoft.com/office/drawing/2014/main" xmlns="" id="{5CAAE92D-61B8-4CFC-B70B-C975DF272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C3A4797-FE24-490E-88FB-52CA385E3B0F}"/>
              </a:ext>
            </a:extLst>
          </p:cNvPr>
          <p:cNvSpPr>
            <a:spLocks noGrp="1"/>
          </p:cNvSpPr>
          <p:nvPr>
            <p:ph type="sldNum" sz="quarter" idx="12"/>
          </p:nvPr>
        </p:nvSpPr>
        <p:spPr/>
        <p:txBody>
          <a:bodyPr/>
          <a:lstStyle/>
          <a:p>
            <a:fld id="{BDF3C2EF-5DB9-4B79-9341-799FBB21EAB2}" type="slidenum">
              <a:rPr lang="en-US" smtClean="0"/>
              <a:pPr/>
              <a:t>‹#›</a:t>
            </a:fld>
            <a:endParaRPr lang="en-US"/>
          </a:p>
        </p:txBody>
      </p:sp>
    </p:spTree>
    <p:extLst>
      <p:ext uri="{BB962C8B-B14F-4D97-AF65-F5344CB8AC3E}">
        <p14:creationId xmlns:p14="http://schemas.microsoft.com/office/powerpoint/2010/main" xmlns="" val="2324766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725695" indent="0" algn="ctr">
              <a:buNone/>
              <a:defRPr>
                <a:solidFill>
                  <a:schemeClr val="tx1">
                    <a:tint val="75000"/>
                  </a:schemeClr>
                </a:solidFill>
              </a:defRPr>
            </a:lvl2pPr>
            <a:lvl3pPr marL="1451380" indent="0" algn="ctr">
              <a:buNone/>
              <a:defRPr>
                <a:solidFill>
                  <a:schemeClr val="tx1">
                    <a:tint val="75000"/>
                  </a:schemeClr>
                </a:solidFill>
              </a:defRPr>
            </a:lvl3pPr>
            <a:lvl4pPr marL="2177072" indent="0" algn="ctr">
              <a:buNone/>
              <a:defRPr>
                <a:solidFill>
                  <a:schemeClr val="tx1">
                    <a:tint val="75000"/>
                  </a:schemeClr>
                </a:solidFill>
              </a:defRPr>
            </a:lvl4pPr>
            <a:lvl5pPr marL="2902756" indent="0" algn="ctr">
              <a:buNone/>
              <a:defRPr>
                <a:solidFill>
                  <a:schemeClr val="tx1">
                    <a:tint val="75000"/>
                  </a:schemeClr>
                </a:solidFill>
              </a:defRPr>
            </a:lvl5pPr>
            <a:lvl6pPr marL="3628450" indent="0" algn="ctr">
              <a:buNone/>
              <a:defRPr>
                <a:solidFill>
                  <a:schemeClr val="tx1">
                    <a:tint val="75000"/>
                  </a:schemeClr>
                </a:solidFill>
              </a:defRPr>
            </a:lvl6pPr>
            <a:lvl7pPr marL="4354137" indent="0" algn="ctr">
              <a:buNone/>
              <a:defRPr>
                <a:solidFill>
                  <a:schemeClr val="tx1">
                    <a:tint val="75000"/>
                  </a:schemeClr>
                </a:solidFill>
              </a:defRPr>
            </a:lvl7pPr>
            <a:lvl8pPr marL="5079830" indent="0" algn="ctr">
              <a:buNone/>
              <a:defRPr>
                <a:solidFill>
                  <a:schemeClr val="tx1">
                    <a:tint val="75000"/>
                  </a:schemeClr>
                </a:solidFill>
              </a:defRPr>
            </a:lvl8pPr>
            <a:lvl9pPr marL="580551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3/26/2021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35417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3/26/2021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9060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6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3200">
                <a:solidFill>
                  <a:schemeClr val="tx1">
                    <a:tint val="75000"/>
                  </a:schemeClr>
                </a:solidFill>
              </a:defRPr>
            </a:lvl1pPr>
            <a:lvl2pPr marL="725695" indent="0">
              <a:buNone/>
              <a:defRPr sz="2900">
                <a:solidFill>
                  <a:schemeClr val="tx1">
                    <a:tint val="75000"/>
                  </a:schemeClr>
                </a:solidFill>
              </a:defRPr>
            </a:lvl2pPr>
            <a:lvl3pPr marL="1451380" indent="0">
              <a:buNone/>
              <a:defRPr sz="2500">
                <a:solidFill>
                  <a:schemeClr val="tx1">
                    <a:tint val="75000"/>
                  </a:schemeClr>
                </a:solidFill>
              </a:defRPr>
            </a:lvl3pPr>
            <a:lvl4pPr marL="2177072" indent="0">
              <a:buNone/>
              <a:defRPr sz="2200">
                <a:solidFill>
                  <a:schemeClr val="tx1">
                    <a:tint val="75000"/>
                  </a:schemeClr>
                </a:solidFill>
              </a:defRPr>
            </a:lvl4pPr>
            <a:lvl5pPr marL="2902756" indent="0">
              <a:buNone/>
              <a:defRPr sz="2200">
                <a:solidFill>
                  <a:schemeClr val="tx1">
                    <a:tint val="75000"/>
                  </a:schemeClr>
                </a:solidFill>
              </a:defRPr>
            </a:lvl5pPr>
            <a:lvl6pPr marL="3628450" indent="0">
              <a:buNone/>
              <a:defRPr sz="2200">
                <a:solidFill>
                  <a:schemeClr val="tx1">
                    <a:tint val="75000"/>
                  </a:schemeClr>
                </a:solidFill>
              </a:defRPr>
            </a:lvl6pPr>
            <a:lvl7pPr marL="4354137" indent="0">
              <a:buNone/>
              <a:defRPr sz="2200">
                <a:solidFill>
                  <a:schemeClr val="tx1">
                    <a:tint val="75000"/>
                  </a:schemeClr>
                </a:solidFill>
              </a:defRPr>
            </a:lvl7pPr>
            <a:lvl8pPr marL="5079830" indent="0">
              <a:buNone/>
              <a:defRPr sz="2200">
                <a:solidFill>
                  <a:schemeClr val="tx1">
                    <a:tint val="75000"/>
                  </a:schemeClr>
                </a:solidFill>
              </a:defRPr>
            </a:lvl8pPr>
            <a:lvl9pPr marL="5805516"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3/26/2021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28308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3/26/2021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46220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9" y="1535113"/>
            <a:ext cx="5386917" cy="639763"/>
          </a:xfrm>
        </p:spPr>
        <p:txBody>
          <a:bodyPr anchor="b"/>
          <a:lstStyle>
            <a:lvl1pPr marL="0" indent="0">
              <a:buNone/>
              <a:defRPr sz="3800" b="1"/>
            </a:lvl1pPr>
            <a:lvl2pPr marL="725695" indent="0">
              <a:buNone/>
              <a:defRPr sz="3200" b="1"/>
            </a:lvl2pPr>
            <a:lvl3pPr marL="1451380" indent="0">
              <a:buNone/>
              <a:defRPr sz="2900" b="1"/>
            </a:lvl3pPr>
            <a:lvl4pPr marL="2177072" indent="0">
              <a:buNone/>
              <a:defRPr sz="2500" b="1"/>
            </a:lvl4pPr>
            <a:lvl5pPr marL="2902756" indent="0">
              <a:buNone/>
              <a:defRPr sz="2500" b="1"/>
            </a:lvl5pPr>
            <a:lvl6pPr marL="3628450" indent="0">
              <a:buNone/>
              <a:defRPr sz="2500" b="1"/>
            </a:lvl6pPr>
            <a:lvl7pPr marL="4354137" indent="0">
              <a:buNone/>
              <a:defRPr sz="2500" b="1"/>
            </a:lvl7pPr>
            <a:lvl8pPr marL="5079830" indent="0">
              <a:buNone/>
              <a:defRPr sz="2500" b="1"/>
            </a:lvl8pPr>
            <a:lvl9pPr marL="5805516" indent="0">
              <a:buNone/>
              <a:defRPr sz="2500" b="1"/>
            </a:lvl9pPr>
          </a:lstStyle>
          <a:p>
            <a:pPr lvl="0"/>
            <a:r>
              <a:rPr lang="en-US"/>
              <a:t>Click to edit Master text styles</a:t>
            </a:r>
          </a:p>
        </p:txBody>
      </p:sp>
      <p:sp>
        <p:nvSpPr>
          <p:cNvPr id="4" name="Content Placeholder 3"/>
          <p:cNvSpPr>
            <a:spLocks noGrp="1"/>
          </p:cNvSpPr>
          <p:nvPr>
            <p:ph sz="half" idx="2"/>
          </p:nvPr>
        </p:nvSpPr>
        <p:spPr>
          <a:xfrm>
            <a:off x="609619" y="2174875"/>
            <a:ext cx="5386917" cy="3951288"/>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8" y="1535113"/>
            <a:ext cx="5389033" cy="639763"/>
          </a:xfrm>
        </p:spPr>
        <p:txBody>
          <a:bodyPr anchor="b"/>
          <a:lstStyle>
            <a:lvl1pPr marL="0" indent="0">
              <a:buNone/>
              <a:defRPr sz="3800" b="1"/>
            </a:lvl1pPr>
            <a:lvl2pPr marL="725695" indent="0">
              <a:buNone/>
              <a:defRPr sz="3200" b="1"/>
            </a:lvl2pPr>
            <a:lvl3pPr marL="1451380" indent="0">
              <a:buNone/>
              <a:defRPr sz="2900" b="1"/>
            </a:lvl3pPr>
            <a:lvl4pPr marL="2177072" indent="0">
              <a:buNone/>
              <a:defRPr sz="2500" b="1"/>
            </a:lvl4pPr>
            <a:lvl5pPr marL="2902756" indent="0">
              <a:buNone/>
              <a:defRPr sz="2500" b="1"/>
            </a:lvl5pPr>
            <a:lvl6pPr marL="3628450" indent="0">
              <a:buNone/>
              <a:defRPr sz="2500" b="1"/>
            </a:lvl6pPr>
            <a:lvl7pPr marL="4354137" indent="0">
              <a:buNone/>
              <a:defRPr sz="2500" b="1"/>
            </a:lvl7pPr>
            <a:lvl8pPr marL="5079830" indent="0">
              <a:buNone/>
              <a:defRPr sz="2500" b="1"/>
            </a:lvl8pPr>
            <a:lvl9pPr marL="5805516" indent="0">
              <a:buNone/>
              <a:defRPr sz="2500" b="1"/>
            </a:lvl9pPr>
          </a:lstStyle>
          <a:p>
            <a:pPr lvl="0"/>
            <a:r>
              <a:rPr lang="en-US"/>
              <a:t>Click to edit Master text styles</a:t>
            </a:r>
          </a:p>
        </p:txBody>
      </p:sp>
      <p:sp>
        <p:nvSpPr>
          <p:cNvPr id="6" name="Content Placeholder 5"/>
          <p:cNvSpPr>
            <a:spLocks noGrp="1"/>
          </p:cNvSpPr>
          <p:nvPr>
            <p:ph sz="quarter" idx="4"/>
          </p:nvPr>
        </p:nvSpPr>
        <p:spPr>
          <a:xfrm>
            <a:off x="6193388" y="2174875"/>
            <a:ext cx="5389033" cy="3951288"/>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70DFAE-58B0-47BA-BD11-53F2931789AF}" type="datetimeFigureOut">
              <a:rPr lang="en-US" smtClean="0">
                <a:solidFill>
                  <a:prstClr val="black">
                    <a:tint val="75000"/>
                  </a:prstClr>
                </a:solidFill>
              </a:rPr>
              <a:pPr/>
              <a:t>3/26/2021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503436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70DFAE-58B0-47BA-BD11-53F2931789AF}" type="datetimeFigureOut">
              <a:rPr lang="en-US" smtClean="0">
                <a:solidFill>
                  <a:prstClr val="black">
                    <a:tint val="75000"/>
                  </a:prstClr>
                </a:solidFill>
              </a:rPr>
              <a:pPr/>
              <a:t>3/26/2021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67027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70DFAE-58B0-47BA-BD11-53F2931789AF}" type="datetimeFigureOut">
              <a:rPr lang="en-US" smtClean="0">
                <a:solidFill>
                  <a:prstClr val="black">
                    <a:tint val="75000"/>
                  </a:prstClr>
                </a:solidFill>
              </a:rPr>
              <a:pPr/>
              <a:t>3/26/2021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94177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49"/>
            <a:ext cx="4011084" cy="1162051"/>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4766738" y="273068"/>
            <a:ext cx="6815668" cy="5853113"/>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4"/>
            <a:ext cx="4011084" cy="4691063"/>
          </a:xfrm>
        </p:spPr>
        <p:txBody>
          <a:bodyPr/>
          <a:lstStyle>
            <a:lvl1pPr marL="0" indent="0">
              <a:buNone/>
              <a:defRPr sz="2200"/>
            </a:lvl1pPr>
            <a:lvl2pPr marL="725695" indent="0">
              <a:buNone/>
              <a:defRPr sz="1900"/>
            </a:lvl2pPr>
            <a:lvl3pPr marL="1451380" indent="0">
              <a:buNone/>
              <a:defRPr sz="1600"/>
            </a:lvl3pPr>
            <a:lvl4pPr marL="2177072" indent="0">
              <a:buNone/>
              <a:defRPr sz="1400"/>
            </a:lvl4pPr>
            <a:lvl5pPr marL="2902756" indent="0">
              <a:buNone/>
              <a:defRPr sz="1400"/>
            </a:lvl5pPr>
            <a:lvl6pPr marL="3628450" indent="0">
              <a:buNone/>
              <a:defRPr sz="1400"/>
            </a:lvl6pPr>
            <a:lvl7pPr marL="4354137" indent="0">
              <a:buNone/>
              <a:defRPr sz="1400"/>
            </a:lvl7pPr>
            <a:lvl8pPr marL="5079830" indent="0">
              <a:buNone/>
              <a:defRPr sz="1400"/>
            </a:lvl8pPr>
            <a:lvl9pPr marL="5805516"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3/26/2021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20388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9920EE5-9FC5-4892-BF21-E6A695F35669}"/>
              </a:ext>
            </a:extLst>
          </p:cNvPr>
          <p:cNvSpPr>
            <a:spLocks noGrp="1"/>
          </p:cNvSpPr>
          <p:nvPr>
            <p:ph type="dt" sz="half" idx="10"/>
          </p:nvPr>
        </p:nvSpPr>
        <p:spPr/>
        <p:txBody>
          <a:bodyPr/>
          <a:lstStyle/>
          <a:p>
            <a:fld id="{E9CD933F-DB83-42DE-AA03-D5EF6BC86FFB}" type="datetimeFigureOut">
              <a:rPr lang="en-US" smtClean="0"/>
              <a:pPr/>
              <a:t>3/26/2021</a:t>
            </a:fld>
            <a:endParaRPr lang="en-US"/>
          </a:p>
        </p:txBody>
      </p:sp>
      <p:sp>
        <p:nvSpPr>
          <p:cNvPr id="5" name="Footer Placeholder 4">
            <a:extLst>
              <a:ext uri="{FF2B5EF4-FFF2-40B4-BE49-F238E27FC236}">
                <a16:creationId xmlns:a16="http://schemas.microsoft.com/office/drawing/2014/main" xmlns="" id="{C19EB51A-3F72-419F-843A-D6C0423AF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6A3B834-0E0F-4D05-BB5A-28E52BC3794B}"/>
              </a:ext>
            </a:extLst>
          </p:cNvPr>
          <p:cNvSpPr>
            <a:spLocks noGrp="1"/>
          </p:cNvSpPr>
          <p:nvPr>
            <p:ph type="sldNum" sz="quarter" idx="12"/>
          </p:nvPr>
        </p:nvSpPr>
        <p:spPr/>
        <p:txBody>
          <a:bodyPr/>
          <a:lstStyle/>
          <a:p>
            <a:fld id="{BDF3C2EF-5DB9-4B79-9341-799FBB21EAB2}" type="slidenum">
              <a:rPr lang="en-US" smtClean="0"/>
              <a:pPr/>
              <a:t>‹#›</a:t>
            </a:fld>
            <a:endParaRPr lang="en-US"/>
          </a:p>
        </p:txBody>
      </p:sp>
    </p:spTree>
    <p:extLst>
      <p:ext uri="{BB962C8B-B14F-4D97-AF65-F5344CB8AC3E}">
        <p14:creationId xmlns:p14="http://schemas.microsoft.com/office/powerpoint/2010/main" xmlns="" val="2213925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5100"/>
            </a:lvl1pPr>
            <a:lvl2pPr marL="725695" indent="0">
              <a:buNone/>
              <a:defRPr sz="4400"/>
            </a:lvl2pPr>
            <a:lvl3pPr marL="1451380" indent="0">
              <a:buNone/>
              <a:defRPr sz="3800"/>
            </a:lvl3pPr>
            <a:lvl4pPr marL="2177072" indent="0">
              <a:buNone/>
              <a:defRPr sz="3200"/>
            </a:lvl4pPr>
            <a:lvl5pPr marL="2902756" indent="0">
              <a:buNone/>
              <a:defRPr sz="3200"/>
            </a:lvl5pPr>
            <a:lvl6pPr marL="3628450" indent="0">
              <a:buNone/>
              <a:defRPr sz="3200"/>
            </a:lvl6pPr>
            <a:lvl7pPr marL="4354137" indent="0">
              <a:buNone/>
              <a:defRPr sz="3200"/>
            </a:lvl7pPr>
            <a:lvl8pPr marL="5079830" indent="0">
              <a:buNone/>
              <a:defRPr sz="3200"/>
            </a:lvl8pPr>
            <a:lvl9pPr marL="5805516" indent="0">
              <a:buNone/>
              <a:defRPr sz="3200"/>
            </a:lvl9pPr>
          </a:lstStyle>
          <a:p>
            <a:endParaRPr lang="en-US"/>
          </a:p>
        </p:txBody>
      </p:sp>
      <p:sp>
        <p:nvSpPr>
          <p:cNvPr id="4" name="Text Placeholder 3"/>
          <p:cNvSpPr>
            <a:spLocks noGrp="1"/>
          </p:cNvSpPr>
          <p:nvPr>
            <p:ph type="body" sz="half" idx="2"/>
          </p:nvPr>
        </p:nvSpPr>
        <p:spPr>
          <a:xfrm>
            <a:off x="2389717" y="5367354"/>
            <a:ext cx="7315200" cy="804863"/>
          </a:xfrm>
        </p:spPr>
        <p:txBody>
          <a:bodyPr/>
          <a:lstStyle>
            <a:lvl1pPr marL="0" indent="0">
              <a:buNone/>
              <a:defRPr sz="2200"/>
            </a:lvl1pPr>
            <a:lvl2pPr marL="725695" indent="0">
              <a:buNone/>
              <a:defRPr sz="1900"/>
            </a:lvl2pPr>
            <a:lvl3pPr marL="1451380" indent="0">
              <a:buNone/>
              <a:defRPr sz="1600"/>
            </a:lvl3pPr>
            <a:lvl4pPr marL="2177072" indent="0">
              <a:buNone/>
              <a:defRPr sz="1400"/>
            </a:lvl4pPr>
            <a:lvl5pPr marL="2902756" indent="0">
              <a:buNone/>
              <a:defRPr sz="1400"/>
            </a:lvl5pPr>
            <a:lvl6pPr marL="3628450" indent="0">
              <a:buNone/>
              <a:defRPr sz="1400"/>
            </a:lvl6pPr>
            <a:lvl7pPr marL="4354137" indent="0">
              <a:buNone/>
              <a:defRPr sz="1400"/>
            </a:lvl7pPr>
            <a:lvl8pPr marL="5079830" indent="0">
              <a:buNone/>
              <a:defRPr sz="1400"/>
            </a:lvl8pPr>
            <a:lvl9pPr marL="5805516"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3/26/2021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23705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3/26/2021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49666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3/26/2021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904940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4285" indent="0" algn="ctr">
              <a:buNone/>
              <a:defRPr>
                <a:solidFill>
                  <a:schemeClr val="tx1">
                    <a:tint val="75000"/>
                  </a:schemeClr>
                </a:solidFill>
              </a:defRPr>
            </a:lvl2pPr>
            <a:lvl3pPr marL="1088566" indent="0" algn="ctr">
              <a:buNone/>
              <a:defRPr>
                <a:solidFill>
                  <a:schemeClr val="tx1">
                    <a:tint val="75000"/>
                  </a:schemeClr>
                </a:solidFill>
              </a:defRPr>
            </a:lvl3pPr>
            <a:lvl4pPr marL="1632844" indent="0" algn="ctr">
              <a:buNone/>
              <a:defRPr>
                <a:solidFill>
                  <a:schemeClr val="tx1">
                    <a:tint val="75000"/>
                  </a:schemeClr>
                </a:solidFill>
              </a:defRPr>
            </a:lvl4pPr>
            <a:lvl5pPr marL="2177128" indent="0" algn="ctr">
              <a:buNone/>
              <a:defRPr>
                <a:solidFill>
                  <a:schemeClr val="tx1">
                    <a:tint val="75000"/>
                  </a:schemeClr>
                </a:solidFill>
              </a:defRPr>
            </a:lvl5pPr>
            <a:lvl6pPr marL="2721407" indent="0" algn="ctr">
              <a:buNone/>
              <a:defRPr>
                <a:solidFill>
                  <a:schemeClr val="tx1">
                    <a:tint val="75000"/>
                  </a:schemeClr>
                </a:solidFill>
              </a:defRPr>
            </a:lvl6pPr>
            <a:lvl7pPr marL="3265689" indent="0" algn="ctr">
              <a:buNone/>
              <a:defRPr>
                <a:solidFill>
                  <a:schemeClr val="tx1">
                    <a:tint val="75000"/>
                  </a:schemeClr>
                </a:solidFill>
              </a:defRPr>
            </a:lvl7pPr>
            <a:lvl8pPr marL="3809968" indent="0" algn="ctr">
              <a:buNone/>
              <a:defRPr>
                <a:solidFill>
                  <a:schemeClr val="tx1">
                    <a:tint val="75000"/>
                  </a:schemeClr>
                </a:solidFill>
              </a:defRPr>
            </a:lvl8pPr>
            <a:lvl9pPr marL="435425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FD0009-11CF-44C9-B492-17A5211D14F8}" type="datetimeFigureOut">
              <a:rPr lang="en-US" smtClean="0">
                <a:solidFill>
                  <a:prstClr val="black">
                    <a:tint val="75000"/>
                  </a:prstClr>
                </a:solidFill>
              </a:rPr>
              <a:pPr/>
              <a:t>3/26/2021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078315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FD0009-11CF-44C9-B492-17A5211D14F8}" type="datetimeFigureOut">
              <a:rPr lang="en-US" smtClean="0">
                <a:solidFill>
                  <a:prstClr val="black">
                    <a:tint val="75000"/>
                  </a:prstClr>
                </a:solidFill>
              </a:rPr>
              <a:pPr/>
              <a:t>3/26/2021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87501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8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4285" indent="0">
              <a:buNone/>
              <a:defRPr sz="2200">
                <a:solidFill>
                  <a:schemeClr val="tx1">
                    <a:tint val="75000"/>
                  </a:schemeClr>
                </a:solidFill>
              </a:defRPr>
            </a:lvl2pPr>
            <a:lvl3pPr marL="1088566" indent="0">
              <a:buNone/>
              <a:defRPr sz="1900">
                <a:solidFill>
                  <a:schemeClr val="tx1">
                    <a:tint val="75000"/>
                  </a:schemeClr>
                </a:solidFill>
              </a:defRPr>
            </a:lvl3pPr>
            <a:lvl4pPr marL="1632844" indent="0">
              <a:buNone/>
              <a:defRPr sz="1700">
                <a:solidFill>
                  <a:schemeClr val="tx1">
                    <a:tint val="75000"/>
                  </a:schemeClr>
                </a:solidFill>
              </a:defRPr>
            </a:lvl4pPr>
            <a:lvl5pPr marL="2177128" indent="0">
              <a:buNone/>
              <a:defRPr sz="1700">
                <a:solidFill>
                  <a:schemeClr val="tx1">
                    <a:tint val="75000"/>
                  </a:schemeClr>
                </a:solidFill>
              </a:defRPr>
            </a:lvl5pPr>
            <a:lvl6pPr marL="2721407" indent="0">
              <a:buNone/>
              <a:defRPr sz="1700">
                <a:solidFill>
                  <a:schemeClr val="tx1">
                    <a:tint val="75000"/>
                  </a:schemeClr>
                </a:solidFill>
              </a:defRPr>
            </a:lvl6pPr>
            <a:lvl7pPr marL="3265689" indent="0">
              <a:buNone/>
              <a:defRPr sz="1700">
                <a:solidFill>
                  <a:schemeClr val="tx1">
                    <a:tint val="75000"/>
                  </a:schemeClr>
                </a:solidFill>
              </a:defRPr>
            </a:lvl7pPr>
            <a:lvl8pPr marL="3809968" indent="0">
              <a:buNone/>
              <a:defRPr sz="1700">
                <a:solidFill>
                  <a:schemeClr val="tx1">
                    <a:tint val="75000"/>
                  </a:schemeClr>
                </a:solidFill>
              </a:defRPr>
            </a:lvl8pPr>
            <a:lvl9pPr marL="4354250" indent="0">
              <a:buNone/>
              <a:defRPr sz="1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FD0009-11CF-44C9-B492-17A5211D14F8}" type="datetimeFigureOut">
              <a:rPr lang="en-US" smtClean="0">
                <a:solidFill>
                  <a:prstClr val="black">
                    <a:tint val="75000"/>
                  </a:prstClr>
                </a:solidFill>
              </a:rPr>
              <a:pPr/>
              <a:t>3/26/2021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23631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3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3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FD0009-11CF-44C9-B492-17A5211D14F8}" type="datetimeFigureOut">
              <a:rPr lang="en-US" smtClean="0">
                <a:solidFill>
                  <a:prstClr val="black">
                    <a:tint val="75000"/>
                  </a:prstClr>
                </a:solidFill>
              </a:rPr>
              <a:pPr/>
              <a:t>3/26/2021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19669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4" y="1535113"/>
            <a:ext cx="5386917" cy="639763"/>
          </a:xfrm>
        </p:spPr>
        <p:txBody>
          <a:bodyPr anchor="b"/>
          <a:lstStyle>
            <a:lvl1pPr marL="0" indent="0">
              <a:buNone/>
              <a:defRPr sz="2900" b="1"/>
            </a:lvl1pPr>
            <a:lvl2pPr marL="544285" indent="0">
              <a:buNone/>
              <a:defRPr sz="2400" b="1"/>
            </a:lvl2pPr>
            <a:lvl3pPr marL="1088566" indent="0">
              <a:buNone/>
              <a:defRPr sz="2200" b="1"/>
            </a:lvl3pPr>
            <a:lvl4pPr marL="1632844" indent="0">
              <a:buNone/>
              <a:defRPr sz="1900" b="1"/>
            </a:lvl4pPr>
            <a:lvl5pPr marL="2177128" indent="0">
              <a:buNone/>
              <a:defRPr sz="1900" b="1"/>
            </a:lvl5pPr>
            <a:lvl6pPr marL="2721407" indent="0">
              <a:buNone/>
              <a:defRPr sz="1900" b="1"/>
            </a:lvl6pPr>
            <a:lvl7pPr marL="3265689" indent="0">
              <a:buNone/>
              <a:defRPr sz="1900" b="1"/>
            </a:lvl7pPr>
            <a:lvl8pPr marL="3809968" indent="0">
              <a:buNone/>
              <a:defRPr sz="1900" b="1"/>
            </a:lvl8pPr>
            <a:lvl9pPr marL="4354250" indent="0">
              <a:buNone/>
              <a:defRPr sz="1900" b="1"/>
            </a:lvl9pPr>
          </a:lstStyle>
          <a:p>
            <a:pPr lvl="0"/>
            <a:r>
              <a:rPr lang="en-US"/>
              <a:t>Click to edit Master text styles</a:t>
            </a:r>
          </a:p>
        </p:txBody>
      </p:sp>
      <p:sp>
        <p:nvSpPr>
          <p:cNvPr id="4" name="Content Placeholder 3"/>
          <p:cNvSpPr>
            <a:spLocks noGrp="1"/>
          </p:cNvSpPr>
          <p:nvPr>
            <p:ph sz="half" idx="2"/>
          </p:nvPr>
        </p:nvSpPr>
        <p:spPr>
          <a:xfrm>
            <a:off x="609614" y="2174875"/>
            <a:ext cx="5386917" cy="395128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3"/>
            <a:ext cx="5389033" cy="639763"/>
          </a:xfrm>
        </p:spPr>
        <p:txBody>
          <a:bodyPr anchor="b"/>
          <a:lstStyle>
            <a:lvl1pPr marL="0" indent="0">
              <a:buNone/>
              <a:defRPr sz="2900" b="1"/>
            </a:lvl1pPr>
            <a:lvl2pPr marL="544285" indent="0">
              <a:buNone/>
              <a:defRPr sz="2400" b="1"/>
            </a:lvl2pPr>
            <a:lvl3pPr marL="1088566" indent="0">
              <a:buNone/>
              <a:defRPr sz="2200" b="1"/>
            </a:lvl3pPr>
            <a:lvl4pPr marL="1632844" indent="0">
              <a:buNone/>
              <a:defRPr sz="1900" b="1"/>
            </a:lvl4pPr>
            <a:lvl5pPr marL="2177128" indent="0">
              <a:buNone/>
              <a:defRPr sz="1900" b="1"/>
            </a:lvl5pPr>
            <a:lvl6pPr marL="2721407" indent="0">
              <a:buNone/>
              <a:defRPr sz="1900" b="1"/>
            </a:lvl6pPr>
            <a:lvl7pPr marL="3265689" indent="0">
              <a:buNone/>
              <a:defRPr sz="1900" b="1"/>
            </a:lvl7pPr>
            <a:lvl8pPr marL="3809968" indent="0">
              <a:buNone/>
              <a:defRPr sz="1900" b="1"/>
            </a:lvl8pPr>
            <a:lvl9pPr marL="4354250" indent="0">
              <a:buNone/>
              <a:defRPr sz="1900"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FD0009-11CF-44C9-B492-17A5211D14F8}" type="datetimeFigureOut">
              <a:rPr lang="en-US" smtClean="0">
                <a:solidFill>
                  <a:prstClr val="black">
                    <a:tint val="75000"/>
                  </a:prstClr>
                </a:solidFill>
              </a:rPr>
              <a:pPr/>
              <a:t>3/26/2021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624807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FD0009-11CF-44C9-B492-17A5211D14F8}" type="datetimeFigureOut">
              <a:rPr lang="en-US" smtClean="0">
                <a:solidFill>
                  <a:prstClr val="black">
                    <a:tint val="75000"/>
                  </a:prstClr>
                </a:solidFill>
              </a:rPr>
              <a:pPr/>
              <a:t>3/26/2021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863481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FD0009-11CF-44C9-B492-17A5211D14F8}" type="datetimeFigureOut">
              <a:rPr lang="en-US" smtClean="0">
                <a:solidFill>
                  <a:prstClr val="black">
                    <a:tint val="75000"/>
                  </a:prstClr>
                </a:solidFill>
              </a:rPr>
              <a:pPr/>
              <a:t>3/26/2021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52563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091F5D-D4AA-4F73-92E6-4ABF0DC8E875}"/>
              </a:ext>
            </a:extLst>
          </p:cNvPr>
          <p:cNvSpPr>
            <a:spLocks noGrp="1"/>
          </p:cNvSpPr>
          <p:nvPr>
            <p:ph type="title"/>
          </p:nvPr>
        </p:nvSpPr>
        <p:spPr>
          <a:xfrm>
            <a:off x="831853"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220014C-8345-416C-8D56-FB2B48969AFD}"/>
              </a:ext>
            </a:extLst>
          </p:cNvPr>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00" indent="0">
              <a:buNone/>
              <a:defRPr sz="2100">
                <a:solidFill>
                  <a:schemeClr val="tx1">
                    <a:tint val="75000"/>
                  </a:schemeClr>
                </a:solidFill>
              </a:defRPr>
            </a:lvl2pPr>
            <a:lvl3pPr marL="914396" indent="0">
              <a:buNone/>
              <a:defRPr sz="1700">
                <a:solidFill>
                  <a:schemeClr val="tx1">
                    <a:tint val="75000"/>
                  </a:schemeClr>
                </a:solidFill>
              </a:defRPr>
            </a:lvl3pPr>
            <a:lvl4pPr marL="1371595" indent="0">
              <a:buNone/>
              <a:defRPr sz="1600">
                <a:solidFill>
                  <a:schemeClr val="tx1">
                    <a:tint val="75000"/>
                  </a:schemeClr>
                </a:solidFill>
              </a:defRPr>
            </a:lvl4pPr>
            <a:lvl5pPr marL="1828795" indent="0">
              <a:buNone/>
              <a:defRPr sz="1600">
                <a:solidFill>
                  <a:schemeClr val="tx1">
                    <a:tint val="75000"/>
                  </a:schemeClr>
                </a:solidFill>
              </a:defRPr>
            </a:lvl5pPr>
            <a:lvl6pPr marL="2285993" indent="0">
              <a:buNone/>
              <a:defRPr sz="1600">
                <a:solidFill>
                  <a:schemeClr val="tx1">
                    <a:tint val="75000"/>
                  </a:schemeClr>
                </a:solidFill>
              </a:defRPr>
            </a:lvl6pPr>
            <a:lvl7pPr marL="2743191" indent="0">
              <a:buNone/>
              <a:defRPr sz="1600">
                <a:solidFill>
                  <a:schemeClr val="tx1">
                    <a:tint val="75000"/>
                  </a:schemeClr>
                </a:solidFill>
              </a:defRPr>
            </a:lvl7pPr>
            <a:lvl8pPr marL="3200390" indent="0">
              <a:buNone/>
              <a:defRPr sz="1600">
                <a:solidFill>
                  <a:schemeClr val="tx1">
                    <a:tint val="75000"/>
                  </a:schemeClr>
                </a:solidFill>
              </a:defRPr>
            </a:lvl8pPr>
            <a:lvl9pPr marL="365758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5EFBF07-65E6-484B-BDC5-180BF9390866}"/>
              </a:ext>
            </a:extLst>
          </p:cNvPr>
          <p:cNvSpPr>
            <a:spLocks noGrp="1"/>
          </p:cNvSpPr>
          <p:nvPr>
            <p:ph type="dt" sz="half" idx="10"/>
          </p:nvPr>
        </p:nvSpPr>
        <p:spPr/>
        <p:txBody>
          <a:bodyPr/>
          <a:lstStyle/>
          <a:p>
            <a:fld id="{E9CD933F-DB83-42DE-AA03-D5EF6BC86FFB}" type="datetimeFigureOut">
              <a:rPr lang="en-US" smtClean="0"/>
              <a:pPr/>
              <a:t>3/26/2021</a:t>
            </a:fld>
            <a:endParaRPr lang="en-US"/>
          </a:p>
        </p:txBody>
      </p:sp>
      <p:sp>
        <p:nvSpPr>
          <p:cNvPr id="5" name="Footer Placeholder 4">
            <a:extLst>
              <a:ext uri="{FF2B5EF4-FFF2-40B4-BE49-F238E27FC236}">
                <a16:creationId xmlns:a16="http://schemas.microsoft.com/office/drawing/2014/main" xmlns="" id="{1A4EFF6B-2B9B-4045-A011-E92321EFB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110A07E-868E-4F5A-AB01-59B6A27690CA}"/>
              </a:ext>
            </a:extLst>
          </p:cNvPr>
          <p:cNvSpPr>
            <a:spLocks noGrp="1"/>
          </p:cNvSpPr>
          <p:nvPr>
            <p:ph type="sldNum" sz="quarter" idx="12"/>
          </p:nvPr>
        </p:nvSpPr>
        <p:spPr/>
        <p:txBody>
          <a:bodyPr/>
          <a:lstStyle/>
          <a:p>
            <a:fld id="{BDF3C2EF-5DB9-4B79-9341-799FBB21EAB2}" type="slidenum">
              <a:rPr lang="en-US" smtClean="0"/>
              <a:pPr/>
              <a:t>‹#›</a:t>
            </a:fld>
            <a:endParaRPr lang="en-US"/>
          </a:p>
        </p:txBody>
      </p:sp>
    </p:spTree>
    <p:extLst>
      <p:ext uri="{BB962C8B-B14F-4D97-AF65-F5344CB8AC3E}">
        <p14:creationId xmlns:p14="http://schemas.microsoft.com/office/powerpoint/2010/main" xmlns="" val="21787749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3" y="273061"/>
            <a:ext cx="6815668" cy="5853113"/>
          </a:xfrm>
        </p:spPr>
        <p:txBody>
          <a:bodyPr/>
          <a:lstStyle>
            <a:lvl1pPr>
              <a:defRPr sz="38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4"/>
            <a:ext cx="4011084" cy="4691063"/>
          </a:xfrm>
        </p:spPr>
        <p:txBody>
          <a:bodyPr/>
          <a:lstStyle>
            <a:lvl1pPr marL="0" indent="0">
              <a:buNone/>
              <a:defRPr sz="1700"/>
            </a:lvl1pPr>
            <a:lvl2pPr marL="544285" indent="0">
              <a:buNone/>
              <a:defRPr sz="1400"/>
            </a:lvl2pPr>
            <a:lvl3pPr marL="1088566" indent="0">
              <a:buNone/>
              <a:defRPr sz="1300"/>
            </a:lvl3pPr>
            <a:lvl4pPr marL="1632844" indent="0">
              <a:buNone/>
              <a:defRPr sz="1100"/>
            </a:lvl4pPr>
            <a:lvl5pPr marL="2177128" indent="0">
              <a:buNone/>
              <a:defRPr sz="1100"/>
            </a:lvl5pPr>
            <a:lvl6pPr marL="2721407" indent="0">
              <a:buNone/>
              <a:defRPr sz="1100"/>
            </a:lvl6pPr>
            <a:lvl7pPr marL="3265689" indent="0">
              <a:buNone/>
              <a:defRPr sz="1100"/>
            </a:lvl7pPr>
            <a:lvl8pPr marL="3809968" indent="0">
              <a:buNone/>
              <a:defRPr sz="1100"/>
            </a:lvl8pPr>
            <a:lvl9pPr marL="435425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BCFD0009-11CF-44C9-B492-17A5211D14F8}" type="datetimeFigureOut">
              <a:rPr lang="en-US" smtClean="0">
                <a:solidFill>
                  <a:prstClr val="black">
                    <a:tint val="75000"/>
                  </a:prstClr>
                </a:solidFill>
              </a:rPr>
              <a:pPr/>
              <a:t>3/26/2021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75250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800"/>
            </a:lvl1pPr>
            <a:lvl2pPr marL="544285" indent="0">
              <a:buNone/>
              <a:defRPr sz="3300"/>
            </a:lvl2pPr>
            <a:lvl3pPr marL="1088566" indent="0">
              <a:buNone/>
              <a:defRPr sz="2900"/>
            </a:lvl3pPr>
            <a:lvl4pPr marL="1632844" indent="0">
              <a:buNone/>
              <a:defRPr sz="2400"/>
            </a:lvl4pPr>
            <a:lvl5pPr marL="2177128" indent="0">
              <a:buNone/>
              <a:defRPr sz="2400"/>
            </a:lvl5pPr>
            <a:lvl6pPr marL="2721407" indent="0">
              <a:buNone/>
              <a:defRPr sz="2400"/>
            </a:lvl6pPr>
            <a:lvl7pPr marL="3265689" indent="0">
              <a:buNone/>
              <a:defRPr sz="2400"/>
            </a:lvl7pPr>
            <a:lvl8pPr marL="3809968" indent="0">
              <a:buNone/>
              <a:defRPr sz="2400"/>
            </a:lvl8pPr>
            <a:lvl9pPr marL="4354250" indent="0">
              <a:buNone/>
              <a:defRPr sz="2400"/>
            </a:lvl9pPr>
          </a:lstStyle>
          <a:p>
            <a:endParaRPr lang="en-US"/>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700"/>
            </a:lvl1pPr>
            <a:lvl2pPr marL="544285" indent="0">
              <a:buNone/>
              <a:defRPr sz="1400"/>
            </a:lvl2pPr>
            <a:lvl3pPr marL="1088566" indent="0">
              <a:buNone/>
              <a:defRPr sz="1300"/>
            </a:lvl3pPr>
            <a:lvl4pPr marL="1632844" indent="0">
              <a:buNone/>
              <a:defRPr sz="1100"/>
            </a:lvl4pPr>
            <a:lvl5pPr marL="2177128" indent="0">
              <a:buNone/>
              <a:defRPr sz="1100"/>
            </a:lvl5pPr>
            <a:lvl6pPr marL="2721407" indent="0">
              <a:buNone/>
              <a:defRPr sz="1100"/>
            </a:lvl6pPr>
            <a:lvl7pPr marL="3265689" indent="0">
              <a:buNone/>
              <a:defRPr sz="1100"/>
            </a:lvl7pPr>
            <a:lvl8pPr marL="3809968" indent="0">
              <a:buNone/>
              <a:defRPr sz="1100"/>
            </a:lvl8pPr>
            <a:lvl9pPr marL="435425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BCFD0009-11CF-44C9-B492-17A5211D14F8}" type="datetimeFigureOut">
              <a:rPr lang="en-US" smtClean="0">
                <a:solidFill>
                  <a:prstClr val="black">
                    <a:tint val="75000"/>
                  </a:prstClr>
                </a:solidFill>
              </a:rPr>
              <a:pPr/>
              <a:t>3/26/2021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401171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FD0009-11CF-44C9-B492-17A5211D14F8}" type="datetimeFigureOut">
              <a:rPr lang="en-US" smtClean="0">
                <a:solidFill>
                  <a:prstClr val="black">
                    <a:tint val="75000"/>
                  </a:prstClr>
                </a:solidFill>
              </a:rPr>
              <a:pPr/>
              <a:t>3/26/2021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10287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FD0009-11CF-44C9-B492-17A5211D14F8}" type="datetimeFigureOut">
              <a:rPr lang="en-US" smtClean="0">
                <a:solidFill>
                  <a:prstClr val="black">
                    <a:tint val="75000"/>
                  </a:prstClr>
                </a:solidFill>
              </a:rPr>
              <a:pPr/>
              <a:t>3/26/2021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746265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7" name="图片占位符 6"/>
          <p:cNvSpPr>
            <a:spLocks noGrp="1"/>
          </p:cNvSpPr>
          <p:nvPr>
            <p:ph type="pic" sz="quarter" idx="11"/>
          </p:nvPr>
        </p:nvSpPr>
        <p:spPr>
          <a:xfrm>
            <a:off x="4252688" y="1669145"/>
            <a:ext cx="7402286" cy="3976915"/>
          </a:xfrm>
          <a:custGeom>
            <a:avLst/>
            <a:gdLst>
              <a:gd name="connsiteX0" fmla="*/ 0 w 7402285"/>
              <a:gd name="connsiteY0" fmla="*/ 0 h 3976914"/>
              <a:gd name="connsiteX1" fmla="*/ 7402285 w 7402285"/>
              <a:gd name="connsiteY1" fmla="*/ 0 h 3976914"/>
              <a:gd name="connsiteX2" fmla="*/ 7402285 w 7402285"/>
              <a:gd name="connsiteY2" fmla="*/ 3976914 h 3976914"/>
              <a:gd name="connsiteX3" fmla="*/ 0 w 7402285"/>
              <a:gd name="connsiteY3" fmla="*/ 3976914 h 3976914"/>
            </a:gdLst>
            <a:ahLst/>
            <a:cxnLst>
              <a:cxn ang="0">
                <a:pos x="connsiteX0" y="connsiteY0"/>
              </a:cxn>
              <a:cxn ang="0">
                <a:pos x="connsiteX1" y="connsiteY1"/>
              </a:cxn>
              <a:cxn ang="0">
                <a:pos x="connsiteX2" y="connsiteY2"/>
              </a:cxn>
              <a:cxn ang="0">
                <a:pos x="connsiteX3" y="connsiteY3"/>
              </a:cxn>
            </a:cxnLst>
            <a:rect l="l" t="t" r="r" b="b"/>
            <a:pathLst>
              <a:path w="7402285" h="3976914">
                <a:moveTo>
                  <a:pt x="0" y="0"/>
                </a:moveTo>
                <a:lnTo>
                  <a:pt x="7402285" y="0"/>
                </a:lnTo>
                <a:lnTo>
                  <a:pt x="7402285" y="3976914"/>
                </a:lnTo>
                <a:lnTo>
                  <a:pt x="0" y="3976914"/>
                </a:lnTo>
                <a:close/>
              </a:path>
            </a:pathLst>
          </a:custGeom>
        </p:spPr>
        <p:txBody>
          <a:bodyPr wrap="square">
            <a:noAutofit/>
          </a:bodyPr>
          <a:lstStyle/>
          <a:p>
            <a:endParaRPr lang="zh-CN" altLang="en-US"/>
          </a:p>
        </p:txBody>
      </p:sp>
      <p:sp>
        <p:nvSpPr>
          <p:cNvPr id="3" name="灯片编号占位符 2"/>
          <p:cNvSpPr>
            <a:spLocks noGrp="1"/>
          </p:cNvSpPr>
          <p:nvPr>
            <p:ph type="sldNum" sz="quarter" idx="10"/>
          </p:nvPr>
        </p:nvSpPr>
        <p:spPr/>
        <p:txBody>
          <a:bodyPr/>
          <a:lstStyle/>
          <a:p>
            <a:fld id="{55F039D9-FC67-4A8C-8444-E80ABB364C2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824389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0A391E7-AC72-497E-A9DD-6CA7AC8FD99E}"/>
              </a:ext>
            </a:extLst>
          </p:cNvPr>
          <p:cNvSpPr>
            <a:spLocks noGrp="1"/>
          </p:cNvSpPr>
          <p:nvPr>
            <p:ph sz="half" idx="1"/>
          </p:nvPr>
        </p:nvSpPr>
        <p:spPr>
          <a:xfrm>
            <a:off x="838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ACD34EF-68C8-486B-B46B-9B704A026D08}"/>
              </a:ext>
            </a:extLst>
          </p:cNvPr>
          <p:cNvSpPr>
            <a:spLocks noGrp="1"/>
          </p:cNvSpPr>
          <p:nvPr>
            <p:ph sz="half" idx="2"/>
          </p:nvPr>
        </p:nvSpPr>
        <p:spPr>
          <a:xfrm>
            <a:off x="6172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058A7BB-80B9-45B9-8B2A-8D5CA27CD634}"/>
              </a:ext>
            </a:extLst>
          </p:cNvPr>
          <p:cNvSpPr>
            <a:spLocks noGrp="1"/>
          </p:cNvSpPr>
          <p:nvPr>
            <p:ph type="dt" sz="half" idx="10"/>
          </p:nvPr>
        </p:nvSpPr>
        <p:spPr/>
        <p:txBody>
          <a:bodyPr/>
          <a:lstStyle/>
          <a:p>
            <a:fld id="{E9CD933F-DB83-42DE-AA03-D5EF6BC86FFB}" type="datetimeFigureOut">
              <a:rPr lang="en-US" smtClean="0"/>
              <a:pPr/>
              <a:t>3/26/2021</a:t>
            </a:fld>
            <a:endParaRPr lang="en-US"/>
          </a:p>
        </p:txBody>
      </p:sp>
      <p:sp>
        <p:nvSpPr>
          <p:cNvPr id="6" name="Footer Placeholder 5">
            <a:extLst>
              <a:ext uri="{FF2B5EF4-FFF2-40B4-BE49-F238E27FC236}">
                <a16:creationId xmlns:a16="http://schemas.microsoft.com/office/drawing/2014/main" xmlns="" id="{C5ECAFCC-25C7-42FC-98C2-EDC11894A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FB87CA6-5FC9-43FD-884D-3B9067D74CB9}"/>
              </a:ext>
            </a:extLst>
          </p:cNvPr>
          <p:cNvSpPr>
            <a:spLocks noGrp="1"/>
          </p:cNvSpPr>
          <p:nvPr>
            <p:ph type="sldNum" sz="quarter" idx="12"/>
          </p:nvPr>
        </p:nvSpPr>
        <p:spPr/>
        <p:txBody>
          <a:bodyPr/>
          <a:lstStyle/>
          <a:p>
            <a:fld id="{BDF3C2EF-5DB9-4B79-9341-799FBB21EAB2}" type="slidenum">
              <a:rPr lang="en-US" smtClean="0"/>
              <a:pPr/>
              <a:t>‹#›</a:t>
            </a:fld>
            <a:endParaRPr lang="en-US"/>
          </a:p>
        </p:txBody>
      </p:sp>
    </p:spTree>
    <p:extLst>
      <p:ext uri="{BB962C8B-B14F-4D97-AF65-F5344CB8AC3E}">
        <p14:creationId xmlns:p14="http://schemas.microsoft.com/office/powerpoint/2010/main" xmlns="" val="2372336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997258-D923-49A4-BCB8-86800A5D145B}"/>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763E696-8378-4449-A340-55D05CB76980}"/>
              </a:ext>
            </a:extLst>
          </p:cNvPr>
          <p:cNvSpPr>
            <a:spLocks noGrp="1"/>
          </p:cNvSpPr>
          <p:nvPr>
            <p:ph type="body" idx="1"/>
          </p:nvPr>
        </p:nvSpPr>
        <p:spPr>
          <a:xfrm>
            <a:off x="839793" y="1681163"/>
            <a:ext cx="5157787" cy="823912"/>
          </a:xfrm>
        </p:spPr>
        <p:txBody>
          <a:bodyPr anchor="b"/>
          <a:lstStyle>
            <a:lvl1pPr marL="0" indent="0">
              <a:buNone/>
              <a:defRPr sz="2400" b="1"/>
            </a:lvl1pPr>
            <a:lvl2pPr marL="457200" indent="0">
              <a:buNone/>
              <a:defRPr sz="2100" b="1"/>
            </a:lvl2pPr>
            <a:lvl3pPr marL="914396" indent="0">
              <a:buNone/>
              <a:defRPr sz="1700" b="1"/>
            </a:lvl3pPr>
            <a:lvl4pPr marL="1371595" indent="0">
              <a:buNone/>
              <a:defRPr sz="1600" b="1"/>
            </a:lvl4pPr>
            <a:lvl5pPr marL="1828795" indent="0">
              <a:buNone/>
              <a:defRPr sz="1600" b="1"/>
            </a:lvl5pPr>
            <a:lvl6pPr marL="2285993" indent="0">
              <a:buNone/>
              <a:defRPr sz="1600" b="1"/>
            </a:lvl6pPr>
            <a:lvl7pPr marL="2743191" indent="0">
              <a:buNone/>
              <a:defRPr sz="1600" b="1"/>
            </a:lvl7pPr>
            <a:lvl8pPr marL="3200390" indent="0">
              <a:buNone/>
              <a:defRPr sz="1600" b="1"/>
            </a:lvl8pPr>
            <a:lvl9pPr marL="365758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B1B5099-EA01-4678-BF41-CEC64A21C078}"/>
              </a:ext>
            </a:extLst>
          </p:cNvPr>
          <p:cNvSpPr>
            <a:spLocks noGrp="1"/>
          </p:cNvSpPr>
          <p:nvPr>
            <p:ph sz="half" idx="2"/>
          </p:nvPr>
        </p:nvSpPr>
        <p:spPr>
          <a:xfrm>
            <a:off x="83979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EE1A7B2-4F29-4F40-BD01-106A1D22B0D4}"/>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100" b="1"/>
            </a:lvl2pPr>
            <a:lvl3pPr marL="914396" indent="0">
              <a:buNone/>
              <a:defRPr sz="1700" b="1"/>
            </a:lvl3pPr>
            <a:lvl4pPr marL="1371595" indent="0">
              <a:buNone/>
              <a:defRPr sz="1600" b="1"/>
            </a:lvl4pPr>
            <a:lvl5pPr marL="1828795" indent="0">
              <a:buNone/>
              <a:defRPr sz="1600" b="1"/>
            </a:lvl5pPr>
            <a:lvl6pPr marL="2285993" indent="0">
              <a:buNone/>
              <a:defRPr sz="1600" b="1"/>
            </a:lvl6pPr>
            <a:lvl7pPr marL="2743191" indent="0">
              <a:buNone/>
              <a:defRPr sz="1600" b="1"/>
            </a:lvl7pPr>
            <a:lvl8pPr marL="3200390" indent="0">
              <a:buNone/>
              <a:defRPr sz="1600" b="1"/>
            </a:lvl8pPr>
            <a:lvl9pPr marL="365758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1098351-0136-4E59-A271-3F7AC30AC1B1}"/>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C4CEF2D-4BF7-4A69-AC48-A086A439F96C}"/>
              </a:ext>
            </a:extLst>
          </p:cNvPr>
          <p:cNvSpPr>
            <a:spLocks noGrp="1"/>
          </p:cNvSpPr>
          <p:nvPr>
            <p:ph type="dt" sz="half" idx="10"/>
          </p:nvPr>
        </p:nvSpPr>
        <p:spPr/>
        <p:txBody>
          <a:bodyPr/>
          <a:lstStyle/>
          <a:p>
            <a:fld id="{E9CD933F-DB83-42DE-AA03-D5EF6BC86FFB}" type="datetimeFigureOut">
              <a:rPr lang="en-US" smtClean="0"/>
              <a:pPr/>
              <a:t>3/26/2021</a:t>
            </a:fld>
            <a:endParaRPr lang="en-US"/>
          </a:p>
        </p:txBody>
      </p:sp>
      <p:sp>
        <p:nvSpPr>
          <p:cNvPr id="8" name="Footer Placeholder 7">
            <a:extLst>
              <a:ext uri="{FF2B5EF4-FFF2-40B4-BE49-F238E27FC236}">
                <a16:creationId xmlns:a16="http://schemas.microsoft.com/office/drawing/2014/main" xmlns="" id="{6900E981-C6C7-4CA7-9727-BAC27F24E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6E3A639-D128-456E-AFFB-2F3F24368B52}"/>
              </a:ext>
            </a:extLst>
          </p:cNvPr>
          <p:cNvSpPr>
            <a:spLocks noGrp="1"/>
          </p:cNvSpPr>
          <p:nvPr>
            <p:ph type="sldNum" sz="quarter" idx="12"/>
          </p:nvPr>
        </p:nvSpPr>
        <p:spPr/>
        <p:txBody>
          <a:bodyPr/>
          <a:lstStyle/>
          <a:p>
            <a:fld id="{BDF3C2EF-5DB9-4B79-9341-799FBB21EAB2}" type="slidenum">
              <a:rPr lang="en-US" smtClean="0"/>
              <a:pPr/>
              <a:t>‹#›</a:t>
            </a:fld>
            <a:endParaRPr lang="en-US"/>
          </a:p>
        </p:txBody>
      </p:sp>
    </p:spTree>
    <p:extLst>
      <p:ext uri="{BB962C8B-B14F-4D97-AF65-F5344CB8AC3E}">
        <p14:creationId xmlns:p14="http://schemas.microsoft.com/office/powerpoint/2010/main" xmlns="" val="4101448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F8A75B6-1093-4B83-A120-CB5D372D04A0}"/>
              </a:ext>
            </a:extLst>
          </p:cNvPr>
          <p:cNvSpPr>
            <a:spLocks noGrp="1"/>
          </p:cNvSpPr>
          <p:nvPr>
            <p:ph type="dt" sz="half" idx="10"/>
          </p:nvPr>
        </p:nvSpPr>
        <p:spPr/>
        <p:txBody>
          <a:bodyPr/>
          <a:lstStyle/>
          <a:p>
            <a:fld id="{E9CD933F-DB83-42DE-AA03-D5EF6BC86FFB}" type="datetimeFigureOut">
              <a:rPr lang="en-US" smtClean="0"/>
              <a:pPr/>
              <a:t>3/26/2021</a:t>
            </a:fld>
            <a:endParaRPr lang="en-US"/>
          </a:p>
        </p:txBody>
      </p:sp>
      <p:sp>
        <p:nvSpPr>
          <p:cNvPr id="4" name="Footer Placeholder 3">
            <a:extLst>
              <a:ext uri="{FF2B5EF4-FFF2-40B4-BE49-F238E27FC236}">
                <a16:creationId xmlns:a16="http://schemas.microsoft.com/office/drawing/2014/main" xmlns="" id="{B69A1636-0E03-461C-86E1-ACA361AE2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173A85B-9D18-40B4-995B-529299CF757B}"/>
              </a:ext>
            </a:extLst>
          </p:cNvPr>
          <p:cNvSpPr>
            <a:spLocks noGrp="1"/>
          </p:cNvSpPr>
          <p:nvPr>
            <p:ph type="sldNum" sz="quarter" idx="12"/>
          </p:nvPr>
        </p:nvSpPr>
        <p:spPr/>
        <p:txBody>
          <a:bodyPr/>
          <a:lstStyle/>
          <a:p>
            <a:fld id="{BDF3C2EF-5DB9-4B79-9341-799FBB21EAB2}" type="slidenum">
              <a:rPr lang="en-US" smtClean="0"/>
              <a:pPr/>
              <a:t>‹#›</a:t>
            </a:fld>
            <a:endParaRPr lang="en-US"/>
          </a:p>
        </p:txBody>
      </p:sp>
    </p:spTree>
    <p:extLst>
      <p:ext uri="{BB962C8B-B14F-4D97-AF65-F5344CB8AC3E}">
        <p14:creationId xmlns:p14="http://schemas.microsoft.com/office/powerpoint/2010/main" xmlns="" val="1244478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4AF1590-1BE7-4EE6-8678-6DA9F09B6427}"/>
              </a:ext>
            </a:extLst>
          </p:cNvPr>
          <p:cNvSpPr>
            <a:spLocks noGrp="1"/>
          </p:cNvSpPr>
          <p:nvPr>
            <p:ph type="dt" sz="half" idx="10"/>
          </p:nvPr>
        </p:nvSpPr>
        <p:spPr/>
        <p:txBody>
          <a:bodyPr/>
          <a:lstStyle/>
          <a:p>
            <a:fld id="{E9CD933F-DB83-42DE-AA03-D5EF6BC86FFB}" type="datetimeFigureOut">
              <a:rPr lang="en-US" smtClean="0"/>
              <a:pPr/>
              <a:t>3/26/2021</a:t>
            </a:fld>
            <a:endParaRPr lang="en-US"/>
          </a:p>
        </p:txBody>
      </p:sp>
      <p:sp>
        <p:nvSpPr>
          <p:cNvPr id="3" name="Footer Placeholder 2">
            <a:extLst>
              <a:ext uri="{FF2B5EF4-FFF2-40B4-BE49-F238E27FC236}">
                <a16:creationId xmlns:a16="http://schemas.microsoft.com/office/drawing/2014/main" xmlns="" id="{391B33F8-7E37-412D-A10B-04353C81D7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4B5CF0B-9A27-4D3F-BEF4-5B1FB18791D8}"/>
              </a:ext>
            </a:extLst>
          </p:cNvPr>
          <p:cNvSpPr>
            <a:spLocks noGrp="1"/>
          </p:cNvSpPr>
          <p:nvPr>
            <p:ph type="sldNum" sz="quarter" idx="12"/>
          </p:nvPr>
        </p:nvSpPr>
        <p:spPr/>
        <p:txBody>
          <a:bodyPr/>
          <a:lstStyle/>
          <a:p>
            <a:fld id="{BDF3C2EF-5DB9-4B79-9341-799FBB21EAB2}" type="slidenum">
              <a:rPr lang="en-US" smtClean="0"/>
              <a:pPr/>
              <a:t>‹#›</a:t>
            </a:fld>
            <a:endParaRPr lang="en-US"/>
          </a:p>
        </p:txBody>
      </p:sp>
    </p:spTree>
    <p:extLst>
      <p:ext uri="{BB962C8B-B14F-4D97-AF65-F5344CB8AC3E}">
        <p14:creationId xmlns:p14="http://schemas.microsoft.com/office/powerpoint/2010/main" xmlns="" val="3496292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A30F68-029F-4F5C-A094-F26F2311F44D}"/>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A764BEB-AD39-4CA9-B855-F75E016C8A36}"/>
              </a:ext>
            </a:extLst>
          </p:cNvPr>
          <p:cNvSpPr>
            <a:spLocks noGrp="1"/>
          </p:cNvSpPr>
          <p:nvPr>
            <p:ph idx="1"/>
          </p:nvPr>
        </p:nvSpPr>
        <p:spPr>
          <a:xfrm>
            <a:off x="5183192" y="987429"/>
            <a:ext cx="6172201" cy="4873625"/>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8358554-6D02-4637-815A-8BF38C8A5478}"/>
              </a:ext>
            </a:extLst>
          </p:cNvPr>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6" indent="0">
              <a:buNone/>
              <a:defRPr sz="1300"/>
            </a:lvl3pPr>
            <a:lvl4pPr marL="1371595" indent="0">
              <a:buNone/>
              <a:defRPr sz="1000"/>
            </a:lvl4pPr>
            <a:lvl5pPr marL="1828795" indent="0">
              <a:buNone/>
              <a:defRPr sz="1000"/>
            </a:lvl5pPr>
            <a:lvl6pPr marL="2285993" indent="0">
              <a:buNone/>
              <a:defRPr sz="1000"/>
            </a:lvl6pPr>
            <a:lvl7pPr marL="2743191" indent="0">
              <a:buNone/>
              <a:defRPr sz="1000"/>
            </a:lvl7pPr>
            <a:lvl8pPr marL="3200390" indent="0">
              <a:buNone/>
              <a:defRPr sz="1000"/>
            </a:lvl8pPr>
            <a:lvl9pPr marL="365758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96A9515-0012-4CFB-BB31-780FDAB9C79C}"/>
              </a:ext>
            </a:extLst>
          </p:cNvPr>
          <p:cNvSpPr>
            <a:spLocks noGrp="1"/>
          </p:cNvSpPr>
          <p:nvPr>
            <p:ph type="dt" sz="half" idx="10"/>
          </p:nvPr>
        </p:nvSpPr>
        <p:spPr/>
        <p:txBody>
          <a:bodyPr/>
          <a:lstStyle/>
          <a:p>
            <a:fld id="{E9CD933F-DB83-42DE-AA03-D5EF6BC86FFB}" type="datetimeFigureOut">
              <a:rPr lang="en-US" smtClean="0"/>
              <a:pPr/>
              <a:t>3/26/2021</a:t>
            </a:fld>
            <a:endParaRPr lang="en-US"/>
          </a:p>
        </p:txBody>
      </p:sp>
      <p:sp>
        <p:nvSpPr>
          <p:cNvPr id="6" name="Footer Placeholder 5">
            <a:extLst>
              <a:ext uri="{FF2B5EF4-FFF2-40B4-BE49-F238E27FC236}">
                <a16:creationId xmlns:a16="http://schemas.microsoft.com/office/drawing/2014/main" xmlns="" id="{142AD2F3-474E-4878-9E95-479F51FAB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A14161F-6EAC-4133-ADBC-537BBD8C3F37}"/>
              </a:ext>
            </a:extLst>
          </p:cNvPr>
          <p:cNvSpPr>
            <a:spLocks noGrp="1"/>
          </p:cNvSpPr>
          <p:nvPr>
            <p:ph type="sldNum" sz="quarter" idx="12"/>
          </p:nvPr>
        </p:nvSpPr>
        <p:spPr/>
        <p:txBody>
          <a:bodyPr/>
          <a:lstStyle/>
          <a:p>
            <a:fld id="{BDF3C2EF-5DB9-4B79-9341-799FBB21EAB2}" type="slidenum">
              <a:rPr lang="en-US" smtClean="0"/>
              <a:pPr/>
              <a:t>‹#›</a:t>
            </a:fld>
            <a:endParaRPr lang="en-US"/>
          </a:p>
        </p:txBody>
      </p:sp>
    </p:spTree>
    <p:extLst>
      <p:ext uri="{BB962C8B-B14F-4D97-AF65-F5344CB8AC3E}">
        <p14:creationId xmlns:p14="http://schemas.microsoft.com/office/powerpoint/2010/main" xmlns="" val="1199364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B599EA-3BD4-4FC4-AB1D-4FB4D16463FF}"/>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987EB16-0937-4373-8C56-F42A8D0C0B90}"/>
              </a:ext>
            </a:extLst>
          </p:cNvPr>
          <p:cNvSpPr>
            <a:spLocks noGrp="1"/>
          </p:cNvSpPr>
          <p:nvPr>
            <p:ph type="pic" idx="1"/>
          </p:nvPr>
        </p:nvSpPr>
        <p:spPr>
          <a:xfrm>
            <a:off x="5183192" y="987429"/>
            <a:ext cx="6172201" cy="4873625"/>
          </a:xfrm>
        </p:spPr>
        <p:txBody>
          <a:bodyPr/>
          <a:lstStyle>
            <a:lvl1pPr marL="0" indent="0">
              <a:buNone/>
              <a:defRPr sz="3200"/>
            </a:lvl1pPr>
            <a:lvl2pPr marL="457200" indent="0">
              <a:buNone/>
              <a:defRPr sz="2900"/>
            </a:lvl2pPr>
            <a:lvl3pPr marL="914396" indent="0">
              <a:buNone/>
              <a:defRPr sz="2400"/>
            </a:lvl3pPr>
            <a:lvl4pPr marL="1371595" indent="0">
              <a:buNone/>
              <a:defRPr sz="2100"/>
            </a:lvl4pPr>
            <a:lvl5pPr marL="1828795" indent="0">
              <a:buNone/>
              <a:defRPr sz="2100"/>
            </a:lvl5pPr>
            <a:lvl6pPr marL="2285993" indent="0">
              <a:buNone/>
              <a:defRPr sz="2100"/>
            </a:lvl6pPr>
            <a:lvl7pPr marL="2743191" indent="0">
              <a:buNone/>
              <a:defRPr sz="2100"/>
            </a:lvl7pPr>
            <a:lvl8pPr marL="3200390" indent="0">
              <a:buNone/>
              <a:defRPr sz="2100"/>
            </a:lvl8pPr>
            <a:lvl9pPr marL="3657588" indent="0">
              <a:buNone/>
              <a:defRPr sz="2100"/>
            </a:lvl9pPr>
          </a:lstStyle>
          <a:p>
            <a:endParaRPr lang="en-US"/>
          </a:p>
        </p:txBody>
      </p:sp>
      <p:sp>
        <p:nvSpPr>
          <p:cNvPr id="4" name="Text Placeholder 3">
            <a:extLst>
              <a:ext uri="{FF2B5EF4-FFF2-40B4-BE49-F238E27FC236}">
                <a16:creationId xmlns:a16="http://schemas.microsoft.com/office/drawing/2014/main" xmlns="" id="{314445C1-8166-40AC-BB58-0596441F4061}"/>
              </a:ext>
            </a:extLst>
          </p:cNvPr>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6" indent="0">
              <a:buNone/>
              <a:defRPr sz="1300"/>
            </a:lvl3pPr>
            <a:lvl4pPr marL="1371595" indent="0">
              <a:buNone/>
              <a:defRPr sz="1000"/>
            </a:lvl4pPr>
            <a:lvl5pPr marL="1828795" indent="0">
              <a:buNone/>
              <a:defRPr sz="1000"/>
            </a:lvl5pPr>
            <a:lvl6pPr marL="2285993" indent="0">
              <a:buNone/>
              <a:defRPr sz="1000"/>
            </a:lvl6pPr>
            <a:lvl7pPr marL="2743191" indent="0">
              <a:buNone/>
              <a:defRPr sz="1000"/>
            </a:lvl7pPr>
            <a:lvl8pPr marL="3200390" indent="0">
              <a:buNone/>
              <a:defRPr sz="1000"/>
            </a:lvl8pPr>
            <a:lvl9pPr marL="365758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5FDEA2E-CD2E-4232-AA35-9A2598385EE0}"/>
              </a:ext>
            </a:extLst>
          </p:cNvPr>
          <p:cNvSpPr>
            <a:spLocks noGrp="1"/>
          </p:cNvSpPr>
          <p:nvPr>
            <p:ph type="dt" sz="half" idx="10"/>
          </p:nvPr>
        </p:nvSpPr>
        <p:spPr/>
        <p:txBody>
          <a:bodyPr/>
          <a:lstStyle/>
          <a:p>
            <a:fld id="{E9CD933F-DB83-42DE-AA03-D5EF6BC86FFB}" type="datetimeFigureOut">
              <a:rPr lang="en-US" smtClean="0"/>
              <a:pPr/>
              <a:t>3/26/2021</a:t>
            </a:fld>
            <a:endParaRPr lang="en-US"/>
          </a:p>
        </p:txBody>
      </p:sp>
      <p:sp>
        <p:nvSpPr>
          <p:cNvPr id="6" name="Footer Placeholder 5">
            <a:extLst>
              <a:ext uri="{FF2B5EF4-FFF2-40B4-BE49-F238E27FC236}">
                <a16:creationId xmlns:a16="http://schemas.microsoft.com/office/drawing/2014/main" xmlns="" id="{E115C09F-536D-450C-BC71-60D4D2B87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D5B9392-BB79-4283-96AE-916BB6F2A49F}"/>
              </a:ext>
            </a:extLst>
          </p:cNvPr>
          <p:cNvSpPr>
            <a:spLocks noGrp="1"/>
          </p:cNvSpPr>
          <p:nvPr>
            <p:ph type="sldNum" sz="quarter" idx="12"/>
          </p:nvPr>
        </p:nvSpPr>
        <p:spPr/>
        <p:txBody>
          <a:bodyPr/>
          <a:lstStyle/>
          <a:p>
            <a:fld id="{BDF3C2EF-5DB9-4B79-9341-799FBB21EAB2}" type="slidenum">
              <a:rPr lang="en-US" smtClean="0"/>
              <a:pPr/>
              <a:t>‹#›</a:t>
            </a:fld>
            <a:endParaRPr lang="en-US"/>
          </a:p>
        </p:txBody>
      </p:sp>
    </p:spTree>
    <p:extLst>
      <p:ext uri="{BB962C8B-B14F-4D97-AF65-F5344CB8AC3E}">
        <p14:creationId xmlns:p14="http://schemas.microsoft.com/office/powerpoint/2010/main" xmlns="" val="245663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E98CE19-4582-4410-AB6B-CEAC80AD87A8}"/>
              </a:ext>
            </a:extLst>
          </p:cNvPr>
          <p:cNvSpPr>
            <a:spLocks noGrp="1"/>
          </p:cNvSpPr>
          <p:nvPr>
            <p:ph type="title"/>
          </p:nvPr>
        </p:nvSpPr>
        <p:spPr>
          <a:xfrm>
            <a:off x="838205" y="365125"/>
            <a:ext cx="10515600" cy="1325563"/>
          </a:xfrm>
          <a:prstGeom prst="rect">
            <a:avLst/>
          </a:prstGeom>
        </p:spPr>
        <p:txBody>
          <a:bodyPr vert="horz" lIns="91440" tIns="45721" rIns="91440" bIns="45721"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7EC8540-BAB7-4884-8E64-26DFAC586625}"/>
              </a:ext>
            </a:extLst>
          </p:cNvPr>
          <p:cNvSpPr>
            <a:spLocks noGrp="1"/>
          </p:cNvSpPr>
          <p:nvPr>
            <p:ph type="body" idx="1"/>
          </p:nvPr>
        </p:nvSpPr>
        <p:spPr>
          <a:xfrm>
            <a:off x="838205" y="1825625"/>
            <a:ext cx="10515600" cy="4351339"/>
          </a:xfrm>
          <a:prstGeom prst="rect">
            <a:avLst/>
          </a:prstGeom>
        </p:spPr>
        <p:txBody>
          <a:bodyPr vert="horz" lIns="91440" tIns="45721" rIns="91440" bIns="4572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E63674F-496D-4B49-9F02-F149AFB7BBA8}"/>
              </a:ext>
            </a:extLst>
          </p:cNvPr>
          <p:cNvSpPr>
            <a:spLocks noGrp="1"/>
          </p:cNvSpPr>
          <p:nvPr>
            <p:ph type="dt" sz="half" idx="2"/>
          </p:nvPr>
        </p:nvSpPr>
        <p:spPr>
          <a:xfrm>
            <a:off x="838201" y="6356352"/>
            <a:ext cx="2743200" cy="365125"/>
          </a:xfrm>
          <a:prstGeom prst="rect">
            <a:avLst/>
          </a:prstGeom>
        </p:spPr>
        <p:txBody>
          <a:bodyPr vert="horz" lIns="91440" tIns="45721" rIns="91440" bIns="45721" rtlCol="0" anchor="ctr"/>
          <a:lstStyle>
            <a:lvl1pPr algn="l">
              <a:defRPr sz="1300">
                <a:solidFill>
                  <a:schemeClr val="tx1">
                    <a:tint val="75000"/>
                  </a:schemeClr>
                </a:solidFill>
              </a:defRPr>
            </a:lvl1pPr>
          </a:lstStyle>
          <a:p>
            <a:fld id="{E9CD933F-DB83-42DE-AA03-D5EF6BC86FFB}" type="datetimeFigureOut">
              <a:rPr lang="en-US" smtClean="0"/>
              <a:pPr/>
              <a:t>3/26/2021</a:t>
            </a:fld>
            <a:endParaRPr lang="en-US"/>
          </a:p>
        </p:txBody>
      </p:sp>
      <p:sp>
        <p:nvSpPr>
          <p:cNvPr id="5" name="Footer Placeholder 4">
            <a:extLst>
              <a:ext uri="{FF2B5EF4-FFF2-40B4-BE49-F238E27FC236}">
                <a16:creationId xmlns:a16="http://schemas.microsoft.com/office/drawing/2014/main" xmlns="" id="{66EDBF98-2AD8-476E-A013-57C706466A6C}"/>
              </a:ext>
            </a:extLst>
          </p:cNvPr>
          <p:cNvSpPr>
            <a:spLocks noGrp="1"/>
          </p:cNvSpPr>
          <p:nvPr>
            <p:ph type="ftr" sz="quarter" idx="3"/>
          </p:nvPr>
        </p:nvSpPr>
        <p:spPr>
          <a:xfrm>
            <a:off x="4038605" y="6356352"/>
            <a:ext cx="4114800" cy="365125"/>
          </a:xfrm>
          <a:prstGeom prst="rect">
            <a:avLst/>
          </a:prstGeom>
        </p:spPr>
        <p:txBody>
          <a:bodyPr vert="horz" lIns="91440" tIns="45721" rIns="91440" bIns="45721" rtlCol="0" anchor="ctr"/>
          <a:lstStyle>
            <a:lvl1pPr algn="ctr">
              <a:defRPr sz="13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1BE7A0C-6226-4B69-B249-2360E65B63EC}"/>
              </a:ext>
            </a:extLst>
          </p:cNvPr>
          <p:cNvSpPr>
            <a:spLocks noGrp="1"/>
          </p:cNvSpPr>
          <p:nvPr>
            <p:ph type="sldNum" sz="quarter" idx="4"/>
          </p:nvPr>
        </p:nvSpPr>
        <p:spPr>
          <a:xfrm>
            <a:off x="8610601" y="6356352"/>
            <a:ext cx="2743200" cy="365125"/>
          </a:xfrm>
          <a:prstGeom prst="rect">
            <a:avLst/>
          </a:prstGeom>
        </p:spPr>
        <p:txBody>
          <a:bodyPr vert="horz" lIns="91440" tIns="45721" rIns="91440" bIns="45721" rtlCol="0" anchor="ctr"/>
          <a:lstStyle>
            <a:lvl1pPr algn="r">
              <a:defRPr sz="1300">
                <a:solidFill>
                  <a:schemeClr val="tx1">
                    <a:tint val="75000"/>
                  </a:schemeClr>
                </a:solidFill>
              </a:defRPr>
            </a:lvl1pPr>
          </a:lstStyle>
          <a:p>
            <a:fld id="{BDF3C2EF-5DB9-4B79-9341-799FBB21EAB2}" type="slidenum">
              <a:rPr lang="en-US" smtClean="0"/>
              <a:pPr/>
              <a:t>‹#›</a:t>
            </a:fld>
            <a:endParaRPr lang="en-US"/>
          </a:p>
        </p:txBody>
      </p:sp>
    </p:spTree>
    <p:extLst>
      <p:ext uri="{BB962C8B-B14F-4D97-AF65-F5344CB8AC3E}">
        <p14:creationId xmlns:p14="http://schemas.microsoft.com/office/powerpoint/2010/main" xmlns="" val="156916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9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396"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798" indent="-228600"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6" indent="-228600" algn="l" defTabSz="914396"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600195"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057393"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5pPr>
      <a:lvl6pPr marL="2514591"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6pPr>
      <a:lvl7pPr marL="2971791"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7pPr>
      <a:lvl8pPr marL="3428990"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8pPr>
      <a:lvl9pPr marL="3886187"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396" rtl="0" eaLnBrk="1" latinLnBrk="0" hangingPunct="1">
        <a:defRPr sz="1700" kern="1200">
          <a:solidFill>
            <a:schemeClr val="tx1"/>
          </a:solidFill>
          <a:latin typeface="+mn-lt"/>
          <a:ea typeface="+mn-ea"/>
          <a:cs typeface="+mn-cs"/>
        </a:defRPr>
      </a:lvl1pPr>
      <a:lvl2pPr marL="457200" algn="l" defTabSz="914396" rtl="0" eaLnBrk="1" latinLnBrk="0" hangingPunct="1">
        <a:defRPr sz="1700" kern="1200">
          <a:solidFill>
            <a:schemeClr val="tx1"/>
          </a:solidFill>
          <a:latin typeface="+mn-lt"/>
          <a:ea typeface="+mn-ea"/>
          <a:cs typeface="+mn-cs"/>
        </a:defRPr>
      </a:lvl2pPr>
      <a:lvl3pPr marL="914396" algn="l" defTabSz="914396" rtl="0" eaLnBrk="1" latinLnBrk="0" hangingPunct="1">
        <a:defRPr sz="1700" kern="1200">
          <a:solidFill>
            <a:schemeClr val="tx1"/>
          </a:solidFill>
          <a:latin typeface="+mn-lt"/>
          <a:ea typeface="+mn-ea"/>
          <a:cs typeface="+mn-cs"/>
        </a:defRPr>
      </a:lvl3pPr>
      <a:lvl4pPr marL="1371595" algn="l" defTabSz="914396" rtl="0" eaLnBrk="1" latinLnBrk="0" hangingPunct="1">
        <a:defRPr sz="1700" kern="1200">
          <a:solidFill>
            <a:schemeClr val="tx1"/>
          </a:solidFill>
          <a:latin typeface="+mn-lt"/>
          <a:ea typeface="+mn-ea"/>
          <a:cs typeface="+mn-cs"/>
        </a:defRPr>
      </a:lvl4pPr>
      <a:lvl5pPr marL="1828795" algn="l" defTabSz="914396" rtl="0" eaLnBrk="1" latinLnBrk="0" hangingPunct="1">
        <a:defRPr sz="1700" kern="1200">
          <a:solidFill>
            <a:schemeClr val="tx1"/>
          </a:solidFill>
          <a:latin typeface="+mn-lt"/>
          <a:ea typeface="+mn-ea"/>
          <a:cs typeface="+mn-cs"/>
        </a:defRPr>
      </a:lvl5pPr>
      <a:lvl6pPr marL="2285993" algn="l" defTabSz="914396" rtl="0" eaLnBrk="1" latinLnBrk="0" hangingPunct="1">
        <a:defRPr sz="1700" kern="1200">
          <a:solidFill>
            <a:schemeClr val="tx1"/>
          </a:solidFill>
          <a:latin typeface="+mn-lt"/>
          <a:ea typeface="+mn-ea"/>
          <a:cs typeface="+mn-cs"/>
        </a:defRPr>
      </a:lvl6pPr>
      <a:lvl7pPr marL="2743191" algn="l" defTabSz="914396" rtl="0" eaLnBrk="1" latinLnBrk="0" hangingPunct="1">
        <a:defRPr sz="1700" kern="1200">
          <a:solidFill>
            <a:schemeClr val="tx1"/>
          </a:solidFill>
          <a:latin typeface="+mn-lt"/>
          <a:ea typeface="+mn-ea"/>
          <a:cs typeface="+mn-cs"/>
        </a:defRPr>
      </a:lvl7pPr>
      <a:lvl8pPr marL="3200390" algn="l" defTabSz="914396" rtl="0" eaLnBrk="1" latinLnBrk="0" hangingPunct="1">
        <a:defRPr sz="1700" kern="1200">
          <a:solidFill>
            <a:schemeClr val="tx1"/>
          </a:solidFill>
          <a:latin typeface="+mn-lt"/>
          <a:ea typeface="+mn-ea"/>
          <a:cs typeface="+mn-cs"/>
        </a:defRPr>
      </a:lvl8pPr>
      <a:lvl9pPr marL="3657588" algn="l" defTabSz="914396"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45140" tIns="72570" rIns="145140" bIns="7257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45140" tIns="72570" rIns="145140" bIns="7257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45140" tIns="72570" rIns="145140" bIns="72570" rtlCol="0" anchor="ctr"/>
          <a:lstStyle>
            <a:lvl1pPr algn="l">
              <a:defRPr sz="1900">
                <a:solidFill>
                  <a:schemeClr val="tx1">
                    <a:tint val="75000"/>
                  </a:schemeClr>
                </a:solidFill>
              </a:defRPr>
            </a:lvl1pPr>
          </a:lstStyle>
          <a:p>
            <a:pPr defTabSz="1451380"/>
            <a:fld id="{FD70DFAE-58B0-47BA-BD11-53F2931789AF}" type="datetimeFigureOut">
              <a:rPr lang="en-US" smtClean="0">
                <a:solidFill>
                  <a:prstClr val="black">
                    <a:tint val="75000"/>
                  </a:prstClr>
                </a:solidFill>
              </a:rPr>
              <a:pPr defTabSz="1451380"/>
              <a:t>3/26/2021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45140" tIns="72570" rIns="145140" bIns="72570" rtlCol="0" anchor="ctr"/>
          <a:lstStyle>
            <a:lvl1pPr algn="ctr">
              <a:defRPr sz="1900">
                <a:solidFill>
                  <a:schemeClr val="tx1">
                    <a:tint val="75000"/>
                  </a:schemeClr>
                </a:solidFill>
              </a:defRPr>
            </a:lvl1pPr>
          </a:lstStyle>
          <a:p>
            <a:pPr defTabSz="145138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45140" tIns="72570" rIns="145140" bIns="72570" rtlCol="0" anchor="ctr"/>
          <a:lstStyle>
            <a:lvl1pPr algn="r">
              <a:defRPr sz="1900">
                <a:solidFill>
                  <a:schemeClr val="tx1">
                    <a:tint val="75000"/>
                  </a:schemeClr>
                </a:solidFill>
              </a:defRPr>
            </a:lvl1pPr>
          </a:lstStyle>
          <a:p>
            <a:pPr defTabSz="1451380"/>
            <a:fld id="{44D458AA-AF95-4E81-A47C-F186660D89DF}" type="slidenum">
              <a:rPr lang="en-US" smtClean="0">
                <a:solidFill>
                  <a:prstClr val="black">
                    <a:tint val="75000"/>
                  </a:prstClr>
                </a:solidFill>
              </a:rPr>
              <a:pPr defTabSz="1451380"/>
              <a:t>‹#›</a:t>
            </a:fld>
            <a:endParaRPr lang="en-US">
              <a:solidFill>
                <a:prstClr val="black">
                  <a:tint val="75000"/>
                </a:prstClr>
              </a:solidFill>
            </a:endParaRPr>
          </a:p>
        </p:txBody>
      </p:sp>
    </p:spTree>
    <p:extLst>
      <p:ext uri="{BB962C8B-B14F-4D97-AF65-F5344CB8AC3E}">
        <p14:creationId xmlns:p14="http://schemas.microsoft.com/office/powerpoint/2010/main" xmlns="" val="42291084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451380" rtl="0" eaLnBrk="1" latinLnBrk="0" hangingPunct="1">
        <a:spcBef>
          <a:spcPct val="0"/>
        </a:spcBef>
        <a:buNone/>
        <a:defRPr sz="7000" kern="1200">
          <a:solidFill>
            <a:schemeClr val="tx1"/>
          </a:solidFill>
          <a:latin typeface="+mj-lt"/>
          <a:ea typeface="+mj-ea"/>
          <a:cs typeface="+mj-cs"/>
        </a:defRPr>
      </a:lvl1pPr>
    </p:titleStyle>
    <p:bodyStyle>
      <a:lvl1pPr marL="544271" indent="-544271" algn="l" defTabSz="1451380"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79250" indent="-453560" algn="l" defTabSz="1451380"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4227" indent="-362847" algn="l" defTabSz="1451380"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39912"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5603"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1294"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16983"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2674"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68360"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1380" rtl="0" eaLnBrk="1" latinLnBrk="0" hangingPunct="1">
        <a:defRPr sz="2900" kern="1200">
          <a:solidFill>
            <a:schemeClr val="tx1"/>
          </a:solidFill>
          <a:latin typeface="+mn-lt"/>
          <a:ea typeface="+mn-ea"/>
          <a:cs typeface="+mn-cs"/>
        </a:defRPr>
      </a:lvl1pPr>
      <a:lvl2pPr marL="725695" algn="l" defTabSz="1451380" rtl="0" eaLnBrk="1" latinLnBrk="0" hangingPunct="1">
        <a:defRPr sz="2900" kern="1200">
          <a:solidFill>
            <a:schemeClr val="tx1"/>
          </a:solidFill>
          <a:latin typeface="+mn-lt"/>
          <a:ea typeface="+mn-ea"/>
          <a:cs typeface="+mn-cs"/>
        </a:defRPr>
      </a:lvl2pPr>
      <a:lvl3pPr marL="1451380" algn="l" defTabSz="1451380" rtl="0" eaLnBrk="1" latinLnBrk="0" hangingPunct="1">
        <a:defRPr sz="2900" kern="1200">
          <a:solidFill>
            <a:schemeClr val="tx1"/>
          </a:solidFill>
          <a:latin typeface="+mn-lt"/>
          <a:ea typeface="+mn-ea"/>
          <a:cs typeface="+mn-cs"/>
        </a:defRPr>
      </a:lvl3pPr>
      <a:lvl4pPr marL="2177072" algn="l" defTabSz="1451380" rtl="0" eaLnBrk="1" latinLnBrk="0" hangingPunct="1">
        <a:defRPr sz="2900" kern="1200">
          <a:solidFill>
            <a:schemeClr val="tx1"/>
          </a:solidFill>
          <a:latin typeface="+mn-lt"/>
          <a:ea typeface="+mn-ea"/>
          <a:cs typeface="+mn-cs"/>
        </a:defRPr>
      </a:lvl4pPr>
      <a:lvl5pPr marL="2902756" algn="l" defTabSz="1451380" rtl="0" eaLnBrk="1" latinLnBrk="0" hangingPunct="1">
        <a:defRPr sz="2900" kern="1200">
          <a:solidFill>
            <a:schemeClr val="tx1"/>
          </a:solidFill>
          <a:latin typeface="+mn-lt"/>
          <a:ea typeface="+mn-ea"/>
          <a:cs typeface="+mn-cs"/>
        </a:defRPr>
      </a:lvl5pPr>
      <a:lvl6pPr marL="3628450" algn="l" defTabSz="1451380" rtl="0" eaLnBrk="1" latinLnBrk="0" hangingPunct="1">
        <a:defRPr sz="2900" kern="1200">
          <a:solidFill>
            <a:schemeClr val="tx1"/>
          </a:solidFill>
          <a:latin typeface="+mn-lt"/>
          <a:ea typeface="+mn-ea"/>
          <a:cs typeface="+mn-cs"/>
        </a:defRPr>
      </a:lvl6pPr>
      <a:lvl7pPr marL="4354137" algn="l" defTabSz="1451380" rtl="0" eaLnBrk="1" latinLnBrk="0" hangingPunct="1">
        <a:defRPr sz="2900" kern="1200">
          <a:solidFill>
            <a:schemeClr val="tx1"/>
          </a:solidFill>
          <a:latin typeface="+mn-lt"/>
          <a:ea typeface="+mn-ea"/>
          <a:cs typeface="+mn-cs"/>
        </a:defRPr>
      </a:lvl7pPr>
      <a:lvl8pPr marL="5079830" algn="l" defTabSz="1451380" rtl="0" eaLnBrk="1" latinLnBrk="0" hangingPunct="1">
        <a:defRPr sz="2900" kern="1200">
          <a:solidFill>
            <a:schemeClr val="tx1"/>
          </a:solidFill>
          <a:latin typeface="+mn-lt"/>
          <a:ea typeface="+mn-ea"/>
          <a:cs typeface="+mn-cs"/>
        </a:defRPr>
      </a:lvl8pPr>
      <a:lvl9pPr marL="5805516" algn="l" defTabSz="1451380" rtl="0" eaLnBrk="1" latinLnBrk="0" hangingPunct="1">
        <a:defRPr sz="2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08857" tIns="54429" rIns="108857" bIns="54429"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08857" tIns="54429" rIns="108857" bIns="5442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08857" tIns="54429" rIns="108857" bIns="54429" rtlCol="0" anchor="ctr"/>
          <a:lstStyle>
            <a:lvl1pPr algn="l">
              <a:defRPr sz="1400">
                <a:solidFill>
                  <a:schemeClr val="tx1">
                    <a:tint val="75000"/>
                  </a:schemeClr>
                </a:solidFill>
              </a:defRPr>
            </a:lvl1pPr>
          </a:lstStyle>
          <a:p>
            <a:pPr defTabSz="1088566"/>
            <a:fld id="{BCFD0009-11CF-44C9-B492-17A5211D14F8}" type="datetimeFigureOut">
              <a:rPr lang="en-US" smtClean="0">
                <a:solidFill>
                  <a:prstClr val="black">
                    <a:tint val="75000"/>
                  </a:prstClr>
                </a:solidFill>
              </a:rPr>
              <a:pPr defTabSz="1088566"/>
              <a:t>3/26/2021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08857" tIns="54429" rIns="108857" bIns="54429" rtlCol="0" anchor="ctr"/>
          <a:lstStyle>
            <a:lvl1pPr algn="ctr">
              <a:defRPr sz="1400">
                <a:solidFill>
                  <a:schemeClr val="tx1">
                    <a:tint val="75000"/>
                  </a:schemeClr>
                </a:solidFill>
              </a:defRPr>
            </a:lvl1pPr>
          </a:lstStyle>
          <a:p>
            <a:pPr defTabSz="1088566"/>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08857" tIns="54429" rIns="108857" bIns="54429" rtlCol="0" anchor="ctr"/>
          <a:lstStyle>
            <a:lvl1pPr algn="r">
              <a:defRPr sz="1400">
                <a:solidFill>
                  <a:schemeClr val="tx1">
                    <a:tint val="75000"/>
                  </a:schemeClr>
                </a:solidFill>
              </a:defRPr>
            </a:lvl1pPr>
          </a:lstStyle>
          <a:p>
            <a:pPr defTabSz="1088566"/>
            <a:fld id="{9FD654F2-6ACE-440D-8F7D-C69852856AE2}" type="slidenum">
              <a:rPr lang="en-US" smtClean="0">
                <a:solidFill>
                  <a:prstClr val="black">
                    <a:tint val="75000"/>
                  </a:prstClr>
                </a:solidFill>
              </a:rPr>
              <a:pPr defTabSz="1088566"/>
              <a:t>‹#›</a:t>
            </a:fld>
            <a:endParaRPr lang="en-US">
              <a:solidFill>
                <a:prstClr val="black">
                  <a:tint val="75000"/>
                </a:prstClr>
              </a:solidFill>
            </a:endParaRPr>
          </a:p>
        </p:txBody>
      </p:sp>
    </p:spTree>
    <p:extLst>
      <p:ext uri="{BB962C8B-B14F-4D97-AF65-F5344CB8AC3E}">
        <p14:creationId xmlns:p14="http://schemas.microsoft.com/office/powerpoint/2010/main" xmlns="" val="36059002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1088566" rtl="0" eaLnBrk="1" latinLnBrk="0" hangingPunct="1">
        <a:spcBef>
          <a:spcPct val="0"/>
        </a:spcBef>
        <a:buNone/>
        <a:defRPr sz="5200" kern="1200">
          <a:solidFill>
            <a:schemeClr val="tx1"/>
          </a:solidFill>
          <a:latin typeface="+mj-lt"/>
          <a:ea typeface="+mj-ea"/>
          <a:cs typeface="+mj-cs"/>
        </a:defRPr>
      </a:lvl1pPr>
    </p:titleStyle>
    <p:bodyStyle>
      <a:lvl1pPr marL="408214" indent="-408214" algn="l" defTabSz="10885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4463" indent="-340179" algn="l" defTabSz="10885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702" indent="-272143" algn="l" defTabSz="1088566"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04987"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9264"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546"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31"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113"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91"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566" rtl="0" eaLnBrk="1" latinLnBrk="0" hangingPunct="1">
        <a:defRPr sz="2200" kern="1200">
          <a:solidFill>
            <a:schemeClr val="tx1"/>
          </a:solidFill>
          <a:latin typeface="+mn-lt"/>
          <a:ea typeface="+mn-ea"/>
          <a:cs typeface="+mn-cs"/>
        </a:defRPr>
      </a:lvl1pPr>
      <a:lvl2pPr marL="544285" algn="l" defTabSz="1088566" rtl="0" eaLnBrk="1" latinLnBrk="0" hangingPunct="1">
        <a:defRPr sz="2200" kern="1200">
          <a:solidFill>
            <a:schemeClr val="tx1"/>
          </a:solidFill>
          <a:latin typeface="+mn-lt"/>
          <a:ea typeface="+mn-ea"/>
          <a:cs typeface="+mn-cs"/>
        </a:defRPr>
      </a:lvl2pPr>
      <a:lvl3pPr marL="1088566" algn="l" defTabSz="1088566" rtl="0" eaLnBrk="1" latinLnBrk="0" hangingPunct="1">
        <a:defRPr sz="2200" kern="1200">
          <a:solidFill>
            <a:schemeClr val="tx1"/>
          </a:solidFill>
          <a:latin typeface="+mn-lt"/>
          <a:ea typeface="+mn-ea"/>
          <a:cs typeface="+mn-cs"/>
        </a:defRPr>
      </a:lvl3pPr>
      <a:lvl4pPr marL="1632844" algn="l" defTabSz="1088566" rtl="0" eaLnBrk="1" latinLnBrk="0" hangingPunct="1">
        <a:defRPr sz="2200" kern="1200">
          <a:solidFill>
            <a:schemeClr val="tx1"/>
          </a:solidFill>
          <a:latin typeface="+mn-lt"/>
          <a:ea typeface="+mn-ea"/>
          <a:cs typeface="+mn-cs"/>
        </a:defRPr>
      </a:lvl4pPr>
      <a:lvl5pPr marL="2177128" algn="l" defTabSz="1088566" rtl="0" eaLnBrk="1" latinLnBrk="0" hangingPunct="1">
        <a:defRPr sz="2200" kern="1200">
          <a:solidFill>
            <a:schemeClr val="tx1"/>
          </a:solidFill>
          <a:latin typeface="+mn-lt"/>
          <a:ea typeface="+mn-ea"/>
          <a:cs typeface="+mn-cs"/>
        </a:defRPr>
      </a:lvl5pPr>
      <a:lvl6pPr marL="2721407" algn="l" defTabSz="1088566" rtl="0" eaLnBrk="1" latinLnBrk="0" hangingPunct="1">
        <a:defRPr sz="2200" kern="1200">
          <a:solidFill>
            <a:schemeClr val="tx1"/>
          </a:solidFill>
          <a:latin typeface="+mn-lt"/>
          <a:ea typeface="+mn-ea"/>
          <a:cs typeface="+mn-cs"/>
        </a:defRPr>
      </a:lvl6pPr>
      <a:lvl7pPr marL="3265689" algn="l" defTabSz="1088566" rtl="0" eaLnBrk="1" latinLnBrk="0" hangingPunct="1">
        <a:defRPr sz="2200" kern="1200">
          <a:solidFill>
            <a:schemeClr val="tx1"/>
          </a:solidFill>
          <a:latin typeface="+mn-lt"/>
          <a:ea typeface="+mn-ea"/>
          <a:cs typeface="+mn-cs"/>
        </a:defRPr>
      </a:lvl7pPr>
      <a:lvl8pPr marL="3809968" algn="l" defTabSz="1088566" rtl="0" eaLnBrk="1" latinLnBrk="0" hangingPunct="1">
        <a:defRPr sz="2200" kern="1200">
          <a:solidFill>
            <a:schemeClr val="tx1"/>
          </a:solidFill>
          <a:latin typeface="+mn-lt"/>
          <a:ea typeface="+mn-ea"/>
          <a:cs typeface="+mn-cs"/>
        </a:defRPr>
      </a:lvl8pPr>
      <a:lvl9pPr marL="4354250" algn="l" defTabSz="1088566"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5.xml"/><Relationship Id="rId13" Type="http://schemas.microsoft.com/office/2007/relationships/media" Target="../media/media1.WAV"/><Relationship Id="rId3" Type="http://schemas.openxmlformats.org/officeDocument/2006/relationships/slide" Target="slide6.xml"/><Relationship Id="rId7" Type="http://schemas.openxmlformats.org/officeDocument/2006/relationships/slide" Target="slide4.xml"/><Relationship Id="rId12" Type="http://schemas.openxmlformats.org/officeDocument/2006/relationships/image" Target="../media/image6.gif"/><Relationship Id="rId2" Type="http://schemas.openxmlformats.org/officeDocument/2006/relationships/slideLayout" Target="../slideLayouts/slideLayout12.xml"/><Relationship Id="rId1" Type="http://schemas.openxmlformats.org/officeDocument/2006/relationships/audio" Target="NULL" TargetMode="External"/><Relationship Id="rId6" Type="http://schemas.openxmlformats.org/officeDocument/2006/relationships/slide" Target="slide3.xml"/><Relationship Id="rId11" Type="http://schemas.openxmlformats.org/officeDocument/2006/relationships/slide" Target="slide46.xml"/><Relationship Id="rId5" Type="http://schemas.openxmlformats.org/officeDocument/2006/relationships/slide" Target="slide2.xml"/><Relationship Id="rId10" Type="http://schemas.openxmlformats.org/officeDocument/2006/relationships/image" Target="../media/image5.gif"/><Relationship Id="rId4" Type="http://schemas.openxmlformats.org/officeDocument/2006/relationships/image" Target="../media/image3.jpeg"/><Relationship Id="rId9" Type="http://schemas.openxmlformats.org/officeDocument/2006/relationships/image" Target="../media/image4.gif"/><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0.jpeg"/><Relationship Id="rId1" Type="http://schemas.openxmlformats.org/officeDocument/2006/relationships/slideLayout" Target="../slideLayouts/slideLayout29.xml"/><Relationship Id="rId5" Type="http://schemas.openxmlformats.org/officeDocument/2006/relationships/image" Target="../media/image26.jpe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29.pn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slideLayout" Target="../slideLayouts/slideLayout13.xml"/><Relationship Id="rId1" Type="http://schemas.openxmlformats.org/officeDocument/2006/relationships/audio" Target="NULL" TargetMode="External"/><Relationship Id="rId5" Type="http://schemas.openxmlformats.org/officeDocument/2006/relationships/image" Target="../media/image8.png"/><Relationship Id="rId4" Type="http://schemas.microsoft.com/office/2007/relationships/media" Target="../media/media2.wma"/></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5.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jpeg"/><Relationship Id="rId1" Type="http://schemas.openxmlformats.org/officeDocument/2006/relationships/slideLayout" Target="../slideLayouts/slideLayout29.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29.png"/><Relationship Id="rId4" Type="http://schemas.openxmlformats.org/officeDocument/2006/relationships/image" Target="../media/image10.jpe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29.png"/><Relationship Id="rId4" Type="http://schemas.openxmlformats.org/officeDocument/2006/relationships/image" Target="../media/image10.jpe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4.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jpeg"/><Relationship Id="rId1" Type="http://schemas.openxmlformats.org/officeDocument/2006/relationships/slideLayout" Target="../slideLayouts/slideLayout29.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slideLayout" Target="../slideLayouts/slideLayout13.xml"/><Relationship Id="rId1" Type="http://schemas.openxmlformats.org/officeDocument/2006/relationships/audio" Target="NULL" TargetMode="External"/><Relationship Id="rId5" Type="http://schemas.openxmlformats.org/officeDocument/2006/relationships/image" Target="../media/image8.png"/><Relationship Id="rId4" Type="http://schemas.microsoft.com/office/2007/relationships/media" Target="../media/media2.wma"/></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29.png"/><Relationship Id="rId4" Type="http://schemas.openxmlformats.org/officeDocument/2006/relationships/image" Target="../media/image10.jpe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0.jpeg"/><Relationship Id="rId1" Type="http://schemas.openxmlformats.org/officeDocument/2006/relationships/slideLayout" Target="../slideLayouts/slideLayout29.xml"/><Relationship Id="rId5" Type="http://schemas.openxmlformats.org/officeDocument/2006/relationships/image" Target="../media/image38.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29.png"/><Relationship Id="rId4" Type="http://schemas.openxmlformats.org/officeDocument/2006/relationships/image" Target="../media/image10.jpe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44.png"/><Relationship Id="rId5" Type="http://schemas.openxmlformats.org/officeDocument/2006/relationships/image" Target="../media/image29.png"/><Relationship Id="rId4" Type="http://schemas.openxmlformats.org/officeDocument/2006/relationships/image" Target="../media/image10.jpe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jpeg"/><Relationship Id="rId1" Type="http://schemas.openxmlformats.org/officeDocument/2006/relationships/slideLayout" Target="../slideLayouts/slideLayout29.xml"/><Relationship Id="rId5" Type="http://schemas.openxmlformats.org/officeDocument/2006/relationships/image" Target="../media/image45.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9.jpeg"/><Relationship Id="rId2" Type="http://schemas.openxmlformats.org/officeDocument/2006/relationships/slideLayout" Target="../slideLayouts/slideLayout13.xml"/><Relationship Id="rId1" Type="http://schemas.openxmlformats.org/officeDocument/2006/relationships/audio" Target="NULL" TargetMode="External"/><Relationship Id="rId6" Type="http://schemas.openxmlformats.org/officeDocument/2006/relationships/image" Target="../media/image8.png"/><Relationship Id="rId5" Type="http://schemas.microsoft.com/office/2007/relationships/media" Target="../media/media2.wma"/><Relationship Id="rId4" Type="http://schemas.openxmlformats.org/officeDocument/2006/relationships/slide" Target="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jpeg"/><Relationship Id="rId1" Type="http://schemas.openxmlformats.org/officeDocument/2006/relationships/slideLayout" Target="../slideLayouts/slideLayout29.xml"/><Relationship Id="rId5" Type="http://schemas.openxmlformats.org/officeDocument/2006/relationships/image" Target="../media/image23.jpe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jpeg"/><Relationship Id="rId1" Type="http://schemas.openxmlformats.org/officeDocument/2006/relationships/slideLayout" Target="../slideLayouts/slideLayout29.xml"/><Relationship Id="rId5" Type="http://schemas.openxmlformats.org/officeDocument/2006/relationships/image" Target="../media/image13.jpe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image" Target="../media/image46.png"/><Relationship Id="rId7" Type="http://schemas.openxmlformats.org/officeDocument/2006/relationships/image" Target="../media/image50.gif"/><Relationship Id="rId12" Type="http://schemas.openxmlformats.org/officeDocument/2006/relationships/image" Target="../media/image54.png"/><Relationship Id="rId2" Type="http://schemas.openxmlformats.org/officeDocument/2006/relationships/slideLayout" Target="../slideLayouts/slideLayout29.xml"/><Relationship Id="rId1" Type="http://schemas.openxmlformats.org/officeDocument/2006/relationships/audio" Target="../media/media3.mp3"/><Relationship Id="rId6" Type="http://schemas.openxmlformats.org/officeDocument/2006/relationships/image" Target="../media/image49.png"/><Relationship Id="rId11" Type="http://schemas.microsoft.com/office/2007/relationships/media" Target="../media/media3.mp3"/><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jpeg"/><Relationship Id="rId9"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8.gif"/><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7.gif"/><Relationship Id="rId2" Type="http://schemas.openxmlformats.org/officeDocument/2006/relationships/slideLayout" Target="../slideLayouts/slideLayout2.xml"/><Relationship Id="rId1" Type="http://schemas.openxmlformats.org/officeDocument/2006/relationships/audio" Target="../media/media4.mp3"/><Relationship Id="rId6" Type="http://schemas.openxmlformats.org/officeDocument/2006/relationships/image" Target="../media/image62.png"/><Relationship Id="rId11" Type="http://schemas.openxmlformats.org/officeDocument/2006/relationships/image" Target="../media/image66.gif"/><Relationship Id="rId5" Type="http://schemas.openxmlformats.org/officeDocument/2006/relationships/image" Target="../media/image61.png"/><Relationship Id="rId15" Type="http://schemas.openxmlformats.org/officeDocument/2006/relationships/image" Target="../media/image70.gif"/><Relationship Id="rId10" Type="http://schemas.openxmlformats.org/officeDocument/2006/relationships/image" Target="../media/image65.png"/><Relationship Id="rId4" Type="http://schemas.openxmlformats.org/officeDocument/2006/relationships/image" Target="../media/image60.png"/><Relationship Id="rId9" Type="http://schemas.microsoft.com/office/2007/relationships/media" Target="../media/media4.mp3"/><Relationship Id="rId14" Type="http://schemas.openxmlformats.org/officeDocument/2006/relationships/image" Target="../media/image69.gif"/></Relationships>
</file>

<file path=ppt/slides/_rels/slide4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2.wav"/><Relationship Id="rId7" Type="http://schemas.openxmlformats.org/officeDocument/2006/relationships/image" Target="../media/image7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37.jpeg"/><Relationship Id="rId4" Type="http://schemas.openxmlformats.org/officeDocument/2006/relationships/audio" Target="../media/audio3.wav"/></Relationships>
</file>

<file path=ppt/slides/_rels/slide4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audio" Target="../media/audio3.wav"/><Relationship Id="rId7" Type="http://schemas.openxmlformats.org/officeDocument/2006/relationships/image" Target="../media/image7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37.jpeg"/><Relationship Id="rId4" Type="http://schemas.openxmlformats.org/officeDocument/2006/relationships/audio" Target="../media/audio2.wav"/></Relationships>
</file>

<file path=ppt/slides/_rels/slide4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7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37.jpe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slideLayout" Target="../slideLayouts/slideLayout13.xml"/><Relationship Id="rId1" Type="http://schemas.openxmlformats.org/officeDocument/2006/relationships/audio" Target="NULL" TargetMode="External"/><Relationship Id="rId5" Type="http://schemas.openxmlformats.org/officeDocument/2006/relationships/image" Target="../media/image8.png"/><Relationship Id="rId4" Type="http://schemas.microsoft.com/office/2007/relationships/media" Target="../media/media2.wma"/></Relationships>
</file>

<file path=ppt/slides/_rels/slide5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2.wav"/><Relationship Id="rId7" Type="http://schemas.openxmlformats.org/officeDocument/2006/relationships/image" Target="../media/image7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37.jpeg"/><Relationship Id="rId4" Type="http://schemas.openxmlformats.org/officeDocument/2006/relationships/audio" Target="../media/audio3.wav"/></Relationships>
</file>

<file path=ppt/slides/_rels/slide51.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7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37.jpeg"/><Relationship Id="rId4" Type="http://schemas.openxmlformats.org/officeDocument/2006/relationships/audio" Target="../media/audio2.wav"/></Relationships>
</file>

<file path=ppt/slides/_rels/slide5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7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37.jpeg"/><Relationship Id="rId4" Type="http://schemas.openxmlformats.org/officeDocument/2006/relationships/audio" Target="../media/audio2.wav"/></Relationships>
</file>

<file path=ppt/slides/_rels/slide5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audio" Target="../media/audio3.wav"/><Relationship Id="rId7" Type="http://schemas.openxmlformats.org/officeDocument/2006/relationships/image" Target="../media/image7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37.jpeg"/><Relationship Id="rId4" Type="http://schemas.openxmlformats.org/officeDocument/2006/relationships/audio" Target="../media/audio2.wav"/></Relationships>
</file>

<file path=ppt/slides/_rels/slide5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audio" Target="../media/audio3.wav"/><Relationship Id="rId7" Type="http://schemas.openxmlformats.org/officeDocument/2006/relationships/image" Target="../media/image7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37.jpeg"/><Relationship Id="rId4" Type="http://schemas.openxmlformats.org/officeDocument/2006/relationships/audio" Target="../media/audio2.wav"/></Relationships>
</file>

<file path=ppt/slides/_rels/slide5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2.wav"/><Relationship Id="rId7" Type="http://schemas.openxmlformats.org/officeDocument/2006/relationships/image" Target="../media/image7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37.jpeg"/><Relationship Id="rId4" Type="http://schemas.openxmlformats.org/officeDocument/2006/relationships/audio" Target="../media/audio3.wav"/></Relationships>
</file>

<file path=ppt/slides/_rels/slide5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7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37.jpeg"/><Relationship Id="rId4" Type="http://schemas.openxmlformats.org/officeDocument/2006/relationships/audio" Target="../media/audio2.wav"/></Relationships>
</file>

<file path=ppt/slides/_rels/slide5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59.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png"/><Relationship Id="rId3" Type="http://schemas.openxmlformats.org/officeDocument/2006/relationships/image" Target="../media/image77.png"/><Relationship Id="rId21" Type="http://schemas.openxmlformats.org/officeDocument/2006/relationships/image" Target="../media/image95.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png"/><Relationship Id="rId2" Type="http://schemas.openxmlformats.org/officeDocument/2006/relationships/image" Target="../media/image10.jpeg"/><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5.png"/><Relationship Id="rId24" Type="http://schemas.openxmlformats.org/officeDocument/2006/relationships/image" Target="../media/image98.jpeg"/><Relationship Id="rId5" Type="http://schemas.openxmlformats.org/officeDocument/2006/relationships/image" Target="../media/image79.png"/><Relationship Id="rId15" Type="http://schemas.openxmlformats.org/officeDocument/2006/relationships/image" Target="../media/image89.png"/><Relationship Id="rId23" Type="http://schemas.openxmlformats.org/officeDocument/2006/relationships/image" Target="../media/image97.jpeg"/><Relationship Id="rId10" Type="http://schemas.openxmlformats.org/officeDocument/2006/relationships/image" Target="../media/image84.png"/><Relationship Id="rId19" Type="http://schemas.openxmlformats.org/officeDocument/2006/relationships/image" Target="../media/image93.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 Id="rId22" Type="http://schemas.openxmlformats.org/officeDocument/2006/relationships/image" Target="../media/image96.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0.emf"/><Relationship Id="rId7" Type="http://schemas.openxmlformats.org/officeDocument/2006/relationships/image" Target="../media/image104.emf"/><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03.emf"/><Relationship Id="rId5" Type="http://schemas.openxmlformats.org/officeDocument/2006/relationships/image" Target="../media/image102.emf"/><Relationship Id="rId4" Type="http://schemas.openxmlformats.org/officeDocument/2006/relationships/image" Target="../media/image10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hlinkClick r:id="rId3" action="ppaction://hlinksldjump"/>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132823" y="921331"/>
            <a:ext cx="7118320" cy="5040268"/>
          </a:xfrm>
          <a:prstGeom prst="rect">
            <a:avLst/>
          </a:prstGeom>
          <a:solidFill>
            <a:srgbClr val="FFFFFF">
              <a:shade val="85000"/>
              <a:alpha val="72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hlinkClick r:id="rId5" action="ppaction://hlinksldjump"/>
          </p:cNvPr>
          <p:cNvSpPr/>
          <p:nvPr/>
        </p:nvSpPr>
        <p:spPr>
          <a:xfrm>
            <a:off x="1119627" y="963310"/>
            <a:ext cx="4649984" cy="240532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11400" b="1" dirty="0">
                <a:solidFill>
                  <a:prstClr val="white"/>
                </a:solidFill>
                <a:latin typeface="Times New Roman" pitchFamily="18" charset="0"/>
                <a:cs typeface="Times New Roman" pitchFamily="18" charset="0"/>
              </a:rPr>
              <a:t>1</a:t>
            </a:r>
          </a:p>
        </p:txBody>
      </p:sp>
      <p:sp>
        <p:nvSpPr>
          <p:cNvPr id="23" name="Rectangle 22">
            <a:hlinkClick r:id="rId6" action="ppaction://hlinksldjump"/>
          </p:cNvPr>
          <p:cNvSpPr/>
          <p:nvPr/>
        </p:nvSpPr>
        <p:spPr>
          <a:xfrm>
            <a:off x="1119627" y="3368630"/>
            <a:ext cx="4693086" cy="2592969"/>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11400" b="1" dirty="0">
                <a:solidFill>
                  <a:prstClr val="white"/>
                </a:solidFill>
                <a:latin typeface="Times New Roman" pitchFamily="18" charset="0"/>
                <a:cs typeface="Times New Roman" pitchFamily="18" charset="0"/>
              </a:rPr>
              <a:t>2</a:t>
            </a:r>
          </a:p>
        </p:txBody>
      </p:sp>
      <p:sp>
        <p:nvSpPr>
          <p:cNvPr id="26" name="Rectangle 25">
            <a:hlinkClick r:id="rId7" action="ppaction://hlinksldjump"/>
          </p:cNvPr>
          <p:cNvSpPr/>
          <p:nvPr/>
        </p:nvSpPr>
        <p:spPr>
          <a:xfrm>
            <a:off x="5769611" y="921331"/>
            <a:ext cx="4754404" cy="2447299"/>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11400" b="1" dirty="0">
                <a:solidFill>
                  <a:prstClr val="white"/>
                </a:solidFill>
                <a:latin typeface="Times New Roman" pitchFamily="18" charset="0"/>
                <a:cs typeface="Times New Roman" pitchFamily="18" charset="0"/>
              </a:rPr>
              <a:t>3</a:t>
            </a:r>
          </a:p>
        </p:txBody>
      </p:sp>
      <p:sp>
        <p:nvSpPr>
          <p:cNvPr id="27" name="Rectangle 26">
            <a:hlinkClick r:id="rId8" action="ppaction://hlinksldjump"/>
          </p:cNvPr>
          <p:cNvSpPr/>
          <p:nvPr/>
        </p:nvSpPr>
        <p:spPr>
          <a:xfrm>
            <a:off x="5747523" y="3368628"/>
            <a:ext cx="4776491" cy="2592971"/>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11400" b="1" dirty="0">
                <a:solidFill>
                  <a:prstClr val="white"/>
                </a:solidFill>
                <a:latin typeface="Times New Roman" pitchFamily="18" charset="0"/>
                <a:cs typeface="Times New Roman" pitchFamily="18" charset="0"/>
              </a:rPr>
              <a:t>4</a:t>
            </a:r>
          </a:p>
        </p:txBody>
      </p:sp>
      <p:sp>
        <p:nvSpPr>
          <p:cNvPr id="32" name="Rectangle 31"/>
          <p:cNvSpPr/>
          <p:nvPr/>
        </p:nvSpPr>
        <p:spPr>
          <a:xfrm>
            <a:off x="3150390" y="10412"/>
            <a:ext cx="5602518" cy="1223775"/>
          </a:xfrm>
          <a:prstGeom prst="rect">
            <a:avLst/>
          </a:prstGeom>
          <a:noFill/>
        </p:spPr>
        <p:txBody>
          <a:bodyPr wrap="none" lIns="145140" tIns="72570" rIns="145140" bIns="72570">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451378"/>
            <a:r>
              <a:rPr lang="en-US" sz="70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Ô CỬA BÍ MẬT</a:t>
            </a:r>
          </a:p>
        </p:txBody>
      </p:sp>
      <p:pic>
        <p:nvPicPr>
          <p:cNvPr id="35" name="Picture 34"/>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2167424" y="330200"/>
            <a:ext cx="880533" cy="584200"/>
          </a:xfrm>
          <a:prstGeom prst="rect">
            <a:avLst/>
          </a:prstGeom>
        </p:spPr>
      </p:pic>
      <p:pic>
        <p:nvPicPr>
          <p:cNvPr id="36" name="Picture 35"/>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4141198" y="914400"/>
            <a:ext cx="880533" cy="584200"/>
          </a:xfrm>
          <a:prstGeom prst="rect">
            <a:avLst/>
          </a:prstGeom>
        </p:spPr>
      </p:pic>
      <p:pic>
        <p:nvPicPr>
          <p:cNvPr id="37" name="Picture 36"/>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9821335" y="180313"/>
            <a:ext cx="880533" cy="584200"/>
          </a:xfrm>
          <a:prstGeom prst="rect">
            <a:avLst/>
          </a:prstGeom>
        </p:spPr>
      </p:pic>
      <p:pic>
        <p:nvPicPr>
          <p:cNvPr id="38" name="Picture 37"/>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6660402" y="914400"/>
            <a:ext cx="880533" cy="584200"/>
          </a:xfrm>
          <a:prstGeom prst="rect">
            <a:avLst/>
          </a:prstGeom>
        </p:spPr>
      </p:pic>
      <p:pic>
        <p:nvPicPr>
          <p:cNvPr id="39" name="Picture 38"/>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540108" y="1090087"/>
            <a:ext cx="8940800" cy="368300"/>
          </a:xfrm>
          <a:prstGeom prst="rect">
            <a:avLst/>
          </a:prstGeom>
        </p:spPr>
      </p:pic>
      <p:pic>
        <p:nvPicPr>
          <p:cNvPr id="43" name="Picture 42">
            <a:hlinkClick r:id="rId11" action="ppaction://hlinksldjump"/>
          </p:cNvPr>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10261600" y="5554623"/>
            <a:ext cx="1794933" cy="1206500"/>
          </a:xfrm>
          <a:prstGeom prst="rect">
            <a:avLst/>
          </a:prstGeom>
        </p:spPr>
      </p:pic>
      <p:pic>
        <p:nvPicPr>
          <p:cNvPr id="4" name="VUIDEHOC.WAV">
            <a:hlinkClick r:id="" action="ppaction://media"/>
          </p:cNvPr>
          <p:cNvPicPr>
            <a:picLocks noChangeAspect="1"/>
          </p:cNvPicPr>
          <p:nvPr>
            <a:audioFile r:link="rId1"/>
            <p:extLst>
              <p:ext uri="{DAA4B4D4-6D71-4841-9C94-3DE7FCFB9230}">
                <p14:media xmlns:p14="http://schemas.microsoft.com/office/powerpoint/2010/main" xmlns="" r:embed="rId13">
                  <p14:trim end="5450.1804"/>
                </p14:media>
              </p:ext>
            </p:extLst>
          </p:nvPr>
        </p:nvPicPr>
        <p:blipFill>
          <a:blip r:embed="rId14" cstate="print"/>
          <a:stretch>
            <a:fillRect/>
          </a:stretch>
        </p:blipFill>
        <p:spPr>
          <a:xfrm>
            <a:off x="5576669" y="7289800"/>
            <a:ext cx="1083733" cy="812800"/>
          </a:xfrm>
          <a:prstGeom prst="rect">
            <a:avLst/>
          </a:prstGeom>
        </p:spPr>
      </p:pic>
    </p:spTree>
    <p:extLst>
      <p:ext uri="{BB962C8B-B14F-4D97-AF65-F5344CB8AC3E}">
        <p14:creationId xmlns:p14="http://schemas.microsoft.com/office/powerpoint/2010/main" xmlns="" val="3186610660"/>
      </p:ext>
    </p:extLst>
  </p:cSld>
  <p:clrMapOvr>
    <a:masterClrMapping/>
  </p:clrMapOvr>
  <mc:AlternateContent xmlns:mc="http://schemas.openxmlformats.org/markup-compatibility/2006">
    <mc:Choice xmlns:p14="http://schemas.microsoft.com/office/powerpoint/2010/main" xmlns="" Requires="p14">
      <p:transition spd="slow">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89" fill="hold"/>
                                        <p:tgtEl>
                                          <p:spTgt spid="4"/>
                                        </p:tgtEl>
                                      </p:cBhvr>
                                    </p:cmd>
                                  </p:childTnLst>
                                </p:cTn>
                              </p:par>
                              <p:par>
                                <p:cTn id="7" presetID="21" presetClass="emph" presetSubtype="0" repeatCount="indefinite" fill="hold" grpId="0" nodeType="withEffect">
                                  <p:stCondLst>
                                    <p:cond delay="0"/>
                                  </p:stCondLst>
                                  <p:iterate type="lt">
                                    <p:tmPct val="0"/>
                                  </p:iterate>
                                  <p:childTnLst>
                                    <p:animClr clrSpc="hsl" dir="cw">
                                      <p:cBhvr override="childStyle">
                                        <p:cTn id="8" dur="500" fill="hold"/>
                                        <p:tgtEl>
                                          <p:spTgt spid="32"/>
                                        </p:tgtEl>
                                        <p:attrNameLst>
                                          <p:attrName>style.color</p:attrName>
                                        </p:attrNameLst>
                                      </p:cBhvr>
                                      <p:by>
                                        <p:hsl h="7200000" s="0" l="0"/>
                                      </p:by>
                                    </p:animClr>
                                    <p:animClr clrSpc="hsl" dir="cw">
                                      <p:cBhvr>
                                        <p:cTn id="9" dur="500" fill="hold"/>
                                        <p:tgtEl>
                                          <p:spTgt spid="32"/>
                                        </p:tgtEl>
                                        <p:attrNameLst>
                                          <p:attrName>fillcolor</p:attrName>
                                        </p:attrNameLst>
                                      </p:cBhvr>
                                      <p:by>
                                        <p:hsl h="7200000" s="0" l="0"/>
                                      </p:by>
                                    </p:animClr>
                                    <p:animClr clrSpc="hsl" dir="cw">
                                      <p:cBhvr>
                                        <p:cTn id="10" dur="500" fill="hold"/>
                                        <p:tgtEl>
                                          <p:spTgt spid="32"/>
                                        </p:tgtEl>
                                        <p:attrNameLst>
                                          <p:attrName>stroke.color</p:attrName>
                                        </p:attrNameLst>
                                      </p:cBhvr>
                                      <p:by>
                                        <p:hsl h="7200000" s="0" l="0"/>
                                      </p:by>
                                    </p:animClr>
                                    <p:set>
                                      <p:cBhvr>
                                        <p:cTn id="11" dur="500" fill="hold"/>
                                        <p:tgtEl>
                                          <p:spTgt spid="32"/>
                                        </p:tgtEl>
                                        <p:attrNameLst>
                                          <p:attrName>fill.type</p:attrName>
                                        </p:attrNameLst>
                                      </p:cBhvr>
                                      <p:to>
                                        <p:strVal val="solid"/>
                                      </p:to>
                                    </p:set>
                                  </p:childTnLst>
                                </p:cTn>
                              </p:par>
                            </p:childTnLst>
                          </p:cTn>
                        </p:par>
                        <p:par>
                          <p:cTn id="12" fill="hold">
                            <p:stCondLst>
                              <p:cond delay="5689"/>
                            </p:stCondLst>
                            <p:childTnLst>
                              <p:par>
                                <p:cTn id="13" presetID="27" presetClass="emph" presetSubtype="0" fill="remove" grpId="2" nodeType="afterEffect">
                                  <p:stCondLst>
                                    <p:cond delay="0"/>
                                  </p:stCondLst>
                                  <p:iterate type="lt">
                                    <p:tmPct val="0"/>
                                  </p:iterate>
                                  <p:childTnLst>
                                    <p:animClr clrSpc="rgb" dir="cw">
                                      <p:cBhvr override="childStyle">
                                        <p:cTn id="14" dur="250" autoRev="1" fill="remove"/>
                                        <p:tgtEl>
                                          <p:spTgt spid="12"/>
                                        </p:tgtEl>
                                        <p:attrNameLst>
                                          <p:attrName>style.color</p:attrName>
                                        </p:attrNameLst>
                                      </p:cBhvr>
                                      <p:to>
                                        <a:srgbClr val="FF0000"/>
                                      </p:to>
                                    </p:animClr>
                                    <p:animClr clrSpc="rgb" dir="cw">
                                      <p:cBhvr>
                                        <p:cTn id="15" dur="250" autoRev="1" fill="remove"/>
                                        <p:tgtEl>
                                          <p:spTgt spid="12"/>
                                        </p:tgtEl>
                                        <p:attrNameLst>
                                          <p:attrName>fillcolor</p:attrName>
                                        </p:attrNameLst>
                                      </p:cBhvr>
                                      <p:to>
                                        <a:srgbClr val="FF0000"/>
                                      </p:to>
                                    </p:animClr>
                                    <p:set>
                                      <p:cBhvr>
                                        <p:cTn id="16" dur="250" autoRev="1" fill="remove"/>
                                        <p:tgtEl>
                                          <p:spTgt spid="12"/>
                                        </p:tgtEl>
                                        <p:attrNameLst>
                                          <p:attrName>fill.type</p:attrName>
                                        </p:attrNameLst>
                                      </p:cBhvr>
                                      <p:to>
                                        <p:strVal val="solid"/>
                                      </p:to>
                                    </p:set>
                                    <p:set>
                                      <p:cBhvr>
                                        <p:cTn id="17" dur="250" autoRev="1" fill="remove"/>
                                        <p:tgtEl>
                                          <p:spTgt spid="12"/>
                                        </p:tgtEl>
                                        <p:attrNameLst>
                                          <p:attrName>fill.on</p:attrName>
                                        </p:attrNameLst>
                                      </p:cBhvr>
                                      <p:to>
                                        <p:strVal val="true"/>
                                      </p:to>
                                    </p:set>
                                  </p:childTnLst>
                                </p:cTn>
                              </p:par>
                            </p:childTnLst>
                          </p:cTn>
                        </p:par>
                        <p:par>
                          <p:cTn id="18" fill="hold">
                            <p:stCondLst>
                              <p:cond delay="6189"/>
                            </p:stCondLst>
                            <p:childTnLst>
                              <p:par>
                                <p:cTn id="19" presetID="27" presetClass="emph" presetSubtype="0" fill="remove" grpId="2" nodeType="afterEffect">
                                  <p:stCondLst>
                                    <p:cond delay="0"/>
                                  </p:stCondLst>
                                  <p:iterate type="lt">
                                    <p:tmPct val="0"/>
                                  </p:iterate>
                                  <p:childTnLst>
                                    <p:animClr clrSpc="rgb" dir="cw">
                                      <p:cBhvr override="childStyle">
                                        <p:cTn id="20" dur="250" autoRev="1" fill="remove"/>
                                        <p:tgtEl>
                                          <p:spTgt spid="23"/>
                                        </p:tgtEl>
                                        <p:attrNameLst>
                                          <p:attrName>style.color</p:attrName>
                                        </p:attrNameLst>
                                      </p:cBhvr>
                                      <p:to>
                                        <a:srgbClr val="FF0000"/>
                                      </p:to>
                                    </p:animClr>
                                    <p:animClr clrSpc="rgb" dir="cw">
                                      <p:cBhvr>
                                        <p:cTn id="21" dur="250" autoRev="1" fill="remove"/>
                                        <p:tgtEl>
                                          <p:spTgt spid="23"/>
                                        </p:tgtEl>
                                        <p:attrNameLst>
                                          <p:attrName>fillcolor</p:attrName>
                                        </p:attrNameLst>
                                      </p:cBhvr>
                                      <p:to>
                                        <a:srgbClr val="FF0000"/>
                                      </p:to>
                                    </p:animClr>
                                    <p:set>
                                      <p:cBhvr>
                                        <p:cTn id="22" dur="250" autoRev="1" fill="remove"/>
                                        <p:tgtEl>
                                          <p:spTgt spid="23"/>
                                        </p:tgtEl>
                                        <p:attrNameLst>
                                          <p:attrName>fill.type</p:attrName>
                                        </p:attrNameLst>
                                      </p:cBhvr>
                                      <p:to>
                                        <p:strVal val="solid"/>
                                      </p:to>
                                    </p:set>
                                    <p:set>
                                      <p:cBhvr>
                                        <p:cTn id="23" dur="250" autoRev="1" fill="remove"/>
                                        <p:tgtEl>
                                          <p:spTgt spid="23"/>
                                        </p:tgtEl>
                                        <p:attrNameLst>
                                          <p:attrName>fill.on</p:attrName>
                                        </p:attrNameLst>
                                      </p:cBhvr>
                                      <p:to>
                                        <p:strVal val="true"/>
                                      </p:to>
                                    </p:set>
                                  </p:childTnLst>
                                </p:cTn>
                              </p:par>
                            </p:childTnLst>
                          </p:cTn>
                        </p:par>
                        <p:par>
                          <p:cTn id="24" fill="hold">
                            <p:stCondLst>
                              <p:cond delay="6689"/>
                            </p:stCondLst>
                            <p:childTnLst>
                              <p:par>
                                <p:cTn id="25" presetID="27" presetClass="emph" presetSubtype="0" fill="remove" grpId="2" nodeType="afterEffect">
                                  <p:stCondLst>
                                    <p:cond delay="0"/>
                                  </p:stCondLst>
                                  <p:iterate type="lt">
                                    <p:tmPct val="0"/>
                                  </p:iterate>
                                  <p:childTnLst>
                                    <p:animClr clrSpc="rgb" dir="cw">
                                      <p:cBhvr override="childStyle">
                                        <p:cTn id="26" dur="250" autoRev="1" fill="remove"/>
                                        <p:tgtEl>
                                          <p:spTgt spid="26"/>
                                        </p:tgtEl>
                                        <p:attrNameLst>
                                          <p:attrName>style.color</p:attrName>
                                        </p:attrNameLst>
                                      </p:cBhvr>
                                      <p:to>
                                        <a:srgbClr val="FF0000"/>
                                      </p:to>
                                    </p:animClr>
                                    <p:animClr clrSpc="rgb" dir="cw">
                                      <p:cBhvr>
                                        <p:cTn id="27" dur="250" autoRev="1" fill="remove"/>
                                        <p:tgtEl>
                                          <p:spTgt spid="26"/>
                                        </p:tgtEl>
                                        <p:attrNameLst>
                                          <p:attrName>fillcolor</p:attrName>
                                        </p:attrNameLst>
                                      </p:cBhvr>
                                      <p:to>
                                        <a:srgbClr val="FF0000"/>
                                      </p:to>
                                    </p:animClr>
                                    <p:set>
                                      <p:cBhvr>
                                        <p:cTn id="28" dur="250" autoRev="1" fill="remove"/>
                                        <p:tgtEl>
                                          <p:spTgt spid="26"/>
                                        </p:tgtEl>
                                        <p:attrNameLst>
                                          <p:attrName>fill.type</p:attrName>
                                        </p:attrNameLst>
                                      </p:cBhvr>
                                      <p:to>
                                        <p:strVal val="solid"/>
                                      </p:to>
                                    </p:set>
                                    <p:set>
                                      <p:cBhvr>
                                        <p:cTn id="29" dur="250" autoRev="1" fill="remove"/>
                                        <p:tgtEl>
                                          <p:spTgt spid="26"/>
                                        </p:tgtEl>
                                        <p:attrNameLst>
                                          <p:attrName>fill.on</p:attrName>
                                        </p:attrNameLst>
                                      </p:cBhvr>
                                      <p:to>
                                        <p:strVal val="true"/>
                                      </p:to>
                                    </p:set>
                                  </p:childTnLst>
                                </p:cTn>
                              </p:par>
                            </p:childTnLst>
                          </p:cTn>
                        </p:par>
                        <p:par>
                          <p:cTn id="30" fill="hold">
                            <p:stCondLst>
                              <p:cond delay="7189"/>
                            </p:stCondLst>
                            <p:childTnLst>
                              <p:par>
                                <p:cTn id="31" presetID="27" presetClass="emph" presetSubtype="0" fill="remove" grpId="2" nodeType="afterEffect">
                                  <p:stCondLst>
                                    <p:cond delay="0"/>
                                  </p:stCondLst>
                                  <p:iterate type="lt">
                                    <p:tmPct val="0"/>
                                  </p:iterate>
                                  <p:childTnLst>
                                    <p:animClr clrSpc="rgb" dir="cw">
                                      <p:cBhvr override="childStyle">
                                        <p:cTn id="32" dur="250" autoRev="1" fill="remove"/>
                                        <p:tgtEl>
                                          <p:spTgt spid="27"/>
                                        </p:tgtEl>
                                        <p:attrNameLst>
                                          <p:attrName>style.color</p:attrName>
                                        </p:attrNameLst>
                                      </p:cBhvr>
                                      <p:to>
                                        <a:srgbClr val="FF0000"/>
                                      </p:to>
                                    </p:animClr>
                                    <p:animClr clrSpc="rgb" dir="cw">
                                      <p:cBhvr>
                                        <p:cTn id="33" dur="250" autoRev="1" fill="remove"/>
                                        <p:tgtEl>
                                          <p:spTgt spid="27"/>
                                        </p:tgtEl>
                                        <p:attrNameLst>
                                          <p:attrName>fillcolor</p:attrName>
                                        </p:attrNameLst>
                                      </p:cBhvr>
                                      <p:to>
                                        <a:srgbClr val="FF0000"/>
                                      </p:to>
                                    </p:animClr>
                                    <p:set>
                                      <p:cBhvr>
                                        <p:cTn id="34" dur="250" autoRev="1" fill="remove"/>
                                        <p:tgtEl>
                                          <p:spTgt spid="27"/>
                                        </p:tgtEl>
                                        <p:attrNameLst>
                                          <p:attrName>fill.type</p:attrName>
                                        </p:attrNameLst>
                                      </p:cBhvr>
                                      <p:to>
                                        <p:strVal val="solid"/>
                                      </p:to>
                                    </p:set>
                                    <p:set>
                                      <p:cBhvr>
                                        <p:cTn id="35" dur="250" autoRev="1" fill="remove"/>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31" presetClass="exit" presetSubtype="0" fill="hold" grpId="0" nodeType="clickEffect">
                                  <p:stCondLst>
                                    <p:cond delay="0"/>
                                  </p:stCondLst>
                                  <p:iterate type="lt">
                                    <p:tmPct val="0"/>
                                  </p:iterate>
                                  <p:childTnLst>
                                    <p:anim calcmode="lin" valueType="num">
                                      <p:cBhvr>
                                        <p:cTn id="40" dur="1000"/>
                                        <p:tgtEl>
                                          <p:spTgt spid="12"/>
                                        </p:tgtEl>
                                        <p:attrNameLst>
                                          <p:attrName>ppt_w</p:attrName>
                                        </p:attrNameLst>
                                      </p:cBhvr>
                                      <p:tavLst>
                                        <p:tav tm="0">
                                          <p:val>
                                            <p:strVal val="ppt_w"/>
                                          </p:val>
                                        </p:tav>
                                        <p:tav tm="100000">
                                          <p:val>
                                            <p:fltVal val="0"/>
                                          </p:val>
                                        </p:tav>
                                      </p:tavLst>
                                    </p:anim>
                                    <p:anim calcmode="lin" valueType="num">
                                      <p:cBhvr>
                                        <p:cTn id="41" dur="1000"/>
                                        <p:tgtEl>
                                          <p:spTgt spid="12"/>
                                        </p:tgtEl>
                                        <p:attrNameLst>
                                          <p:attrName>ppt_h</p:attrName>
                                        </p:attrNameLst>
                                      </p:cBhvr>
                                      <p:tavLst>
                                        <p:tav tm="0">
                                          <p:val>
                                            <p:strVal val="ppt_h"/>
                                          </p:val>
                                        </p:tav>
                                        <p:tav tm="100000">
                                          <p:val>
                                            <p:fltVal val="0"/>
                                          </p:val>
                                        </p:tav>
                                      </p:tavLst>
                                    </p:anim>
                                    <p:anim calcmode="lin" valueType="num">
                                      <p:cBhvr>
                                        <p:cTn id="42" dur="1000"/>
                                        <p:tgtEl>
                                          <p:spTgt spid="12"/>
                                        </p:tgtEl>
                                        <p:attrNameLst>
                                          <p:attrName>style.rotation</p:attrName>
                                        </p:attrNameLst>
                                      </p:cBhvr>
                                      <p:tavLst>
                                        <p:tav tm="0">
                                          <p:val>
                                            <p:fltVal val="0"/>
                                          </p:val>
                                        </p:tav>
                                        <p:tav tm="100000">
                                          <p:val>
                                            <p:fltVal val="90"/>
                                          </p:val>
                                        </p:tav>
                                      </p:tavLst>
                                    </p:anim>
                                    <p:animEffect transition="out" filter="fade">
                                      <p:cBhvr>
                                        <p:cTn id="43" dur="1000"/>
                                        <p:tgtEl>
                                          <p:spTgt spid="12"/>
                                        </p:tgtEl>
                                      </p:cBhvr>
                                    </p:animEffect>
                                    <p:set>
                                      <p:cBhvr>
                                        <p:cTn id="44"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23"/>
                    </p:tgtEl>
                  </p:cond>
                </p:stCondLst>
                <p:endSync evt="end" delay="0">
                  <p:rtn val="all"/>
                </p:endSync>
                <p:childTnLst>
                  <p:par>
                    <p:cTn id="46" fill="hold">
                      <p:stCondLst>
                        <p:cond delay="0"/>
                      </p:stCondLst>
                      <p:childTnLst>
                        <p:par>
                          <p:cTn id="47" fill="hold">
                            <p:stCondLst>
                              <p:cond delay="0"/>
                            </p:stCondLst>
                            <p:childTnLst>
                              <p:par>
                                <p:cTn id="48" presetID="31" presetClass="exit" presetSubtype="0" fill="hold" grpId="0" nodeType="clickEffect">
                                  <p:stCondLst>
                                    <p:cond delay="0"/>
                                  </p:stCondLst>
                                  <p:iterate type="lt">
                                    <p:tmPct val="0"/>
                                  </p:iterate>
                                  <p:childTnLst>
                                    <p:anim calcmode="lin" valueType="num">
                                      <p:cBhvr>
                                        <p:cTn id="49" dur="1000"/>
                                        <p:tgtEl>
                                          <p:spTgt spid="23"/>
                                        </p:tgtEl>
                                        <p:attrNameLst>
                                          <p:attrName>ppt_w</p:attrName>
                                        </p:attrNameLst>
                                      </p:cBhvr>
                                      <p:tavLst>
                                        <p:tav tm="0">
                                          <p:val>
                                            <p:strVal val="ppt_w"/>
                                          </p:val>
                                        </p:tav>
                                        <p:tav tm="100000">
                                          <p:val>
                                            <p:fltVal val="0"/>
                                          </p:val>
                                        </p:tav>
                                      </p:tavLst>
                                    </p:anim>
                                    <p:anim calcmode="lin" valueType="num">
                                      <p:cBhvr>
                                        <p:cTn id="50" dur="1000"/>
                                        <p:tgtEl>
                                          <p:spTgt spid="23"/>
                                        </p:tgtEl>
                                        <p:attrNameLst>
                                          <p:attrName>ppt_h</p:attrName>
                                        </p:attrNameLst>
                                      </p:cBhvr>
                                      <p:tavLst>
                                        <p:tav tm="0">
                                          <p:val>
                                            <p:strVal val="ppt_h"/>
                                          </p:val>
                                        </p:tav>
                                        <p:tav tm="100000">
                                          <p:val>
                                            <p:fltVal val="0"/>
                                          </p:val>
                                        </p:tav>
                                      </p:tavLst>
                                    </p:anim>
                                    <p:anim calcmode="lin" valueType="num">
                                      <p:cBhvr>
                                        <p:cTn id="51" dur="1000"/>
                                        <p:tgtEl>
                                          <p:spTgt spid="23"/>
                                        </p:tgtEl>
                                        <p:attrNameLst>
                                          <p:attrName>style.rotation</p:attrName>
                                        </p:attrNameLst>
                                      </p:cBhvr>
                                      <p:tavLst>
                                        <p:tav tm="0">
                                          <p:val>
                                            <p:fltVal val="0"/>
                                          </p:val>
                                        </p:tav>
                                        <p:tav tm="100000">
                                          <p:val>
                                            <p:fltVal val="90"/>
                                          </p:val>
                                        </p:tav>
                                      </p:tavLst>
                                    </p:anim>
                                    <p:animEffect transition="out" filter="fade">
                                      <p:cBhvr>
                                        <p:cTn id="52" dur="1000"/>
                                        <p:tgtEl>
                                          <p:spTgt spid="23"/>
                                        </p:tgtEl>
                                      </p:cBhvr>
                                    </p:animEffect>
                                    <p:set>
                                      <p:cBhvr>
                                        <p:cTn id="53"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31" presetClass="exit" presetSubtype="0" fill="hold" grpId="0" nodeType="clickEffect">
                                  <p:stCondLst>
                                    <p:cond delay="0"/>
                                  </p:stCondLst>
                                  <p:iterate type="lt">
                                    <p:tmPct val="0"/>
                                  </p:iterate>
                                  <p:childTnLst>
                                    <p:anim calcmode="lin" valueType="num">
                                      <p:cBhvr>
                                        <p:cTn id="58" dur="1000"/>
                                        <p:tgtEl>
                                          <p:spTgt spid="26"/>
                                        </p:tgtEl>
                                        <p:attrNameLst>
                                          <p:attrName>ppt_w</p:attrName>
                                        </p:attrNameLst>
                                      </p:cBhvr>
                                      <p:tavLst>
                                        <p:tav tm="0">
                                          <p:val>
                                            <p:strVal val="ppt_w"/>
                                          </p:val>
                                        </p:tav>
                                        <p:tav tm="100000">
                                          <p:val>
                                            <p:fltVal val="0"/>
                                          </p:val>
                                        </p:tav>
                                      </p:tavLst>
                                    </p:anim>
                                    <p:anim calcmode="lin" valueType="num">
                                      <p:cBhvr>
                                        <p:cTn id="59" dur="1000"/>
                                        <p:tgtEl>
                                          <p:spTgt spid="26"/>
                                        </p:tgtEl>
                                        <p:attrNameLst>
                                          <p:attrName>ppt_h</p:attrName>
                                        </p:attrNameLst>
                                      </p:cBhvr>
                                      <p:tavLst>
                                        <p:tav tm="0">
                                          <p:val>
                                            <p:strVal val="ppt_h"/>
                                          </p:val>
                                        </p:tav>
                                        <p:tav tm="100000">
                                          <p:val>
                                            <p:fltVal val="0"/>
                                          </p:val>
                                        </p:tav>
                                      </p:tavLst>
                                    </p:anim>
                                    <p:anim calcmode="lin" valueType="num">
                                      <p:cBhvr>
                                        <p:cTn id="60" dur="1000"/>
                                        <p:tgtEl>
                                          <p:spTgt spid="26"/>
                                        </p:tgtEl>
                                        <p:attrNameLst>
                                          <p:attrName>style.rotation</p:attrName>
                                        </p:attrNameLst>
                                      </p:cBhvr>
                                      <p:tavLst>
                                        <p:tav tm="0">
                                          <p:val>
                                            <p:fltVal val="0"/>
                                          </p:val>
                                        </p:tav>
                                        <p:tav tm="100000">
                                          <p:val>
                                            <p:fltVal val="90"/>
                                          </p:val>
                                        </p:tav>
                                      </p:tavLst>
                                    </p:anim>
                                    <p:animEffect transition="out" filter="fade">
                                      <p:cBhvr>
                                        <p:cTn id="61" dur="1000"/>
                                        <p:tgtEl>
                                          <p:spTgt spid="26"/>
                                        </p:tgtEl>
                                      </p:cBhvr>
                                    </p:animEffect>
                                    <p:set>
                                      <p:cBhvr>
                                        <p:cTn id="62"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63" restart="whenNotActive" fill="hold" evtFilter="cancelBubble" nodeType="interactiveSeq">
                <p:stCondLst>
                  <p:cond evt="onClick" delay="0">
                    <p:tgtEl>
                      <p:spTgt spid="27"/>
                    </p:tgtEl>
                  </p:cond>
                </p:stCondLst>
                <p:endSync evt="end" delay="0">
                  <p:rtn val="all"/>
                </p:endSync>
                <p:childTnLst>
                  <p:par>
                    <p:cTn id="64" fill="hold">
                      <p:stCondLst>
                        <p:cond delay="0"/>
                      </p:stCondLst>
                      <p:childTnLst>
                        <p:par>
                          <p:cTn id="65" fill="hold">
                            <p:stCondLst>
                              <p:cond delay="0"/>
                            </p:stCondLst>
                            <p:childTnLst>
                              <p:par>
                                <p:cTn id="66" presetID="31" presetClass="exit" presetSubtype="0" fill="hold" grpId="0" nodeType="clickEffect">
                                  <p:stCondLst>
                                    <p:cond delay="0"/>
                                  </p:stCondLst>
                                  <p:iterate type="lt">
                                    <p:tmPct val="0"/>
                                  </p:iterate>
                                  <p:childTnLst>
                                    <p:anim calcmode="lin" valueType="num">
                                      <p:cBhvr>
                                        <p:cTn id="67" dur="1000"/>
                                        <p:tgtEl>
                                          <p:spTgt spid="27"/>
                                        </p:tgtEl>
                                        <p:attrNameLst>
                                          <p:attrName>ppt_w</p:attrName>
                                        </p:attrNameLst>
                                      </p:cBhvr>
                                      <p:tavLst>
                                        <p:tav tm="0">
                                          <p:val>
                                            <p:strVal val="ppt_w"/>
                                          </p:val>
                                        </p:tav>
                                        <p:tav tm="100000">
                                          <p:val>
                                            <p:fltVal val="0"/>
                                          </p:val>
                                        </p:tav>
                                      </p:tavLst>
                                    </p:anim>
                                    <p:anim calcmode="lin" valueType="num">
                                      <p:cBhvr>
                                        <p:cTn id="68" dur="1000"/>
                                        <p:tgtEl>
                                          <p:spTgt spid="27"/>
                                        </p:tgtEl>
                                        <p:attrNameLst>
                                          <p:attrName>ppt_h</p:attrName>
                                        </p:attrNameLst>
                                      </p:cBhvr>
                                      <p:tavLst>
                                        <p:tav tm="0">
                                          <p:val>
                                            <p:strVal val="ppt_h"/>
                                          </p:val>
                                        </p:tav>
                                        <p:tav tm="100000">
                                          <p:val>
                                            <p:fltVal val="0"/>
                                          </p:val>
                                        </p:tav>
                                      </p:tavLst>
                                    </p:anim>
                                    <p:anim calcmode="lin" valueType="num">
                                      <p:cBhvr>
                                        <p:cTn id="69" dur="1000"/>
                                        <p:tgtEl>
                                          <p:spTgt spid="27"/>
                                        </p:tgtEl>
                                        <p:attrNameLst>
                                          <p:attrName>style.rotation</p:attrName>
                                        </p:attrNameLst>
                                      </p:cBhvr>
                                      <p:tavLst>
                                        <p:tav tm="0">
                                          <p:val>
                                            <p:fltVal val="0"/>
                                          </p:val>
                                        </p:tav>
                                        <p:tav tm="100000">
                                          <p:val>
                                            <p:fltVal val="90"/>
                                          </p:val>
                                        </p:tav>
                                      </p:tavLst>
                                    </p:anim>
                                    <p:animEffect transition="out" filter="fade">
                                      <p:cBhvr>
                                        <p:cTn id="70" dur="1000"/>
                                        <p:tgtEl>
                                          <p:spTgt spid="27"/>
                                        </p:tgtEl>
                                      </p:cBhvr>
                                    </p:animEffect>
                                    <p:set>
                                      <p:cBhvr>
                                        <p:cTn id="71"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2" restart="whenNotActive" fill="hold" evtFilter="cancelBubble" nodeType="interactiveSeq">
                <p:stCondLst>
                  <p:cond evt="onClick" delay="0">
                    <p:tgtEl>
                      <p:spTgt spid="33"/>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repeatCount="3000" fill="hold" nodeType="clickEffect">
                                  <p:stCondLst>
                                    <p:cond delay="0"/>
                                  </p:stCondLst>
                                  <p:childTnLst>
                                    <p:animEffect transition="out" filter="fade">
                                      <p:cBhvr>
                                        <p:cTn id="76" dur="500" tmFilter="0, 0; .2, .5; .8, .5; 1, 0"/>
                                        <p:tgtEl>
                                          <p:spTgt spid="33"/>
                                        </p:tgtEl>
                                      </p:cBhvr>
                                    </p:animEffect>
                                    <p:animScale>
                                      <p:cBhvr>
                                        <p:cTn id="77" dur="250" autoRev="1" fill="hold"/>
                                        <p:tgtEl>
                                          <p:spTgt spid="33"/>
                                        </p:tgtEl>
                                      </p:cBhvr>
                                      <p:by x="105000" y="105000"/>
                                    </p:animScale>
                                  </p:childTnLst>
                                </p:cTn>
                              </p:par>
                              <p:par>
                                <p:cTn id="78" presetID="10" presetClass="exit" presetSubtype="0" fill="hold" grpId="1" nodeType="withEffect">
                                  <p:stCondLst>
                                    <p:cond delay="0"/>
                                  </p:stCondLst>
                                  <p:iterate type="lt">
                                    <p:tmPct val="0"/>
                                  </p:iterate>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grpId="1" nodeType="withEffect">
                                  <p:stCondLst>
                                    <p:cond delay="0"/>
                                  </p:stCondLst>
                                  <p:iterate type="lt">
                                    <p:tmPct val="0"/>
                                  </p:iterate>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par>
                                <p:cTn id="84" presetID="10" presetClass="exit" presetSubtype="0" fill="hold" grpId="1" nodeType="withEffect">
                                  <p:stCondLst>
                                    <p:cond delay="0"/>
                                  </p:stCondLst>
                                  <p:iterate type="lt">
                                    <p:tmPct val="0"/>
                                  </p:iterate>
                                  <p:childTnLst>
                                    <p:animEffect transition="out" filter="fade">
                                      <p:cBhvr>
                                        <p:cTn id="85" dur="500"/>
                                        <p:tgtEl>
                                          <p:spTgt spid="26"/>
                                        </p:tgtEl>
                                      </p:cBhvr>
                                    </p:animEffect>
                                    <p:set>
                                      <p:cBhvr>
                                        <p:cTn id="86" dur="1" fill="hold">
                                          <p:stCondLst>
                                            <p:cond delay="499"/>
                                          </p:stCondLst>
                                        </p:cTn>
                                        <p:tgtEl>
                                          <p:spTgt spid="26"/>
                                        </p:tgtEl>
                                        <p:attrNameLst>
                                          <p:attrName>style.visibility</p:attrName>
                                        </p:attrNameLst>
                                      </p:cBhvr>
                                      <p:to>
                                        <p:strVal val="hidden"/>
                                      </p:to>
                                    </p:set>
                                  </p:childTnLst>
                                </p:cTn>
                              </p:par>
                              <p:par>
                                <p:cTn id="87" presetID="10" presetClass="exit" presetSubtype="0" fill="hold" grpId="1" nodeType="withEffect">
                                  <p:stCondLst>
                                    <p:cond delay="0"/>
                                  </p:stCondLst>
                                  <p:iterate type="lt">
                                    <p:tmPct val="0"/>
                                  </p:iterate>
                                  <p:childTnLst>
                                    <p:animEffect transition="out" filter="fade">
                                      <p:cBhvr>
                                        <p:cTn id="88" dur="500"/>
                                        <p:tgtEl>
                                          <p:spTgt spid="27"/>
                                        </p:tgtEl>
                                      </p:cBhvr>
                                    </p:animEffect>
                                    <p:set>
                                      <p:cBhvr>
                                        <p:cTn id="89" dur="1" fill="hold">
                                          <p:stCondLst>
                                            <p:cond delay="499"/>
                                          </p:stCondLst>
                                        </p:cTn>
                                        <p:tgtEl>
                                          <p:spTgt spid="27"/>
                                        </p:tgtEl>
                                        <p:attrNameLst>
                                          <p:attrName>style.visibility</p:attrName>
                                        </p:attrNameLst>
                                      </p:cBhvr>
                                      <p:to>
                                        <p:strVal val="hidden"/>
                                      </p:to>
                                    </p:set>
                                  </p:childTnLst>
                                </p:cTn>
                              </p:par>
                              <p:par>
                                <p:cTn id="90" presetID="10" presetClass="entr" presetSubtype="0" fill="hold" nodeType="with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500"/>
                                        <p:tgtEl>
                                          <p:spTgt spid="43"/>
                                        </p:tgtEl>
                                      </p:cBhvr>
                                    </p:animEffect>
                                  </p:childTnLst>
                                </p:cTn>
                              </p:par>
                            </p:childTnLst>
                          </p:cTn>
                        </p:par>
                      </p:childTnLst>
                    </p:cTn>
                  </p:par>
                </p:childTnLst>
              </p:cTn>
              <p:nextCondLst>
                <p:cond evt="onClick" delay="0">
                  <p:tgtEl>
                    <p:spTgt spid="33"/>
                  </p:tgtEl>
                </p:cond>
              </p:nextCondLst>
            </p:seq>
            <p:audio>
              <p:cMediaNode vol="80000">
                <p:cTn id="93" fill="hold" display="0">
                  <p:stCondLst>
                    <p:cond delay="indefinite"/>
                  </p:stCondLst>
                  <p:endCondLst>
                    <p:cond evt="onStopAudio" delay="0">
                      <p:tgtEl>
                        <p:sldTgt/>
                      </p:tgtEl>
                    </p:cond>
                  </p:endCondLst>
                </p:cTn>
                <p:tgtEl>
                  <p:spTgt spid="4"/>
                </p:tgtEl>
              </p:cMediaNode>
            </p:audio>
          </p:childTnLst>
        </p:cTn>
      </p:par>
    </p:tnLst>
    <p:bldLst>
      <p:bldP spid="12" grpId="0" animBg="1"/>
      <p:bldP spid="12" grpId="1" animBg="1"/>
      <p:bldP spid="12" grpId="2" animBg="1"/>
      <p:bldP spid="23" grpId="0" animBg="1"/>
      <p:bldP spid="23" grpId="1" animBg="1"/>
      <p:bldP spid="23" grpId="2" animBg="1"/>
      <p:bldP spid="26" grpId="0" animBg="1"/>
      <p:bldP spid="26" grpId="1" animBg="1"/>
      <p:bldP spid="26" grpId="2" animBg="1"/>
      <p:bldP spid="27" grpId="0" animBg="1"/>
      <p:bldP spid="27" grpId="1" animBg="1"/>
      <p:bldP spid="27" grpId="2" animBg="1"/>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B32EC006-09E1-4370-B5E7-50719DD04BC5}"/>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a:extLst>
              <a:ext uri="{FF2B5EF4-FFF2-40B4-BE49-F238E27FC236}">
                <a16:creationId xmlns:a16="http://schemas.microsoft.com/office/drawing/2014/main" xmlns="" id="{7B21D8EB-7490-444C-9752-D388CE5D9DEB}"/>
              </a:ext>
            </a:extLst>
          </p:cNvPr>
          <p:cNvSpPr/>
          <p:nvPr/>
        </p:nvSpPr>
        <p:spPr>
          <a:xfrm>
            <a:off x="10307781" y="746281"/>
            <a:ext cx="1607128" cy="550920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vi-VN" sz="3200" b="1" dirty="0">
                <a:solidFill>
                  <a:srgbClr val="331402"/>
                </a:solidFill>
                <a:latin typeface="+mj-lt"/>
              </a:rPr>
              <a:t>Tín ngưỡng Thờ Đức Thánh Trần</a:t>
            </a:r>
            <a:r>
              <a:rPr lang="en-US" sz="3200" b="1" dirty="0">
                <a:solidFill>
                  <a:srgbClr val="331402"/>
                </a:solidFill>
                <a:latin typeface="+mj-lt"/>
              </a:rPr>
              <a:t> </a:t>
            </a:r>
            <a:r>
              <a:rPr lang="en-US" sz="3200" b="1" dirty="0" err="1">
                <a:solidFill>
                  <a:srgbClr val="331402"/>
                </a:solidFill>
                <a:latin typeface="Times New Roman" panose="02020603050405020304" pitchFamily="18" charset="0"/>
                <a:cs typeface="Times New Roman" panose="02020603050405020304" pitchFamily="18" charset="0"/>
              </a:rPr>
              <a:t>trên</a:t>
            </a:r>
            <a:r>
              <a:rPr lang="en-US" sz="3200" b="1" dirty="0">
                <a:solidFill>
                  <a:srgbClr val="331402"/>
                </a:solidFill>
                <a:latin typeface="Times New Roman" panose="02020603050405020304" pitchFamily="18" charset="0"/>
                <a:cs typeface="Times New Roman" panose="02020603050405020304" pitchFamily="18" charset="0"/>
              </a:rPr>
              <a:t> </a:t>
            </a:r>
            <a:r>
              <a:rPr lang="en-US" sz="3200" b="1" dirty="0" err="1">
                <a:solidFill>
                  <a:srgbClr val="331402"/>
                </a:solidFill>
                <a:latin typeface="Times New Roman" panose="02020603050405020304" pitchFamily="18" charset="0"/>
                <a:cs typeface="Times New Roman" panose="02020603050405020304" pitchFamily="18" charset="0"/>
              </a:rPr>
              <a:t>mọi</a:t>
            </a:r>
            <a:r>
              <a:rPr lang="en-US" sz="3200" b="1" dirty="0">
                <a:solidFill>
                  <a:srgbClr val="331402"/>
                </a:solidFill>
                <a:latin typeface="Times New Roman" panose="02020603050405020304" pitchFamily="18" charset="0"/>
                <a:cs typeface="Times New Roman" panose="02020603050405020304" pitchFamily="18" charset="0"/>
              </a:rPr>
              <a:t> </a:t>
            </a:r>
            <a:r>
              <a:rPr lang="en-US" sz="3200" b="1" dirty="0" err="1">
                <a:solidFill>
                  <a:srgbClr val="331402"/>
                </a:solidFill>
                <a:latin typeface="Times New Roman" panose="02020603050405020304" pitchFamily="18" charset="0"/>
                <a:cs typeface="Times New Roman" panose="02020603050405020304" pitchFamily="18" charset="0"/>
              </a:rPr>
              <a:t>miền</a:t>
            </a:r>
            <a:r>
              <a:rPr lang="en-US" sz="3200" b="1" dirty="0">
                <a:solidFill>
                  <a:srgbClr val="331402"/>
                </a:solidFill>
                <a:latin typeface="Times New Roman" panose="02020603050405020304" pitchFamily="18" charset="0"/>
                <a:cs typeface="Times New Roman" panose="02020603050405020304" pitchFamily="18" charset="0"/>
              </a:rPr>
              <a:t> </a:t>
            </a:r>
            <a:r>
              <a:rPr lang="en-US" sz="3200" b="1" dirty="0" err="1">
                <a:solidFill>
                  <a:srgbClr val="331402"/>
                </a:solidFill>
                <a:latin typeface="Times New Roman" panose="02020603050405020304" pitchFamily="18" charset="0"/>
                <a:cs typeface="Times New Roman" panose="02020603050405020304" pitchFamily="18" charset="0"/>
              </a:rPr>
              <a:t>đất</a:t>
            </a:r>
            <a:r>
              <a:rPr lang="en-US" sz="3200" b="1" dirty="0">
                <a:solidFill>
                  <a:srgbClr val="331402"/>
                </a:solidFill>
                <a:latin typeface="Times New Roman" panose="02020603050405020304" pitchFamily="18" charset="0"/>
                <a:cs typeface="Times New Roman" panose="02020603050405020304" pitchFamily="18" charset="0"/>
              </a:rPr>
              <a:t> n</a:t>
            </a:r>
            <a:r>
              <a:rPr lang="vi-VN" sz="3200" b="1" dirty="0">
                <a:solidFill>
                  <a:srgbClr val="331402"/>
                </a:solidFill>
                <a:latin typeface="Times New Roman" panose="02020603050405020304" pitchFamily="18" charset="0"/>
                <a:cs typeface="Times New Roman" panose="02020603050405020304" pitchFamily="18" charset="0"/>
              </a:rPr>
              <a:t>ư</a:t>
            </a:r>
            <a:r>
              <a:rPr lang="en-US" sz="3200" b="1" dirty="0" err="1">
                <a:solidFill>
                  <a:srgbClr val="331402"/>
                </a:solidFill>
                <a:latin typeface="Times New Roman" panose="02020603050405020304" pitchFamily="18" charset="0"/>
                <a:cs typeface="Times New Roman" panose="02020603050405020304" pitchFamily="18" charset="0"/>
              </a:rPr>
              <a:t>ớc</a:t>
            </a:r>
            <a:r>
              <a:rPr lang="vi-VN" sz="3200" b="1" dirty="0">
                <a:solidFill>
                  <a:srgbClr val="331402"/>
                </a:solidFill>
                <a:latin typeface="Times New Roman" panose="02020603050405020304" pitchFamily="18" charset="0"/>
                <a:cs typeface="Times New Roman" panose="02020603050405020304" pitchFamily="18" charset="0"/>
              </a:rPr>
              <a:t> </a:t>
            </a:r>
            <a:endParaRPr lang="vi-VN" sz="3200" b="1" i="0" dirty="0">
              <a:solidFill>
                <a:srgbClr val="331402"/>
              </a:solidFill>
              <a:effectLst/>
              <a:latin typeface="Times New Roman" panose="02020603050405020304" pitchFamily="18" charset="0"/>
              <a:cs typeface="Times New Roman" panose="02020603050405020304" pitchFamily="18" charset="0"/>
            </a:endParaRPr>
          </a:p>
        </p:txBody>
      </p:sp>
      <p:pic>
        <p:nvPicPr>
          <p:cNvPr id="1026" name="Picture 2" descr="den-tho-tran-hung-dao-2-1369192075">
            <a:extLst>
              <a:ext uri="{FF2B5EF4-FFF2-40B4-BE49-F238E27FC236}">
                <a16:creationId xmlns:a16="http://schemas.microsoft.com/office/drawing/2014/main" xmlns="" id="{CB16E2F7-53FC-4E94-8808-F254CFF80673}"/>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7631" y="124835"/>
            <a:ext cx="4578333" cy="3238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Picture 3" descr="DenThoThanhToHaiQuanTranHungDao-1">
            <a:extLst>
              <a:ext uri="{FF2B5EF4-FFF2-40B4-BE49-F238E27FC236}">
                <a16:creationId xmlns:a16="http://schemas.microsoft.com/office/drawing/2014/main" xmlns="" id="{3811B444-5179-4E90-8704-6A34189E5F3C}"/>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87630" y="3509928"/>
            <a:ext cx="4578333" cy="322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Picture 4" descr="ANd9GcS1lTEyFww-Dr14M38cN7t1ix55YzHdlXKBlGdjNIFSQlXDepzf">
            <a:extLst>
              <a:ext uri="{FF2B5EF4-FFF2-40B4-BE49-F238E27FC236}">
                <a16:creationId xmlns:a16="http://schemas.microsoft.com/office/drawing/2014/main" xmlns="" id="{71AC19A4-FC65-402F-8398-FB9C746A2B13}"/>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953595" y="124835"/>
            <a:ext cx="4857192" cy="3238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den_kiep_bac_2">
            <a:extLst>
              <a:ext uri="{FF2B5EF4-FFF2-40B4-BE49-F238E27FC236}">
                <a16:creationId xmlns:a16="http://schemas.microsoft.com/office/drawing/2014/main" xmlns="" id="{BCEF5532-8408-470F-82A0-6354A8D10656}"/>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953592" y="3549071"/>
            <a:ext cx="4857192" cy="3168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9409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circle(in)">
                                      <p:cBhvr>
                                        <p:cTn id="17" dur="20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circle(in)">
                                      <p:cBhvr>
                                        <p:cTn id="22" dur="20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29"/>
                                        </p:tgtEl>
                                        <p:attrNameLst>
                                          <p:attrName>style.visibility</p:attrName>
                                        </p:attrNameLst>
                                      </p:cBhvr>
                                      <p:to>
                                        <p:strVal val="visible"/>
                                      </p:to>
                                    </p:set>
                                    <p:animEffect transition="in" filter="circle(in)">
                                      <p:cBhvr>
                                        <p:cTn id="27" dur="2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1A135B11-B163-4DB6-BDD0-0DDD57EC512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 Box 3">
            <a:extLst>
              <a:ext uri="{FF2B5EF4-FFF2-40B4-BE49-F238E27FC236}">
                <a16:creationId xmlns:a16="http://schemas.microsoft.com/office/drawing/2014/main" xmlns="" id="{E040EE41-9502-4D4C-A527-949087469FCA}"/>
              </a:ext>
            </a:extLst>
          </p:cNvPr>
          <p:cNvSpPr txBox="1">
            <a:spLocks noChangeArrowheads="1"/>
          </p:cNvSpPr>
          <p:nvPr/>
        </p:nvSpPr>
        <p:spPr bwMode="auto">
          <a:xfrm>
            <a:off x="9767119" y="1020605"/>
            <a:ext cx="2256503" cy="5016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dirty="0" err="1">
                <a:latin typeface="Times New Roman" panose="02020603050405020304" pitchFamily="18" charset="0"/>
                <a:cs typeface="Times New Roman" panose="02020603050405020304" pitchFamily="18" charset="0"/>
              </a:rPr>
              <a:t>Đền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thờ</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Đức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Thánh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Trần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ngày</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lễ</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hội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tháng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Tám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âm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lịch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hàng</a:t>
            </a:r>
            <a:r>
              <a:rPr lang="en-US" altLang="en-US" sz="3200" b="1" dirty="0">
                <a:latin typeface="Times New Roman" panose="02020603050405020304" pitchFamily="18" charset="0"/>
                <a:cs typeface="Times New Roman" panose="02020603050405020304" pitchFamily="18" charset="0"/>
              </a:rPr>
              <a:t> n</a:t>
            </a:r>
            <a:r>
              <a:rPr lang="vi-VN" altLang="en-US" sz="3200" b="1" dirty="0">
                <a:latin typeface="Times New Roman" panose="02020603050405020304" pitchFamily="18" charset="0"/>
                <a:cs typeface="Times New Roman" panose="02020603050405020304" pitchFamily="18" charset="0"/>
              </a:rPr>
              <a:t>ă</a:t>
            </a:r>
            <a:r>
              <a:rPr lang="en-US" altLang="en-US" sz="3200" b="1" dirty="0">
                <a:latin typeface="Times New Roman" panose="02020603050405020304" pitchFamily="18" charset="0"/>
                <a:cs typeface="Times New Roman" panose="02020603050405020304" pitchFamily="18" charset="0"/>
              </a:rPr>
              <a:t>m </a:t>
            </a:r>
            <a:r>
              <a:rPr lang="en-US" altLang="en-US" sz="3200" b="1" dirty="0" err="1">
                <a:latin typeface="Times New Roman" panose="02020603050405020304" pitchFamily="18" charset="0"/>
                <a:cs typeface="Times New Roman" panose="02020603050405020304" pitchFamily="18" charset="0"/>
              </a:rPr>
              <a:t>tại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xã</a:t>
            </a:r>
            <a:r>
              <a:rPr lang="en-US" altLang="en-US" sz="3200" b="1" dirty="0">
                <a:latin typeface="Times New Roman" panose="02020603050405020304" pitchFamily="18" charset="0"/>
                <a:cs typeface="Times New Roman" panose="02020603050405020304" pitchFamily="18" charset="0"/>
              </a:rPr>
              <a:t> H</a:t>
            </a:r>
            <a:r>
              <a:rPr lang="vi-VN" altLang="en-US" sz="3200" b="1" dirty="0">
                <a:latin typeface="Times New Roman" panose="02020603050405020304" pitchFamily="18" charset="0"/>
                <a:cs typeface="Times New Roman" panose="02020603050405020304" pitchFamily="18" charset="0"/>
              </a:rPr>
              <a:t>ư</a:t>
            </a:r>
            <a:r>
              <a:rPr lang="en-US" altLang="en-US" sz="3200" b="1" dirty="0">
                <a:latin typeface="Times New Roman" panose="02020603050405020304" pitchFamily="18" charset="0"/>
                <a:cs typeface="Times New Roman" panose="02020603050405020304" pitchFamily="18" charset="0"/>
              </a:rPr>
              <a:t>ng </a:t>
            </a:r>
            <a:r>
              <a:rPr lang="en-US" altLang="en-US" sz="3200" b="1" dirty="0" err="1">
                <a:latin typeface="Times New Roman" panose="02020603050405020304" pitchFamily="18" charset="0"/>
                <a:cs typeface="Times New Roman" panose="02020603050405020304" pitchFamily="18" charset="0"/>
              </a:rPr>
              <a:t>Đạo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Chí</a:t>
            </a:r>
            <a:r>
              <a:rPr lang="en-US" altLang="en-US" sz="3200" b="1" dirty="0">
                <a:latin typeface="Times New Roman" panose="02020603050405020304" pitchFamily="18" charset="0"/>
                <a:cs typeface="Times New Roman" panose="02020603050405020304" pitchFamily="18" charset="0"/>
              </a:rPr>
              <a:t> Linh, </a:t>
            </a:r>
            <a:r>
              <a:rPr lang="en-US" altLang="en-US" sz="3200" b="1" dirty="0" err="1">
                <a:latin typeface="Times New Roman" panose="02020603050405020304" pitchFamily="18" charset="0"/>
                <a:cs typeface="Times New Roman" panose="02020603050405020304" pitchFamily="18" charset="0"/>
              </a:rPr>
              <a:t>Hải</a:t>
            </a:r>
            <a:r>
              <a:rPr lang="en-US" altLang="en-US" sz="3200" b="1" dirty="0">
                <a:latin typeface="Times New Roman" panose="02020603050405020304" pitchFamily="18" charset="0"/>
                <a:cs typeface="Times New Roman" panose="02020603050405020304" pitchFamily="18" charset="0"/>
              </a:rPr>
              <a:t> D</a:t>
            </a:r>
            <a:r>
              <a:rPr lang="vi-VN" altLang="en-US" sz="3200" b="1" dirty="0">
                <a:latin typeface="Times New Roman" panose="02020603050405020304" pitchFamily="18" charset="0"/>
                <a:cs typeface="Times New Roman" panose="02020603050405020304" pitchFamily="18" charset="0"/>
              </a:rPr>
              <a:t>ươ</a:t>
            </a:r>
            <a:r>
              <a:rPr lang="en-US" altLang="en-US" sz="3200" b="1" dirty="0">
                <a:latin typeface="Times New Roman" panose="02020603050405020304" pitchFamily="18" charset="0"/>
                <a:cs typeface="Times New Roman" panose="02020603050405020304" pitchFamily="18" charset="0"/>
              </a:rPr>
              <a:t>ng)</a:t>
            </a:r>
          </a:p>
        </p:txBody>
      </p:sp>
      <p:pic>
        <p:nvPicPr>
          <p:cNvPr id="4" name="Picture 5" descr="HÃ¬nh áº£nh cÃ³ liÃªn quan">
            <a:extLst>
              <a:ext uri="{FF2B5EF4-FFF2-40B4-BE49-F238E27FC236}">
                <a16:creationId xmlns:a16="http://schemas.microsoft.com/office/drawing/2014/main" xmlns="" id="{F93002CE-4972-43C3-8C0E-E304AAEC5F16}"/>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0270" y="467029"/>
            <a:ext cx="8949813" cy="5864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299697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943C9B1C-9BE3-4EE7-BCAE-C56E3FF2209E}"/>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4" descr="1072082">
            <a:extLst>
              <a:ext uri="{FF2B5EF4-FFF2-40B4-BE49-F238E27FC236}">
                <a16:creationId xmlns:a16="http://schemas.microsoft.com/office/drawing/2014/main" xmlns="" id="{74B3E7C4-728F-4A09-B68B-12B880019FE0}"/>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17773" y="426647"/>
            <a:ext cx="4604301" cy="6116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a:extLst>
              <a:ext uri="{FF2B5EF4-FFF2-40B4-BE49-F238E27FC236}">
                <a16:creationId xmlns:a16="http://schemas.microsoft.com/office/drawing/2014/main" xmlns="" id="{133FF48F-03B3-48F2-9D44-5F0570A43394}"/>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7306" t="12576" r="8046" b="22424"/>
          <a:stretch/>
        </p:blipFill>
        <p:spPr>
          <a:xfrm>
            <a:off x="318069" y="958470"/>
            <a:ext cx="6481635" cy="4977247"/>
          </a:xfrm>
          <a:prstGeom prst="rect">
            <a:avLst/>
          </a:prstGeom>
        </p:spPr>
      </p:pic>
      <p:sp>
        <p:nvSpPr>
          <p:cNvPr id="8" name="Rectangle 7">
            <a:extLst>
              <a:ext uri="{FF2B5EF4-FFF2-40B4-BE49-F238E27FC236}">
                <a16:creationId xmlns:a16="http://schemas.microsoft.com/office/drawing/2014/main" xmlns="" id="{4F1DEB12-4C5D-4974-9647-8043C2403DA0}"/>
              </a:ext>
            </a:extLst>
          </p:cNvPr>
          <p:cNvSpPr/>
          <p:nvPr/>
        </p:nvSpPr>
        <p:spPr>
          <a:xfrm>
            <a:off x="1599615" y="1905506"/>
            <a:ext cx="3924301" cy="3046988"/>
          </a:xfrm>
          <a:prstGeom prst="rect">
            <a:avLst/>
          </a:prstGeom>
        </p:spPr>
        <p:txBody>
          <a:bodyPr wrap="square">
            <a:spAutoFit/>
          </a:bodyPr>
          <a:lstStyle/>
          <a:p>
            <a:pPr algn="ctr">
              <a:spcBef>
                <a:spcPct val="50000"/>
              </a:spcBef>
            </a:pPr>
            <a:r>
              <a:rPr lang="en-US" altLang="en-US" sz="3200" b="1" i="1" dirty="0" err="1">
                <a:latin typeface="Times New Roman" panose="02020603050405020304" pitchFamily="18" charset="0"/>
                <a:cs typeface="Times New Roman" panose="02020603050405020304" pitchFamily="18" charset="0"/>
              </a:rPr>
              <a:t>Đây</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là</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cuốn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binh</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a:t>
            </a:r>
            <a:r>
              <a:rPr lang="vi-VN" altLang="en-US" sz="3200" b="1" i="1" dirty="0">
                <a:latin typeface="Times New Roman" panose="02020603050405020304" pitchFamily="18" charset="0"/>
                <a:cs typeface="Times New Roman" panose="02020603050405020304" pitchFamily="18" charset="0"/>
              </a:rPr>
              <a:t>ư</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mà</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Trần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Quốc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Tuấn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đã</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dày</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công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biên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soạn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để</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cho</a:t>
            </a:r>
            <a:r>
              <a:rPr lang="en-US" altLang="en-US" sz="3200" b="1" i="1" dirty="0">
                <a:latin typeface="Times New Roman" panose="02020603050405020304" pitchFamily="18" charset="0"/>
                <a:cs typeface="Times New Roman" panose="02020603050405020304" pitchFamily="18" charset="0"/>
              </a:rPr>
              <a:t> t</a:t>
            </a:r>
            <a:r>
              <a:rPr lang="vi-VN" altLang="en-US" sz="3200" b="1" i="1" dirty="0">
                <a:latin typeface="Times New Roman" panose="02020603050405020304" pitchFamily="18" charset="0"/>
                <a:cs typeface="Times New Roman" panose="02020603050405020304" pitchFamily="18" charset="0"/>
              </a:rPr>
              <a:t>ư</a:t>
            </a:r>
            <a:r>
              <a:rPr lang="en-US" altLang="en-US" sz="3200" b="1" i="1" dirty="0" err="1">
                <a:latin typeface="Times New Roman" panose="02020603050405020304" pitchFamily="18" charset="0"/>
                <a:cs typeface="Times New Roman" panose="02020603050405020304" pitchFamily="18" charset="0"/>
              </a:rPr>
              <a:t>ớng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sĩ</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học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tập</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nhằm</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chống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lại</a:t>
            </a:r>
            <a:r>
              <a:rPr lang="en-US" altLang="en-US" sz="3200" b="1" i="1" dirty="0">
                <a:latin typeface="Times New Roman" panose="02020603050405020304" pitchFamily="18" charset="0"/>
                <a:cs typeface="Times New Roman" panose="02020603050405020304" pitchFamily="18" charset="0"/>
              </a:rPr>
              <a:t> 50 </a:t>
            </a:r>
            <a:r>
              <a:rPr lang="en-US" altLang="en-US" sz="3200" b="1" i="1" dirty="0" err="1">
                <a:latin typeface="Times New Roman" panose="02020603050405020304" pitchFamily="18" charset="0"/>
                <a:cs typeface="Times New Roman" panose="02020603050405020304" pitchFamily="18" charset="0"/>
              </a:rPr>
              <a:t>vạn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quân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Nguyên</a:t>
            </a:r>
            <a:endParaRPr lang="en-US" altLang="en-US" sz="3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87105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3DFE6729-CA17-44FA-86A9-C514B2982FA7}"/>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Káº¿t quáº£ hÃ¬nh áº£nh cho há»ch tÆ°á»ng sÄ©">
            <a:extLst>
              <a:ext uri="{FF2B5EF4-FFF2-40B4-BE49-F238E27FC236}">
                <a16:creationId xmlns:a16="http://schemas.microsoft.com/office/drawing/2014/main" xmlns="" id="{1B8D98DA-87BF-43E3-9308-9A06145980A5}"/>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7744" y="646546"/>
            <a:ext cx="3918766" cy="556029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a:extLst>
              <a:ext uri="{FF2B5EF4-FFF2-40B4-BE49-F238E27FC236}">
                <a16:creationId xmlns:a16="http://schemas.microsoft.com/office/drawing/2014/main" xmlns="" id="{A5517B45-A041-40FA-BA56-E22BD36A3DD5}"/>
              </a:ext>
            </a:extLst>
          </p:cNvPr>
          <p:cNvSpPr/>
          <p:nvPr/>
        </p:nvSpPr>
        <p:spPr>
          <a:xfrm>
            <a:off x="5164282" y="2020027"/>
            <a:ext cx="6307279" cy="1077218"/>
          </a:xfrm>
          <a:prstGeom prst="rect">
            <a:avLst/>
          </a:prstGeom>
        </p:spPr>
        <p:txBody>
          <a:bodyPr wrap="square">
            <a:spAutoFit/>
          </a:bodyPr>
          <a:lstStyle/>
          <a:p>
            <a:pPr algn="just"/>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Tên</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tiếng</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Hán</a:t>
            </a:r>
            <a:r>
              <a:rPr lang="en-US" sz="3200" b="1" dirty="0">
                <a:solidFill>
                  <a:srgbClr val="3C4043"/>
                </a:solidFill>
                <a:latin typeface="Times New Roman" panose="02020603050405020304" pitchFamily="18" charset="0"/>
                <a:cs typeface="Times New Roman" panose="02020603050405020304" pitchFamily="18" charset="0"/>
              </a:rPr>
              <a:t>: </a:t>
            </a:r>
            <a:r>
              <a:rPr lang="vi-VN" sz="3200" i="1" dirty="0">
                <a:solidFill>
                  <a:srgbClr val="3C4043"/>
                </a:solidFill>
                <a:latin typeface="Times New Roman" panose="02020603050405020304" pitchFamily="18" charset="0"/>
                <a:cs typeface="Times New Roman" panose="02020603050405020304" pitchFamily="18" charset="0"/>
              </a:rPr>
              <a:t>Dụ chư tỳ tướng hịch văn</a:t>
            </a:r>
            <a:endParaRPr lang="en-SG" sz="3200" i="1"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BB43E82E-8D61-4F0E-A398-0964CB6A9340}"/>
              </a:ext>
            </a:extLst>
          </p:cNvPr>
          <p:cNvSpPr/>
          <p:nvPr/>
        </p:nvSpPr>
        <p:spPr>
          <a:xfrm>
            <a:off x="6385790" y="426027"/>
            <a:ext cx="4199083" cy="7809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phẩm</a:t>
            </a:r>
            <a:endParaRPr lang="en-SG" sz="4000" b="1" dirty="0">
              <a:solidFill>
                <a:srgbClr val="FF0000"/>
              </a:solidFill>
              <a:latin typeface="Times New Roman" panose="02020603050405020304" pitchFamily="18" charset="0"/>
              <a:cs typeface="Times New Roman" panose="02020603050405020304" pitchFamily="18" charset="0"/>
            </a:endParaRPr>
          </a:p>
        </p:txBody>
      </p:sp>
      <p:pic>
        <p:nvPicPr>
          <p:cNvPr id="6" name="图片 2">
            <a:extLst>
              <a:ext uri="{FF2B5EF4-FFF2-40B4-BE49-F238E27FC236}">
                <a16:creationId xmlns:a16="http://schemas.microsoft.com/office/drawing/2014/main" xmlns="" id="{EE1E7DC1-908C-435C-85D5-8BB54A212E5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839691" y="164243"/>
            <a:ext cx="1536700" cy="1395981"/>
          </a:xfrm>
          <a:prstGeom prst="rect">
            <a:avLst/>
          </a:prstGeom>
        </p:spPr>
      </p:pic>
      <p:sp>
        <p:nvSpPr>
          <p:cNvPr id="7" name="Rectangle 6">
            <a:extLst>
              <a:ext uri="{FF2B5EF4-FFF2-40B4-BE49-F238E27FC236}">
                <a16:creationId xmlns:a16="http://schemas.microsoft.com/office/drawing/2014/main" xmlns="" id="{1ED47B5F-C79C-482F-9D91-5945C45550DC}"/>
              </a:ext>
            </a:extLst>
          </p:cNvPr>
          <p:cNvSpPr/>
          <p:nvPr/>
        </p:nvSpPr>
        <p:spPr>
          <a:xfrm>
            <a:off x="5191990" y="3336210"/>
            <a:ext cx="6307279" cy="584775"/>
          </a:xfrm>
          <a:prstGeom prst="rect">
            <a:avLst/>
          </a:prstGeom>
        </p:spPr>
        <p:txBody>
          <a:bodyPr wrap="square">
            <a:spAutoFit/>
          </a:bodyPr>
          <a:lstStyle/>
          <a:p>
            <a:pPr algn="just"/>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Phương</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thức</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biểu</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đạt</a:t>
            </a:r>
            <a:r>
              <a:rPr lang="en-US" sz="3200" b="1" dirty="0">
                <a:solidFill>
                  <a:srgbClr val="3C4043"/>
                </a:solidFill>
                <a:latin typeface="Times New Roman" panose="02020603050405020304" pitchFamily="18" charset="0"/>
                <a:cs typeface="Times New Roman" panose="02020603050405020304" pitchFamily="18" charset="0"/>
              </a:rPr>
              <a:t>: </a:t>
            </a:r>
            <a:r>
              <a:rPr lang="en-US" sz="3200" i="1" dirty="0" err="1">
                <a:solidFill>
                  <a:srgbClr val="3C4043"/>
                </a:solidFill>
                <a:latin typeface="Times New Roman" panose="02020603050405020304" pitchFamily="18" charset="0"/>
                <a:cs typeface="Times New Roman" panose="02020603050405020304" pitchFamily="18" charset="0"/>
              </a:rPr>
              <a:t>Nghị</a:t>
            </a:r>
            <a:r>
              <a:rPr lang="en-US" sz="3200" i="1" dirty="0">
                <a:solidFill>
                  <a:srgbClr val="3C4043"/>
                </a:solidFill>
                <a:latin typeface="Times New Roman" panose="02020603050405020304" pitchFamily="18" charset="0"/>
                <a:cs typeface="Times New Roman" panose="02020603050405020304" pitchFamily="18" charset="0"/>
              </a:rPr>
              <a:t> </a:t>
            </a:r>
            <a:r>
              <a:rPr lang="en-US" sz="3200" i="1" dirty="0" err="1">
                <a:solidFill>
                  <a:srgbClr val="3C4043"/>
                </a:solidFill>
                <a:latin typeface="Times New Roman" panose="02020603050405020304" pitchFamily="18" charset="0"/>
                <a:cs typeface="Times New Roman" panose="02020603050405020304" pitchFamily="18" charset="0"/>
              </a:rPr>
              <a:t>luận</a:t>
            </a:r>
            <a:endParaRPr lang="en-SG" sz="3200" i="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112FA598-04DF-4C5E-89F8-FA911CE506EE}"/>
              </a:ext>
            </a:extLst>
          </p:cNvPr>
          <p:cNvSpPr/>
          <p:nvPr/>
        </p:nvSpPr>
        <p:spPr>
          <a:xfrm>
            <a:off x="5191990" y="4311659"/>
            <a:ext cx="6307279" cy="584775"/>
          </a:xfrm>
          <a:prstGeom prst="rect">
            <a:avLst/>
          </a:prstGeom>
        </p:spPr>
        <p:txBody>
          <a:bodyPr wrap="square">
            <a:spAutoFit/>
          </a:bodyPr>
          <a:lstStyle/>
          <a:p>
            <a:pPr algn="just"/>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Thể</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loại</a:t>
            </a:r>
            <a:r>
              <a:rPr lang="en-US" sz="3200" b="1" dirty="0">
                <a:solidFill>
                  <a:srgbClr val="3C4043"/>
                </a:solidFill>
                <a:latin typeface="Times New Roman" panose="02020603050405020304" pitchFamily="18" charset="0"/>
                <a:cs typeface="Times New Roman" panose="02020603050405020304" pitchFamily="18" charset="0"/>
              </a:rPr>
              <a:t>: </a:t>
            </a:r>
            <a:r>
              <a:rPr lang="en-US" sz="3200" i="1" dirty="0" err="1">
                <a:solidFill>
                  <a:srgbClr val="3C4043"/>
                </a:solidFill>
                <a:latin typeface="Times New Roman" panose="02020603050405020304" pitchFamily="18" charset="0"/>
                <a:cs typeface="Times New Roman" panose="02020603050405020304" pitchFamily="18" charset="0"/>
              </a:rPr>
              <a:t>Hịch</a:t>
            </a:r>
            <a:endParaRPr lang="en-SG" sz="3200" i="1" dirty="0">
              <a:latin typeface="Times New Roman" panose="02020603050405020304" pitchFamily="18" charset="0"/>
              <a:cs typeface="Times New Roman" panose="02020603050405020304" pitchFamily="18" charset="0"/>
            </a:endParaRPr>
          </a:p>
        </p:txBody>
      </p:sp>
      <p:pic>
        <p:nvPicPr>
          <p:cNvPr id="10" name="Picture 12" descr="Hich tuong si">
            <a:extLst>
              <a:ext uri="{FF2B5EF4-FFF2-40B4-BE49-F238E27FC236}">
                <a16:creationId xmlns:a16="http://schemas.microsoft.com/office/drawing/2014/main" xmlns="" id="{AF2AEFC5-57D5-4F62-B4AB-C7ED017C9C86}"/>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46359" y="646545"/>
            <a:ext cx="4331222" cy="5721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796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diamond(in)">
                                      <p:cBhvr>
                                        <p:cTn id="28" dur="2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2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ircle(in)">
                                      <p:cBhvr>
                                        <p:cTn id="3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3DFE6729-CA17-44FA-86A9-C514B2982FA7}"/>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Káº¿t quáº£ hÃ¬nh áº£nh cho há»ch tÆ°á»ng sÄ©">
            <a:extLst>
              <a:ext uri="{FF2B5EF4-FFF2-40B4-BE49-F238E27FC236}">
                <a16:creationId xmlns:a16="http://schemas.microsoft.com/office/drawing/2014/main" xmlns="" id="{1B8D98DA-87BF-43E3-9308-9A06145980A5}"/>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7744" y="646546"/>
            <a:ext cx="3918766" cy="556029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a:extLst>
              <a:ext uri="{FF2B5EF4-FFF2-40B4-BE49-F238E27FC236}">
                <a16:creationId xmlns:a16="http://schemas.microsoft.com/office/drawing/2014/main" xmlns="" id="{A5517B45-A041-40FA-BA56-E22BD36A3DD5}"/>
              </a:ext>
            </a:extLst>
          </p:cNvPr>
          <p:cNvSpPr/>
          <p:nvPr/>
        </p:nvSpPr>
        <p:spPr>
          <a:xfrm>
            <a:off x="4925289" y="1916117"/>
            <a:ext cx="7076211" cy="584775"/>
          </a:xfrm>
          <a:prstGeom prst="rect">
            <a:avLst/>
          </a:prstGeom>
        </p:spPr>
        <p:txBody>
          <a:bodyPr wrap="square">
            <a:spAutoFit/>
          </a:bodyPr>
          <a:lstStyle/>
          <a:p>
            <a:pPr algn="just"/>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Tên</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tiếng</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Hán</a:t>
            </a:r>
            <a:r>
              <a:rPr lang="en-US" sz="3200" b="1" dirty="0">
                <a:solidFill>
                  <a:srgbClr val="3C4043"/>
                </a:solidFill>
                <a:latin typeface="Times New Roman" panose="02020603050405020304" pitchFamily="18" charset="0"/>
                <a:cs typeface="Times New Roman" panose="02020603050405020304" pitchFamily="18" charset="0"/>
              </a:rPr>
              <a:t>: </a:t>
            </a:r>
            <a:r>
              <a:rPr lang="vi-VN" sz="3000" i="1" dirty="0">
                <a:solidFill>
                  <a:srgbClr val="3C4043"/>
                </a:solidFill>
                <a:latin typeface="Times New Roman" panose="02020603050405020304" pitchFamily="18" charset="0"/>
                <a:cs typeface="Times New Roman" panose="02020603050405020304" pitchFamily="18" charset="0"/>
              </a:rPr>
              <a:t>Dụ chư tỳ tướng hịch văn</a:t>
            </a:r>
            <a:endParaRPr lang="en-SG" sz="3000" i="1"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BB43E82E-8D61-4F0E-A398-0964CB6A9340}"/>
              </a:ext>
            </a:extLst>
          </p:cNvPr>
          <p:cNvSpPr/>
          <p:nvPr/>
        </p:nvSpPr>
        <p:spPr>
          <a:xfrm>
            <a:off x="6385790" y="426027"/>
            <a:ext cx="4199083" cy="7809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phẩm</a:t>
            </a:r>
            <a:endParaRPr lang="en-SG" sz="4000" b="1" dirty="0">
              <a:solidFill>
                <a:srgbClr val="FF0000"/>
              </a:solidFill>
              <a:latin typeface="Times New Roman" panose="02020603050405020304" pitchFamily="18" charset="0"/>
              <a:cs typeface="Times New Roman" panose="02020603050405020304" pitchFamily="18" charset="0"/>
            </a:endParaRPr>
          </a:p>
        </p:txBody>
      </p:sp>
      <p:pic>
        <p:nvPicPr>
          <p:cNvPr id="6" name="图片 2">
            <a:extLst>
              <a:ext uri="{FF2B5EF4-FFF2-40B4-BE49-F238E27FC236}">
                <a16:creationId xmlns:a16="http://schemas.microsoft.com/office/drawing/2014/main" xmlns="" id="{EE1E7DC1-908C-435C-85D5-8BB54A212E5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839691" y="164243"/>
            <a:ext cx="1536700" cy="1395981"/>
          </a:xfrm>
          <a:prstGeom prst="rect">
            <a:avLst/>
          </a:prstGeom>
        </p:spPr>
      </p:pic>
      <p:sp>
        <p:nvSpPr>
          <p:cNvPr id="7" name="Rectangle 6">
            <a:extLst>
              <a:ext uri="{FF2B5EF4-FFF2-40B4-BE49-F238E27FC236}">
                <a16:creationId xmlns:a16="http://schemas.microsoft.com/office/drawing/2014/main" xmlns="" id="{1ED47B5F-C79C-482F-9D91-5945C45550DC}"/>
              </a:ext>
            </a:extLst>
          </p:cNvPr>
          <p:cNvSpPr/>
          <p:nvPr/>
        </p:nvSpPr>
        <p:spPr>
          <a:xfrm>
            <a:off x="4925289" y="2625223"/>
            <a:ext cx="6788967" cy="584775"/>
          </a:xfrm>
          <a:prstGeom prst="rect">
            <a:avLst/>
          </a:prstGeom>
        </p:spPr>
        <p:txBody>
          <a:bodyPr wrap="square">
            <a:spAutoFit/>
          </a:bodyPr>
          <a:lstStyle/>
          <a:p>
            <a:pPr algn="just"/>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Phương</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thức</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biểu</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đạt</a:t>
            </a:r>
            <a:r>
              <a:rPr lang="en-US" sz="3200" b="1" dirty="0">
                <a:solidFill>
                  <a:srgbClr val="3C4043"/>
                </a:solidFill>
                <a:latin typeface="Times New Roman" panose="02020603050405020304" pitchFamily="18" charset="0"/>
                <a:cs typeface="Times New Roman" panose="02020603050405020304" pitchFamily="18" charset="0"/>
              </a:rPr>
              <a:t>: </a:t>
            </a:r>
            <a:r>
              <a:rPr lang="en-US" sz="3200" i="1" dirty="0" err="1">
                <a:solidFill>
                  <a:srgbClr val="3C4043"/>
                </a:solidFill>
                <a:latin typeface="Times New Roman" panose="02020603050405020304" pitchFamily="18" charset="0"/>
                <a:cs typeface="Times New Roman" panose="02020603050405020304" pitchFamily="18" charset="0"/>
              </a:rPr>
              <a:t>Nghị</a:t>
            </a:r>
            <a:r>
              <a:rPr lang="en-US" sz="3200" i="1" dirty="0">
                <a:solidFill>
                  <a:srgbClr val="3C4043"/>
                </a:solidFill>
                <a:latin typeface="Times New Roman" panose="02020603050405020304" pitchFamily="18" charset="0"/>
                <a:cs typeface="Times New Roman" panose="02020603050405020304" pitchFamily="18" charset="0"/>
              </a:rPr>
              <a:t> </a:t>
            </a:r>
            <a:r>
              <a:rPr lang="en-US" sz="3200" i="1" dirty="0" err="1">
                <a:solidFill>
                  <a:srgbClr val="3C4043"/>
                </a:solidFill>
                <a:latin typeface="Times New Roman" panose="02020603050405020304" pitchFamily="18" charset="0"/>
                <a:cs typeface="Times New Roman" panose="02020603050405020304" pitchFamily="18" charset="0"/>
              </a:rPr>
              <a:t>luận</a:t>
            </a:r>
            <a:endParaRPr lang="en-SG" sz="3200" i="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112FA598-04DF-4C5E-89F8-FA911CE506EE}"/>
              </a:ext>
            </a:extLst>
          </p:cNvPr>
          <p:cNvSpPr/>
          <p:nvPr/>
        </p:nvSpPr>
        <p:spPr>
          <a:xfrm>
            <a:off x="4925289" y="3372070"/>
            <a:ext cx="6788967" cy="584775"/>
          </a:xfrm>
          <a:prstGeom prst="rect">
            <a:avLst/>
          </a:prstGeom>
        </p:spPr>
        <p:txBody>
          <a:bodyPr wrap="square">
            <a:spAutoFit/>
          </a:bodyPr>
          <a:lstStyle/>
          <a:p>
            <a:pPr algn="just"/>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Thể</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loại</a:t>
            </a:r>
            <a:r>
              <a:rPr lang="en-US" sz="3200" b="1" dirty="0">
                <a:solidFill>
                  <a:srgbClr val="3C4043"/>
                </a:solidFill>
                <a:latin typeface="Times New Roman" panose="02020603050405020304" pitchFamily="18" charset="0"/>
                <a:cs typeface="Times New Roman" panose="02020603050405020304" pitchFamily="18" charset="0"/>
              </a:rPr>
              <a:t>: </a:t>
            </a:r>
            <a:r>
              <a:rPr lang="en-US" sz="3200" i="1" dirty="0" err="1">
                <a:solidFill>
                  <a:srgbClr val="3C4043"/>
                </a:solidFill>
                <a:latin typeface="Times New Roman" panose="02020603050405020304" pitchFamily="18" charset="0"/>
                <a:cs typeface="Times New Roman" panose="02020603050405020304" pitchFamily="18" charset="0"/>
              </a:rPr>
              <a:t>Hịch</a:t>
            </a:r>
            <a:endParaRPr lang="en-SG" sz="3200" i="1"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B112D40E-5AB6-475A-8874-050AA47E33DD}"/>
              </a:ext>
            </a:extLst>
          </p:cNvPr>
          <p:cNvSpPr/>
          <p:nvPr/>
        </p:nvSpPr>
        <p:spPr>
          <a:xfrm>
            <a:off x="4942606" y="4179100"/>
            <a:ext cx="6788967" cy="584775"/>
          </a:xfrm>
          <a:prstGeom prst="rect">
            <a:avLst/>
          </a:prstGeom>
        </p:spPr>
        <p:txBody>
          <a:bodyPr wrap="square">
            <a:spAutoFit/>
          </a:bodyPr>
          <a:lstStyle/>
          <a:p>
            <a:pPr algn="just"/>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Hoàn</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cảnh</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sáng</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tác</a:t>
            </a:r>
            <a:r>
              <a:rPr lang="en-US" sz="3200" b="1" dirty="0">
                <a:solidFill>
                  <a:srgbClr val="3C4043"/>
                </a:solidFill>
                <a:latin typeface="Times New Roman" panose="02020603050405020304" pitchFamily="18" charset="0"/>
                <a:cs typeface="Times New Roman" panose="02020603050405020304" pitchFamily="18" charset="0"/>
              </a:rPr>
              <a:t>:</a:t>
            </a:r>
            <a:endParaRPr lang="en-SG" sz="3200" i="1"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A2592C03-911A-44F3-B5C2-EE1D1579DD87}"/>
              </a:ext>
            </a:extLst>
          </p:cNvPr>
          <p:cNvSpPr/>
          <p:nvPr/>
        </p:nvSpPr>
        <p:spPr>
          <a:xfrm>
            <a:off x="5257560" y="4905775"/>
            <a:ext cx="6473776" cy="1477328"/>
          </a:xfrm>
          <a:prstGeom prst="rect">
            <a:avLst/>
          </a:prstGeom>
        </p:spPr>
        <p:txBody>
          <a:bodyPr wrap="square">
            <a:spAutoFit/>
          </a:bodyPr>
          <a:lstStyle/>
          <a:p>
            <a:pPr algn="just"/>
            <a:r>
              <a:rPr lang="en-US" sz="3000" i="1" dirty="0">
                <a:solidFill>
                  <a:srgbClr val="3C4043"/>
                </a:solidFill>
                <a:latin typeface="Times New Roman" panose="02020603050405020304" pitchFamily="18" charset="0"/>
                <a:cs typeface="Times New Roman" panose="02020603050405020304" pitchFamily="18" charset="0"/>
              </a:rPr>
              <a:t>Ra </a:t>
            </a:r>
            <a:r>
              <a:rPr lang="en-US" sz="3000" i="1" dirty="0" err="1">
                <a:solidFill>
                  <a:srgbClr val="3C4043"/>
                </a:solidFill>
                <a:latin typeface="Times New Roman" panose="02020603050405020304" pitchFamily="18" charset="0"/>
                <a:cs typeface="Times New Roman" panose="02020603050405020304" pitchFamily="18" charset="0"/>
              </a:rPr>
              <a:t>đời</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trước</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cuộc</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kháng</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chiến</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chống</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Mông</a:t>
            </a:r>
            <a:r>
              <a:rPr lang="en-US" sz="3000" i="1" dirty="0">
                <a:solidFill>
                  <a:srgbClr val="3C4043"/>
                </a:solidFill>
                <a:latin typeface="Times New Roman" panose="02020603050405020304" pitchFamily="18" charset="0"/>
                <a:cs typeface="Times New Roman" panose="02020603050405020304" pitchFamily="18" charset="0"/>
              </a:rPr>
              <a:t> – </a:t>
            </a:r>
            <a:r>
              <a:rPr lang="en-US" sz="3000" i="1" dirty="0" err="1">
                <a:solidFill>
                  <a:srgbClr val="3C4043"/>
                </a:solidFill>
                <a:latin typeface="Times New Roman" panose="02020603050405020304" pitchFamily="18" charset="0"/>
                <a:cs typeface="Times New Roman" panose="02020603050405020304" pitchFamily="18" charset="0"/>
              </a:rPr>
              <a:t>Nguyên</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lần</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thứ</a:t>
            </a:r>
            <a:r>
              <a:rPr lang="en-US" sz="3000" i="1" dirty="0">
                <a:solidFill>
                  <a:srgbClr val="3C4043"/>
                </a:solidFill>
                <a:latin typeface="Times New Roman" panose="02020603050405020304" pitchFamily="18" charset="0"/>
                <a:cs typeface="Times New Roman" panose="02020603050405020304" pitchFamily="18" charset="0"/>
              </a:rPr>
              <a:t> 2 (1285) </a:t>
            </a:r>
            <a:r>
              <a:rPr lang="en-US" sz="3000" i="1" dirty="0" err="1">
                <a:solidFill>
                  <a:srgbClr val="3C4043"/>
                </a:solidFill>
                <a:latin typeface="Times New Roman" panose="02020603050405020304" pitchFamily="18" charset="0"/>
                <a:cs typeface="Times New Roman" panose="02020603050405020304" pitchFamily="18" charset="0"/>
              </a:rPr>
              <a:t>nhằm</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nêu</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cao</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quyết</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tâm</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đánh</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giặc</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thắng</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giặc</a:t>
            </a:r>
            <a:endParaRPr lang="en-SG" sz="3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06823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B30F7047-1614-4D88-BBF8-34BDF9D90477}"/>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圆角矩形 2">
            <a:extLst>
              <a:ext uri="{FF2B5EF4-FFF2-40B4-BE49-F238E27FC236}">
                <a16:creationId xmlns:a16="http://schemas.microsoft.com/office/drawing/2014/main" xmlns="" id="{BBD7E52D-CA1C-4395-9C79-3DA240DC0EAC}"/>
              </a:ext>
            </a:extLst>
          </p:cNvPr>
          <p:cNvSpPr/>
          <p:nvPr/>
        </p:nvSpPr>
        <p:spPr>
          <a:xfrm rot="19055120">
            <a:off x="611128" y="2428056"/>
            <a:ext cx="2380013" cy="2221834"/>
          </a:xfrm>
          <a:prstGeom prst="roundRect">
            <a:avLst/>
          </a:prstGeom>
          <a:gradFill flip="none" rotWithShape="1">
            <a:gsLst>
              <a:gs pos="0">
                <a:srgbClr val="C9CBC8"/>
              </a:gs>
              <a:gs pos="100000">
                <a:srgbClr val="FCFCFC"/>
              </a:gs>
            </a:gsLst>
            <a:lin ang="8100000" scaled="1"/>
            <a:tileRect/>
          </a:gra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3" dirty="0"/>
          </a:p>
        </p:txBody>
      </p:sp>
      <p:sp>
        <p:nvSpPr>
          <p:cNvPr id="18" name="TextBox 17">
            <a:extLst>
              <a:ext uri="{FF2B5EF4-FFF2-40B4-BE49-F238E27FC236}">
                <a16:creationId xmlns:a16="http://schemas.microsoft.com/office/drawing/2014/main" xmlns="" id="{E65DF522-AF5F-4E3D-8720-BD2F39966D4F}"/>
              </a:ext>
            </a:extLst>
          </p:cNvPr>
          <p:cNvSpPr txBox="1"/>
          <p:nvPr/>
        </p:nvSpPr>
        <p:spPr>
          <a:xfrm>
            <a:off x="1158277" y="2602606"/>
            <a:ext cx="1327254" cy="1938992"/>
          </a:xfrm>
          <a:prstGeom prst="rect">
            <a:avLst/>
          </a:prstGeom>
          <a:noFill/>
        </p:spPr>
        <p:txBody>
          <a:bodyPr wrap="square" rtlCol="0">
            <a:spAutoFit/>
          </a:bodyPr>
          <a:lstStyle/>
          <a:p>
            <a:r>
              <a:rPr lang="en-US" sz="6000" b="1" dirty="0" err="1">
                <a:latin typeface="Times New Roman" panose="02020603050405020304" pitchFamily="18" charset="0"/>
                <a:cs typeface="Times New Roman" panose="02020603050405020304" pitchFamily="18" charset="0"/>
              </a:rPr>
              <a:t>Bố</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cục</a:t>
            </a:r>
            <a:endParaRPr lang="en-SG" sz="6000" b="1" dirty="0">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xmlns="" id="{EF7FFD59-0353-4AB8-ACFC-6619F79E9E1A}"/>
              </a:ext>
            </a:extLst>
          </p:cNvPr>
          <p:cNvSpPr/>
          <p:nvPr/>
        </p:nvSpPr>
        <p:spPr>
          <a:xfrm>
            <a:off x="4270665" y="587925"/>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r"/>
            <a:r>
              <a:rPr lang="vi-VN" sz="2800" b="1" dirty="0">
                <a:solidFill>
                  <a:schemeClr val="tx2"/>
                </a:solidFill>
                <a:latin typeface="+mj-lt"/>
              </a:rPr>
              <a:t>Từ đầu </a:t>
            </a:r>
            <a:r>
              <a:rPr lang="en-US" sz="2800" b="1" dirty="0">
                <a:solidFill>
                  <a:schemeClr val="tx2"/>
                </a:solidFill>
                <a:latin typeface="+mj-lt"/>
              </a:rPr>
              <a:t>…</a:t>
            </a:r>
            <a:r>
              <a:rPr lang="vi-VN" sz="2800" b="1" dirty="0">
                <a:solidFill>
                  <a:schemeClr val="tx2"/>
                </a:solidFill>
                <a:latin typeface="+mj-lt"/>
              </a:rPr>
              <a:t> “</a:t>
            </a:r>
            <a:r>
              <a:rPr lang="vi-VN" sz="2800" b="1" i="1" dirty="0">
                <a:solidFill>
                  <a:schemeClr val="tx2"/>
                </a:solidFill>
                <a:latin typeface="+mj-lt"/>
              </a:rPr>
              <a:t>còn lưu tiếng tốt</a:t>
            </a:r>
            <a:r>
              <a:rPr lang="vi-VN" sz="2800" b="1" dirty="0">
                <a:solidFill>
                  <a:schemeClr val="tx2"/>
                </a:solidFill>
                <a:latin typeface="+mj-lt"/>
              </a:rPr>
              <a:t>” </a:t>
            </a:r>
            <a:endParaRPr lang="en-US" sz="2800" b="1" dirty="0">
              <a:solidFill>
                <a:schemeClr val="tx2"/>
              </a:solidFill>
              <a:latin typeface="+mj-lt"/>
            </a:endParaRPr>
          </a:p>
          <a:p>
            <a:pPr algn="r"/>
            <a:r>
              <a:rPr lang="vi-VN" sz="2800" b="1" dirty="0">
                <a:solidFill>
                  <a:srgbClr val="FF0000"/>
                </a:solidFill>
                <a:latin typeface="+mj-lt"/>
              </a:rPr>
              <a:t>(</a:t>
            </a:r>
            <a:r>
              <a:rPr lang="en-US" sz="2800" b="1" dirty="0">
                <a:solidFill>
                  <a:srgbClr val="FF0000"/>
                </a:solidFill>
                <a:latin typeface="Times New Roman" panose="02020603050405020304" pitchFamily="18" charset="0"/>
                <a:cs typeface="Times New Roman" panose="02020603050405020304" pitchFamily="18" charset="0"/>
              </a:rPr>
              <a:t>N</a:t>
            </a:r>
            <a:r>
              <a:rPr lang="vi-VN" sz="2800" b="1" dirty="0">
                <a:solidFill>
                  <a:srgbClr val="FF0000"/>
                </a:solidFill>
                <a:latin typeface="+mj-lt"/>
              </a:rPr>
              <a:t>êu gương trung thần nghĩa sĩ)</a:t>
            </a:r>
          </a:p>
        </p:txBody>
      </p:sp>
      <p:pic>
        <p:nvPicPr>
          <p:cNvPr id="21" name="图片 4">
            <a:extLst>
              <a:ext uri="{FF2B5EF4-FFF2-40B4-BE49-F238E27FC236}">
                <a16:creationId xmlns:a16="http://schemas.microsoft.com/office/drawing/2014/main" xmlns="" id="{63D2E5E1-7F27-4AAB-8609-17514DA480B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20106723">
            <a:off x="3841319" y="428699"/>
            <a:ext cx="1213981" cy="1213981"/>
          </a:xfrm>
          <a:prstGeom prst="rect">
            <a:avLst/>
          </a:prstGeom>
        </p:spPr>
      </p:pic>
      <p:sp>
        <p:nvSpPr>
          <p:cNvPr id="22" name="文本框 14">
            <a:extLst>
              <a:ext uri="{FF2B5EF4-FFF2-40B4-BE49-F238E27FC236}">
                <a16:creationId xmlns:a16="http://schemas.microsoft.com/office/drawing/2014/main" xmlns="" id="{5C136A9F-C43A-48F4-8660-F4F7FC9C144C}"/>
              </a:ext>
            </a:extLst>
          </p:cNvPr>
          <p:cNvSpPr txBox="1"/>
          <p:nvPr/>
        </p:nvSpPr>
        <p:spPr>
          <a:xfrm>
            <a:off x="4018975" y="738736"/>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3200" dirty="0">
                <a:latin typeface="Times New Roman" panose="02020603050405020304" pitchFamily="18" charset="0"/>
                <a:ea typeface="851tegakizatsu" panose="02000600000000000000" pitchFamily="2" charset="-122"/>
                <a:cs typeface="Times New Roman" panose="02020603050405020304" pitchFamily="18" charset="0"/>
              </a:rPr>
              <a:t>P1</a:t>
            </a:r>
            <a:endParaRPr lang="zh-CN" altLang="en-US" sz="3200" dirty="0">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3" name="Rectangle: Rounded Corners 22">
            <a:extLst>
              <a:ext uri="{FF2B5EF4-FFF2-40B4-BE49-F238E27FC236}">
                <a16:creationId xmlns:a16="http://schemas.microsoft.com/office/drawing/2014/main" xmlns="" id="{B9A1EE1F-3A98-43EA-8E1B-D69E6B606FD4}"/>
              </a:ext>
            </a:extLst>
          </p:cNvPr>
          <p:cNvSpPr/>
          <p:nvPr/>
        </p:nvSpPr>
        <p:spPr>
          <a:xfrm>
            <a:off x="4270665" y="2200066"/>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r"/>
            <a:r>
              <a:rPr lang="en-US" sz="2800" b="1" dirty="0">
                <a:solidFill>
                  <a:schemeClr val="tx2"/>
                </a:solidFill>
                <a:latin typeface="+mj-lt"/>
              </a:rPr>
              <a:t>        </a:t>
            </a:r>
            <a:r>
              <a:rPr lang="vi-VN" sz="2800" b="1" dirty="0">
                <a:solidFill>
                  <a:schemeClr val="tx2"/>
                </a:solidFill>
                <a:latin typeface="+mj-lt"/>
              </a:rPr>
              <a:t>T</a:t>
            </a:r>
            <a:r>
              <a:rPr lang="en-US" sz="2800" b="1" dirty="0" err="1">
                <a:solidFill>
                  <a:schemeClr val="tx2"/>
                </a:solidFill>
                <a:latin typeface="Times New Roman" panose="02020603050405020304" pitchFamily="18" charset="0"/>
                <a:cs typeface="Times New Roman" panose="02020603050405020304" pitchFamily="18" charset="0"/>
              </a:rPr>
              <a:t>iếp</a:t>
            </a:r>
            <a:r>
              <a:rPr lang="en-US" sz="2800" b="1" dirty="0">
                <a:solidFill>
                  <a:schemeClr val="tx2"/>
                </a:solidFill>
                <a:latin typeface="Times New Roman" panose="02020603050405020304" pitchFamily="18" charset="0"/>
                <a:cs typeface="Times New Roman" panose="02020603050405020304" pitchFamily="18" charset="0"/>
              </a:rPr>
              <a:t> …</a:t>
            </a:r>
            <a:r>
              <a:rPr lang="vi-VN" sz="2800" b="1" dirty="0">
                <a:solidFill>
                  <a:schemeClr val="tx2"/>
                </a:solidFill>
                <a:latin typeface="+mj-lt"/>
              </a:rPr>
              <a:t> “</a:t>
            </a:r>
            <a:r>
              <a:rPr lang="vi-VN" sz="2800" b="1" i="1" dirty="0">
                <a:solidFill>
                  <a:schemeClr val="tx2"/>
                </a:solidFill>
                <a:latin typeface="+mj-lt"/>
              </a:rPr>
              <a:t>vui lòng</a:t>
            </a:r>
            <a:r>
              <a:rPr lang="vi-VN" sz="2800" b="1" dirty="0">
                <a:solidFill>
                  <a:schemeClr val="tx2"/>
                </a:solidFill>
                <a:latin typeface="+mj-lt"/>
              </a:rPr>
              <a:t>” </a:t>
            </a:r>
            <a:r>
              <a:rPr lang="vi-VN" sz="2800" b="1" dirty="0">
                <a:solidFill>
                  <a:srgbClr val="FF0000"/>
                </a:solidFill>
                <a:latin typeface="+mj-lt"/>
              </a:rPr>
              <a:t>(</a:t>
            </a:r>
            <a:r>
              <a:rPr lang="en-US" sz="2800" b="1" dirty="0">
                <a:solidFill>
                  <a:srgbClr val="FF0000"/>
                </a:solidFill>
                <a:latin typeface="Times New Roman" panose="02020603050405020304" pitchFamily="18" charset="0"/>
                <a:cs typeface="Times New Roman" panose="02020603050405020304" pitchFamily="18" charset="0"/>
              </a:rPr>
              <a:t>T</a:t>
            </a:r>
            <a:r>
              <a:rPr lang="vi-VN" sz="2800" b="1" dirty="0">
                <a:solidFill>
                  <a:srgbClr val="FF0000"/>
                </a:solidFill>
                <a:latin typeface="+mj-lt"/>
              </a:rPr>
              <a:t>ình hình đất nước hiện tại và nỗi lòng của chủ tướng)</a:t>
            </a:r>
          </a:p>
        </p:txBody>
      </p:sp>
      <p:pic>
        <p:nvPicPr>
          <p:cNvPr id="24" name="图片 4">
            <a:extLst>
              <a:ext uri="{FF2B5EF4-FFF2-40B4-BE49-F238E27FC236}">
                <a16:creationId xmlns:a16="http://schemas.microsoft.com/office/drawing/2014/main" xmlns="" id="{FD49D686-000C-49CB-8BAC-1ACD25FCFE9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20106723">
            <a:off x="3841319" y="2040840"/>
            <a:ext cx="1213981" cy="1213981"/>
          </a:xfrm>
          <a:prstGeom prst="rect">
            <a:avLst/>
          </a:prstGeom>
        </p:spPr>
      </p:pic>
      <p:sp>
        <p:nvSpPr>
          <p:cNvPr id="25" name="文本框 14">
            <a:extLst>
              <a:ext uri="{FF2B5EF4-FFF2-40B4-BE49-F238E27FC236}">
                <a16:creationId xmlns:a16="http://schemas.microsoft.com/office/drawing/2014/main" xmlns="" id="{678D9AD7-5290-4CC7-9A76-72CBC32F8F84}"/>
              </a:ext>
            </a:extLst>
          </p:cNvPr>
          <p:cNvSpPr txBox="1"/>
          <p:nvPr/>
        </p:nvSpPr>
        <p:spPr>
          <a:xfrm>
            <a:off x="4018975" y="2350877"/>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3200" dirty="0">
                <a:latin typeface="Times New Roman" panose="02020603050405020304" pitchFamily="18" charset="0"/>
                <a:ea typeface="851tegakizatsu" panose="02000600000000000000" pitchFamily="2" charset="-122"/>
                <a:cs typeface="Times New Roman" panose="02020603050405020304" pitchFamily="18" charset="0"/>
              </a:rPr>
              <a:t>P2</a:t>
            </a:r>
            <a:endParaRPr lang="zh-CN" altLang="en-US" sz="3200" dirty="0">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6" name="Rectangle: Rounded Corners 25">
            <a:extLst>
              <a:ext uri="{FF2B5EF4-FFF2-40B4-BE49-F238E27FC236}">
                <a16:creationId xmlns:a16="http://schemas.microsoft.com/office/drawing/2014/main" xmlns="" id="{FD52AA2C-EDB9-4ECD-8BFB-842BD368C129}"/>
              </a:ext>
            </a:extLst>
          </p:cNvPr>
          <p:cNvSpPr/>
          <p:nvPr/>
        </p:nvSpPr>
        <p:spPr>
          <a:xfrm>
            <a:off x="4270665" y="3917861"/>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r"/>
            <a:r>
              <a:rPr lang="vi-VN" sz="2800" b="1" dirty="0">
                <a:solidFill>
                  <a:schemeClr val="tx2"/>
                </a:solidFill>
                <a:latin typeface="+mj-lt"/>
              </a:rPr>
              <a:t>T</a:t>
            </a:r>
            <a:r>
              <a:rPr lang="en-US" sz="2800" b="1" dirty="0" err="1">
                <a:solidFill>
                  <a:schemeClr val="tx2"/>
                </a:solidFill>
                <a:latin typeface="Times New Roman" panose="02020603050405020304" pitchFamily="18" charset="0"/>
                <a:cs typeface="Times New Roman" panose="02020603050405020304" pitchFamily="18" charset="0"/>
              </a:rPr>
              <a:t>iếp</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a:solidFill>
                  <a:schemeClr val="tx2"/>
                </a:solidFill>
                <a:latin typeface="+mj-lt"/>
                <a:cs typeface="Times New Roman" panose="02020603050405020304" pitchFamily="18" charset="0"/>
              </a:rPr>
              <a:t> </a:t>
            </a:r>
            <a:r>
              <a:rPr lang="vi-VN" sz="2800" b="1" dirty="0">
                <a:solidFill>
                  <a:schemeClr val="tx2"/>
                </a:solidFill>
                <a:latin typeface="+mj-lt"/>
              </a:rPr>
              <a:t>“</a:t>
            </a:r>
            <a:r>
              <a:rPr lang="vi-VN" sz="2800" b="1" i="1" dirty="0">
                <a:solidFill>
                  <a:schemeClr val="tx2"/>
                </a:solidFill>
                <a:latin typeface="+mj-lt"/>
              </a:rPr>
              <a:t>không muốn </a:t>
            </a:r>
            <a:r>
              <a:rPr lang="en-US" sz="2800" b="1" i="1" dirty="0">
                <a:solidFill>
                  <a:schemeClr val="tx2"/>
                </a:solidFill>
                <a:latin typeface="+mj-lt"/>
              </a:rPr>
              <a:t>… </a:t>
            </a:r>
            <a:r>
              <a:rPr lang="vi-VN" sz="2800" b="1" i="1" dirty="0">
                <a:solidFill>
                  <a:schemeClr val="tx2"/>
                </a:solidFill>
                <a:latin typeface="+mj-lt"/>
              </a:rPr>
              <a:t>được không ?” </a:t>
            </a:r>
            <a:r>
              <a:rPr lang="en-US" sz="2800" b="1" i="1" dirty="0">
                <a:solidFill>
                  <a:schemeClr val="tx2"/>
                </a:solidFill>
                <a:latin typeface="+mj-lt"/>
              </a:rPr>
              <a:t> </a:t>
            </a:r>
            <a:r>
              <a:rPr lang="vi-VN" sz="2800" b="1" dirty="0">
                <a:solidFill>
                  <a:srgbClr val="FF0000"/>
                </a:solidFill>
                <a:latin typeface="+mj-lt"/>
              </a:rPr>
              <a:t>(</a:t>
            </a:r>
            <a:r>
              <a:rPr lang="en-US" sz="2800" b="1" dirty="0">
                <a:solidFill>
                  <a:srgbClr val="FF0000"/>
                </a:solidFill>
                <a:latin typeface="Times New Roman" panose="02020603050405020304" pitchFamily="18" charset="0"/>
                <a:cs typeface="Times New Roman" panose="02020603050405020304" pitchFamily="18" charset="0"/>
              </a:rPr>
              <a:t>P</a:t>
            </a:r>
            <a:r>
              <a:rPr lang="vi-VN" sz="2800" b="1" dirty="0">
                <a:solidFill>
                  <a:srgbClr val="FF0000"/>
                </a:solidFill>
                <a:latin typeface="+mj-lt"/>
              </a:rPr>
              <a:t>hân tích phải trái, làm rõ đúng sai)</a:t>
            </a:r>
          </a:p>
        </p:txBody>
      </p:sp>
      <p:pic>
        <p:nvPicPr>
          <p:cNvPr id="27" name="图片 4">
            <a:extLst>
              <a:ext uri="{FF2B5EF4-FFF2-40B4-BE49-F238E27FC236}">
                <a16:creationId xmlns:a16="http://schemas.microsoft.com/office/drawing/2014/main" xmlns="" id="{AC4B1661-B839-452F-95C7-E2065557688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20106723">
            <a:off x="3841319" y="3758635"/>
            <a:ext cx="1213981" cy="1213981"/>
          </a:xfrm>
          <a:prstGeom prst="rect">
            <a:avLst/>
          </a:prstGeom>
        </p:spPr>
      </p:pic>
      <p:sp>
        <p:nvSpPr>
          <p:cNvPr id="28" name="文本框 14">
            <a:extLst>
              <a:ext uri="{FF2B5EF4-FFF2-40B4-BE49-F238E27FC236}">
                <a16:creationId xmlns:a16="http://schemas.microsoft.com/office/drawing/2014/main" xmlns="" id="{F32A610F-0892-4A74-A745-343DCE758CEE}"/>
              </a:ext>
            </a:extLst>
          </p:cNvPr>
          <p:cNvSpPr txBox="1"/>
          <p:nvPr/>
        </p:nvSpPr>
        <p:spPr>
          <a:xfrm>
            <a:off x="4018975" y="4068672"/>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3200" dirty="0">
                <a:latin typeface="Times New Roman" panose="02020603050405020304" pitchFamily="18" charset="0"/>
                <a:ea typeface="851tegakizatsu" panose="02000600000000000000" pitchFamily="2" charset="-122"/>
                <a:cs typeface="Times New Roman" panose="02020603050405020304" pitchFamily="18" charset="0"/>
              </a:rPr>
              <a:t>P3</a:t>
            </a:r>
            <a:endParaRPr lang="zh-CN" altLang="en-US" sz="3200" dirty="0">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9" name="Rectangle: Rounded Corners 28">
            <a:extLst>
              <a:ext uri="{FF2B5EF4-FFF2-40B4-BE49-F238E27FC236}">
                <a16:creationId xmlns:a16="http://schemas.microsoft.com/office/drawing/2014/main" xmlns="" id="{016F83C3-40B8-482D-997C-9FCEB59A1DCA}"/>
              </a:ext>
            </a:extLst>
          </p:cNvPr>
          <p:cNvSpPr/>
          <p:nvPr/>
        </p:nvSpPr>
        <p:spPr>
          <a:xfrm>
            <a:off x="4270665" y="5440752"/>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indent="892175" algn="r"/>
            <a:r>
              <a:rPr lang="en-US" sz="2800" b="1" dirty="0">
                <a:solidFill>
                  <a:schemeClr val="tx2"/>
                </a:solidFill>
                <a:latin typeface="Times New Roman" panose="02020603050405020304" pitchFamily="18" charset="0"/>
                <a:cs typeface="Times New Roman" panose="02020603050405020304" pitchFamily="18" charset="0"/>
              </a:rPr>
              <a:t>   C</a:t>
            </a:r>
            <a:r>
              <a:rPr lang="vi-VN" sz="2800" b="1" dirty="0">
                <a:solidFill>
                  <a:schemeClr val="tx2"/>
                </a:solidFill>
                <a:latin typeface="+mj-lt"/>
              </a:rPr>
              <a:t>òn lại</a:t>
            </a:r>
            <a:r>
              <a:rPr lang="en-US" sz="2800" b="1" dirty="0">
                <a:solidFill>
                  <a:schemeClr val="tx2"/>
                </a:solidFill>
                <a:latin typeface="+mj-lt"/>
              </a:rPr>
              <a:t> </a:t>
            </a:r>
            <a:r>
              <a:rPr lang="vi-VN" sz="2800" b="1" dirty="0">
                <a:solidFill>
                  <a:srgbClr val="FF0000"/>
                </a:solidFill>
                <a:latin typeface="+mj-lt"/>
              </a:rPr>
              <a:t>(</a:t>
            </a:r>
            <a:r>
              <a:rPr lang="en-US" sz="2800" b="1" dirty="0">
                <a:solidFill>
                  <a:srgbClr val="FF0000"/>
                </a:solidFill>
                <a:latin typeface="Times New Roman" panose="02020603050405020304" pitchFamily="18" charset="0"/>
                <a:cs typeface="Times New Roman" panose="02020603050405020304" pitchFamily="18" charset="0"/>
              </a:rPr>
              <a:t>N</a:t>
            </a:r>
            <a:r>
              <a:rPr lang="vi-VN" sz="2800" b="1" dirty="0">
                <a:solidFill>
                  <a:srgbClr val="FF0000"/>
                </a:solidFill>
                <a:latin typeface="+mj-lt"/>
              </a:rPr>
              <a:t>êu nhiệm vụ cấp bách, khích lệ tinh thần chiến đấu)</a:t>
            </a:r>
          </a:p>
        </p:txBody>
      </p:sp>
      <p:pic>
        <p:nvPicPr>
          <p:cNvPr id="30" name="图片 4">
            <a:extLst>
              <a:ext uri="{FF2B5EF4-FFF2-40B4-BE49-F238E27FC236}">
                <a16:creationId xmlns:a16="http://schemas.microsoft.com/office/drawing/2014/main" xmlns="" id="{22F30497-F7D5-481E-AF79-C45069B3B52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20106723">
            <a:off x="3841319" y="5281526"/>
            <a:ext cx="1213981" cy="1213981"/>
          </a:xfrm>
          <a:prstGeom prst="rect">
            <a:avLst/>
          </a:prstGeom>
        </p:spPr>
      </p:pic>
      <p:sp>
        <p:nvSpPr>
          <p:cNvPr id="31" name="文本框 14">
            <a:extLst>
              <a:ext uri="{FF2B5EF4-FFF2-40B4-BE49-F238E27FC236}">
                <a16:creationId xmlns:a16="http://schemas.microsoft.com/office/drawing/2014/main" xmlns="" id="{5ECD8EEF-0A7C-46DD-8537-8F9C1B5FBCA8}"/>
              </a:ext>
            </a:extLst>
          </p:cNvPr>
          <p:cNvSpPr txBox="1"/>
          <p:nvPr/>
        </p:nvSpPr>
        <p:spPr>
          <a:xfrm>
            <a:off x="4018975" y="5591563"/>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3200" dirty="0">
                <a:latin typeface="Times New Roman" panose="02020603050405020304" pitchFamily="18" charset="0"/>
                <a:ea typeface="851tegakizatsu" panose="02000600000000000000" pitchFamily="2" charset="-122"/>
                <a:cs typeface="Times New Roman" panose="02020603050405020304" pitchFamily="18" charset="0"/>
              </a:rPr>
              <a:t>P4</a:t>
            </a:r>
            <a:endParaRPr lang="zh-CN" altLang="en-US" sz="3200" dirty="0">
              <a:latin typeface="Times New Roman" panose="02020603050405020304" pitchFamily="18" charset="0"/>
              <a:ea typeface="851tegakizatsu" panose="02000600000000000000" pitchFamily="2" charset="-122"/>
              <a:cs typeface="Times New Roman" panose="02020603050405020304" pitchFamily="18" charset="0"/>
            </a:endParaRPr>
          </a:p>
        </p:txBody>
      </p:sp>
    </p:spTree>
    <p:extLst>
      <p:ext uri="{BB962C8B-B14F-4D97-AF65-F5344CB8AC3E}">
        <p14:creationId xmlns:p14="http://schemas.microsoft.com/office/powerpoint/2010/main" xmlns="" val="204848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randombar(horizontal)">
                                      <p:cBhvr>
                                        <p:cTn id="29" dur="500"/>
                                        <p:tgtEl>
                                          <p:spTgt spid="2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randombar(horizont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randombar(horizontal)">
                                      <p:cBhvr>
                                        <p:cTn id="40" dur="500"/>
                                        <p:tgtEl>
                                          <p:spTgt spid="28"/>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randombar(horizontal)">
                                      <p:cBhvr>
                                        <p:cTn id="48" dur="500"/>
                                        <p:tgtEl>
                                          <p:spTgt spid="3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randombar(horizontal)">
                                      <p:cBhvr>
                                        <p:cTn id="51" dur="500"/>
                                        <p:tgtEl>
                                          <p:spTgt spid="31"/>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randombar(horizontal)">
                                      <p:cBhvr>
                                        <p:cTn id="5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0" grpId="0" animBg="1"/>
      <p:bldP spid="22" grpId="0"/>
      <p:bldP spid="23" grpId="0" animBg="1"/>
      <p:bldP spid="25" grpId="0"/>
      <p:bldP spid="26" grpId="0" animBg="1"/>
      <p:bldP spid="28" grpId="0"/>
      <p:bldP spid="29" grpId="0" animBg="1"/>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xmlns="" id="{B8BA75D3-FF68-420F-B004-A1F6DF45CE30}"/>
              </a:ext>
            </a:extLst>
          </p:cNvPr>
          <p:cNvSpPr>
            <a:spLocks noChangeArrowheads="1"/>
          </p:cNvSpPr>
          <p:nvPr/>
        </p:nvSpPr>
        <p:spPr bwMode="auto">
          <a:xfrm>
            <a:off x="1524001" y="1447800"/>
            <a:ext cx="4124325" cy="4064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a:solidFill>
                  <a:srgbClr val="FF0066"/>
                </a:solidFill>
                <a:effectLst>
                  <a:outerShdw blurRad="38100" dist="38100" dir="2700000" algn="tl">
                    <a:srgbClr val="C0C0C0"/>
                  </a:outerShdw>
                </a:effectLst>
                <a:latin typeface=".VnCentury Schoolbook" pitchFamily="34" charset="0"/>
              </a:rPr>
              <a:t>P1</a:t>
            </a:r>
            <a:r>
              <a:rPr lang="en-US" sz="2000" b="1">
                <a:solidFill>
                  <a:srgbClr val="0000FF"/>
                </a:solidFill>
                <a:effectLst>
                  <a:outerShdw blurRad="38100" dist="38100" dir="2700000" algn="tl">
                    <a:srgbClr val="C0C0C0"/>
                  </a:outerShdw>
                </a:effectLst>
                <a:latin typeface=".VnCentury Schoolbook" pitchFamily="34" charset="0"/>
              </a:rPr>
              <a:t>: Nªu vÊn ®Ò</a:t>
            </a:r>
          </a:p>
        </p:txBody>
      </p:sp>
      <p:sp>
        <p:nvSpPr>
          <p:cNvPr id="5" name="Rectangle 3">
            <a:extLst>
              <a:ext uri="{FF2B5EF4-FFF2-40B4-BE49-F238E27FC236}">
                <a16:creationId xmlns:a16="http://schemas.microsoft.com/office/drawing/2014/main" xmlns="" id="{E09A43F4-2DFC-48FF-AF66-3F070003BF59}"/>
              </a:ext>
            </a:extLst>
          </p:cNvPr>
          <p:cNvSpPr>
            <a:spLocks noChangeArrowheads="1"/>
          </p:cNvSpPr>
          <p:nvPr/>
        </p:nvSpPr>
        <p:spPr bwMode="auto">
          <a:xfrm>
            <a:off x="1676400" y="4027488"/>
            <a:ext cx="4191000" cy="10160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dirty="0">
                <a:solidFill>
                  <a:srgbClr val="FF0066"/>
                </a:solidFill>
                <a:effectLst>
                  <a:outerShdw blurRad="38100" dist="38100" dir="2700000" algn="tl">
                    <a:srgbClr val="C0C0C0"/>
                  </a:outerShdw>
                </a:effectLst>
                <a:latin typeface=".VnCentury Schoolbook" pitchFamily="34" charset="0"/>
              </a:rPr>
              <a:t>P3</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NhËn</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Þnh</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t×nh</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h×nh</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ph©n</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tÝch</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ph¶i</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tr¸i</a:t>
            </a:r>
            <a:r>
              <a:rPr lang="en-US" sz="2000" b="1" dirty="0">
                <a:solidFill>
                  <a:srgbClr val="0000FF"/>
                </a:solidFill>
                <a:effectLst>
                  <a:outerShdw blurRad="38100" dist="38100" dir="2700000" algn="tl">
                    <a:srgbClr val="C0C0C0"/>
                  </a:outerShdw>
                </a:effectLst>
                <a:latin typeface=".VnCentury Schoolbook" pitchFamily="34" charset="0"/>
              </a:rPr>
              <a:t> ®Ó </a:t>
            </a:r>
            <a:r>
              <a:rPr lang="en-US" sz="2000" b="1" dirty="0" err="1">
                <a:solidFill>
                  <a:srgbClr val="0000FF"/>
                </a:solidFill>
                <a:effectLst>
                  <a:outerShdw blurRad="38100" dist="38100" dir="2700000" algn="tl">
                    <a:srgbClr val="C0C0C0"/>
                  </a:outerShdw>
                </a:effectLst>
                <a:latin typeface=".VnCentury Schoolbook" pitchFamily="34" charset="0"/>
              </a:rPr>
              <a:t>g©y</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lßng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c¨m</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thï</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giÆc</a:t>
            </a:r>
            <a:endParaRPr lang="en-US" sz="2000" b="1" dirty="0">
              <a:solidFill>
                <a:srgbClr val="0000FF"/>
              </a:solidFill>
              <a:effectLst>
                <a:outerShdw blurRad="38100" dist="38100" dir="2700000" algn="tl">
                  <a:srgbClr val="C0C0C0"/>
                </a:outerShdw>
              </a:effectLst>
              <a:latin typeface=".VnCentury Schoolbook" pitchFamily="34" charset="0"/>
            </a:endParaRPr>
          </a:p>
        </p:txBody>
      </p:sp>
      <p:sp>
        <p:nvSpPr>
          <p:cNvPr id="6" name="Rectangle 4">
            <a:extLst>
              <a:ext uri="{FF2B5EF4-FFF2-40B4-BE49-F238E27FC236}">
                <a16:creationId xmlns:a16="http://schemas.microsoft.com/office/drawing/2014/main" xmlns="" id="{93332F2E-0F8C-425B-A34E-55A227593CCD}"/>
              </a:ext>
            </a:extLst>
          </p:cNvPr>
          <p:cNvSpPr>
            <a:spLocks noChangeArrowheads="1"/>
          </p:cNvSpPr>
          <p:nvPr/>
        </p:nvSpPr>
        <p:spPr bwMode="auto">
          <a:xfrm>
            <a:off x="1676400" y="2427288"/>
            <a:ext cx="4191000" cy="10160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dirty="0">
                <a:solidFill>
                  <a:srgbClr val="FF0066"/>
                </a:solidFill>
                <a:effectLst>
                  <a:outerShdw blurRad="38100" dist="38100" dir="2700000" algn="tl">
                    <a:srgbClr val="C0C0C0"/>
                  </a:outerShdw>
                </a:effectLst>
                <a:latin typeface=".VnCentury Schoolbook" pitchFamily="34" charset="0"/>
              </a:rPr>
              <a:t>P2</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Nªu</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truyÒn</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thèng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vÎ</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vang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trong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sö</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s¸ch</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g©y</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lßng</a:t>
            </a:r>
            <a:r>
              <a:rPr lang="en-US" sz="2000" b="1" dirty="0">
                <a:solidFill>
                  <a:srgbClr val="0000FF"/>
                </a:solidFill>
                <a:effectLst>
                  <a:outerShdw blurRad="38100" dist="38100" dir="2700000" algn="tl">
                    <a:srgbClr val="C0C0C0"/>
                  </a:outerShdw>
                </a:effectLst>
                <a:latin typeface=".VnCentury Schoolbook" pitchFamily="34" charset="0"/>
              </a:rPr>
              <a:t> tin </a:t>
            </a:r>
            <a:r>
              <a:rPr lang="en-US" sz="2000" b="1" dirty="0" err="1">
                <a:solidFill>
                  <a:srgbClr val="0000FF"/>
                </a:solidFill>
                <a:effectLst>
                  <a:outerShdw blurRad="38100" dist="38100" dir="2700000" algn="tl">
                    <a:srgbClr val="C0C0C0"/>
                  </a:outerShdw>
                </a:effectLst>
                <a:latin typeface=".VnCentury Schoolbook" pitchFamily="34" charset="0"/>
              </a:rPr>
              <a:t>tưëng</a:t>
            </a:r>
            <a:endParaRPr lang="en-US" sz="2000" b="1" dirty="0">
              <a:solidFill>
                <a:srgbClr val="0000FF"/>
              </a:solidFill>
              <a:effectLst>
                <a:outerShdw blurRad="38100" dist="38100" dir="2700000" algn="tl">
                  <a:srgbClr val="C0C0C0"/>
                </a:outerShdw>
              </a:effectLst>
              <a:latin typeface=".VnCentury Schoolbook" pitchFamily="34" charset="0"/>
            </a:endParaRPr>
          </a:p>
        </p:txBody>
      </p:sp>
      <p:sp>
        <p:nvSpPr>
          <p:cNvPr id="6151" name="Line 5">
            <a:extLst>
              <a:ext uri="{FF2B5EF4-FFF2-40B4-BE49-F238E27FC236}">
                <a16:creationId xmlns:a16="http://schemas.microsoft.com/office/drawing/2014/main" xmlns="" id="{2CAC5C9E-4218-4D57-9396-B8FFC1B86ECB}"/>
              </a:ext>
            </a:extLst>
          </p:cNvPr>
          <p:cNvSpPr>
            <a:spLocks noChangeShapeType="1"/>
          </p:cNvSpPr>
          <p:nvPr/>
        </p:nvSpPr>
        <p:spPr bwMode="auto">
          <a:xfrm flipH="1">
            <a:off x="3657601" y="1893888"/>
            <a:ext cx="11113" cy="457200"/>
          </a:xfrm>
          <a:prstGeom prst="line">
            <a:avLst/>
          </a:prstGeom>
          <a:noFill/>
          <a:ln w="9525">
            <a:solidFill>
              <a:srgbClr val="147703"/>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SG"/>
          </a:p>
        </p:txBody>
      </p:sp>
      <p:sp>
        <p:nvSpPr>
          <p:cNvPr id="6152" name="Line 6">
            <a:extLst>
              <a:ext uri="{FF2B5EF4-FFF2-40B4-BE49-F238E27FC236}">
                <a16:creationId xmlns:a16="http://schemas.microsoft.com/office/drawing/2014/main" xmlns="" id="{DC5EFDA7-B0B4-4D3F-A856-E080C6BDE572}"/>
              </a:ext>
            </a:extLst>
          </p:cNvPr>
          <p:cNvSpPr>
            <a:spLocks noChangeShapeType="1"/>
          </p:cNvSpPr>
          <p:nvPr/>
        </p:nvSpPr>
        <p:spPr bwMode="auto">
          <a:xfrm>
            <a:off x="3671888" y="3556000"/>
            <a:ext cx="0" cy="381000"/>
          </a:xfrm>
          <a:prstGeom prst="line">
            <a:avLst/>
          </a:prstGeom>
          <a:noFill/>
          <a:ln w="9525">
            <a:solidFill>
              <a:srgbClr val="147703"/>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SG"/>
          </a:p>
        </p:txBody>
      </p:sp>
      <p:sp>
        <p:nvSpPr>
          <p:cNvPr id="9" name="Rectangle 7">
            <a:extLst>
              <a:ext uri="{FF2B5EF4-FFF2-40B4-BE49-F238E27FC236}">
                <a16:creationId xmlns:a16="http://schemas.microsoft.com/office/drawing/2014/main" xmlns="" id="{46CDE0CC-FB16-4940-808C-DB991BC54B15}"/>
              </a:ext>
            </a:extLst>
          </p:cNvPr>
          <p:cNvSpPr>
            <a:spLocks noChangeArrowheads="1"/>
          </p:cNvSpPr>
          <p:nvPr/>
        </p:nvSpPr>
        <p:spPr bwMode="auto">
          <a:xfrm>
            <a:off x="1676400" y="5627688"/>
            <a:ext cx="4191000" cy="10160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dirty="0">
                <a:solidFill>
                  <a:srgbClr val="FF0066"/>
                </a:solidFill>
                <a:effectLst>
                  <a:outerShdw blurRad="38100" dist="38100" dir="2700000" algn="tl">
                    <a:srgbClr val="C0C0C0"/>
                  </a:outerShdw>
                </a:effectLst>
                <a:latin typeface=".VnCentury Schoolbook" pitchFamily="34" charset="0"/>
              </a:rPr>
              <a:t>P4</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KÕt</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thóc</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vÊn</a:t>
            </a:r>
            <a:r>
              <a:rPr lang="en-US" sz="2000" b="1" dirty="0">
                <a:solidFill>
                  <a:srgbClr val="0000FF"/>
                </a:solidFill>
                <a:effectLst>
                  <a:outerShdw blurRad="38100" dist="38100" dir="2700000" algn="tl">
                    <a:srgbClr val="C0C0C0"/>
                  </a:outerShdw>
                </a:effectLst>
                <a:latin typeface=".VnCentury Schoolbook" pitchFamily="34" charset="0"/>
              </a:rPr>
              <a:t> ®Ò:</a:t>
            </a:r>
          </a:p>
          <a:p>
            <a:pPr algn="ctr">
              <a:defRPr/>
            </a:pPr>
            <a:r>
              <a:rPr lang="en-US" sz="2000" b="1" dirty="0" err="1">
                <a:solidFill>
                  <a:srgbClr val="0000FF"/>
                </a:solidFill>
                <a:effectLst>
                  <a:outerShdw blurRad="38100" dist="38100" dir="2700000" algn="tl">
                    <a:srgbClr val="C0C0C0"/>
                  </a:outerShdw>
                </a:effectLst>
                <a:latin typeface=".VnCentury Schoolbook" pitchFamily="34" charset="0"/>
              </a:rPr>
              <a:t>Nªu</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chñ</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trư­¬ng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cô</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thÓ</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kªu</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gäi</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Êu</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tranh</a:t>
            </a:r>
            <a:endParaRPr lang="en-US" sz="2000" b="1" dirty="0">
              <a:solidFill>
                <a:srgbClr val="0000FF"/>
              </a:solidFill>
              <a:effectLst>
                <a:outerShdw blurRad="38100" dist="38100" dir="2700000" algn="tl">
                  <a:srgbClr val="C0C0C0"/>
                </a:outerShdw>
              </a:effectLst>
              <a:latin typeface=".VnCentury Schoolbook" pitchFamily="34" charset="0"/>
            </a:endParaRPr>
          </a:p>
        </p:txBody>
      </p:sp>
      <p:sp>
        <p:nvSpPr>
          <p:cNvPr id="6154" name="Line 8">
            <a:extLst>
              <a:ext uri="{FF2B5EF4-FFF2-40B4-BE49-F238E27FC236}">
                <a16:creationId xmlns:a16="http://schemas.microsoft.com/office/drawing/2014/main" xmlns="" id="{EEA19D33-8052-4600-B1E4-F21DDE48A9BE}"/>
              </a:ext>
            </a:extLst>
          </p:cNvPr>
          <p:cNvSpPr>
            <a:spLocks noChangeShapeType="1"/>
          </p:cNvSpPr>
          <p:nvPr/>
        </p:nvSpPr>
        <p:spPr bwMode="auto">
          <a:xfrm>
            <a:off x="3657600" y="5156200"/>
            <a:ext cx="0" cy="381000"/>
          </a:xfrm>
          <a:prstGeom prst="line">
            <a:avLst/>
          </a:prstGeom>
          <a:noFill/>
          <a:ln w="9525">
            <a:solidFill>
              <a:srgbClr val="147703"/>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SG"/>
          </a:p>
        </p:txBody>
      </p:sp>
      <p:sp>
        <p:nvSpPr>
          <p:cNvPr id="11" name="Text Box 9">
            <a:extLst>
              <a:ext uri="{FF2B5EF4-FFF2-40B4-BE49-F238E27FC236}">
                <a16:creationId xmlns:a16="http://schemas.microsoft.com/office/drawing/2014/main" xmlns="" id="{81149E85-C3AE-48F6-82C5-FBE76D9A9D73}"/>
              </a:ext>
            </a:extLst>
          </p:cNvPr>
          <p:cNvSpPr txBox="1">
            <a:spLocks noChangeArrowheads="1"/>
          </p:cNvSpPr>
          <p:nvPr/>
        </p:nvSpPr>
        <p:spPr bwMode="auto">
          <a:xfrm>
            <a:off x="6248400" y="762001"/>
            <a:ext cx="4419600" cy="314325"/>
          </a:xfrm>
          <a:prstGeom prst="rect">
            <a:avLst/>
          </a:prstGeom>
          <a:solidFill>
            <a:srgbClr val="B2B2B2"/>
          </a:solidFill>
          <a:ln w="9525">
            <a:solidFill>
              <a:srgbClr val="0000FF"/>
            </a:solidFill>
            <a:miter lim="800000"/>
            <a:headEnd/>
            <a:tailEnd/>
          </a:ln>
          <a:effectLst/>
        </p:spPr>
        <p:txBody>
          <a:bodyPr>
            <a:spAutoFit/>
          </a:bodyPr>
          <a:lstStyle/>
          <a:p>
            <a:pPr algn="ctr">
              <a:spcBef>
                <a:spcPct val="50000"/>
              </a:spcBef>
              <a:defRPr/>
            </a:pPr>
            <a:r>
              <a:rPr lang="en-US" sz="1400" b="1">
                <a:solidFill>
                  <a:srgbClr val="FF0066"/>
                </a:solidFill>
                <a:effectLst>
                  <a:outerShdw blurRad="38100" dist="38100" dir="2700000" algn="tl">
                    <a:srgbClr val="000000"/>
                  </a:outerShdw>
                </a:effectLst>
                <a:latin typeface=".VnTimeH" pitchFamily="34" charset="0"/>
              </a:rPr>
              <a:t>S¬ ®å kÕt cÊu v¨n b¶n hÞch t­íng sÜ</a:t>
            </a:r>
          </a:p>
        </p:txBody>
      </p:sp>
      <p:sp>
        <p:nvSpPr>
          <p:cNvPr id="12" name="Rectangle 10">
            <a:extLst>
              <a:ext uri="{FF2B5EF4-FFF2-40B4-BE49-F238E27FC236}">
                <a16:creationId xmlns:a16="http://schemas.microsoft.com/office/drawing/2014/main" xmlns="" id="{67CFEE94-E529-416F-9CA9-DDDA6C19ED5B}"/>
              </a:ext>
            </a:extLst>
          </p:cNvPr>
          <p:cNvSpPr>
            <a:spLocks noChangeArrowheads="1"/>
          </p:cNvSpPr>
          <p:nvPr/>
        </p:nvSpPr>
        <p:spPr bwMode="auto">
          <a:xfrm>
            <a:off x="6389688" y="1343025"/>
            <a:ext cx="4049712" cy="7112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dirty="0">
                <a:solidFill>
                  <a:srgbClr val="FF0066"/>
                </a:solidFill>
                <a:effectLst>
                  <a:outerShdw blurRad="38100" dist="38100" dir="2700000" algn="tl">
                    <a:srgbClr val="C0C0C0"/>
                  </a:outerShdw>
                </a:effectLst>
                <a:latin typeface=".VnCentury Schoolbook" pitchFamily="34" charset="0"/>
              </a:rPr>
              <a:t>L§1</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Nªu</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nh÷ng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smtClean="0">
                <a:solidFill>
                  <a:srgbClr val="0000FF"/>
                </a:solidFill>
                <a:effectLst>
                  <a:outerShdw blurRad="38100" dist="38100" dir="2700000" algn="tl">
                    <a:srgbClr val="C0C0C0"/>
                  </a:outerShdw>
                </a:effectLst>
                <a:latin typeface=".VnCentury Schoolbook" pitchFamily="34" charset="0"/>
              </a:rPr>
              <a:t>g­¬</a:t>
            </a:r>
            <a:r>
              <a:rPr lang="en-US" sz="2000" b="1" dirty="0" err="1">
                <a:solidFill>
                  <a:srgbClr val="0000FF"/>
                </a:solidFill>
                <a:effectLst>
                  <a:outerShdw blurRad="38100" dist="38100" dir="2700000" algn="tl">
                    <a:srgbClr val="C0C0C0"/>
                  </a:outerShdw>
                </a:effectLst>
                <a:latin typeface=".VnCentury Schoolbook" pitchFamily="34" charset="0"/>
              </a:rPr>
              <a:t>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trung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thÇn</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nghÜa</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sÜ</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trong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sö</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s¸ch</a:t>
            </a:r>
            <a:endParaRPr lang="en-US" sz="2000" b="1" dirty="0">
              <a:solidFill>
                <a:srgbClr val="0000FF"/>
              </a:solidFill>
              <a:effectLst>
                <a:outerShdw blurRad="38100" dist="38100" dir="2700000" algn="tl">
                  <a:srgbClr val="C0C0C0"/>
                </a:outerShdw>
              </a:effectLst>
              <a:latin typeface=".VnCentury Schoolbook" pitchFamily="34" charset="0"/>
            </a:endParaRPr>
          </a:p>
        </p:txBody>
      </p:sp>
      <p:sp>
        <p:nvSpPr>
          <p:cNvPr id="13" name="Rectangle 11">
            <a:extLst>
              <a:ext uri="{FF2B5EF4-FFF2-40B4-BE49-F238E27FC236}">
                <a16:creationId xmlns:a16="http://schemas.microsoft.com/office/drawing/2014/main" xmlns="" id="{6CF6C907-54C3-4E0C-BF80-51706FEA2E2E}"/>
              </a:ext>
            </a:extLst>
          </p:cNvPr>
          <p:cNvSpPr>
            <a:spLocks noChangeArrowheads="1"/>
          </p:cNvSpPr>
          <p:nvPr/>
        </p:nvSpPr>
        <p:spPr bwMode="auto">
          <a:xfrm>
            <a:off x="6400800" y="4179888"/>
            <a:ext cx="4114800" cy="7112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a:solidFill>
                  <a:srgbClr val="FF0066"/>
                </a:solidFill>
                <a:effectLst>
                  <a:outerShdw blurRad="38100" dist="38100" dir="2700000" algn="tl">
                    <a:srgbClr val="C0C0C0"/>
                  </a:outerShdw>
                </a:effectLst>
                <a:latin typeface=".VnCentury Schoolbook" pitchFamily="34" charset="0"/>
              </a:rPr>
              <a:t>L§3:</a:t>
            </a:r>
            <a:r>
              <a:rPr lang="en-US" sz="2000" b="1">
                <a:solidFill>
                  <a:srgbClr val="0000FF"/>
                </a:solidFill>
                <a:effectLst>
                  <a:outerShdw blurRad="38100" dist="38100" dir="2700000" algn="tl">
                    <a:srgbClr val="C0C0C0"/>
                  </a:outerShdw>
                </a:effectLst>
                <a:latin typeface=".VnCentury Schoolbook" pitchFamily="34" charset="0"/>
              </a:rPr>
              <a:t> Ph©n tÝch ph¶i tr¸i, lµm râ ®óng sai</a:t>
            </a:r>
          </a:p>
        </p:txBody>
      </p:sp>
      <p:sp>
        <p:nvSpPr>
          <p:cNvPr id="14" name="Rectangle 12">
            <a:extLst>
              <a:ext uri="{FF2B5EF4-FFF2-40B4-BE49-F238E27FC236}">
                <a16:creationId xmlns:a16="http://schemas.microsoft.com/office/drawing/2014/main" xmlns="" id="{3FCC2E27-8E02-4CEF-A8D8-31F010692AA2}"/>
              </a:ext>
            </a:extLst>
          </p:cNvPr>
          <p:cNvSpPr>
            <a:spLocks noChangeArrowheads="1"/>
          </p:cNvSpPr>
          <p:nvPr/>
        </p:nvSpPr>
        <p:spPr bwMode="auto">
          <a:xfrm>
            <a:off x="6400800" y="2527300"/>
            <a:ext cx="4114800" cy="10160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dirty="0">
                <a:solidFill>
                  <a:srgbClr val="FF0066"/>
                </a:solidFill>
                <a:effectLst>
                  <a:outerShdw blurRad="38100" dist="38100" dir="2700000" algn="tl">
                    <a:srgbClr val="C0C0C0"/>
                  </a:outerShdw>
                </a:effectLst>
                <a:latin typeface=".VnCentury Schoolbook" pitchFamily="34" charset="0"/>
              </a:rPr>
              <a:t>L§2</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Lét</a:t>
            </a:r>
            <a:r>
              <a:rPr lang="en-US" sz="2000" b="1" dirty="0">
                <a:solidFill>
                  <a:srgbClr val="0000FF"/>
                </a:solidFill>
                <a:effectLst>
                  <a:outerShdw blurRad="38100" dist="38100" dir="2700000" algn="tl">
                    <a:srgbClr val="C0C0C0"/>
                  </a:outerShdw>
                </a:effectLst>
                <a:latin typeface=".VnCentury Schoolbook" pitchFamily="34" charset="0"/>
              </a:rPr>
              <a:t> t¶ </a:t>
            </a:r>
            <a:r>
              <a:rPr lang="en-US" sz="2000" b="1" dirty="0" err="1">
                <a:solidFill>
                  <a:srgbClr val="0000FF"/>
                </a:solidFill>
                <a:effectLst>
                  <a:outerShdw blurRad="38100" dist="38100" dir="2700000" algn="tl">
                    <a:srgbClr val="C0C0C0"/>
                  </a:outerShdw>
                </a:effectLst>
                <a:latin typeface=".VnCentury Schoolbook" pitchFamily="34" charset="0"/>
              </a:rPr>
              <a:t>sù</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ngang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ng</a:t>
            </a:r>
            <a:r>
              <a:rPr lang="en-US" sz="2000" b="1" dirty="0" err="1">
                <a:solidFill>
                  <a:srgbClr val="0000FF"/>
                </a:solidFill>
                <a:effectLst>
                  <a:outerShdw blurRad="38100" dist="38100" dir="2700000" algn="tl">
                    <a:srgbClr val="C0C0C0"/>
                  </a:outerShdw>
                </a:effectLst>
                <a:latin typeface="Times New Roman" pitchFamily="18" charset="0"/>
                <a:cs typeface="Times New Roman" pitchFamily="18" charset="0"/>
              </a:rPr>
              <a:t>ư</a:t>
            </a:r>
            <a:r>
              <a:rPr lang="en-US" sz="2000" b="1" dirty="0" err="1">
                <a:solidFill>
                  <a:srgbClr val="0000FF"/>
                </a:solidFill>
                <a:effectLst>
                  <a:outerShdw blurRad="38100" dist="38100" dir="2700000" algn="tl">
                    <a:srgbClr val="C0C0C0"/>
                  </a:outerShdw>
                </a:effectLst>
                <a:latin typeface=".VnCentury Schoolbook" pitchFamily="34" charset="0"/>
              </a:rPr>
              <a:t>­îc</a:t>
            </a:r>
            <a:r>
              <a:rPr lang="en-US" sz="2000" b="1" dirty="0">
                <a:solidFill>
                  <a:srgbClr val="0000FF"/>
                </a:solidFill>
                <a:effectLst>
                  <a:outerShdw blurRad="38100" dist="38100" dir="2700000" algn="tl">
                    <a:srgbClr val="C0C0C0"/>
                  </a:outerShdw>
                </a:effectLst>
                <a:latin typeface=".VnCentury Schoolbook" pitchFamily="34" charset="0"/>
              </a:rPr>
              <a:t> vµ </a:t>
            </a:r>
            <a:r>
              <a:rPr lang="en-US" sz="2000" b="1" dirty="0" err="1">
                <a:solidFill>
                  <a:srgbClr val="0000FF"/>
                </a:solidFill>
                <a:effectLst>
                  <a:outerShdw blurRad="38100" dist="38100" dir="2700000" algn="tl">
                    <a:srgbClr val="C0C0C0"/>
                  </a:outerShdw>
                </a:effectLst>
                <a:latin typeface=".VnCentury Schoolbook" pitchFamily="34" charset="0"/>
              </a:rPr>
              <a:t>téi</a:t>
            </a:r>
            <a:r>
              <a:rPr lang="en-US" sz="2000" b="1" dirty="0">
                <a:solidFill>
                  <a:srgbClr val="0000FF"/>
                </a:solidFill>
                <a:effectLst>
                  <a:outerShdw blurRad="38100" dist="38100" dir="2700000" algn="tl">
                    <a:srgbClr val="C0C0C0"/>
                  </a:outerShdw>
                </a:effectLst>
                <a:latin typeface=".VnCentury Schoolbook" pitchFamily="34" charset="0"/>
              </a:rPr>
              <a:t> ¸c </a:t>
            </a:r>
            <a:r>
              <a:rPr lang="en-US" sz="2000" b="1" dirty="0" err="1">
                <a:solidFill>
                  <a:srgbClr val="0000FF"/>
                </a:solidFill>
                <a:effectLst>
                  <a:outerShdw blurRad="38100" dist="38100" dir="2700000" algn="tl">
                    <a:srgbClr val="C0C0C0"/>
                  </a:outerShdw>
                </a:effectLst>
                <a:latin typeface=".VnCentury Schoolbook" pitchFamily="34" charset="0"/>
              </a:rPr>
              <a:t>cña</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kÎ</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thï</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ång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thêi</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nãi</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lªn</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lßng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c¨m</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thï</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giÆc</a:t>
            </a:r>
            <a:endParaRPr lang="en-US" sz="2000" b="1" dirty="0">
              <a:solidFill>
                <a:srgbClr val="0000FF"/>
              </a:solidFill>
              <a:effectLst>
                <a:outerShdw blurRad="38100" dist="38100" dir="2700000" algn="tl">
                  <a:srgbClr val="C0C0C0"/>
                </a:outerShdw>
              </a:effectLst>
              <a:latin typeface=".VnCentury Schoolbook" pitchFamily="34" charset="0"/>
            </a:endParaRPr>
          </a:p>
        </p:txBody>
      </p:sp>
      <p:sp>
        <p:nvSpPr>
          <p:cNvPr id="6159" name="Line 13">
            <a:extLst>
              <a:ext uri="{FF2B5EF4-FFF2-40B4-BE49-F238E27FC236}">
                <a16:creationId xmlns:a16="http://schemas.microsoft.com/office/drawing/2014/main" xmlns="" id="{C443523A-DE38-4FBE-875F-5ED42B09D5BC}"/>
              </a:ext>
            </a:extLst>
          </p:cNvPr>
          <p:cNvSpPr>
            <a:spLocks noChangeShapeType="1"/>
          </p:cNvSpPr>
          <p:nvPr/>
        </p:nvSpPr>
        <p:spPr bwMode="auto">
          <a:xfrm flipH="1">
            <a:off x="8534400" y="2108200"/>
            <a:ext cx="0" cy="381000"/>
          </a:xfrm>
          <a:prstGeom prst="line">
            <a:avLst/>
          </a:prstGeom>
          <a:noFill/>
          <a:ln w="9525">
            <a:solidFill>
              <a:srgbClr val="147703"/>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SG"/>
          </a:p>
        </p:txBody>
      </p:sp>
      <p:sp>
        <p:nvSpPr>
          <p:cNvPr id="6160" name="Line 14">
            <a:extLst>
              <a:ext uri="{FF2B5EF4-FFF2-40B4-BE49-F238E27FC236}">
                <a16:creationId xmlns:a16="http://schemas.microsoft.com/office/drawing/2014/main" xmlns="" id="{C9744113-B753-469B-AA70-F38DDFA3601D}"/>
              </a:ext>
            </a:extLst>
          </p:cNvPr>
          <p:cNvSpPr>
            <a:spLocks noChangeShapeType="1"/>
          </p:cNvSpPr>
          <p:nvPr/>
        </p:nvSpPr>
        <p:spPr bwMode="auto">
          <a:xfrm>
            <a:off x="8548688" y="3698875"/>
            <a:ext cx="0" cy="381000"/>
          </a:xfrm>
          <a:prstGeom prst="line">
            <a:avLst/>
          </a:prstGeom>
          <a:noFill/>
          <a:ln w="9525">
            <a:solidFill>
              <a:srgbClr val="147703"/>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SG"/>
          </a:p>
        </p:txBody>
      </p:sp>
      <p:sp>
        <p:nvSpPr>
          <p:cNvPr id="17" name="Rectangle 15">
            <a:extLst>
              <a:ext uri="{FF2B5EF4-FFF2-40B4-BE49-F238E27FC236}">
                <a16:creationId xmlns:a16="http://schemas.microsoft.com/office/drawing/2014/main" xmlns="" id="{487EFD45-C2E5-4C34-9A11-3745A1BEC224}"/>
              </a:ext>
            </a:extLst>
          </p:cNvPr>
          <p:cNvSpPr>
            <a:spLocks noChangeArrowheads="1"/>
          </p:cNvSpPr>
          <p:nvPr/>
        </p:nvSpPr>
        <p:spPr bwMode="auto">
          <a:xfrm>
            <a:off x="6400800" y="5627688"/>
            <a:ext cx="4114800" cy="10160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a:solidFill>
                  <a:srgbClr val="FF0066"/>
                </a:solidFill>
                <a:effectLst>
                  <a:outerShdw blurRad="38100" dist="38100" dir="2700000" algn="tl">
                    <a:srgbClr val="C0C0C0"/>
                  </a:outerShdw>
                </a:effectLst>
                <a:latin typeface=".VnCentury Schoolbook" pitchFamily="34" charset="0"/>
              </a:rPr>
              <a:t>L§4</a:t>
            </a:r>
            <a:r>
              <a:rPr lang="en-US" sz="2000" b="1">
                <a:solidFill>
                  <a:srgbClr val="0000FF"/>
                </a:solidFill>
                <a:effectLst>
                  <a:outerShdw blurRad="38100" dist="38100" dir="2700000" algn="tl">
                    <a:srgbClr val="C0C0C0"/>
                  </a:outerShdw>
                </a:effectLst>
                <a:latin typeface=".VnCentury Schoolbook" pitchFamily="34" charset="0"/>
              </a:rPr>
              <a:t>: Nªu nhiÖm vô cÊp b¸ch ®Ó khÝch lÖ tinh thÇn chiÕn ®Êu</a:t>
            </a:r>
          </a:p>
        </p:txBody>
      </p:sp>
      <p:sp>
        <p:nvSpPr>
          <p:cNvPr id="6162" name="Line 16">
            <a:extLst>
              <a:ext uri="{FF2B5EF4-FFF2-40B4-BE49-F238E27FC236}">
                <a16:creationId xmlns:a16="http://schemas.microsoft.com/office/drawing/2014/main" xmlns="" id="{4564DC67-58B0-4F9F-819D-0381166101F8}"/>
              </a:ext>
            </a:extLst>
          </p:cNvPr>
          <p:cNvSpPr>
            <a:spLocks noChangeShapeType="1"/>
          </p:cNvSpPr>
          <p:nvPr/>
        </p:nvSpPr>
        <p:spPr bwMode="auto">
          <a:xfrm>
            <a:off x="8534400" y="4981575"/>
            <a:ext cx="0" cy="484188"/>
          </a:xfrm>
          <a:prstGeom prst="line">
            <a:avLst/>
          </a:prstGeom>
          <a:noFill/>
          <a:ln w="9525">
            <a:solidFill>
              <a:srgbClr val="147703"/>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SG"/>
          </a:p>
        </p:txBody>
      </p:sp>
      <p:sp>
        <p:nvSpPr>
          <p:cNvPr id="6163" name="Line 17">
            <a:extLst>
              <a:ext uri="{FF2B5EF4-FFF2-40B4-BE49-F238E27FC236}">
                <a16:creationId xmlns:a16="http://schemas.microsoft.com/office/drawing/2014/main" xmlns="" id="{614435FE-6CB7-40BF-A1BC-0EB34AAB84D8}"/>
              </a:ext>
            </a:extLst>
          </p:cNvPr>
          <p:cNvSpPr>
            <a:spLocks noChangeShapeType="1"/>
          </p:cNvSpPr>
          <p:nvPr/>
        </p:nvSpPr>
        <p:spPr bwMode="auto">
          <a:xfrm>
            <a:off x="6096000" y="762001"/>
            <a:ext cx="0" cy="6048375"/>
          </a:xfrm>
          <a:prstGeom prst="line">
            <a:avLst/>
          </a:prstGeom>
          <a:noFill/>
          <a:ln w="9525">
            <a:solidFill>
              <a:srgbClr val="0000FF"/>
            </a:solidFill>
            <a:round/>
            <a:headEnd/>
            <a:tailEnd/>
          </a:ln>
          <a:extLst>
            <a:ext uri="{909E8E84-426E-40DD-AFC4-6F175D3DCCD1}">
              <a14:hiddenFill xmlns:a14="http://schemas.microsoft.com/office/drawing/2010/main" xmlns="">
                <a:noFill/>
              </a14:hiddenFill>
            </a:ext>
          </a:extLst>
        </p:spPr>
        <p:txBody>
          <a:bodyPr/>
          <a:lstStyle/>
          <a:p>
            <a:endParaRPr lang="en-SG"/>
          </a:p>
        </p:txBody>
      </p:sp>
      <p:sp>
        <p:nvSpPr>
          <p:cNvPr id="20" name="Text Box 18">
            <a:extLst>
              <a:ext uri="{FF2B5EF4-FFF2-40B4-BE49-F238E27FC236}">
                <a16:creationId xmlns:a16="http://schemas.microsoft.com/office/drawing/2014/main" xmlns="" id="{915F4A79-01C1-4878-A322-5CA1FBF2E409}"/>
              </a:ext>
            </a:extLst>
          </p:cNvPr>
          <p:cNvSpPr txBox="1">
            <a:spLocks noChangeArrowheads="1"/>
          </p:cNvSpPr>
          <p:nvPr/>
        </p:nvSpPr>
        <p:spPr bwMode="auto">
          <a:xfrm>
            <a:off x="1524000" y="762001"/>
            <a:ext cx="4419600" cy="314325"/>
          </a:xfrm>
          <a:prstGeom prst="rect">
            <a:avLst/>
          </a:prstGeom>
          <a:solidFill>
            <a:srgbClr val="B2B2B2"/>
          </a:solidFill>
          <a:ln w="9525">
            <a:solidFill>
              <a:srgbClr val="0000FF"/>
            </a:solidFill>
            <a:miter lim="800000"/>
            <a:headEnd/>
            <a:tailEnd/>
          </a:ln>
          <a:effectLst/>
        </p:spPr>
        <p:txBody>
          <a:bodyPr>
            <a:spAutoFit/>
          </a:bodyPr>
          <a:lstStyle/>
          <a:p>
            <a:pPr algn="ctr">
              <a:spcBef>
                <a:spcPct val="50000"/>
              </a:spcBef>
              <a:defRPr/>
            </a:pPr>
            <a:r>
              <a:rPr lang="en-US" sz="1400" b="1">
                <a:solidFill>
                  <a:srgbClr val="FF0066"/>
                </a:solidFill>
                <a:effectLst>
                  <a:outerShdw blurRad="38100" dist="38100" dir="2700000" algn="tl">
                    <a:srgbClr val="000000"/>
                  </a:outerShdw>
                </a:effectLst>
                <a:latin typeface=".VnTimeH" pitchFamily="34" charset="0"/>
              </a:rPr>
              <a:t>S¬ ®å kÕt cÊu chung cña thÓ lo¹i  hÞch</a:t>
            </a:r>
          </a:p>
        </p:txBody>
      </p:sp>
      <p:sp>
        <p:nvSpPr>
          <p:cNvPr id="6165" name="Text Box 19">
            <a:extLst>
              <a:ext uri="{FF2B5EF4-FFF2-40B4-BE49-F238E27FC236}">
                <a16:creationId xmlns:a16="http://schemas.microsoft.com/office/drawing/2014/main" xmlns="" id="{94CEB9E5-FEA3-41F1-8399-0DE16ABE765B}"/>
              </a:ext>
            </a:extLst>
          </p:cNvPr>
          <p:cNvSpPr txBox="1">
            <a:spLocks noChangeArrowheads="1"/>
          </p:cNvSpPr>
          <p:nvPr/>
        </p:nvSpPr>
        <p:spPr bwMode="auto">
          <a:xfrm>
            <a:off x="1524000" y="1"/>
            <a:ext cx="91440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b="1">
                <a:solidFill>
                  <a:srgbClr val="006600"/>
                </a:solidFill>
                <a:latin typeface=".VnTimeH" panose="020B7200000000000000" pitchFamily="34" charset="0"/>
              </a:rPr>
              <a:t>B¶ng so s¸nh</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B30F7047-1614-4D88-BBF8-34BDF9D90477}"/>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图片 4">
            <a:extLst>
              <a:ext uri="{FF2B5EF4-FFF2-40B4-BE49-F238E27FC236}">
                <a16:creationId xmlns:a16="http://schemas.microsoft.com/office/drawing/2014/main" xmlns="" id="{1F40E8DC-7B42-4503-BF6A-147314D3728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33923" y="2364193"/>
            <a:ext cx="3381639" cy="4089043"/>
          </a:xfrm>
          <a:prstGeom prst="rect">
            <a:avLst/>
          </a:prstGeom>
        </p:spPr>
      </p:pic>
      <p:sp>
        <p:nvSpPr>
          <p:cNvPr id="4" name="矩形: 圆角 24">
            <a:extLst>
              <a:ext uri="{FF2B5EF4-FFF2-40B4-BE49-F238E27FC236}">
                <a16:creationId xmlns:a16="http://schemas.microsoft.com/office/drawing/2014/main" xmlns="" id="{78C70EC3-2720-4562-B1C9-26568F9F4176}"/>
              </a:ext>
            </a:extLst>
          </p:cNvPr>
          <p:cNvSpPr/>
          <p:nvPr/>
        </p:nvSpPr>
        <p:spPr>
          <a:xfrm>
            <a:off x="2280717" y="497127"/>
            <a:ext cx="7953168"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err="1" smtClean="0">
                <a:solidFill>
                  <a:srgbClr val="FF0000"/>
                </a:solidFill>
                <a:latin typeface="Times New Roman" panose="02020603050405020304" pitchFamily="18" charset="0"/>
                <a:cs typeface="Times New Roman" panose="02020603050405020304" pitchFamily="18" charset="0"/>
              </a:rPr>
              <a:t>Nêu</a:t>
            </a:r>
            <a:r>
              <a:rPr lang="en-US" altLang="zh-CN" sz="3600" b="1" dirty="0" smtClean="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gương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trung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thần</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nghĩa</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sĩ</a:t>
            </a:r>
            <a:r>
              <a:rPr lang="en-US" altLang="zh-CN" sz="3600" b="1" dirty="0">
                <a:solidFill>
                  <a:srgbClr val="FF0000"/>
                </a:solidFill>
                <a:latin typeface="Times New Roman" panose="02020603050405020304" pitchFamily="18" charset="0"/>
                <a:cs typeface="Times New Roman" panose="02020603050405020304" pitchFamily="18" charset="0"/>
              </a:rPr>
              <a:t> </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5" name="图片 2">
            <a:extLst>
              <a:ext uri="{FF2B5EF4-FFF2-40B4-BE49-F238E27FC236}">
                <a16:creationId xmlns:a16="http://schemas.microsoft.com/office/drawing/2014/main" xmlns="" id="{0272FAC5-A6D6-4618-BE07-22FE4CD02B43}"/>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981657" y="314035"/>
            <a:ext cx="1232592" cy="1119720"/>
          </a:xfrm>
          <a:prstGeom prst="rect">
            <a:avLst/>
          </a:prstGeom>
        </p:spPr>
      </p:pic>
      <p:grpSp>
        <p:nvGrpSpPr>
          <p:cNvPr id="7" name="组合 1">
            <a:extLst>
              <a:ext uri="{FF2B5EF4-FFF2-40B4-BE49-F238E27FC236}">
                <a16:creationId xmlns:a16="http://schemas.microsoft.com/office/drawing/2014/main" xmlns="" id="{9CE10AC1-9DEC-4894-A72E-D40A133BA1FF}"/>
              </a:ext>
            </a:extLst>
          </p:cNvPr>
          <p:cNvGrpSpPr/>
          <p:nvPr/>
        </p:nvGrpSpPr>
        <p:grpSpPr>
          <a:xfrm>
            <a:off x="3683101" y="1724895"/>
            <a:ext cx="7268920" cy="4587158"/>
            <a:chOff x="3799439" y="2262292"/>
            <a:chExt cx="4971626" cy="2846666"/>
          </a:xfrm>
        </p:grpSpPr>
        <p:pic>
          <p:nvPicPr>
            <p:cNvPr id="8" name="图片 3">
              <a:extLst>
                <a:ext uri="{FF2B5EF4-FFF2-40B4-BE49-F238E27FC236}">
                  <a16:creationId xmlns:a16="http://schemas.microsoft.com/office/drawing/2014/main" xmlns="" id="{51C7BB8D-AE80-4554-A15F-E9D89F167C17}"/>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b="16044"/>
            <a:stretch/>
          </p:blipFill>
          <p:spPr>
            <a:xfrm>
              <a:off x="3799439" y="2262292"/>
              <a:ext cx="4971626" cy="2846666"/>
            </a:xfrm>
            <a:prstGeom prst="rect">
              <a:avLst/>
            </a:prstGeom>
          </p:spPr>
        </p:pic>
        <p:sp>
          <p:nvSpPr>
            <p:cNvPr id="9" name="标题 1">
              <a:extLst>
                <a:ext uri="{FF2B5EF4-FFF2-40B4-BE49-F238E27FC236}">
                  <a16:creationId xmlns:a16="http://schemas.microsoft.com/office/drawing/2014/main" xmlns="" id="{7246C009-C041-49C8-B931-7A2585143E20}"/>
                </a:ext>
              </a:extLst>
            </p:cNvPr>
            <p:cNvSpPr txBox="1"/>
            <p:nvPr/>
          </p:nvSpPr>
          <p:spPr>
            <a:xfrm>
              <a:off x="4985523" y="3155654"/>
              <a:ext cx="3124599" cy="9450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451380"/>
              <a:r>
                <a:rPr lang="vi-VN" sz="3600" b="1" i="1" dirty="0">
                  <a:solidFill>
                    <a:srgbClr val="0070C0"/>
                  </a:solidFill>
                </a:rPr>
                <a:t>Mở đầu bài Hịch, tác giả đã nêu ra những tấm gương trung thần nghĩa sĩ nào?</a:t>
              </a:r>
              <a:endParaRPr lang="en-US" sz="3600" b="1" i="1" dirty="0">
                <a:solidFill>
                  <a:srgbClr val="0070C0"/>
                </a:solidFill>
              </a:endParaRPr>
            </a:p>
          </p:txBody>
        </p:sp>
      </p:grpSp>
    </p:spTree>
    <p:extLst>
      <p:ext uri="{BB962C8B-B14F-4D97-AF65-F5344CB8AC3E}">
        <p14:creationId xmlns:p14="http://schemas.microsoft.com/office/powerpoint/2010/main" xmlns="" val="206932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B30F7047-1614-4D88-BBF8-34BDF9D90477}"/>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矩形: 圆角 24">
            <a:extLst>
              <a:ext uri="{FF2B5EF4-FFF2-40B4-BE49-F238E27FC236}">
                <a16:creationId xmlns:a16="http://schemas.microsoft.com/office/drawing/2014/main" xmlns="" id="{78C70EC3-2720-4562-B1C9-26568F9F4176}"/>
              </a:ext>
            </a:extLst>
          </p:cNvPr>
          <p:cNvSpPr/>
          <p:nvPr/>
        </p:nvSpPr>
        <p:spPr>
          <a:xfrm>
            <a:off x="2280717" y="497127"/>
            <a:ext cx="7953168"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smtClean="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Nêu</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gương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trung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thần</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nghĩa</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sĩ</a:t>
            </a:r>
            <a:r>
              <a:rPr lang="en-US" altLang="zh-CN" sz="3600" b="1" dirty="0">
                <a:solidFill>
                  <a:srgbClr val="FF0000"/>
                </a:solidFill>
                <a:latin typeface="Times New Roman" panose="02020603050405020304" pitchFamily="18" charset="0"/>
                <a:cs typeface="Times New Roman" panose="02020603050405020304" pitchFamily="18" charset="0"/>
              </a:rPr>
              <a:t> </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5" name="图片 2">
            <a:extLst>
              <a:ext uri="{FF2B5EF4-FFF2-40B4-BE49-F238E27FC236}">
                <a16:creationId xmlns:a16="http://schemas.microsoft.com/office/drawing/2014/main" xmlns="" id="{0272FAC5-A6D6-4618-BE07-22FE4CD02B4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981657" y="314035"/>
            <a:ext cx="1232592" cy="1119720"/>
          </a:xfrm>
          <a:prstGeom prst="rect">
            <a:avLst/>
          </a:prstGeom>
        </p:spPr>
      </p:pic>
      <p:pic>
        <p:nvPicPr>
          <p:cNvPr id="10" name="图片 26">
            <a:extLst>
              <a:ext uri="{FF2B5EF4-FFF2-40B4-BE49-F238E27FC236}">
                <a16:creationId xmlns:a16="http://schemas.microsoft.com/office/drawing/2014/main" xmlns="" id="{976EC553-42A8-44AF-A5BF-B61978459732}"/>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76582" y="2455442"/>
            <a:ext cx="1986692" cy="1119720"/>
          </a:xfrm>
          <a:prstGeom prst="rect">
            <a:avLst/>
          </a:prstGeom>
        </p:spPr>
      </p:pic>
      <p:sp>
        <p:nvSpPr>
          <p:cNvPr id="11" name="文本框 39">
            <a:extLst>
              <a:ext uri="{FF2B5EF4-FFF2-40B4-BE49-F238E27FC236}">
                <a16:creationId xmlns:a16="http://schemas.microsoft.com/office/drawing/2014/main" xmlns="" id="{1F605413-19F8-4349-9E9C-AF4EC2717135}"/>
              </a:ext>
            </a:extLst>
          </p:cNvPr>
          <p:cNvSpPr txBox="1"/>
          <p:nvPr/>
        </p:nvSpPr>
        <p:spPr>
          <a:xfrm>
            <a:off x="685792" y="2633075"/>
            <a:ext cx="1704116"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3600" b="1" i="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Tướng</a:t>
            </a:r>
            <a:endParaRPr kumimoji="0" lang="zh-CN"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Oval 11">
            <a:extLst>
              <a:ext uri="{FF2B5EF4-FFF2-40B4-BE49-F238E27FC236}">
                <a16:creationId xmlns:a16="http://schemas.microsoft.com/office/drawing/2014/main" xmlns="" id="{5D4837E2-F37B-4015-B51F-4AA5092FE166}"/>
              </a:ext>
            </a:extLst>
          </p:cNvPr>
          <p:cNvSpPr/>
          <p:nvPr/>
        </p:nvSpPr>
        <p:spPr>
          <a:xfrm>
            <a:off x="2747259" y="2201887"/>
            <a:ext cx="1564008" cy="154390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045DCF15-B2EB-423C-9CF4-4116D0197169}"/>
              </a:ext>
            </a:extLst>
          </p:cNvPr>
          <p:cNvSpPr/>
          <p:nvPr/>
        </p:nvSpPr>
        <p:spPr>
          <a:xfrm>
            <a:off x="2884010" y="2638758"/>
            <a:ext cx="1341903" cy="584775"/>
          </a:xfrm>
          <a:prstGeom prst="rect">
            <a:avLst/>
          </a:prstGeom>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Kỉ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a:t>
            </a:r>
            <a:r>
              <a:rPr lang="en-US" sz="3200" dirty="0">
                <a:latin typeface="Times New Roman" panose="02020603050405020304" pitchFamily="18" charset="0"/>
                <a:cs typeface="Times New Roman" panose="02020603050405020304" pitchFamily="18" charset="0"/>
              </a:rPr>
              <a:t> </a:t>
            </a:r>
            <a:endParaRPr lang="en-SG" sz="2800" dirty="0">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xmlns="" id="{34B25307-178E-4A8C-B9AD-FF15749E61CE}"/>
              </a:ext>
            </a:extLst>
          </p:cNvPr>
          <p:cNvSpPr/>
          <p:nvPr/>
        </p:nvSpPr>
        <p:spPr>
          <a:xfrm>
            <a:off x="4529531" y="2203760"/>
            <a:ext cx="1564008" cy="154390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xmlns="" id="{6E30E39A-294E-45D1-9399-00E73EFED090}"/>
              </a:ext>
            </a:extLst>
          </p:cNvPr>
          <p:cNvSpPr/>
          <p:nvPr/>
        </p:nvSpPr>
        <p:spPr>
          <a:xfrm>
            <a:off x="4592704" y="2650403"/>
            <a:ext cx="1341903" cy="584775"/>
          </a:xfrm>
          <a:prstGeom prst="rect">
            <a:avLst/>
          </a:prstGeom>
        </p:spPr>
        <p:txBody>
          <a:bodyPr wrap="square">
            <a:spAutoFit/>
          </a:bodyPr>
          <a:lstStyle/>
          <a:p>
            <a:pPr algn="ctr"/>
            <a:r>
              <a:rPr lang="en-US" sz="3200" dirty="0">
                <a:latin typeface="Times New Roman" panose="02020603050405020304" pitchFamily="18" charset="0"/>
                <a:cs typeface="Times New Roman" panose="02020603050405020304" pitchFamily="18" charset="0"/>
              </a:rPr>
              <a:t>Do Vu</a:t>
            </a:r>
            <a:endParaRPr lang="en-SG" sz="2800" dirty="0">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xmlns="" id="{233FA861-6336-4D0A-9D86-87A97067BBB8}"/>
              </a:ext>
            </a:extLst>
          </p:cNvPr>
          <p:cNvSpPr/>
          <p:nvPr/>
        </p:nvSpPr>
        <p:spPr>
          <a:xfrm>
            <a:off x="6355437" y="2201887"/>
            <a:ext cx="1584895" cy="154390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xmlns="" id="{1C65ECA7-A232-4E0B-B347-2A3CFB62B43B}"/>
              </a:ext>
            </a:extLst>
          </p:cNvPr>
          <p:cNvSpPr/>
          <p:nvPr/>
        </p:nvSpPr>
        <p:spPr>
          <a:xfrm>
            <a:off x="6497271" y="2276227"/>
            <a:ext cx="1341903" cy="1384995"/>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Vương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Kiên</a:t>
            </a:r>
            <a:endParaRPr lang="en-SG" sz="2400" dirty="0">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xmlns="" id="{7FEB9CEE-3055-4AE1-B14C-5902AA2F8D3C}"/>
              </a:ext>
            </a:extLst>
          </p:cNvPr>
          <p:cNvSpPr/>
          <p:nvPr/>
        </p:nvSpPr>
        <p:spPr>
          <a:xfrm>
            <a:off x="8254240" y="2205487"/>
            <a:ext cx="1564008" cy="154390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xmlns="" id="{B8C550A7-F069-4B26-95DD-54D1AE5A6DDA}"/>
              </a:ext>
            </a:extLst>
          </p:cNvPr>
          <p:cNvSpPr/>
          <p:nvPr/>
        </p:nvSpPr>
        <p:spPr>
          <a:xfrm>
            <a:off x="8306194" y="2306927"/>
            <a:ext cx="1460099" cy="1384995"/>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Cốt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Ngột</a:t>
            </a:r>
            <a:r>
              <a:rPr lang="en-US" sz="2800" dirty="0">
                <a:latin typeface="Times New Roman" panose="02020603050405020304" pitchFamily="18" charset="0"/>
                <a:cs typeface="Times New Roman" panose="02020603050405020304" pitchFamily="18" charset="0"/>
              </a:rPr>
              <a:t> Lang</a:t>
            </a:r>
            <a:endParaRPr lang="en-SG" sz="2400" dirty="0">
              <a:latin typeface="Times New Roman" panose="020206030504050203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xmlns="" id="{F54298FD-E206-4B46-B3BB-2DE357451221}"/>
              </a:ext>
            </a:extLst>
          </p:cNvPr>
          <p:cNvSpPr/>
          <p:nvPr/>
        </p:nvSpPr>
        <p:spPr>
          <a:xfrm>
            <a:off x="10132155" y="2201887"/>
            <a:ext cx="1564008" cy="154390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xmlns="" id="{E730993C-A23F-4144-AACD-A28EBB4973DA}"/>
              </a:ext>
            </a:extLst>
          </p:cNvPr>
          <p:cNvSpPr/>
          <p:nvPr/>
        </p:nvSpPr>
        <p:spPr>
          <a:xfrm>
            <a:off x="10246455" y="2396846"/>
            <a:ext cx="1341903" cy="1077218"/>
          </a:xfrm>
          <a:prstGeom prst="rect">
            <a:avLst/>
          </a:prstGeom>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Xích</a:t>
            </a:r>
            <a:r>
              <a:rPr lang="en-US" sz="3200" dirty="0">
                <a:latin typeface="Times New Roman" panose="02020603050405020304" pitchFamily="18" charset="0"/>
                <a:cs typeface="Times New Roman" panose="02020603050405020304" pitchFamily="18" charset="0"/>
              </a:rPr>
              <a:t> Tu </a:t>
            </a:r>
            <a:r>
              <a:rPr lang="en-US" sz="3200" dirty="0" err="1">
                <a:latin typeface="Times New Roman" panose="02020603050405020304" pitchFamily="18" charset="0"/>
                <a:cs typeface="Times New Roman" panose="02020603050405020304" pitchFamily="18" charset="0"/>
              </a:rPr>
              <a:t>Tư</a:t>
            </a:r>
            <a:endParaRPr lang="en-SG" sz="2800" dirty="0">
              <a:latin typeface="Times New Roman" panose="02020603050405020304" pitchFamily="18" charset="0"/>
              <a:cs typeface="Times New Roman" panose="02020603050405020304" pitchFamily="18" charset="0"/>
            </a:endParaRPr>
          </a:p>
        </p:txBody>
      </p:sp>
      <p:pic>
        <p:nvPicPr>
          <p:cNvPr id="26" name="图片 26">
            <a:extLst>
              <a:ext uri="{FF2B5EF4-FFF2-40B4-BE49-F238E27FC236}">
                <a16:creationId xmlns:a16="http://schemas.microsoft.com/office/drawing/2014/main" xmlns="" id="{4B1D707B-5D1E-4E16-A879-BCB11B6BC11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0271" y="4656721"/>
            <a:ext cx="1986692" cy="1119720"/>
          </a:xfrm>
          <a:prstGeom prst="rect">
            <a:avLst/>
          </a:prstGeom>
        </p:spPr>
      </p:pic>
      <p:sp>
        <p:nvSpPr>
          <p:cNvPr id="27" name="文本框 39">
            <a:extLst>
              <a:ext uri="{FF2B5EF4-FFF2-40B4-BE49-F238E27FC236}">
                <a16:creationId xmlns:a16="http://schemas.microsoft.com/office/drawing/2014/main" xmlns="" id="{ED5EFDA2-ACCA-443D-8CF8-00847F590A32}"/>
              </a:ext>
            </a:extLst>
          </p:cNvPr>
          <p:cNvSpPr txBox="1"/>
          <p:nvPr/>
        </p:nvSpPr>
        <p:spPr>
          <a:xfrm>
            <a:off x="453736" y="4834354"/>
            <a:ext cx="1930643"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3600" b="1" i="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Gia </a:t>
            </a:r>
            <a:r>
              <a:rPr lang="en-US" altLang="zh-CN" sz="3600" b="1" i="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thần</a:t>
            </a:r>
            <a:endParaRPr kumimoji="0" lang="zh-CN"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8" name="Oval 27">
            <a:extLst>
              <a:ext uri="{FF2B5EF4-FFF2-40B4-BE49-F238E27FC236}">
                <a16:creationId xmlns:a16="http://schemas.microsoft.com/office/drawing/2014/main" xmlns="" id="{847949EA-3CA4-490F-B1A7-274ADD9E6983}"/>
              </a:ext>
            </a:extLst>
          </p:cNvPr>
          <p:cNvSpPr/>
          <p:nvPr/>
        </p:nvSpPr>
        <p:spPr>
          <a:xfrm>
            <a:off x="2925299" y="4489140"/>
            <a:ext cx="1564008" cy="154390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xmlns="" id="{C464D2AC-9EEF-4D54-87E8-AA8D6715A227}"/>
              </a:ext>
            </a:extLst>
          </p:cNvPr>
          <p:cNvSpPr/>
          <p:nvPr/>
        </p:nvSpPr>
        <p:spPr>
          <a:xfrm>
            <a:off x="3008426" y="4725663"/>
            <a:ext cx="1435158" cy="954107"/>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Dự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Nhượng</a:t>
            </a:r>
            <a:endParaRPr lang="en-SG" sz="2800" dirty="0">
              <a:latin typeface="Times New Roman" panose="02020603050405020304" pitchFamily="18" charset="0"/>
              <a:cs typeface="Times New Roman" panose="02020603050405020304" pitchFamily="18" charset="0"/>
            </a:endParaRPr>
          </a:p>
        </p:txBody>
      </p:sp>
      <p:sp>
        <p:nvSpPr>
          <p:cNvPr id="30" name="Oval 29">
            <a:extLst>
              <a:ext uri="{FF2B5EF4-FFF2-40B4-BE49-F238E27FC236}">
                <a16:creationId xmlns:a16="http://schemas.microsoft.com/office/drawing/2014/main" xmlns="" id="{8AFCE759-3821-40CF-9F33-5F4F31F70C88}"/>
              </a:ext>
            </a:extLst>
          </p:cNvPr>
          <p:cNvSpPr/>
          <p:nvPr/>
        </p:nvSpPr>
        <p:spPr>
          <a:xfrm>
            <a:off x="4887366" y="4489140"/>
            <a:ext cx="1564008" cy="154390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xmlns="" id="{B48509D9-F13B-47C2-A1AE-70317F804A87}"/>
              </a:ext>
            </a:extLst>
          </p:cNvPr>
          <p:cNvSpPr/>
          <p:nvPr/>
        </p:nvSpPr>
        <p:spPr>
          <a:xfrm>
            <a:off x="4908147" y="4673708"/>
            <a:ext cx="1469565" cy="1077218"/>
          </a:xfrm>
          <a:prstGeom prst="rect">
            <a:avLst/>
          </a:prstGeom>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Kính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Đức</a:t>
            </a:r>
            <a:endParaRPr lang="en-SG" sz="2800" dirty="0">
              <a:latin typeface="Times New Roman" panose="02020603050405020304" pitchFamily="18" charset="0"/>
              <a:cs typeface="Times New Roman" panose="02020603050405020304" pitchFamily="18" charset="0"/>
            </a:endParaRPr>
          </a:p>
        </p:txBody>
      </p:sp>
      <p:pic>
        <p:nvPicPr>
          <p:cNvPr id="38" name="图片 26">
            <a:extLst>
              <a:ext uri="{FF2B5EF4-FFF2-40B4-BE49-F238E27FC236}">
                <a16:creationId xmlns:a16="http://schemas.microsoft.com/office/drawing/2014/main" xmlns="" id="{BA0FA20A-72BE-494E-9078-906FF296F972}"/>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44021" y="4630369"/>
            <a:ext cx="1986692" cy="1119720"/>
          </a:xfrm>
          <a:prstGeom prst="rect">
            <a:avLst/>
          </a:prstGeom>
        </p:spPr>
      </p:pic>
      <p:sp>
        <p:nvSpPr>
          <p:cNvPr id="39" name="文本框 39">
            <a:extLst>
              <a:ext uri="{FF2B5EF4-FFF2-40B4-BE49-F238E27FC236}">
                <a16:creationId xmlns:a16="http://schemas.microsoft.com/office/drawing/2014/main" xmlns="" id="{A0B5D6D5-EC4D-49E9-9C0F-82F40B310A2D}"/>
              </a:ext>
            </a:extLst>
          </p:cNvPr>
          <p:cNvSpPr txBox="1"/>
          <p:nvPr/>
        </p:nvSpPr>
        <p:spPr>
          <a:xfrm>
            <a:off x="7316313" y="4808002"/>
            <a:ext cx="2154399"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3600" b="1" i="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Quan </a:t>
            </a:r>
            <a:r>
              <a:rPr lang="en-US" altLang="zh-CN" sz="3600" b="1" i="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nhỏ</a:t>
            </a:r>
            <a:endParaRPr kumimoji="0" lang="zh-CN"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0" name="Oval 39">
            <a:extLst>
              <a:ext uri="{FF2B5EF4-FFF2-40B4-BE49-F238E27FC236}">
                <a16:creationId xmlns:a16="http://schemas.microsoft.com/office/drawing/2014/main" xmlns="" id="{40E704BF-74D6-4156-BA13-BD29D66C1E10}"/>
              </a:ext>
            </a:extLst>
          </p:cNvPr>
          <p:cNvSpPr/>
          <p:nvPr/>
        </p:nvSpPr>
        <p:spPr>
          <a:xfrm>
            <a:off x="9835135" y="4443331"/>
            <a:ext cx="1564008" cy="154390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41" name="Rectangle 40">
            <a:extLst>
              <a:ext uri="{FF2B5EF4-FFF2-40B4-BE49-F238E27FC236}">
                <a16:creationId xmlns:a16="http://schemas.microsoft.com/office/drawing/2014/main" xmlns="" id="{AE721109-0E12-4C78-94A7-17B91FF40A9B}"/>
              </a:ext>
            </a:extLst>
          </p:cNvPr>
          <p:cNvSpPr/>
          <p:nvPr/>
        </p:nvSpPr>
        <p:spPr>
          <a:xfrm>
            <a:off x="9939044" y="4638290"/>
            <a:ext cx="1341903" cy="1077218"/>
          </a:xfrm>
          <a:prstGeom prst="rect">
            <a:avLst/>
          </a:prstGeom>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Khoái</a:t>
            </a:r>
            <a:endParaRPr lang="en-SG"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385297424"/>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2000"/>
                                        <p:tgtEl>
                                          <p:spTgt spid="11"/>
                                        </p:tgtEl>
                                      </p:cBhvr>
                                    </p:animEffect>
                                  </p:childTnLst>
                                </p:cTn>
                              </p:par>
                              <p:par>
                                <p:cTn id="16" presetID="21" presetClass="entr" presetSubtype="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arn(inVertical)">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barn(inVertical)">
                                      <p:cBhvr>
                                        <p:cTn id="55" dur="500"/>
                                        <p:tgtEl>
                                          <p:spTgt spid="24"/>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barn(inVertical)">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heel(1)">
                                      <p:cBhvr>
                                        <p:cTn id="63" dur="2000"/>
                                        <p:tgtEl>
                                          <p:spTgt spid="27"/>
                                        </p:tgtEl>
                                      </p:cBhvr>
                                    </p:animEffect>
                                  </p:childTnLst>
                                </p:cTn>
                              </p:par>
                              <p:par>
                                <p:cTn id="64" presetID="21" presetClass="entr" presetSubtype="1"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wheel(1)">
                                      <p:cBhvr>
                                        <p:cTn id="66" dur="20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barn(inVertical)">
                                      <p:cBhvr>
                                        <p:cTn id="71" dur="500"/>
                                        <p:tgtEl>
                                          <p:spTgt spid="28"/>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barn(inVertical)">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barn(inVertical)">
                                      <p:cBhvr>
                                        <p:cTn id="79" dur="500"/>
                                        <p:tgtEl>
                                          <p:spTgt spid="30"/>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barn(inVertical)">
                                      <p:cBhvr>
                                        <p:cTn id="82" dur="5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wheel(1)">
                                      <p:cBhvr>
                                        <p:cTn id="87" dur="2000"/>
                                        <p:tgtEl>
                                          <p:spTgt spid="39"/>
                                        </p:tgtEl>
                                      </p:cBhvr>
                                    </p:animEffect>
                                  </p:childTnLst>
                                </p:cTn>
                              </p:par>
                              <p:par>
                                <p:cTn id="88" presetID="21" presetClass="entr" presetSubtype="1" fill="hold" nodeType="with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wheel(1)">
                                      <p:cBhvr>
                                        <p:cTn id="90" dur="2000"/>
                                        <p:tgtEl>
                                          <p:spTgt spid="38"/>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animEffect transition="in" filter="barn(inVertical)">
                                      <p:cBhvr>
                                        <p:cTn id="95" dur="500"/>
                                        <p:tgtEl>
                                          <p:spTgt spid="40"/>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41"/>
                                        </p:tgtEl>
                                        <p:attrNameLst>
                                          <p:attrName>style.visibility</p:attrName>
                                        </p:attrNameLst>
                                      </p:cBhvr>
                                      <p:to>
                                        <p:strVal val="visible"/>
                                      </p:to>
                                    </p:set>
                                    <p:animEffect transition="in" filter="barn(inVertical)">
                                      <p:cBhvr>
                                        <p:cTn id="9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2" grpId="0" animBg="1"/>
      <p:bldP spid="13" grpId="0"/>
      <p:bldP spid="18" grpId="0" animBg="1"/>
      <p:bldP spid="19" grpId="0"/>
      <p:bldP spid="20" grpId="0" animBg="1"/>
      <p:bldP spid="21" grpId="0"/>
      <p:bldP spid="22" grpId="0" animBg="1"/>
      <p:bldP spid="23" grpId="0"/>
      <p:bldP spid="24" grpId="0" animBg="1"/>
      <p:bldP spid="25" grpId="0"/>
      <p:bldP spid="27" grpId="0"/>
      <p:bldP spid="28" grpId="0" animBg="1"/>
      <p:bldP spid="29" grpId="0"/>
      <p:bldP spid="30" grpId="0" animBg="1"/>
      <p:bldP spid="31" grpId="0"/>
      <p:bldP spid="39" grpId="0"/>
      <p:bldP spid="40" grpId="0" animBg="1"/>
      <p:bldP spid="4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7346B804-64B4-41CC-B77B-5545E6638AC2}"/>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PA_任意多边形 5">
            <a:extLst>
              <a:ext uri="{FF2B5EF4-FFF2-40B4-BE49-F238E27FC236}">
                <a16:creationId xmlns:a16="http://schemas.microsoft.com/office/drawing/2014/main" xmlns="" id="{2D1BD3C5-F28E-4A41-AA5D-5AF66396AE3F}"/>
              </a:ext>
            </a:extLst>
          </p:cNvPr>
          <p:cNvSpPr>
            <a:spLocks noEditPoints="1" noChangeArrowheads="1"/>
          </p:cNvSpPr>
          <p:nvPr>
            <p:custDataLst>
              <p:tags r:id="rId1"/>
            </p:custDataLst>
          </p:nvPr>
        </p:nvSpPr>
        <p:spPr bwMode="auto">
          <a:xfrm>
            <a:off x="488373" y="3810261"/>
            <a:ext cx="2056990"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8DFD2"/>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5" name="PA_任意多边形 5">
            <a:extLst>
              <a:ext uri="{FF2B5EF4-FFF2-40B4-BE49-F238E27FC236}">
                <a16:creationId xmlns:a16="http://schemas.microsoft.com/office/drawing/2014/main" xmlns="" id="{5A1EE44B-5AA8-4402-9211-9AA5414E36F0}"/>
              </a:ext>
            </a:extLst>
          </p:cNvPr>
          <p:cNvSpPr>
            <a:spLocks noEditPoints="1" noChangeArrowheads="1"/>
          </p:cNvSpPr>
          <p:nvPr>
            <p:custDataLst>
              <p:tags r:id="rId2"/>
            </p:custDataLst>
          </p:nvPr>
        </p:nvSpPr>
        <p:spPr bwMode="auto">
          <a:xfrm>
            <a:off x="337110" y="2149928"/>
            <a:ext cx="2406089"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8" name="矩形 37">
            <a:extLst>
              <a:ext uri="{FF2B5EF4-FFF2-40B4-BE49-F238E27FC236}">
                <a16:creationId xmlns:a16="http://schemas.microsoft.com/office/drawing/2014/main" xmlns="" id="{96983E7C-FCDE-4B8E-8F81-BECB6711611A}"/>
              </a:ext>
            </a:extLst>
          </p:cNvPr>
          <p:cNvSpPr/>
          <p:nvPr/>
        </p:nvSpPr>
        <p:spPr>
          <a:xfrm>
            <a:off x="488373" y="2258548"/>
            <a:ext cx="2213262" cy="58477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Nghệ</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thuật</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1" name="矩形 41">
            <a:extLst>
              <a:ext uri="{FF2B5EF4-FFF2-40B4-BE49-F238E27FC236}">
                <a16:creationId xmlns:a16="http://schemas.microsoft.com/office/drawing/2014/main" xmlns="" id="{7CCDDDD8-6218-41ED-A11D-9CE340D0C8A8}"/>
              </a:ext>
            </a:extLst>
          </p:cNvPr>
          <p:cNvSpPr/>
          <p:nvPr/>
        </p:nvSpPr>
        <p:spPr>
          <a:xfrm>
            <a:off x="695236" y="3931202"/>
            <a:ext cx="1850127" cy="584775"/>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Nội</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dung</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2" name="矩形: 圆角 24">
            <a:extLst>
              <a:ext uri="{FF2B5EF4-FFF2-40B4-BE49-F238E27FC236}">
                <a16:creationId xmlns:a16="http://schemas.microsoft.com/office/drawing/2014/main" xmlns="" id="{44E4F401-BEC9-4854-8E61-C5B26FB8E016}"/>
              </a:ext>
            </a:extLst>
          </p:cNvPr>
          <p:cNvSpPr/>
          <p:nvPr/>
        </p:nvSpPr>
        <p:spPr>
          <a:xfrm>
            <a:off x="2280717" y="507518"/>
            <a:ext cx="7953168"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smtClean="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Nêu</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gương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trung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thần</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nghĩa</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sĩ</a:t>
            </a:r>
            <a:r>
              <a:rPr lang="en-US" altLang="zh-CN" sz="3600" b="1" dirty="0">
                <a:solidFill>
                  <a:srgbClr val="FF0000"/>
                </a:solidFill>
                <a:latin typeface="Times New Roman" panose="02020603050405020304" pitchFamily="18" charset="0"/>
                <a:cs typeface="Times New Roman" panose="02020603050405020304" pitchFamily="18" charset="0"/>
              </a:rPr>
              <a:t> </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13" name="图片 2">
            <a:extLst>
              <a:ext uri="{FF2B5EF4-FFF2-40B4-BE49-F238E27FC236}">
                <a16:creationId xmlns:a16="http://schemas.microsoft.com/office/drawing/2014/main" xmlns="" id="{D14FDF41-E1CA-48B1-AAD9-9B4D4DE76243}"/>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981657" y="324426"/>
            <a:ext cx="1232592" cy="1119720"/>
          </a:xfrm>
          <a:prstGeom prst="rect">
            <a:avLst/>
          </a:prstGeom>
        </p:spPr>
      </p:pic>
      <p:sp>
        <p:nvSpPr>
          <p:cNvPr id="14" name="Rectangle 13">
            <a:extLst>
              <a:ext uri="{FF2B5EF4-FFF2-40B4-BE49-F238E27FC236}">
                <a16:creationId xmlns:a16="http://schemas.microsoft.com/office/drawing/2014/main" xmlns="" id="{B1579C7C-8B80-40FA-972D-F9A840C3DAE1}"/>
              </a:ext>
            </a:extLst>
          </p:cNvPr>
          <p:cNvSpPr/>
          <p:nvPr/>
        </p:nvSpPr>
        <p:spPr>
          <a:xfrm>
            <a:off x="3214249" y="2301767"/>
            <a:ext cx="7644251" cy="584775"/>
          </a:xfrm>
          <a:prstGeom prst="rect">
            <a:avLst/>
          </a:prstGeom>
        </p:spPr>
        <p:txBody>
          <a:bodyPr wrap="square">
            <a:spAutoFit/>
          </a:bodyPr>
          <a:lstStyle/>
          <a:p>
            <a:pPr algn="just"/>
            <a:r>
              <a:rPr lang="en-US" sz="3200" b="1" i="1" dirty="0" err="1">
                <a:solidFill>
                  <a:srgbClr val="3C4043"/>
                </a:solidFill>
                <a:latin typeface="Times New Roman" panose="02020603050405020304" pitchFamily="18" charset="0"/>
                <a:cs typeface="Times New Roman" panose="02020603050405020304" pitchFamily="18" charset="0"/>
              </a:rPr>
              <a:t>Liệt</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kê</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dẫn</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chứng</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tiêu</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biểu</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toàn</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diện</a:t>
            </a:r>
            <a:endParaRPr lang="en-SG" sz="3200" i="1"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xmlns="" id="{1949BBC1-3432-4C09-89E5-E105F44BB108}"/>
              </a:ext>
            </a:extLst>
          </p:cNvPr>
          <p:cNvSpPr/>
          <p:nvPr/>
        </p:nvSpPr>
        <p:spPr>
          <a:xfrm>
            <a:off x="3214248" y="3706352"/>
            <a:ext cx="8007934" cy="1077218"/>
          </a:xfrm>
          <a:prstGeom prst="rect">
            <a:avLst/>
          </a:prstGeom>
        </p:spPr>
        <p:txBody>
          <a:bodyPr wrap="square">
            <a:spAutoFit/>
          </a:bodyPr>
          <a:lstStyle/>
          <a:p>
            <a:pPr algn="just"/>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tấm</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gương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sẵn</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sàng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chết</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vì</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vua</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vì</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n</a:t>
            </a:r>
            <a:r>
              <a:rPr lang="vi-VN" sz="3200" b="1" i="1" dirty="0">
                <a:latin typeface="Times New Roman" panose="02020603050405020304" pitchFamily="18" charset="0"/>
                <a:cs typeface="Times New Roman" panose="02020603050405020304" pitchFamily="18" charset="0"/>
                <a:sym typeface="Wingdings" panose="05000000000000000000" pitchFamily="2" charset="2"/>
              </a:rPr>
              <a:t>ư</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ớc</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hoàn</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xuất</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sắc</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vụ</a:t>
            </a:r>
            <a:endParaRPr lang="en-SG" sz="3200" b="1" i="1"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xmlns="" id="{B40DF6BA-E2F1-486D-8330-06BBD0520ADF}"/>
              </a:ext>
            </a:extLst>
          </p:cNvPr>
          <p:cNvSpPr/>
          <p:nvPr/>
        </p:nvSpPr>
        <p:spPr>
          <a:xfrm>
            <a:off x="2280717" y="5387868"/>
            <a:ext cx="8125689" cy="755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i="1" dirty="0" err="1">
                <a:solidFill>
                  <a:srgbClr val="FF0000"/>
                </a:solidFill>
                <a:latin typeface="Times New Roman" panose="02020603050405020304" pitchFamily="18" charset="0"/>
                <a:cs typeface="Times New Roman" panose="02020603050405020304" pitchFamily="18" charset="0"/>
              </a:rPr>
              <a:t>Mục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đích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Khích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lệ</a:t>
            </a:r>
            <a:r>
              <a:rPr lang="en-US" altLang="en-US" sz="3200" b="1" i="1" dirty="0">
                <a:solidFill>
                  <a:srgbClr val="FF0000"/>
                </a:solidFill>
                <a:latin typeface="Times New Roman" panose="02020603050405020304" pitchFamily="18" charset="0"/>
                <a:cs typeface="Times New Roman" panose="02020603050405020304" pitchFamily="18" charset="0"/>
              </a:rPr>
              <a:t> ý </a:t>
            </a:r>
            <a:r>
              <a:rPr lang="en-US" altLang="en-US" sz="3200" b="1" i="1" dirty="0" err="1">
                <a:solidFill>
                  <a:srgbClr val="FF0000"/>
                </a:solidFill>
                <a:latin typeface="Times New Roman" panose="02020603050405020304" pitchFamily="18" charset="0"/>
                <a:cs typeface="Times New Roman" panose="02020603050405020304" pitchFamily="18" charset="0"/>
              </a:rPr>
              <a:t>chí</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lập</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công</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danh</a:t>
            </a:r>
            <a:endParaRPr lang="en-SG" sz="3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10319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1" grpId="0"/>
      <p:bldP spid="12" grpId="0" animBg="1"/>
      <p:bldP spid="14" grpId="0"/>
      <p:bldP spid="15" grpId="0"/>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3" action="ppaction://hlinksldjump"/>
          </p:cNvPr>
          <p:cNvSpPr/>
          <p:nvPr/>
        </p:nvSpPr>
        <p:spPr>
          <a:xfrm>
            <a:off x="73892"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defTabSz="1451378"/>
            <a:r>
              <a:rPr lang="en-US" sz="2500" b="1" dirty="0">
                <a:solidFill>
                  <a:srgbClr val="FFFF00"/>
                </a:solidFill>
                <a:latin typeface="Times New Roman" pitchFamily="18" charset="0"/>
                <a:cs typeface="Times New Roman" pitchFamily="18" charset="0"/>
              </a:rPr>
              <a:t>THỜI GIAN</a:t>
            </a:r>
          </a:p>
        </p:txBody>
      </p:sp>
      <p:sp>
        <p:nvSpPr>
          <p:cNvPr id="42" name="Rectangle 41"/>
          <p:cNvSpPr/>
          <p:nvPr/>
        </p:nvSpPr>
        <p:spPr>
          <a:xfrm>
            <a:off x="2175270" y="5247897"/>
            <a:ext cx="7853790" cy="1223775"/>
          </a:xfrm>
          <a:prstGeom prst="rect">
            <a:avLst/>
          </a:prstGeom>
          <a:noFill/>
        </p:spPr>
        <p:txBody>
          <a:bodyPr wrap="square" lIns="145140" tIns="72570" rIns="145140" bIns="72570">
            <a:spAutoFit/>
          </a:bodyPr>
          <a:lstStyle/>
          <a:p>
            <a:pPr algn="ctr" defTabSz="1451378"/>
            <a:r>
              <a:rPr lang="en-US" sz="70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73892" y="76200"/>
            <a:ext cx="12056533" cy="32512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800" b="1" u="sng" dirty="0">
                <a:solidFill>
                  <a:srgbClr val="002060"/>
                </a:solidFill>
                <a:latin typeface="Times New Roman" pitchFamily="18" charset="0"/>
                <a:cs typeface="Times New Roman" pitchFamily="18" charset="0"/>
              </a:rPr>
              <a:t>CÂU 1: </a:t>
            </a:r>
          </a:p>
          <a:p>
            <a:pPr algn="ctr" defTabSz="1451378"/>
            <a:r>
              <a:rPr lang="vi-VN" sz="3800" dirty="0">
                <a:solidFill>
                  <a:srgbClr val="002060"/>
                </a:solidFill>
                <a:latin typeface="Times New Roman" pitchFamily="18" charset="0"/>
                <a:cs typeface="Times New Roman" pitchFamily="18" charset="0"/>
              </a:rPr>
              <a:t>Hội đồng khoa học Hoàng gia Anh đã xét phong 10 vị tướng tài của thế giới được chọn từ 98 vị từ cổ đại đến hiện đại vào tháng 2.1984. Việt Nam vinh dự là nước có hai người con ưu tú, đó là những anh hùng dân tộc nào? </a:t>
            </a:r>
            <a:endParaRPr lang="en-US" sz="3800" dirty="0">
              <a:solidFill>
                <a:srgbClr val="002060"/>
              </a:solidFill>
              <a:latin typeface="Times New Roman" pitchFamily="18" charset="0"/>
              <a:cs typeface="Times New Roman" pitchFamily="18" charset="0"/>
            </a:endParaRPr>
          </a:p>
        </p:txBody>
      </p:sp>
      <p:sp>
        <p:nvSpPr>
          <p:cNvPr id="7" name="Snip Diagonal Corner Rectangle 6"/>
          <p:cNvSpPr/>
          <p:nvPr/>
        </p:nvSpPr>
        <p:spPr>
          <a:xfrm>
            <a:off x="164203" y="3484420"/>
            <a:ext cx="5080000" cy="1551604"/>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800" dirty="0" err="1">
                <a:solidFill>
                  <a:prstClr val="white"/>
                </a:solidFill>
                <a:latin typeface="Times New Roman" pitchFamily="18" charset="0"/>
                <a:cs typeface="Times New Roman" pitchFamily="18" charset="0"/>
              </a:rPr>
              <a:t>Hưng</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Đạo</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Đại</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Vương</a:t>
            </a:r>
            <a:endParaRPr lang="en-US" sz="3800" dirty="0">
              <a:solidFill>
                <a:prstClr val="white"/>
              </a:solidFill>
              <a:latin typeface="Times New Roman" pitchFamily="18" charset="0"/>
              <a:cs typeface="Times New Roman" pitchFamily="18" charset="0"/>
            </a:endParaRPr>
          </a:p>
          <a:p>
            <a:pPr algn="ctr" defTabSz="1451378"/>
            <a:r>
              <a:rPr lang="en-US" sz="3800" dirty="0" err="1">
                <a:solidFill>
                  <a:prstClr val="white"/>
                </a:solidFill>
                <a:latin typeface="Times New Roman" pitchFamily="18" charset="0"/>
                <a:cs typeface="Times New Roman" pitchFamily="18" charset="0"/>
              </a:rPr>
              <a:t>Trần</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Quốc</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Tuấn</a:t>
            </a:r>
            <a:endParaRPr lang="en-US" sz="3800" dirty="0">
              <a:solidFill>
                <a:prstClr val="white"/>
              </a:solidFill>
              <a:latin typeface="Times New Roman" pitchFamily="18" charset="0"/>
              <a:cs typeface="Times New Roman" pitchFamily="18" charset="0"/>
            </a:endParaRPr>
          </a:p>
        </p:txBody>
      </p:sp>
      <p:sp>
        <p:nvSpPr>
          <p:cNvPr id="18" name="Snip Diagonal Corner Rectangle 17"/>
          <p:cNvSpPr/>
          <p:nvPr/>
        </p:nvSpPr>
        <p:spPr>
          <a:xfrm>
            <a:off x="7039136" y="3484420"/>
            <a:ext cx="5080000" cy="1265381"/>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800" dirty="0" err="1">
                <a:solidFill>
                  <a:prstClr val="white"/>
                </a:solidFill>
                <a:latin typeface="Times New Roman" pitchFamily="18" charset="0"/>
                <a:cs typeface="Times New Roman" pitchFamily="18" charset="0"/>
              </a:rPr>
              <a:t>Đại</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tướng</a:t>
            </a:r>
            <a:r>
              <a:rPr lang="en-US" sz="3800" dirty="0">
                <a:solidFill>
                  <a:prstClr val="white"/>
                </a:solidFill>
                <a:latin typeface="Times New Roman" pitchFamily="18" charset="0"/>
                <a:cs typeface="Times New Roman" pitchFamily="18" charset="0"/>
              </a:rPr>
              <a:t> </a:t>
            </a:r>
          </a:p>
          <a:p>
            <a:pPr algn="ctr" defTabSz="1451378"/>
            <a:r>
              <a:rPr lang="en-US" sz="3800" dirty="0" err="1">
                <a:solidFill>
                  <a:prstClr val="white"/>
                </a:solidFill>
                <a:latin typeface="Times New Roman" pitchFamily="18" charset="0"/>
                <a:cs typeface="Times New Roman" pitchFamily="18" charset="0"/>
              </a:rPr>
              <a:t>Võ</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Nguyên</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Giáp</a:t>
            </a:r>
            <a:endParaRPr lang="en-US" sz="3800" dirty="0">
              <a:solidFill>
                <a:prstClr val="white"/>
              </a:solidFill>
              <a:latin typeface="Times New Roman" pitchFamily="18" charset="0"/>
              <a:cs typeface="Times New Roman" pitchFamily="18" charset="0"/>
            </a:endParaRPr>
          </a:p>
        </p:txBody>
      </p:sp>
      <p:sp>
        <p:nvSpPr>
          <p:cNvPr id="30" name="Rectangle 29"/>
          <p:cNvSpPr/>
          <p:nvPr/>
        </p:nvSpPr>
        <p:spPr>
          <a:xfrm>
            <a:off x="44314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8</a:t>
            </a:r>
          </a:p>
        </p:txBody>
      </p:sp>
      <p:sp>
        <p:nvSpPr>
          <p:cNvPr id="31" name="Rectangle 30"/>
          <p:cNvSpPr/>
          <p:nvPr/>
        </p:nvSpPr>
        <p:spPr>
          <a:xfrm>
            <a:off x="53796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7</a:t>
            </a:r>
          </a:p>
        </p:txBody>
      </p:sp>
      <p:sp>
        <p:nvSpPr>
          <p:cNvPr id="32" name="Rectangle 31"/>
          <p:cNvSpPr/>
          <p:nvPr/>
        </p:nvSpPr>
        <p:spPr>
          <a:xfrm>
            <a:off x="63279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6</a:t>
            </a:r>
          </a:p>
        </p:txBody>
      </p:sp>
      <p:sp>
        <p:nvSpPr>
          <p:cNvPr id="33" name="Rectangle 32"/>
          <p:cNvSpPr/>
          <p:nvPr/>
        </p:nvSpPr>
        <p:spPr>
          <a:xfrm>
            <a:off x="72762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5</a:t>
            </a:r>
          </a:p>
        </p:txBody>
      </p:sp>
      <p:sp>
        <p:nvSpPr>
          <p:cNvPr id="34" name="Rectangle 33"/>
          <p:cNvSpPr/>
          <p:nvPr/>
        </p:nvSpPr>
        <p:spPr>
          <a:xfrm>
            <a:off x="82244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4</a:t>
            </a:r>
          </a:p>
        </p:txBody>
      </p:sp>
      <p:sp>
        <p:nvSpPr>
          <p:cNvPr id="35" name="Rectangle 34"/>
          <p:cNvSpPr/>
          <p:nvPr/>
        </p:nvSpPr>
        <p:spPr>
          <a:xfrm>
            <a:off x="91727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3</a:t>
            </a:r>
          </a:p>
        </p:txBody>
      </p:sp>
      <p:sp>
        <p:nvSpPr>
          <p:cNvPr id="36" name="Rectangle 35"/>
          <p:cNvSpPr/>
          <p:nvPr/>
        </p:nvSpPr>
        <p:spPr>
          <a:xfrm>
            <a:off x="101210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2</a:t>
            </a:r>
          </a:p>
        </p:txBody>
      </p:sp>
      <p:sp>
        <p:nvSpPr>
          <p:cNvPr id="37" name="Rectangle 36"/>
          <p:cNvSpPr/>
          <p:nvPr/>
        </p:nvSpPr>
        <p:spPr>
          <a:xfrm>
            <a:off x="110692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a:t>
            </a:r>
          </a:p>
        </p:txBody>
      </p:sp>
      <p:sp>
        <p:nvSpPr>
          <p:cNvPr id="39" name="Rectangle 38"/>
          <p:cNvSpPr/>
          <p:nvPr/>
        </p:nvSpPr>
        <p:spPr>
          <a:xfrm>
            <a:off x="25348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dirty="0">
                <a:solidFill>
                  <a:srgbClr val="FFFF00"/>
                </a:solidFill>
                <a:latin typeface="Times New Roman" pitchFamily="18" charset="0"/>
                <a:cs typeface="Times New Roman" pitchFamily="18" charset="0"/>
              </a:rPr>
              <a:t>10</a:t>
            </a:r>
          </a:p>
        </p:txBody>
      </p:sp>
      <p:sp>
        <p:nvSpPr>
          <p:cNvPr id="40" name="Rectangle 39"/>
          <p:cNvSpPr/>
          <p:nvPr/>
        </p:nvSpPr>
        <p:spPr>
          <a:xfrm>
            <a:off x="34831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xmlns="" r:embed="rId4">
                  <p14:trim end="643.0072"/>
                </p14:media>
              </p:ext>
            </p:extLst>
          </p:nvPr>
        </p:nvPicPr>
        <p:blipFill>
          <a:blip r:embed="rId5" cstate="print"/>
          <a:stretch>
            <a:fillRect/>
          </a:stretch>
        </p:blipFill>
        <p:spPr>
          <a:xfrm>
            <a:off x="12462935" y="1889276"/>
            <a:ext cx="1083733" cy="812800"/>
          </a:xfrm>
          <a:prstGeom prst="rect">
            <a:avLst/>
          </a:prstGeom>
        </p:spPr>
      </p:pic>
    </p:spTree>
    <p:extLst>
      <p:ext uri="{BB962C8B-B14F-4D97-AF65-F5344CB8AC3E}">
        <p14:creationId xmlns:p14="http://schemas.microsoft.com/office/powerpoint/2010/main" xmlns="" val="3822940377"/>
      </p:ext>
    </p:extLst>
  </p:cSld>
  <p:clrMapOvr>
    <a:masterClrMapping/>
  </p:clrMapOvr>
  <mc:AlternateContent xmlns:mc="http://schemas.openxmlformats.org/markup-compatibility/2006">
    <mc:Choice xmlns:p14="http://schemas.microsoft.com/office/powerpoint/2010/main" xmlns="" Requires="p14">
      <p:transition spd="slow">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anim calcmode="lin" valueType="num">
                                      <p:cBhvr>
                                        <p:cTn id="96" dur="500" fill="hold"/>
                                        <p:tgtEl>
                                          <p:spTgt spid="7"/>
                                        </p:tgtEl>
                                        <p:attrNameLst>
                                          <p:attrName>ppt_w</p:attrName>
                                        </p:attrNameLst>
                                      </p:cBhvr>
                                      <p:tavLst>
                                        <p:tav tm="0">
                                          <p:val>
                                            <p:fltVal val="0"/>
                                          </p:val>
                                        </p:tav>
                                        <p:tav tm="100000">
                                          <p:val>
                                            <p:strVal val="#ppt_w"/>
                                          </p:val>
                                        </p:tav>
                                      </p:tavLst>
                                    </p:anim>
                                    <p:anim calcmode="lin" valueType="num">
                                      <p:cBhvr>
                                        <p:cTn id="97" dur="500" fill="hold"/>
                                        <p:tgtEl>
                                          <p:spTgt spid="7"/>
                                        </p:tgtEl>
                                        <p:attrNameLst>
                                          <p:attrName>ppt_h</p:attrName>
                                        </p:attrNameLst>
                                      </p:cBhvr>
                                      <p:tavLst>
                                        <p:tav tm="0">
                                          <p:val>
                                            <p:fltVal val="0"/>
                                          </p:val>
                                        </p:tav>
                                        <p:tav tm="100000">
                                          <p:val>
                                            <p:strVal val="#ppt_h"/>
                                          </p:val>
                                        </p:tav>
                                      </p:tavLst>
                                    </p:anim>
                                    <p:animEffect transition="in" filter="fade">
                                      <p:cBhvr>
                                        <p:cTn id="98" dur="500"/>
                                        <p:tgtEl>
                                          <p:spTgt spid="7"/>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p:cTn id="101" dur="500" fill="hold"/>
                                        <p:tgtEl>
                                          <p:spTgt spid="18"/>
                                        </p:tgtEl>
                                        <p:attrNameLst>
                                          <p:attrName>ppt_w</p:attrName>
                                        </p:attrNameLst>
                                      </p:cBhvr>
                                      <p:tavLst>
                                        <p:tav tm="0">
                                          <p:val>
                                            <p:fltVal val="0"/>
                                          </p:val>
                                        </p:tav>
                                        <p:tav tm="100000">
                                          <p:val>
                                            <p:strVal val="#ppt_w"/>
                                          </p:val>
                                        </p:tav>
                                      </p:tavLst>
                                    </p:anim>
                                    <p:anim calcmode="lin" valueType="num">
                                      <p:cBhvr>
                                        <p:cTn id="102" dur="500" fill="hold"/>
                                        <p:tgtEl>
                                          <p:spTgt spid="18"/>
                                        </p:tgtEl>
                                        <p:attrNameLst>
                                          <p:attrName>ppt_h</p:attrName>
                                        </p:attrNameLst>
                                      </p:cBhvr>
                                      <p:tavLst>
                                        <p:tav tm="0">
                                          <p:val>
                                            <p:fltVal val="0"/>
                                          </p:val>
                                        </p:tav>
                                        <p:tav tm="100000">
                                          <p:val>
                                            <p:strVal val="#ppt_h"/>
                                          </p:val>
                                        </p:tav>
                                      </p:tavLst>
                                    </p:anim>
                                    <p:animEffect transition="in" filter="fade">
                                      <p:cBhvr>
                                        <p:cTn id="10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4" restart="whenNotActive" fill="hold" evtFilter="cancelBubble" nodeType="interactiveSeq">
                <p:stCondLst>
                  <p:cond evt="onClick" delay="0">
                    <p:tgtEl>
                      <p:spTgt spid="41"/>
                    </p:tgtEl>
                  </p:cond>
                </p:stCondLst>
                <p:endSync evt="end" delay="0">
                  <p:rtn val="all"/>
                </p:endSync>
                <p:childTnLst>
                  <p:par>
                    <p:cTn id="105" fill="hold">
                      <p:stCondLst>
                        <p:cond delay="0"/>
                      </p:stCondLst>
                      <p:childTnLst>
                        <p:par>
                          <p:cTn id="106" fill="hold">
                            <p:stCondLst>
                              <p:cond delay="0"/>
                            </p:stCondLst>
                            <p:childTnLst>
                              <p:par>
                                <p:cTn id="107" presetID="26" presetClass="emph" presetSubtype="0" fill="hold" grpId="0" nodeType="clickEffect">
                                  <p:stCondLst>
                                    <p:cond delay="0"/>
                                  </p:stCondLst>
                                  <p:childTnLst>
                                    <p:animEffect transition="out" filter="fade">
                                      <p:cBhvr>
                                        <p:cTn id="108" dur="500" tmFilter="0, 0; .2, .5; .8, .5; 1, 0"/>
                                        <p:tgtEl>
                                          <p:spTgt spid="41"/>
                                        </p:tgtEl>
                                      </p:cBhvr>
                                    </p:animEffect>
                                    <p:animScale>
                                      <p:cBhvr>
                                        <p:cTn id="109"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0"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7" grpId="0" animBg="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0000"/>
            <a:lum/>
          </a:blip>
          <a:srcRect/>
          <a:stretch>
            <a:fillRect l="-2000" r="-2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76894" y="2679874"/>
            <a:ext cx="3840076" cy="262425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730341" y="561109"/>
            <a:ext cx="4937504" cy="5377507"/>
          </a:xfrm>
          <a:prstGeom prst="rect">
            <a:avLst/>
          </a:prstGeom>
          <a:ln>
            <a:noFill/>
          </a:ln>
          <a:effectLst>
            <a:softEdge rad="112500"/>
          </a:effectLst>
        </p:spPr>
      </p:pic>
      <p:sp>
        <p:nvSpPr>
          <p:cNvPr id="10" name="Rectangle 9"/>
          <p:cNvSpPr/>
          <p:nvPr/>
        </p:nvSpPr>
        <p:spPr>
          <a:xfrm>
            <a:off x="-136478" y="5754054"/>
            <a:ext cx="7721600" cy="931390"/>
          </a:xfrm>
          <a:prstGeom prst="rect">
            <a:avLst/>
          </a:prstGeom>
          <a:noFill/>
        </p:spPr>
        <p:txBody>
          <a:bodyPr wrap="square" lIns="145143" tIns="72571" rIns="145143" bIns="72571">
            <a:spAutoFit/>
          </a:bodyPr>
          <a:lstStyle/>
          <a:p>
            <a:pPr algn="ctr" defTabSz="1451380"/>
            <a:r>
              <a:rPr lang="en-US" sz="5100" b="1"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Nêu</a:t>
            </a:r>
            <a:r>
              <a:rPr lang="en-US" sz="51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 </a:t>
            </a:r>
            <a:r>
              <a:rPr lang="en-US" sz="5100" b="1"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gương</a:t>
            </a:r>
            <a:r>
              <a:rPr lang="en-US" sz="51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 </a:t>
            </a:r>
            <a:r>
              <a:rPr lang="en-US" sz="5100" b="1"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khích</a:t>
            </a:r>
            <a:r>
              <a:rPr lang="en-US" sz="51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 </a:t>
            </a:r>
            <a:r>
              <a:rPr lang="en-US" sz="5100" b="1"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tướng</a:t>
            </a:r>
            <a:endParaRPr lang="en-US" sz="51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
        <p:nvSpPr>
          <p:cNvPr id="4" name="Oval Callout 3"/>
          <p:cNvSpPr/>
          <p:nvPr/>
        </p:nvSpPr>
        <p:spPr>
          <a:xfrm>
            <a:off x="7949512" y="3218546"/>
            <a:ext cx="4053384" cy="1815152"/>
          </a:xfrm>
          <a:prstGeom prst="wedgeEllipseCallout">
            <a:avLst>
              <a:gd name="adj1" fmla="val -44264"/>
              <a:gd name="adj2" fmla="val 84914"/>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dirty="0"/>
              <a:t>TRUNG QUÂN ÁI QUỐC</a:t>
            </a:r>
          </a:p>
        </p:txBody>
      </p:sp>
    </p:spTree>
    <p:extLst>
      <p:ext uri="{BB962C8B-B14F-4D97-AF65-F5344CB8AC3E}">
        <p14:creationId xmlns:p14="http://schemas.microsoft.com/office/powerpoint/2010/main" xmlns="" val="18214928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3"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1+#ppt_w/2"/>
                                          </p:val>
                                        </p:tav>
                                        <p:tav tm="100000">
                                          <p:val>
                                            <p:strVal val="#ppt_x"/>
                                          </p:val>
                                        </p:tav>
                                      </p:tavLst>
                                    </p:anim>
                                    <p:anim calcmode="lin" valueType="num">
                                      <p:cBhvr additive="base">
                                        <p:cTn id="29"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B30F7047-1614-4D88-BBF8-34BDF9D90477}"/>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矩形: 圆角 24">
            <a:extLst>
              <a:ext uri="{FF2B5EF4-FFF2-40B4-BE49-F238E27FC236}">
                <a16:creationId xmlns:a16="http://schemas.microsoft.com/office/drawing/2014/main" xmlns="" id="{78C70EC3-2720-4562-B1C9-26568F9F4176}"/>
              </a:ext>
            </a:extLst>
          </p:cNvPr>
          <p:cNvSpPr/>
          <p:nvPr/>
        </p:nvSpPr>
        <p:spPr>
          <a:xfrm>
            <a:off x="1418271" y="422853"/>
            <a:ext cx="9824692"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smtClean="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Tình</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hình</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đất</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nước</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và</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nỗi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lòng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chủ</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tướng</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5" name="图片 2">
            <a:extLst>
              <a:ext uri="{FF2B5EF4-FFF2-40B4-BE49-F238E27FC236}">
                <a16:creationId xmlns:a16="http://schemas.microsoft.com/office/drawing/2014/main" xmlns="" id="{0272FAC5-A6D6-4618-BE07-22FE4CD02B4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19211" y="239761"/>
            <a:ext cx="1232592" cy="1119720"/>
          </a:xfrm>
          <a:prstGeom prst="rect">
            <a:avLst/>
          </a:prstGeom>
        </p:spPr>
      </p:pic>
      <p:pic>
        <p:nvPicPr>
          <p:cNvPr id="10" name="图片 12">
            <a:extLst>
              <a:ext uri="{FF2B5EF4-FFF2-40B4-BE49-F238E27FC236}">
                <a16:creationId xmlns:a16="http://schemas.microsoft.com/office/drawing/2014/main" xmlns="" id="{0FC65DD4-A478-4D35-B54A-74CEEC31A69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5400000">
            <a:off x="1096185" y="1110038"/>
            <a:ext cx="4173216" cy="5826414"/>
          </a:xfrm>
          <a:prstGeom prst="rect">
            <a:avLst/>
          </a:prstGeom>
        </p:spPr>
      </p:pic>
      <p:pic>
        <p:nvPicPr>
          <p:cNvPr id="11" name="图片 12">
            <a:extLst>
              <a:ext uri="{FF2B5EF4-FFF2-40B4-BE49-F238E27FC236}">
                <a16:creationId xmlns:a16="http://schemas.microsoft.com/office/drawing/2014/main" xmlns="" id="{81264A5E-A25D-445F-91EF-FF42E41BF2D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5400000">
            <a:off x="6943380" y="1130819"/>
            <a:ext cx="4131653" cy="5826414"/>
          </a:xfrm>
          <a:prstGeom prst="rect">
            <a:avLst/>
          </a:prstGeom>
        </p:spPr>
      </p:pic>
      <p:pic>
        <p:nvPicPr>
          <p:cNvPr id="11266" name="Picture 2" descr="Káº¿t quáº£ hÃ¬nh áº£nh cho tá»i Ã¡c cá»§a giáº·c">
            <a:extLst>
              <a:ext uri="{FF2B5EF4-FFF2-40B4-BE49-F238E27FC236}">
                <a16:creationId xmlns:a16="http://schemas.microsoft.com/office/drawing/2014/main" xmlns="" id="{930D0F10-E796-4278-86AB-500987DB8BB1}"/>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b="10539"/>
          <a:stretch/>
        </p:blipFill>
        <p:spPr bwMode="auto">
          <a:xfrm>
            <a:off x="963002" y="2462646"/>
            <a:ext cx="4439583" cy="3106881"/>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1">
            <a:extLst>
              <a:ext uri="{FF2B5EF4-FFF2-40B4-BE49-F238E27FC236}">
                <a16:creationId xmlns:a16="http://schemas.microsoft.com/office/drawing/2014/main" xmlns="" id="{A29DD789-9939-4DCD-9FA2-A1F8CE1F521F}"/>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830980" y="2462647"/>
            <a:ext cx="4337948" cy="3096490"/>
          </a:xfrm>
          <a:prstGeom prst="rect">
            <a:avLst/>
          </a:prstGeom>
        </p:spPr>
      </p:pic>
      <p:sp>
        <p:nvSpPr>
          <p:cNvPr id="14" name="Rectangle: Rounded Corners 13">
            <a:extLst>
              <a:ext uri="{FF2B5EF4-FFF2-40B4-BE49-F238E27FC236}">
                <a16:creationId xmlns:a16="http://schemas.microsoft.com/office/drawing/2014/main" xmlns="" id="{7FE6909D-CB8B-4C38-917A-965B1F13F3BF}"/>
              </a:ext>
            </a:extLst>
          </p:cNvPr>
          <p:cNvSpPr/>
          <p:nvPr/>
        </p:nvSpPr>
        <p:spPr>
          <a:xfrm>
            <a:off x="1303630" y="4904509"/>
            <a:ext cx="4071934" cy="6197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3200" b="1"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3200" b="1"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3200" b="1"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SG" sz="3200" b="1" i="1" dirty="0">
              <a:solidFill>
                <a:schemeClr val="tx1"/>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xmlns="" id="{F690BE7B-EBC2-4C1D-9A05-C83E051A22E2}"/>
              </a:ext>
            </a:extLst>
          </p:cNvPr>
          <p:cNvSpPr/>
          <p:nvPr/>
        </p:nvSpPr>
        <p:spPr>
          <a:xfrm>
            <a:off x="7307697" y="4890654"/>
            <a:ext cx="4071934" cy="6197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3200" b="1"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3200" b="1"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3200" b="1"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tướng</a:t>
            </a:r>
            <a:endParaRPr lang="en-SG" sz="3200" b="1" i="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32725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80">
                                          <p:stCondLst>
                                            <p:cond delay="0"/>
                                          </p:stCondLst>
                                        </p:cTn>
                                        <p:tgtEl>
                                          <p:spTgt spid="10"/>
                                        </p:tgtEl>
                                      </p:cBhvr>
                                    </p:animEffect>
                                    <p:anim calcmode="lin" valueType="num">
                                      <p:cBhvr>
                                        <p:cTn id="1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1" dur="26">
                                          <p:stCondLst>
                                            <p:cond delay="650"/>
                                          </p:stCondLst>
                                        </p:cTn>
                                        <p:tgtEl>
                                          <p:spTgt spid="10"/>
                                        </p:tgtEl>
                                      </p:cBhvr>
                                      <p:to x="100000" y="60000"/>
                                    </p:animScale>
                                    <p:animScale>
                                      <p:cBhvr>
                                        <p:cTn id="22" dur="166" decel="50000">
                                          <p:stCondLst>
                                            <p:cond delay="676"/>
                                          </p:stCondLst>
                                        </p:cTn>
                                        <p:tgtEl>
                                          <p:spTgt spid="10"/>
                                        </p:tgtEl>
                                      </p:cBhvr>
                                      <p:to x="100000" y="100000"/>
                                    </p:animScale>
                                    <p:animScale>
                                      <p:cBhvr>
                                        <p:cTn id="23" dur="26">
                                          <p:stCondLst>
                                            <p:cond delay="1312"/>
                                          </p:stCondLst>
                                        </p:cTn>
                                        <p:tgtEl>
                                          <p:spTgt spid="10"/>
                                        </p:tgtEl>
                                      </p:cBhvr>
                                      <p:to x="100000" y="80000"/>
                                    </p:animScale>
                                    <p:animScale>
                                      <p:cBhvr>
                                        <p:cTn id="24" dur="166" decel="50000">
                                          <p:stCondLst>
                                            <p:cond delay="1338"/>
                                          </p:stCondLst>
                                        </p:cTn>
                                        <p:tgtEl>
                                          <p:spTgt spid="10"/>
                                        </p:tgtEl>
                                      </p:cBhvr>
                                      <p:to x="100000" y="100000"/>
                                    </p:animScale>
                                    <p:animScale>
                                      <p:cBhvr>
                                        <p:cTn id="25" dur="26">
                                          <p:stCondLst>
                                            <p:cond delay="1642"/>
                                          </p:stCondLst>
                                        </p:cTn>
                                        <p:tgtEl>
                                          <p:spTgt spid="10"/>
                                        </p:tgtEl>
                                      </p:cBhvr>
                                      <p:to x="100000" y="90000"/>
                                    </p:animScale>
                                    <p:animScale>
                                      <p:cBhvr>
                                        <p:cTn id="26" dur="166" decel="50000">
                                          <p:stCondLst>
                                            <p:cond delay="1668"/>
                                          </p:stCondLst>
                                        </p:cTn>
                                        <p:tgtEl>
                                          <p:spTgt spid="10"/>
                                        </p:tgtEl>
                                      </p:cBhvr>
                                      <p:to x="100000" y="100000"/>
                                    </p:animScale>
                                    <p:animScale>
                                      <p:cBhvr>
                                        <p:cTn id="27" dur="26">
                                          <p:stCondLst>
                                            <p:cond delay="1808"/>
                                          </p:stCondLst>
                                        </p:cTn>
                                        <p:tgtEl>
                                          <p:spTgt spid="10"/>
                                        </p:tgtEl>
                                      </p:cBhvr>
                                      <p:to x="100000" y="95000"/>
                                    </p:animScale>
                                    <p:animScale>
                                      <p:cBhvr>
                                        <p:cTn id="28" dur="166" decel="50000">
                                          <p:stCondLst>
                                            <p:cond delay="1834"/>
                                          </p:stCondLst>
                                        </p:cTn>
                                        <p:tgtEl>
                                          <p:spTgt spid="10"/>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80">
                                          <p:stCondLst>
                                            <p:cond delay="0"/>
                                          </p:stCondLst>
                                        </p:cTn>
                                        <p:tgtEl>
                                          <p:spTgt spid="11"/>
                                        </p:tgtEl>
                                      </p:cBhvr>
                                    </p:animEffect>
                                    <p:anim calcmode="lin" valueType="num">
                                      <p:cBhvr>
                                        <p:cTn id="3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9" dur="26">
                                          <p:stCondLst>
                                            <p:cond delay="650"/>
                                          </p:stCondLst>
                                        </p:cTn>
                                        <p:tgtEl>
                                          <p:spTgt spid="11"/>
                                        </p:tgtEl>
                                      </p:cBhvr>
                                      <p:to x="100000" y="60000"/>
                                    </p:animScale>
                                    <p:animScale>
                                      <p:cBhvr>
                                        <p:cTn id="40" dur="166" decel="50000">
                                          <p:stCondLst>
                                            <p:cond delay="676"/>
                                          </p:stCondLst>
                                        </p:cTn>
                                        <p:tgtEl>
                                          <p:spTgt spid="11"/>
                                        </p:tgtEl>
                                      </p:cBhvr>
                                      <p:to x="100000" y="100000"/>
                                    </p:animScale>
                                    <p:animScale>
                                      <p:cBhvr>
                                        <p:cTn id="41" dur="26">
                                          <p:stCondLst>
                                            <p:cond delay="1312"/>
                                          </p:stCondLst>
                                        </p:cTn>
                                        <p:tgtEl>
                                          <p:spTgt spid="11"/>
                                        </p:tgtEl>
                                      </p:cBhvr>
                                      <p:to x="100000" y="80000"/>
                                    </p:animScale>
                                    <p:animScale>
                                      <p:cBhvr>
                                        <p:cTn id="42" dur="166" decel="50000">
                                          <p:stCondLst>
                                            <p:cond delay="1338"/>
                                          </p:stCondLst>
                                        </p:cTn>
                                        <p:tgtEl>
                                          <p:spTgt spid="11"/>
                                        </p:tgtEl>
                                      </p:cBhvr>
                                      <p:to x="100000" y="100000"/>
                                    </p:animScale>
                                    <p:animScale>
                                      <p:cBhvr>
                                        <p:cTn id="43" dur="26">
                                          <p:stCondLst>
                                            <p:cond delay="1642"/>
                                          </p:stCondLst>
                                        </p:cTn>
                                        <p:tgtEl>
                                          <p:spTgt spid="11"/>
                                        </p:tgtEl>
                                      </p:cBhvr>
                                      <p:to x="100000" y="90000"/>
                                    </p:animScale>
                                    <p:animScale>
                                      <p:cBhvr>
                                        <p:cTn id="44" dur="166" decel="50000">
                                          <p:stCondLst>
                                            <p:cond delay="1668"/>
                                          </p:stCondLst>
                                        </p:cTn>
                                        <p:tgtEl>
                                          <p:spTgt spid="11"/>
                                        </p:tgtEl>
                                      </p:cBhvr>
                                      <p:to x="100000" y="100000"/>
                                    </p:animScale>
                                    <p:animScale>
                                      <p:cBhvr>
                                        <p:cTn id="45" dur="26">
                                          <p:stCondLst>
                                            <p:cond delay="1808"/>
                                          </p:stCondLst>
                                        </p:cTn>
                                        <p:tgtEl>
                                          <p:spTgt spid="11"/>
                                        </p:tgtEl>
                                      </p:cBhvr>
                                      <p:to x="100000" y="95000"/>
                                    </p:animScale>
                                    <p:animScale>
                                      <p:cBhvr>
                                        <p:cTn id="46" dur="166" decel="50000">
                                          <p:stCondLst>
                                            <p:cond delay="1834"/>
                                          </p:stCondLst>
                                        </p:cTn>
                                        <p:tgtEl>
                                          <p:spTgt spid="11"/>
                                        </p:tgtEl>
                                      </p:cBhvr>
                                      <p:to x="100000" y="100000"/>
                                    </p:animScale>
                                  </p:childTnLst>
                                </p:cTn>
                              </p:par>
                              <p:par>
                                <p:cTn id="47" presetID="26" presetClass="entr" presetSubtype="0" fill="hold" nodeType="withEffect">
                                  <p:stCondLst>
                                    <p:cond delay="0"/>
                                  </p:stCondLst>
                                  <p:childTnLst>
                                    <p:set>
                                      <p:cBhvr>
                                        <p:cTn id="48" dur="1" fill="hold">
                                          <p:stCondLst>
                                            <p:cond delay="0"/>
                                          </p:stCondLst>
                                        </p:cTn>
                                        <p:tgtEl>
                                          <p:spTgt spid="11266"/>
                                        </p:tgtEl>
                                        <p:attrNameLst>
                                          <p:attrName>style.visibility</p:attrName>
                                        </p:attrNameLst>
                                      </p:cBhvr>
                                      <p:to>
                                        <p:strVal val="visible"/>
                                      </p:to>
                                    </p:set>
                                    <p:animEffect transition="in" filter="wipe(down)">
                                      <p:cBhvr>
                                        <p:cTn id="49" dur="580">
                                          <p:stCondLst>
                                            <p:cond delay="0"/>
                                          </p:stCondLst>
                                        </p:cTn>
                                        <p:tgtEl>
                                          <p:spTgt spid="11266"/>
                                        </p:tgtEl>
                                      </p:cBhvr>
                                    </p:animEffect>
                                    <p:anim calcmode="lin" valueType="num">
                                      <p:cBhvr>
                                        <p:cTn id="50" dur="1822" tmFilter="0,0; 0.14,0.36; 0.43,0.73; 0.71,0.91; 1.0,1.0">
                                          <p:stCondLst>
                                            <p:cond delay="0"/>
                                          </p:stCondLst>
                                        </p:cTn>
                                        <p:tgtEl>
                                          <p:spTgt spid="11266"/>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1266"/>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1266"/>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1266"/>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1266"/>
                                        </p:tgtEl>
                                        <p:attrNameLst>
                                          <p:attrName>ppt_y</p:attrName>
                                        </p:attrNameLst>
                                      </p:cBhvr>
                                      <p:tavLst>
                                        <p:tav tm="0" fmla="#ppt_y-sin(pi*$)/81">
                                          <p:val>
                                            <p:fltVal val="0"/>
                                          </p:val>
                                        </p:tav>
                                        <p:tav tm="100000">
                                          <p:val>
                                            <p:fltVal val="1"/>
                                          </p:val>
                                        </p:tav>
                                      </p:tavLst>
                                    </p:anim>
                                    <p:animScale>
                                      <p:cBhvr>
                                        <p:cTn id="55" dur="26">
                                          <p:stCondLst>
                                            <p:cond delay="650"/>
                                          </p:stCondLst>
                                        </p:cTn>
                                        <p:tgtEl>
                                          <p:spTgt spid="11266"/>
                                        </p:tgtEl>
                                      </p:cBhvr>
                                      <p:to x="100000" y="60000"/>
                                    </p:animScale>
                                    <p:animScale>
                                      <p:cBhvr>
                                        <p:cTn id="56" dur="166" decel="50000">
                                          <p:stCondLst>
                                            <p:cond delay="676"/>
                                          </p:stCondLst>
                                        </p:cTn>
                                        <p:tgtEl>
                                          <p:spTgt spid="11266"/>
                                        </p:tgtEl>
                                      </p:cBhvr>
                                      <p:to x="100000" y="100000"/>
                                    </p:animScale>
                                    <p:animScale>
                                      <p:cBhvr>
                                        <p:cTn id="57" dur="26">
                                          <p:stCondLst>
                                            <p:cond delay="1312"/>
                                          </p:stCondLst>
                                        </p:cTn>
                                        <p:tgtEl>
                                          <p:spTgt spid="11266"/>
                                        </p:tgtEl>
                                      </p:cBhvr>
                                      <p:to x="100000" y="80000"/>
                                    </p:animScale>
                                    <p:animScale>
                                      <p:cBhvr>
                                        <p:cTn id="58" dur="166" decel="50000">
                                          <p:stCondLst>
                                            <p:cond delay="1338"/>
                                          </p:stCondLst>
                                        </p:cTn>
                                        <p:tgtEl>
                                          <p:spTgt spid="11266"/>
                                        </p:tgtEl>
                                      </p:cBhvr>
                                      <p:to x="100000" y="100000"/>
                                    </p:animScale>
                                    <p:animScale>
                                      <p:cBhvr>
                                        <p:cTn id="59" dur="26">
                                          <p:stCondLst>
                                            <p:cond delay="1642"/>
                                          </p:stCondLst>
                                        </p:cTn>
                                        <p:tgtEl>
                                          <p:spTgt spid="11266"/>
                                        </p:tgtEl>
                                      </p:cBhvr>
                                      <p:to x="100000" y="90000"/>
                                    </p:animScale>
                                    <p:animScale>
                                      <p:cBhvr>
                                        <p:cTn id="60" dur="166" decel="50000">
                                          <p:stCondLst>
                                            <p:cond delay="1668"/>
                                          </p:stCondLst>
                                        </p:cTn>
                                        <p:tgtEl>
                                          <p:spTgt spid="11266"/>
                                        </p:tgtEl>
                                      </p:cBhvr>
                                      <p:to x="100000" y="100000"/>
                                    </p:animScale>
                                    <p:animScale>
                                      <p:cBhvr>
                                        <p:cTn id="61" dur="26">
                                          <p:stCondLst>
                                            <p:cond delay="1808"/>
                                          </p:stCondLst>
                                        </p:cTn>
                                        <p:tgtEl>
                                          <p:spTgt spid="11266"/>
                                        </p:tgtEl>
                                      </p:cBhvr>
                                      <p:to x="100000" y="95000"/>
                                    </p:animScale>
                                    <p:animScale>
                                      <p:cBhvr>
                                        <p:cTn id="62" dur="166" decel="50000">
                                          <p:stCondLst>
                                            <p:cond delay="1834"/>
                                          </p:stCondLst>
                                        </p:cTn>
                                        <p:tgtEl>
                                          <p:spTgt spid="11266"/>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par>
                                <p:cTn id="68" presetID="26" presetClass="entr" presetSubtype="0" fill="hold"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wipe(down)">
                                      <p:cBhvr>
                                        <p:cTn id="70" dur="580">
                                          <p:stCondLst>
                                            <p:cond delay="0"/>
                                          </p:stCondLst>
                                        </p:cTn>
                                        <p:tgtEl>
                                          <p:spTgt spid="12"/>
                                        </p:tgtEl>
                                      </p:cBhvr>
                                    </p:animEffect>
                                    <p:anim calcmode="lin" valueType="num">
                                      <p:cBhvr>
                                        <p:cTn id="71"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76" dur="26">
                                          <p:stCondLst>
                                            <p:cond delay="650"/>
                                          </p:stCondLst>
                                        </p:cTn>
                                        <p:tgtEl>
                                          <p:spTgt spid="12"/>
                                        </p:tgtEl>
                                      </p:cBhvr>
                                      <p:to x="100000" y="60000"/>
                                    </p:animScale>
                                    <p:animScale>
                                      <p:cBhvr>
                                        <p:cTn id="77" dur="166" decel="50000">
                                          <p:stCondLst>
                                            <p:cond delay="676"/>
                                          </p:stCondLst>
                                        </p:cTn>
                                        <p:tgtEl>
                                          <p:spTgt spid="12"/>
                                        </p:tgtEl>
                                      </p:cBhvr>
                                      <p:to x="100000" y="100000"/>
                                    </p:animScale>
                                    <p:animScale>
                                      <p:cBhvr>
                                        <p:cTn id="78" dur="26">
                                          <p:stCondLst>
                                            <p:cond delay="1312"/>
                                          </p:stCondLst>
                                        </p:cTn>
                                        <p:tgtEl>
                                          <p:spTgt spid="12"/>
                                        </p:tgtEl>
                                      </p:cBhvr>
                                      <p:to x="100000" y="80000"/>
                                    </p:animScale>
                                    <p:animScale>
                                      <p:cBhvr>
                                        <p:cTn id="79" dur="166" decel="50000">
                                          <p:stCondLst>
                                            <p:cond delay="1338"/>
                                          </p:stCondLst>
                                        </p:cTn>
                                        <p:tgtEl>
                                          <p:spTgt spid="12"/>
                                        </p:tgtEl>
                                      </p:cBhvr>
                                      <p:to x="100000" y="100000"/>
                                    </p:animScale>
                                    <p:animScale>
                                      <p:cBhvr>
                                        <p:cTn id="80" dur="26">
                                          <p:stCondLst>
                                            <p:cond delay="1642"/>
                                          </p:stCondLst>
                                        </p:cTn>
                                        <p:tgtEl>
                                          <p:spTgt spid="12"/>
                                        </p:tgtEl>
                                      </p:cBhvr>
                                      <p:to x="100000" y="90000"/>
                                    </p:animScale>
                                    <p:animScale>
                                      <p:cBhvr>
                                        <p:cTn id="81" dur="166" decel="50000">
                                          <p:stCondLst>
                                            <p:cond delay="1668"/>
                                          </p:stCondLst>
                                        </p:cTn>
                                        <p:tgtEl>
                                          <p:spTgt spid="12"/>
                                        </p:tgtEl>
                                      </p:cBhvr>
                                      <p:to x="100000" y="100000"/>
                                    </p:animScale>
                                    <p:animScale>
                                      <p:cBhvr>
                                        <p:cTn id="82" dur="26">
                                          <p:stCondLst>
                                            <p:cond delay="1808"/>
                                          </p:stCondLst>
                                        </p:cTn>
                                        <p:tgtEl>
                                          <p:spTgt spid="12"/>
                                        </p:tgtEl>
                                      </p:cBhvr>
                                      <p:to x="100000" y="95000"/>
                                    </p:animScale>
                                    <p:animScale>
                                      <p:cBhvr>
                                        <p:cTn id="83" dur="166" decel="50000">
                                          <p:stCondLst>
                                            <p:cond delay="1834"/>
                                          </p:stCondLst>
                                        </p:cTn>
                                        <p:tgtEl>
                                          <p:spTgt spid="12"/>
                                        </p:tgtEl>
                                      </p:cBhvr>
                                      <p:to x="100000" y="100000"/>
                                    </p:animScale>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barn(inVertical)">
                                      <p:cBhvr>
                                        <p:cTn id="8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1432991E-FEBC-4FA5-BE90-5D261258F5BB}"/>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3" name="Table 2">
            <a:extLst>
              <a:ext uri="{FF2B5EF4-FFF2-40B4-BE49-F238E27FC236}">
                <a16:creationId xmlns:a16="http://schemas.microsoft.com/office/drawing/2014/main" xmlns="" id="{AA2365B8-C75D-430A-8360-5D991AE72DF4}"/>
              </a:ext>
            </a:extLst>
          </p:cNvPr>
          <p:cNvGraphicFramePr>
            <a:graphicFrameLocks noGrp="1"/>
          </p:cNvGraphicFramePr>
          <p:nvPr>
            <p:extLst>
              <p:ext uri="{D42A27DB-BD31-4B8C-83A1-F6EECF244321}">
                <p14:modId xmlns:p14="http://schemas.microsoft.com/office/powerpoint/2010/main" xmlns="" val="4049336072"/>
              </p:ext>
            </p:extLst>
          </p:nvPr>
        </p:nvGraphicFramePr>
        <p:xfrm>
          <a:off x="0" y="0"/>
          <a:ext cx="12192000" cy="6826827"/>
        </p:xfrm>
        <a:graphic>
          <a:graphicData uri="http://schemas.openxmlformats.org/drawingml/2006/table">
            <a:tbl>
              <a:tblPr firstRow="1" firstCol="1" bandRow="1">
                <a:tableStyleId>{5C22544A-7EE6-4342-B048-85BDC9FD1C3A}</a:tableStyleId>
              </a:tblPr>
              <a:tblGrid>
                <a:gridCol w="4520045">
                  <a:extLst>
                    <a:ext uri="{9D8B030D-6E8A-4147-A177-3AD203B41FA5}">
                      <a16:colId xmlns:a16="http://schemas.microsoft.com/office/drawing/2014/main" xmlns="" val="973813380"/>
                    </a:ext>
                  </a:extLst>
                </a:gridCol>
                <a:gridCol w="7671955">
                  <a:extLst>
                    <a:ext uri="{9D8B030D-6E8A-4147-A177-3AD203B41FA5}">
                      <a16:colId xmlns:a16="http://schemas.microsoft.com/office/drawing/2014/main" xmlns="" val="256491017"/>
                    </a:ext>
                  </a:extLst>
                </a:gridCol>
              </a:tblGrid>
              <a:tr h="835570">
                <a:tc gridSpan="2">
                  <a:txBody>
                    <a:bodyPr/>
                    <a:lstStyle/>
                    <a:p>
                      <a:pPr algn="ctr">
                        <a:lnSpc>
                          <a:spcPct val="115000"/>
                        </a:lnSpc>
                        <a:spcAft>
                          <a:spcPts val="0"/>
                        </a:spcAft>
                      </a:pPr>
                      <a:r>
                        <a:rPr lang="en-US" sz="3600" dirty="0" err="1">
                          <a:solidFill>
                            <a:srgbClr val="FF0000"/>
                          </a:solidFill>
                          <a:effectLst/>
                          <a:latin typeface="Times New Roman" panose="02020603050405020304" pitchFamily="18" charset="0"/>
                          <a:cs typeface="Times New Roman" panose="02020603050405020304" pitchFamily="18" charset="0"/>
                        </a:rPr>
                        <a:t>Sự</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ngang</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ngược</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và</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tội</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ác</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của</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kẻ</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thù</a:t>
                      </a:r>
                      <a:endParaRPr lang="en-SG"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hMerge="1">
                  <a:txBody>
                    <a:bodyPr/>
                    <a:lstStyle/>
                    <a:p>
                      <a:endParaRPr lang="en-SG"/>
                    </a:p>
                  </a:txBody>
                  <a:tcPr/>
                </a:tc>
                <a:extLst>
                  <a:ext uri="{0D108BD9-81ED-4DB2-BD59-A6C34878D82A}">
                    <a16:rowId xmlns:a16="http://schemas.microsoft.com/office/drawing/2014/main" xmlns="" val="991424265"/>
                  </a:ext>
                </a:extLst>
              </a:tr>
              <a:tr h="1689421">
                <a:tc>
                  <a:txBody>
                    <a:bodyPr/>
                    <a:lstStyle/>
                    <a:p>
                      <a:pPr algn="just">
                        <a:lnSpc>
                          <a:spcPct val="115000"/>
                        </a:lnSpc>
                        <a:spcAft>
                          <a:spcPts val="0"/>
                        </a:spcAft>
                      </a:pPr>
                      <a:endParaRPr lang="en-US" sz="1050"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Các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từ</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ngữ</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miêu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tả</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hành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động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kẻ</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thù</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và</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tính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chất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những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hành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động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đó</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just">
                        <a:lnSpc>
                          <a:spcPct val="115000"/>
                        </a:lnSpc>
                        <a:spcAft>
                          <a:spcPts val="0"/>
                        </a:spcAft>
                      </a:pPr>
                      <a:r>
                        <a:rPr lang="en-US" sz="2800" dirty="0">
                          <a:effectLst/>
                          <a:latin typeface="Times New Roman" panose="02020603050405020304" pitchFamily="18" charset="0"/>
                          <a:cs typeface="Times New Roman" panose="02020603050405020304" pitchFamily="18" charset="0"/>
                        </a:rPr>
                        <a:t> </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680085628"/>
                  </a:ext>
                </a:extLst>
              </a:tr>
              <a:tr h="831273">
                <a:tc>
                  <a:txBody>
                    <a:bodyPr/>
                    <a:lstStyle/>
                    <a:p>
                      <a:pPr algn="just">
                        <a:lnSpc>
                          <a:spcPct val="115000"/>
                        </a:lnSpc>
                        <a:spcAft>
                          <a:spcPts val="0"/>
                        </a:spcAft>
                      </a:pPr>
                      <a:endParaRPr lang="en-US" sz="1050"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Thái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độ</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giả</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 </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857101576"/>
                  </a:ext>
                </a:extLst>
              </a:tr>
              <a:tr h="1496291">
                <a:tc>
                  <a:txBody>
                    <a:bodyPr/>
                    <a:lstStyle/>
                    <a:p>
                      <a:pPr algn="just">
                        <a:lnSpc>
                          <a:spcPct val="115000"/>
                        </a:lnSpc>
                        <a:spcAft>
                          <a:spcPts val="0"/>
                        </a:spcAft>
                      </a:pPr>
                      <a:endParaRPr lang="en-US" sz="1800"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Các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thao</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lập</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luận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và</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dụng</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just">
                        <a:lnSpc>
                          <a:spcPct val="115000"/>
                        </a:lnSpc>
                        <a:spcAft>
                          <a:spcPts val="0"/>
                        </a:spcAft>
                      </a:pPr>
                      <a:r>
                        <a:rPr lang="en-US" sz="2800" dirty="0">
                          <a:effectLst/>
                          <a:latin typeface="Times New Roman" panose="02020603050405020304" pitchFamily="18" charset="0"/>
                          <a:cs typeface="Times New Roman" panose="02020603050405020304" pitchFamily="18" charset="0"/>
                        </a:rPr>
                        <a:t> </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267738654"/>
                  </a:ext>
                </a:extLst>
              </a:tr>
              <a:tr h="1974272">
                <a:tc>
                  <a:txBody>
                    <a:bodyPr/>
                    <a:lstStyle/>
                    <a:p>
                      <a:pPr algn="just">
                        <a:lnSpc>
                          <a:spcPct val="115000"/>
                        </a:lnSpc>
                        <a:spcAft>
                          <a:spcPts val="0"/>
                        </a:spcAft>
                      </a:pPr>
                      <a:endParaRPr lang="en-US" sz="2400"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Đặc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điểm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ngôn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ngữ</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đoạn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trích</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just">
                        <a:lnSpc>
                          <a:spcPct val="115000"/>
                        </a:lnSpc>
                        <a:spcAft>
                          <a:spcPts val="0"/>
                        </a:spcAft>
                      </a:pPr>
                      <a:r>
                        <a:rPr lang="en-US" sz="2800" dirty="0">
                          <a:effectLst/>
                          <a:latin typeface="Times New Roman" panose="02020603050405020304" pitchFamily="18" charset="0"/>
                          <a:cs typeface="Times New Roman" panose="02020603050405020304" pitchFamily="18" charset="0"/>
                        </a:rPr>
                        <a:t> </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74196013"/>
                  </a:ext>
                </a:extLst>
              </a:tr>
            </a:tbl>
          </a:graphicData>
        </a:graphic>
      </p:graphicFrame>
      <p:sp>
        <p:nvSpPr>
          <p:cNvPr id="4" name="Rectangle 3">
            <a:extLst>
              <a:ext uri="{FF2B5EF4-FFF2-40B4-BE49-F238E27FC236}">
                <a16:creationId xmlns:a16="http://schemas.microsoft.com/office/drawing/2014/main" xmlns="" id="{8F179766-010F-4903-BF7F-DB3FAF2374AA}"/>
              </a:ext>
            </a:extLst>
          </p:cNvPr>
          <p:cNvSpPr/>
          <p:nvPr/>
        </p:nvSpPr>
        <p:spPr>
          <a:xfrm>
            <a:off x="4644737" y="1003453"/>
            <a:ext cx="7429501" cy="1200329"/>
          </a:xfrm>
          <a:prstGeom prst="rect">
            <a:avLst/>
          </a:prstGeom>
          <a:solidFill>
            <a:schemeClr val="accent4">
              <a:lumMod val="40000"/>
              <a:lumOff val="60000"/>
            </a:schemeClr>
          </a:solidFill>
        </p:spPr>
        <p:txBody>
          <a:bodyPr wrap="square">
            <a:spAutoFit/>
          </a:bodyPr>
          <a:lstStyle/>
          <a:p>
            <a:pPr algn="just"/>
            <a:r>
              <a:rPr lang="en-US" sz="2400" b="1" dirty="0" err="1">
                <a:latin typeface="Times New Roman" panose="02020603050405020304" pitchFamily="18" charset="0"/>
                <a:ea typeface="Calibri" panose="020F0502020204030204" pitchFamily="34" charset="0"/>
              </a:rPr>
              <a:t>Đòi</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ngọc</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lụa</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thu</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bạc</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vàng</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vét</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của</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kho</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có</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hạn</a:t>
            </a:r>
            <a:r>
              <a:rPr lang="en-US" sz="2400" b="1" dirty="0">
                <a:latin typeface="Times New Roman" panose="02020603050405020304" pitchFamily="18" charset="0"/>
                <a:ea typeface="Calibri" panose="020F0502020204030204" pitchFamily="34" charset="0"/>
              </a:rPr>
              <a:t>, hung </a:t>
            </a:r>
            <a:r>
              <a:rPr lang="en-US" sz="2400" b="1" dirty="0" err="1">
                <a:latin typeface="Times New Roman" panose="02020603050405020304" pitchFamily="18" charset="0"/>
                <a:ea typeface="Calibri" panose="020F0502020204030204" pitchFamily="34" charset="0"/>
              </a:rPr>
              <a:t>hãn</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như</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hổ</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đói</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đi</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lại</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nghênh</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ngang</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ngoài</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đường</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sỉ</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mắng</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triều</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đình</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bắt</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nạt</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tể</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phụ</a:t>
            </a:r>
            <a:endParaRPr lang="en-SG" sz="2400" b="1" dirty="0"/>
          </a:p>
        </p:txBody>
      </p:sp>
      <p:sp>
        <p:nvSpPr>
          <p:cNvPr id="5" name="Rectangle 4">
            <a:extLst>
              <a:ext uri="{FF2B5EF4-FFF2-40B4-BE49-F238E27FC236}">
                <a16:creationId xmlns:a16="http://schemas.microsoft.com/office/drawing/2014/main" xmlns="" id="{2B91C8BC-089D-4BC0-8FC0-21171B632B4A}"/>
              </a:ext>
            </a:extLst>
          </p:cNvPr>
          <p:cNvSpPr/>
          <p:nvPr/>
        </p:nvSpPr>
        <p:spPr>
          <a:xfrm>
            <a:off x="4729479" y="2627679"/>
            <a:ext cx="2802370" cy="461665"/>
          </a:xfrm>
          <a:prstGeom prst="rect">
            <a:avLst/>
          </a:prstGeom>
          <a:solidFill>
            <a:schemeClr val="accent6">
              <a:lumMod val="60000"/>
              <a:lumOff val="40000"/>
            </a:schemeClr>
          </a:solidFill>
        </p:spPr>
        <p:txBody>
          <a:bodyPr wrap="none">
            <a:spAutoFit/>
          </a:bodyPr>
          <a:lstStyle/>
          <a:p>
            <a:r>
              <a:rPr lang="en-US" sz="2400" b="1" dirty="0" err="1">
                <a:latin typeface="Times New Roman" panose="02020603050405020304" pitchFamily="18" charset="0"/>
                <a:ea typeface="Calibri" panose="020F0502020204030204" pitchFamily="34" charset="0"/>
              </a:rPr>
              <a:t>Khinh</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bỉ</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căm</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phẫn</a:t>
            </a:r>
            <a:endParaRPr lang="en-SG" sz="2400" b="1" dirty="0"/>
          </a:p>
        </p:txBody>
      </p:sp>
      <p:sp>
        <p:nvSpPr>
          <p:cNvPr id="6" name="Rectangle 5">
            <a:extLst>
              <a:ext uri="{FF2B5EF4-FFF2-40B4-BE49-F238E27FC236}">
                <a16:creationId xmlns:a16="http://schemas.microsoft.com/office/drawing/2014/main" xmlns="" id="{70A3730E-B485-477F-8236-91D0192D1AC8}"/>
              </a:ext>
            </a:extLst>
          </p:cNvPr>
          <p:cNvSpPr/>
          <p:nvPr/>
        </p:nvSpPr>
        <p:spPr>
          <a:xfrm>
            <a:off x="4613564" y="3393800"/>
            <a:ext cx="7460673" cy="1200329"/>
          </a:xfrm>
          <a:prstGeom prst="rect">
            <a:avLst/>
          </a:prstGeom>
          <a:solidFill>
            <a:schemeClr val="accent4">
              <a:lumMod val="40000"/>
              <a:lumOff val="60000"/>
            </a:schemeClr>
          </a:solidFill>
        </p:spPr>
        <p:txBody>
          <a:bodyPr wrap="square">
            <a:spAutoFit/>
          </a:bodyPr>
          <a:lstStyle/>
          <a:p>
            <a:pPr algn="just"/>
            <a:r>
              <a:rPr lang="en-US" sz="2400" b="1" dirty="0">
                <a:latin typeface="Times New Roman" panose="02020603050405020304" pitchFamily="18" charset="0"/>
                <a:ea typeface="Calibri" panose="020F0502020204030204" pitchFamily="34" charset="0"/>
              </a:rPr>
              <a:t>So </a:t>
            </a:r>
            <a:r>
              <a:rPr lang="en-US" sz="2400" b="1" dirty="0" err="1">
                <a:latin typeface="Times New Roman" panose="02020603050405020304" pitchFamily="18" charset="0"/>
                <a:ea typeface="Calibri" panose="020F0502020204030204" pitchFamily="34" charset="0"/>
              </a:rPr>
              <a:t>sánh</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với</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phần</a:t>
            </a:r>
            <a:r>
              <a:rPr lang="en-US" sz="2400" b="1" dirty="0">
                <a:latin typeface="Times New Roman" panose="02020603050405020304" pitchFamily="18" charset="0"/>
                <a:ea typeface="Calibri" panose="020F0502020204030204" pitchFamily="34" charset="0"/>
              </a:rPr>
              <a:t> 1) </a:t>
            </a:r>
            <a:r>
              <a:rPr lang="en-US" sz="2400" b="1" dirty="0" err="1">
                <a:latin typeface="Times New Roman" panose="02020603050405020304" pitchFamily="18" charset="0"/>
                <a:ea typeface="Calibri" panose="020F0502020204030204" pitchFamily="34" charset="0"/>
              </a:rPr>
              <a:t>kết</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hợp</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với</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chứng</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minh</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bình</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luận</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giúp</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người</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đọc</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nghe</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thấy</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được</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sự</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ngang</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ngược</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và</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tội</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ác</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của</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kẻ</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thù</a:t>
            </a:r>
            <a:r>
              <a:rPr lang="en-US" sz="2400" b="1" dirty="0">
                <a:latin typeface="Times New Roman" panose="02020603050405020304" pitchFamily="18" charset="0"/>
                <a:ea typeface="Calibri" panose="020F0502020204030204" pitchFamily="34" charset="0"/>
              </a:rPr>
              <a:t>.</a:t>
            </a:r>
            <a:endParaRPr lang="en-SG" sz="2400" b="1" dirty="0"/>
          </a:p>
        </p:txBody>
      </p:sp>
      <p:sp>
        <p:nvSpPr>
          <p:cNvPr id="7" name="Rectangle 6">
            <a:extLst>
              <a:ext uri="{FF2B5EF4-FFF2-40B4-BE49-F238E27FC236}">
                <a16:creationId xmlns:a16="http://schemas.microsoft.com/office/drawing/2014/main" xmlns="" id="{A8C2D3BA-3A80-4A6F-A898-4077228CE79F}"/>
              </a:ext>
            </a:extLst>
          </p:cNvPr>
          <p:cNvSpPr/>
          <p:nvPr/>
        </p:nvSpPr>
        <p:spPr>
          <a:xfrm>
            <a:off x="4492336" y="4942046"/>
            <a:ext cx="7699663" cy="1569660"/>
          </a:xfrm>
          <a:prstGeom prst="rect">
            <a:avLst/>
          </a:prstGeom>
          <a:solidFill>
            <a:schemeClr val="accent6">
              <a:lumMod val="60000"/>
              <a:lumOff val="40000"/>
            </a:schemeClr>
          </a:solidFill>
        </p:spPr>
        <p:txBody>
          <a:bodyPr wrap="square">
            <a:spAutoFit/>
          </a:bodyPr>
          <a:lstStyle/>
          <a:p>
            <a:pPr algn="just"/>
            <a:r>
              <a:rPr lang="en-US" sz="2400" b="1" dirty="0" err="1">
                <a:latin typeface="Times New Roman" panose="02020603050405020304" pitchFamily="18" charset="0"/>
                <a:ea typeface="Calibri" panose="020F0502020204030204" pitchFamily="34" charset="0"/>
              </a:rPr>
              <a:t>Sử</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dụng</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nhiều</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hình</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ảnh</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ẩn</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dụ</a:t>
            </a:r>
            <a:r>
              <a:rPr lang="en-US" sz="2400" b="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lưỡi</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cú</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diều</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thân</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dê</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chó</a:t>
            </a:r>
            <a:r>
              <a:rPr lang="en-US" sz="2400" b="1" i="1" dirty="0">
                <a:latin typeface="Times New Roman" panose="02020603050405020304" pitchFamily="18" charset="0"/>
                <a:ea typeface="Calibri" panose="020F0502020204030204" pitchFamily="34" charset="0"/>
              </a:rPr>
              <a:t>…</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đối</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lập</a:t>
            </a:r>
            <a:r>
              <a:rPr lang="en-US" sz="2400" b="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lưỡi</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cú</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diều</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sỉ</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mắng</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triều</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đình</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thân</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dê</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chó</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bắt</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nạt</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tể</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phụ</a:t>
            </a:r>
            <a:r>
              <a:rPr lang="en-US" sz="2400" b="1" i="1" dirty="0">
                <a:latin typeface="Times New Roman" panose="02020603050405020304" pitchFamily="18" charset="0"/>
                <a:ea typeface="Calibri" panose="020F0502020204030204" pitchFamily="34" charset="0"/>
              </a:rPr>
              <a:t>….</a:t>
            </a:r>
            <a:r>
              <a:rPr lang="en-US" sz="2400" b="1" dirty="0">
                <a:latin typeface="Times New Roman" panose="02020603050405020304" pitchFamily="18" charset="0"/>
                <a:ea typeface="Calibri" panose="020F0502020204030204" pitchFamily="34" charset="0"/>
              </a:rPr>
              <a:t>), so </a:t>
            </a:r>
            <a:r>
              <a:rPr lang="en-US" sz="2400" b="1" dirty="0" err="1">
                <a:latin typeface="Times New Roman" panose="02020603050405020304" pitchFamily="18" charset="0"/>
                <a:ea typeface="Calibri" panose="020F0502020204030204" pitchFamily="34" charset="0"/>
              </a:rPr>
              <a:t>sánh</a:t>
            </a:r>
            <a:r>
              <a:rPr lang="en-US" sz="2400" b="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như</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đem</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thịt</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mà</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nuôi</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hổ</a:t>
            </a:r>
            <a:r>
              <a:rPr lang="en-US" sz="2400" b="1" i="1" dirty="0">
                <a:latin typeface="Times New Roman" panose="02020603050405020304" pitchFamily="18" charset="0"/>
                <a:ea typeface="Calibri" panose="020F0502020204030204" pitchFamily="34" charset="0"/>
              </a:rPr>
              <a:t> </a:t>
            </a:r>
            <a:r>
              <a:rPr lang="en-US" sz="2400" b="1" i="1" dirty="0" err="1">
                <a:latin typeface="Times New Roman" panose="02020603050405020304" pitchFamily="18" charset="0"/>
                <a:ea typeface="Calibri" panose="020F0502020204030204" pitchFamily="34" charset="0"/>
              </a:rPr>
              <a:t>đói</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liệt</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kê</a:t>
            </a:r>
            <a:r>
              <a:rPr lang="en-US" sz="2400" b="1" dirty="0">
                <a:latin typeface="Times New Roman" panose="02020603050405020304" pitchFamily="18" charset="0"/>
                <a:ea typeface="Calibri" panose="020F0502020204030204" pitchFamily="34" charset="0"/>
              </a:rPr>
              <a:t>.</a:t>
            </a:r>
            <a:endParaRPr lang="en-SG" sz="2400" b="1" dirty="0"/>
          </a:p>
        </p:txBody>
      </p:sp>
    </p:spTree>
    <p:extLst>
      <p:ext uri="{BB962C8B-B14F-4D97-AF65-F5344CB8AC3E}">
        <p14:creationId xmlns:p14="http://schemas.microsoft.com/office/powerpoint/2010/main" xmlns="" val="98398764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lnSpc>
                <a:spcPct val="150000"/>
              </a:lnSpc>
              <a:buNone/>
            </a:pPr>
            <a:endParaRPr lang="en-US" sz="4400" i="1" dirty="0"/>
          </a:p>
          <a:p>
            <a:pPr marL="0" indent="0" algn="ctr">
              <a:lnSpc>
                <a:spcPct val="150000"/>
              </a:lnSpc>
              <a:buNone/>
            </a:pPr>
            <a:r>
              <a:rPr lang="vi-VN" sz="4400" b="1" i="1" dirty="0"/>
              <a:t>Thật khác nào </a:t>
            </a:r>
            <a:r>
              <a:rPr lang="vi-VN" sz="4400" b="1" i="1" u="sng" dirty="0">
                <a:solidFill>
                  <a:srgbClr val="FF0000"/>
                </a:solidFill>
              </a:rPr>
              <a:t>đem thịt ném cho hổ đói</a:t>
            </a:r>
            <a:r>
              <a:rPr lang="vi-VN" sz="4400" b="1" i="1" dirty="0"/>
              <a:t>,</a:t>
            </a:r>
            <a:endParaRPr lang="en-US" sz="4400" b="1" i="1" dirty="0"/>
          </a:p>
          <a:p>
            <a:pPr marL="0" indent="0" algn="ctr">
              <a:lnSpc>
                <a:spcPct val="150000"/>
              </a:lnSpc>
              <a:buNone/>
            </a:pPr>
            <a:r>
              <a:rPr lang="vi-VN" sz="4400" b="1" i="1" dirty="0"/>
              <a:t> tránh sao khỏi tai họa về sau.</a:t>
            </a:r>
            <a:endParaRPr lang="en-US" sz="4400" b="1" i="1" dirty="0"/>
          </a:p>
        </p:txBody>
      </p:sp>
      <p:sp>
        <p:nvSpPr>
          <p:cNvPr id="4" name="Rectangle 3"/>
          <p:cNvSpPr/>
          <p:nvPr/>
        </p:nvSpPr>
        <p:spPr>
          <a:xfrm>
            <a:off x="1759400" y="4241801"/>
            <a:ext cx="8673235" cy="1469999"/>
          </a:xfrm>
          <a:prstGeom prst="rect">
            <a:avLst/>
          </a:prstGeom>
          <a:noFill/>
        </p:spPr>
        <p:txBody>
          <a:bodyPr wrap="none" lIns="145143" tIns="72571" rIns="145143" bIns="7257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451380"/>
            <a:r>
              <a:rPr lang="en-US" sz="860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Tình</a:t>
            </a:r>
            <a:r>
              <a:rPr lang="en-US" sz="8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 </a:t>
            </a:r>
            <a:r>
              <a:rPr lang="en-US" sz="860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thế</a:t>
            </a:r>
            <a:r>
              <a:rPr lang="en-US" sz="8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 </a:t>
            </a:r>
            <a:r>
              <a:rPr lang="en-US" sz="860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nguy</a:t>
            </a:r>
            <a:r>
              <a:rPr lang="en-US" sz="8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 </a:t>
            </a:r>
            <a:r>
              <a:rPr lang="en-US" sz="860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kịch</a:t>
            </a:r>
            <a:endParaRPr lang="en-US" sz="8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xmlns="" val="265640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6" presetClass="emph" presetSubtype="0" fill="hold" grpId="1" nodeType="withEffect">
                                  <p:stCondLst>
                                    <p:cond delay="500"/>
                                  </p:stCondLst>
                                  <p:childTnLst>
                                    <p:animScale>
                                      <p:cBhvr>
                                        <p:cTn id="9"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7346B804-64B4-41CC-B77B-5545E6638AC2}"/>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PA_任意多边形 5">
            <a:extLst>
              <a:ext uri="{FF2B5EF4-FFF2-40B4-BE49-F238E27FC236}">
                <a16:creationId xmlns:a16="http://schemas.microsoft.com/office/drawing/2014/main" xmlns="" id="{2D1BD3C5-F28E-4A41-AA5D-5AF66396AE3F}"/>
              </a:ext>
            </a:extLst>
          </p:cNvPr>
          <p:cNvSpPr>
            <a:spLocks noEditPoints="1" noChangeArrowheads="1"/>
          </p:cNvSpPr>
          <p:nvPr>
            <p:custDataLst>
              <p:tags r:id="rId1"/>
            </p:custDataLst>
          </p:nvPr>
        </p:nvSpPr>
        <p:spPr bwMode="auto">
          <a:xfrm>
            <a:off x="488373" y="3810261"/>
            <a:ext cx="2056990"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8DFD2"/>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5" name="PA_任意多边形 5">
            <a:extLst>
              <a:ext uri="{FF2B5EF4-FFF2-40B4-BE49-F238E27FC236}">
                <a16:creationId xmlns:a16="http://schemas.microsoft.com/office/drawing/2014/main" xmlns="" id="{5A1EE44B-5AA8-4402-9211-9AA5414E36F0}"/>
              </a:ext>
            </a:extLst>
          </p:cNvPr>
          <p:cNvSpPr>
            <a:spLocks noEditPoints="1" noChangeArrowheads="1"/>
          </p:cNvSpPr>
          <p:nvPr>
            <p:custDataLst>
              <p:tags r:id="rId2"/>
            </p:custDataLst>
          </p:nvPr>
        </p:nvSpPr>
        <p:spPr bwMode="auto">
          <a:xfrm>
            <a:off x="337110" y="2149928"/>
            <a:ext cx="2406089"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8" name="矩形 37">
            <a:extLst>
              <a:ext uri="{FF2B5EF4-FFF2-40B4-BE49-F238E27FC236}">
                <a16:creationId xmlns:a16="http://schemas.microsoft.com/office/drawing/2014/main" xmlns="" id="{96983E7C-FCDE-4B8E-8F81-BECB6711611A}"/>
              </a:ext>
            </a:extLst>
          </p:cNvPr>
          <p:cNvSpPr/>
          <p:nvPr/>
        </p:nvSpPr>
        <p:spPr>
          <a:xfrm>
            <a:off x="488373" y="2258548"/>
            <a:ext cx="2213262" cy="58477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Nghệ</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thuật</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1" name="矩形 41">
            <a:extLst>
              <a:ext uri="{FF2B5EF4-FFF2-40B4-BE49-F238E27FC236}">
                <a16:creationId xmlns:a16="http://schemas.microsoft.com/office/drawing/2014/main" xmlns="" id="{7CCDDDD8-6218-41ED-A11D-9CE340D0C8A8}"/>
              </a:ext>
            </a:extLst>
          </p:cNvPr>
          <p:cNvSpPr/>
          <p:nvPr/>
        </p:nvSpPr>
        <p:spPr>
          <a:xfrm>
            <a:off x="695236" y="3931202"/>
            <a:ext cx="1850127" cy="584775"/>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Nội</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dung</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2" name="矩形: 圆角 24">
            <a:extLst>
              <a:ext uri="{FF2B5EF4-FFF2-40B4-BE49-F238E27FC236}">
                <a16:creationId xmlns:a16="http://schemas.microsoft.com/office/drawing/2014/main" xmlns="" id="{44E4F401-BEC9-4854-8E61-C5B26FB8E016}"/>
              </a:ext>
            </a:extLst>
          </p:cNvPr>
          <p:cNvSpPr/>
          <p:nvPr/>
        </p:nvSpPr>
        <p:spPr>
          <a:xfrm>
            <a:off x="3215900" y="507518"/>
            <a:ext cx="5741065"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SG" sz="3600" b="1" i="1" dirty="0">
              <a:solidFill>
                <a:srgbClr val="FF0000"/>
              </a:solidFill>
              <a:latin typeface="Times New Roman" panose="02020603050405020304" pitchFamily="18" charset="0"/>
              <a:cs typeface="Times New Roman" panose="02020603050405020304" pitchFamily="18" charset="0"/>
            </a:endParaRPr>
          </a:p>
        </p:txBody>
      </p:sp>
      <p:pic>
        <p:nvPicPr>
          <p:cNvPr id="13" name="图片 2">
            <a:extLst>
              <a:ext uri="{FF2B5EF4-FFF2-40B4-BE49-F238E27FC236}">
                <a16:creationId xmlns:a16="http://schemas.microsoft.com/office/drawing/2014/main" xmlns="" id="{D14FDF41-E1CA-48B1-AAD9-9B4D4DE76243}"/>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916840" y="324426"/>
            <a:ext cx="1232592" cy="1119720"/>
          </a:xfrm>
          <a:prstGeom prst="rect">
            <a:avLst/>
          </a:prstGeom>
        </p:spPr>
      </p:pic>
      <p:sp>
        <p:nvSpPr>
          <p:cNvPr id="14" name="Rectangle 13">
            <a:extLst>
              <a:ext uri="{FF2B5EF4-FFF2-40B4-BE49-F238E27FC236}">
                <a16:creationId xmlns:a16="http://schemas.microsoft.com/office/drawing/2014/main" xmlns="" id="{B1579C7C-8B80-40FA-972D-F9A840C3DAE1}"/>
              </a:ext>
            </a:extLst>
          </p:cNvPr>
          <p:cNvSpPr/>
          <p:nvPr/>
        </p:nvSpPr>
        <p:spPr>
          <a:xfrm>
            <a:off x="3214249" y="2301767"/>
            <a:ext cx="7644251" cy="584775"/>
          </a:xfrm>
          <a:prstGeom prst="rect">
            <a:avLst/>
          </a:prstGeom>
        </p:spPr>
        <p:txBody>
          <a:bodyPr wrap="square">
            <a:spAutoFit/>
          </a:bodyPr>
          <a:lstStyle/>
          <a:p>
            <a:pPr algn="just"/>
            <a:r>
              <a:rPr lang="en-US" sz="3200" b="1" i="1" dirty="0" err="1">
                <a:solidFill>
                  <a:srgbClr val="3C4043"/>
                </a:solidFill>
                <a:latin typeface="Times New Roman" panose="02020603050405020304" pitchFamily="18" charset="0"/>
                <a:cs typeface="Times New Roman" panose="02020603050405020304" pitchFamily="18" charset="0"/>
              </a:rPr>
              <a:t>Ẩn</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dụ</a:t>
            </a:r>
            <a:r>
              <a:rPr lang="en-US" sz="3200" b="1" i="1" dirty="0">
                <a:solidFill>
                  <a:srgbClr val="3C4043"/>
                </a:solidFill>
                <a:latin typeface="Times New Roman" panose="02020603050405020304" pitchFamily="18" charset="0"/>
                <a:cs typeface="Times New Roman" panose="02020603050405020304" pitchFamily="18" charset="0"/>
              </a:rPr>
              <a:t>, so </a:t>
            </a:r>
            <a:r>
              <a:rPr lang="en-US" sz="3200" b="1" i="1" dirty="0" err="1">
                <a:solidFill>
                  <a:srgbClr val="3C4043"/>
                </a:solidFill>
                <a:latin typeface="Times New Roman" panose="02020603050405020304" pitchFamily="18" charset="0"/>
                <a:cs typeface="Times New Roman" panose="02020603050405020304" pitchFamily="18" charset="0"/>
              </a:rPr>
              <a:t>sánh</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đối</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lập</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văn</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biền</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ngẫu</a:t>
            </a:r>
            <a:endParaRPr lang="en-SG" sz="3200" i="1"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xmlns="" id="{1949BBC1-3432-4C09-89E5-E105F44BB108}"/>
              </a:ext>
            </a:extLst>
          </p:cNvPr>
          <p:cNvSpPr/>
          <p:nvPr/>
        </p:nvSpPr>
        <p:spPr>
          <a:xfrm>
            <a:off x="3141511" y="3515871"/>
            <a:ext cx="8282516" cy="584775"/>
          </a:xfrm>
          <a:prstGeom prst="rect">
            <a:avLst/>
          </a:prstGeom>
        </p:spPr>
        <p:txBody>
          <a:bodyPr wrap="square">
            <a:spAutoFit/>
          </a:bodyPr>
          <a:lstStyle/>
          <a:p>
            <a:pPr algn="just"/>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Giặc</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hống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hách</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ngang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ngược</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vô</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lối</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tham</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lam</a:t>
            </a:r>
            <a:endParaRPr lang="en-SG" sz="3200" b="1" i="1"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xmlns="" id="{B40DF6BA-E2F1-486D-8330-06BBD0520ADF}"/>
              </a:ext>
            </a:extLst>
          </p:cNvPr>
          <p:cNvSpPr/>
          <p:nvPr/>
        </p:nvSpPr>
        <p:spPr>
          <a:xfrm>
            <a:off x="2280717" y="5439823"/>
            <a:ext cx="8125689" cy="755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i="1" dirty="0" err="1">
                <a:solidFill>
                  <a:srgbClr val="FF0000"/>
                </a:solidFill>
                <a:latin typeface="Times New Roman" panose="02020603050405020304" pitchFamily="18" charset="0"/>
                <a:cs typeface="Times New Roman" panose="02020603050405020304" pitchFamily="18" charset="0"/>
              </a:rPr>
              <a:t>Mục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đích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a:solidFill>
                  <a:srgbClr val="FF0000"/>
                </a:solidFill>
                <a:latin typeface="Times New Roman"/>
              </a:rPr>
              <a:t>K</a:t>
            </a:r>
            <a:r>
              <a:rPr lang="vi-VN" sz="3200" b="1" i="1" dirty="0">
                <a:solidFill>
                  <a:srgbClr val="FF0000"/>
                </a:solidFill>
                <a:latin typeface="Times New Roman"/>
              </a:rPr>
              <a:t>hơi gợi lòng căm thù giặc</a:t>
            </a:r>
            <a:endParaRPr lang="en-US" sz="3200" i="1" dirty="0">
              <a:solidFill>
                <a:srgbClr val="FF0000"/>
              </a:solidFill>
            </a:endParaRPr>
          </a:p>
        </p:txBody>
      </p:sp>
      <p:sp>
        <p:nvSpPr>
          <p:cNvPr id="16" name="Rectangle 15">
            <a:extLst>
              <a:ext uri="{FF2B5EF4-FFF2-40B4-BE49-F238E27FC236}">
                <a16:creationId xmlns:a16="http://schemas.microsoft.com/office/drawing/2014/main" xmlns="" id="{78FC9D5E-AA04-4215-8CE6-74124B8A5F2A}"/>
              </a:ext>
            </a:extLst>
          </p:cNvPr>
          <p:cNvSpPr/>
          <p:nvPr/>
        </p:nvSpPr>
        <p:spPr>
          <a:xfrm>
            <a:off x="3141511" y="4330302"/>
            <a:ext cx="8282516" cy="584775"/>
          </a:xfrm>
          <a:prstGeom prst="rect">
            <a:avLst/>
          </a:prstGeom>
        </p:spPr>
        <p:txBody>
          <a:bodyPr wrap="square">
            <a:spAutoFit/>
          </a:bodyPr>
          <a:lstStyle/>
          <a:p>
            <a:pPr algn="just"/>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thế</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nguy</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kịch</a:t>
            </a:r>
            <a:endParaRPr lang="en-SG" sz="3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3675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circle(in)">
                                      <p:cBhvr>
                                        <p:cTn id="41" dur="20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1" grpId="0"/>
      <p:bldP spid="12" grpId="0" animBg="1"/>
      <p:bldP spid="14" grpId="0"/>
      <p:bldP spid="15" grpId="0"/>
      <p:bldP spid="17" grpId="0" animBg="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1432991E-FEBC-4FA5-BE90-5D261258F5BB}"/>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 name="组合 6">
            <a:extLst>
              <a:ext uri="{FF2B5EF4-FFF2-40B4-BE49-F238E27FC236}">
                <a16:creationId xmlns:a16="http://schemas.microsoft.com/office/drawing/2014/main" xmlns="" id="{0060BDC2-AC1F-4DA3-B3A7-452823233A15}"/>
              </a:ext>
            </a:extLst>
          </p:cNvPr>
          <p:cNvGrpSpPr/>
          <p:nvPr/>
        </p:nvGrpSpPr>
        <p:grpSpPr>
          <a:xfrm>
            <a:off x="6253650" y="800278"/>
            <a:ext cx="1053545" cy="1119809"/>
            <a:chOff x="5758072" y="954157"/>
            <a:chExt cx="1053545" cy="1119809"/>
          </a:xfrm>
          <a:solidFill>
            <a:srgbClr val="F8DFD2"/>
          </a:solidFill>
        </p:grpSpPr>
        <p:sp>
          <p:nvSpPr>
            <p:cNvPr id="8" name="菱形 7">
              <a:extLst>
                <a:ext uri="{FF2B5EF4-FFF2-40B4-BE49-F238E27FC236}">
                  <a16:creationId xmlns:a16="http://schemas.microsoft.com/office/drawing/2014/main" xmlns="" id="{409DDEA0-DC77-45C3-BC77-C92D124C306D}"/>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9" name="菱形 8">
              <a:extLst>
                <a:ext uri="{FF2B5EF4-FFF2-40B4-BE49-F238E27FC236}">
                  <a16:creationId xmlns:a16="http://schemas.microsoft.com/office/drawing/2014/main" xmlns="" id="{A5D50AC4-E30D-4C66-AF6E-8B8A4C323338}"/>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0" name="文本框 9">
            <a:extLst>
              <a:ext uri="{FF2B5EF4-FFF2-40B4-BE49-F238E27FC236}">
                <a16:creationId xmlns:a16="http://schemas.microsoft.com/office/drawing/2014/main" xmlns="" id="{FB9D58CC-907D-44CD-9FCD-F5B9D3F133E5}"/>
              </a:ext>
            </a:extLst>
          </p:cNvPr>
          <p:cNvSpPr txBox="1"/>
          <p:nvPr/>
        </p:nvSpPr>
        <p:spPr>
          <a:xfrm>
            <a:off x="6472308" y="1165793"/>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01</a:t>
            </a:r>
          </a:p>
        </p:txBody>
      </p:sp>
      <p:grpSp>
        <p:nvGrpSpPr>
          <p:cNvPr id="11" name="组合 10">
            <a:extLst>
              <a:ext uri="{FF2B5EF4-FFF2-40B4-BE49-F238E27FC236}">
                <a16:creationId xmlns:a16="http://schemas.microsoft.com/office/drawing/2014/main" xmlns="" id="{E9CA49F9-D2A1-449A-8877-77C2FD8210C6}"/>
              </a:ext>
            </a:extLst>
          </p:cNvPr>
          <p:cNvGrpSpPr/>
          <p:nvPr/>
        </p:nvGrpSpPr>
        <p:grpSpPr>
          <a:xfrm>
            <a:off x="6260279" y="2763986"/>
            <a:ext cx="1053545" cy="1119809"/>
            <a:chOff x="5758072" y="954157"/>
            <a:chExt cx="1053545" cy="1119809"/>
          </a:xfrm>
          <a:solidFill>
            <a:srgbClr val="C3E0D3"/>
          </a:solidFill>
        </p:grpSpPr>
        <p:sp>
          <p:nvSpPr>
            <p:cNvPr id="12" name="菱形 11">
              <a:extLst>
                <a:ext uri="{FF2B5EF4-FFF2-40B4-BE49-F238E27FC236}">
                  <a16:creationId xmlns:a16="http://schemas.microsoft.com/office/drawing/2014/main" xmlns="" id="{5A9D5B17-DEB3-43F5-87A7-C56C2B7B0E9A}"/>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3" name="菱形 12">
              <a:extLst>
                <a:ext uri="{FF2B5EF4-FFF2-40B4-BE49-F238E27FC236}">
                  <a16:creationId xmlns:a16="http://schemas.microsoft.com/office/drawing/2014/main" xmlns="" id="{A2079A02-A344-4544-B23D-7B5F9F825C90}"/>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4" name="文本框 13">
            <a:extLst>
              <a:ext uri="{FF2B5EF4-FFF2-40B4-BE49-F238E27FC236}">
                <a16:creationId xmlns:a16="http://schemas.microsoft.com/office/drawing/2014/main" xmlns="" id="{1BEEDCD0-6FDA-4691-A737-3820A9EE52EB}"/>
              </a:ext>
            </a:extLst>
          </p:cNvPr>
          <p:cNvSpPr txBox="1"/>
          <p:nvPr/>
        </p:nvSpPr>
        <p:spPr>
          <a:xfrm>
            <a:off x="6478937" y="3129501"/>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02</a:t>
            </a:r>
          </a:p>
        </p:txBody>
      </p:sp>
      <p:grpSp>
        <p:nvGrpSpPr>
          <p:cNvPr id="15" name="组合 14">
            <a:extLst>
              <a:ext uri="{FF2B5EF4-FFF2-40B4-BE49-F238E27FC236}">
                <a16:creationId xmlns:a16="http://schemas.microsoft.com/office/drawing/2014/main" xmlns="" id="{7DF1E65D-9E63-489F-825B-A1FA50E36E34}"/>
              </a:ext>
            </a:extLst>
          </p:cNvPr>
          <p:cNvGrpSpPr/>
          <p:nvPr/>
        </p:nvGrpSpPr>
        <p:grpSpPr>
          <a:xfrm>
            <a:off x="6253650" y="4883244"/>
            <a:ext cx="1053545" cy="1119809"/>
            <a:chOff x="5758072" y="954157"/>
            <a:chExt cx="1053545" cy="1119809"/>
          </a:xfrm>
          <a:solidFill>
            <a:srgbClr val="F8DFD2"/>
          </a:solidFill>
        </p:grpSpPr>
        <p:sp>
          <p:nvSpPr>
            <p:cNvPr id="16" name="菱形 15">
              <a:extLst>
                <a:ext uri="{FF2B5EF4-FFF2-40B4-BE49-F238E27FC236}">
                  <a16:creationId xmlns:a16="http://schemas.microsoft.com/office/drawing/2014/main" xmlns="" id="{14F15676-0E4B-4316-9B12-C09831E766DF}"/>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7" name="菱形 16">
              <a:extLst>
                <a:ext uri="{FF2B5EF4-FFF2-40B4-BE49-F238E27FC236}">
                  <a16:creationId xmlns:a16="http://schemas.microsoft.com/office/drawing/2014/main" xmlns="" id="{6D6CFABA-45C3-4200-A99B-E91CA3B5BC7F}"/>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8" name="文本框 17">
            <a:extLst>
              <a:ext uri="{FF2B5EF4-FFF2-40B4-BE49-F238E27FC236}">
                <a16:creationId xmlns:a16="http://schemas.microsoft.com/office/drawing/2014/main" xmlns="" id="{7D08ED82-C42E-47FA-B358-8FF5F837A9E3}"/>
              </a:ext>
            </a:extLst>
          </p:cNvPr>
          <p:cNvSpPr txBox="1"/>
          <p:nvPr/>
        </p:nvSpPr>
        <p:spPr>
          <a:xfrm>
            <a:off x="6472308" y="5248759"/>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03</a:t>
            </a:r>
          </a:p>
        </p:txBody>
      </p:sp>
      <p:sp>
        <p:nvSpPr>
          <p:cNvPr id="19" name="文本框 22">
            <a:extLst>
              <a:ext uri="{FF2B5EF4-FFF2-40B4-BE49-F238E27FC236}">
                <a16:creationId xmlns:a16="http://schemas.microsoft.com/office/drawing/2014/main" xmlns="" id="{8B5FA96D-12FD-4246-8486-A264F1F3C641}"/>
              </a:ext>
            </a:extLst>
          </p:cNvPr>
          <p:cNvSpPr txBox="1">
            <a:spLocks noChangeArrowheads="1"/>
          </p:cNvSpPr>
          <p:nvPr/>
        </p:nvSpPr>
        <p:spPr bwMode="auto">
          <a:xfrm>
            <a:off x="7725624" y="581349"/>
            <a:ext cx="3901803" cy="1569660"/>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Thảo</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luận</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nhóm</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đôi</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hoàn</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thiện</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bảng</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sau</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trong</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5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phút</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20" name="文本框 20">
            <a:extLst>
              <a:ext uri="{FF2B5EF4-FFF2-40B4-BE49-F238E27FC236}">
                <a16:creationId xmlns:a16="http://schemas.microsoft.com/office/drawing/2014/main" xmlns="" id="{E64A67F5-0DE9-49AE-9B1A-A0D7BCEABF37}"/>
              </a:ext>
            </a:extLst>
          </p:cNvPr>
          <p:cNvSpPr txBox="1">
            <a:spLocks noChangeArrowheads="1"/>
          </p:cNvSpPr>
          <p:nvPr/>
        </p:nvSpPr>
        <p:spPr bwMode="auto">
          <a:xfrm>
            <a:off x="7754312" y="2667836"/>
            <a:ext cx="3744272" cy="1569660"/>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Chia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sẻ</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với</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nhóm</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bên</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cạnh</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về</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phần</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làm</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việc</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của</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mình</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21" name="文本框 22">
            <a:extLst>
              <a:ext uri="{FF2B5EF4-FFF2-40B4-BE49-F238E27FC236}">
                <a16:creationId xmlns:a16="http://schemas.microsoft.com/office/drawing/2014/main" xmlns="" id="{1F9FCD35-A4EC-4684-9971-1417A24C8486}"/>
              </a:ext>
            </a:extLst>
          </p:cNvPr>
          <p:cNvSpPr txBox="1">
            <a:spLocks noChangeArrowheads="1"/>
          </p:cNvSpPr>
          <p:nvPr/>
        </p:nvSpPr>
        <p:spPr bwMode="auto">
          <a:xfrm>
            <a:off x="7765515" y="4706410"/>
            <a:ext cx="3744272" cy="1569660"/>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2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đại</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diện</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bất</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kì</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sẽ</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lên</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trình</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bày</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và</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các</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nhóm</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khác</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nhận</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xét</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pic>
        <p:nvPicPr>
          <p:cNvPr id="22" name="图片 28">
            <a:extLst>
              <a:ext uri="{FF2B5EF4-FFF2-40B4-BE49-F238E27FC236}">
                <a16:creationId xmlns:a16="http://schemas.microsoft.com/office/drawing/2014/main" xmlns="" id="{701170E8-391B-4DB2-83AC-391571A64F40}"/>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35096" y="1206982"/>
            <a:ext cx="824730" cy="728638"/>
          </a:xfrm>
          <a:prstGeom prst="rect">
            <a:avLst/>
          </a:prstGeom>
        </p:spPr>
      </p:pic>
      <p:pic>
        <p:nvPicPr>
          <p:cNvPr id="23" name="图片 29">
            <a:extLst>
              <a:ext uri="{FF2B5EF4-FFF2-40B4-BE49-F238E27FC236}">
                <a16:creationId xmlns:a16="http://schemas.microsoft.com/office/drawing/2014/main" xmlns="" id="{A63A7332-802D-413A-8F74-E1E56D1B8A4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53284" y="3249559"/>
            <a:ext cx="824730" cy="728638"/>
          </a:xfrm>
          <a:prstGeom prst="rect">
            <a:avLst/>
          </a:prstGeom>
        </p:spPr>
      </p:pic>
      <p:pic>
        <p:nvPicPr>
          <p:cNvPr id="24" name="图片 30">
            <a:extLst>
              <a:ext uri="{FF2B5EF4-FFF2-40B4-BE49-F238E27FC236}">
                <a16:creationId xmlns:a16="http://schemas.microsoft.com/office/drawing/2014/main" xmlns="" id="{88E19165-B296-45EC-B273-F17AB7DB83F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46536" y="5344909"/>
            <a:ext cx="824730" cy="728638"/>
          </a:xfrm>
          <a:prstGeom prst="rect">
            <a:avLst/>
          </a:prstGeom>
        </p:spPr>
      </p:pic>
      <p:pic>
        <p:nvPicPr>
          <p:cNvPr id="25" name="图片 12">
            <a:extLst>
              <a:ext uri="{FF2B5EF4-FFF2-40B4-BE49-F238E27FC236}">
                <a16:creationId xmlns:a16="http://schemas.microsoft.com/office/drawing/2014/main" xmlns="" id="{1AF242F2-73BB-45F7-A557-D4D0BBCE8894}"/>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5400000">
            <a:off x="893563" y="761365"/>
            <a:ext cx="4131653" cy="5826414"/>
          </a:xfrm>
          <a:prstGeom prst="rect">
            <a:avLst/>
          </a:prstGeom>
        </p:spPr>
      </p:pic>
      <p:pic>
        <p:nvPicPr>
          <p:cNvPr id="26" name="Picture 25">
            <a:extLst>
              <a:ext uri="{FF2B5EF4-FFF2-40B4-BE49-F238E27FC236}">
                <a16:creationId xmlns:a16="http://schemas.microsoft.com/office/drawing/2014/main" xmlns="" id="{1988AABD-D831-4520-8DAA-938C158E5D7D}"/>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81163" y="2093193"/>
            <a:ext cx="4337948" cy="3096490"/>
          </a:xfrm>
          <a:prstGeom prst="rect">
            <a:avLst/>
          </a:prstGeom>
        </p:spPr>
      </p:pic>
      <p:sp>
        <p:nvSpPr>
          <p:cNvPr id="27" name="Rectangle: Rounded Corners 26">
            <a:extLst>
              <a:ext uri="{FF2B5EF4-FFF2-40B4-BE49-F238E27FC236}">
                <a16:creationId xmlns:a16="http://schemas.microsoft.com/office/drawing/2014/main" xmlns="" id="{7102DA84-B26F-43BC-9F2A-C325C9076356}"/>
              </a:ext>
            </a:extLst>
          </p:cNvPr>
          <p:cNvSpPr/>
          <p:nvPr/>
        </p:nvSpPr>
        <p:spPr>
          <a:xfrm>
            <a:off x="1034473" y="4521200"/>
            <a:ext cx="3850843" cy="6197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tướng</a:t>
            </a:r>
            <a:endParaRPr lang="en-SG" sz="3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74396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80">
                                          <p:stCondLst>
                                            <p:cond delay="0"/>
                                          </p:stCondLst>
                                        </p:cTn>
                                        <p:tgtEl>
                                          <p:spTgt spid="26"/>
                                        </p:tgtEl>
                                      </p:cBhvr>
                                    </p:animEffect>
                                    <p:anim calcmode="lin" valueType="num">
                                      <p:cBhvr>
                                        <p:cTn id="24"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9" dur="26">
                                          <p:stCondLst>
                                            <p:cond delay="650"/>
                                          </p:stCondLst>
                                        </p:cTn>
                                        <p:tgtEl>
                                          <p:spTgt spid="26"/>
                                        </p:tgtEl>
                                      </p:cBhvr>
                                      <p:to x="100000" y="60000"/>
                                    </p:animScale>
                                    <p:animScale>
                                      <p:cBhvr>
                                        <p:cTn id="30" dur="166" decel="50000">
                                          <p:stCondLst>
                                            <p:cond delay="676"/>
                                          </p:stCondLst>
                                        </p:cTn>
                                        <p:tgtEl>
                                          <p:spTgt spid="26"/>
                                        </p:tgtEl>
                                      </p:cBhvr>
                                      <p:to x="100000" y="100000"/>
                                    </p:animScale>
                                    <p:animScale>
                                      <p:cBhvr>
                                        <p:cTn id="31" dur="26">
                                          <p:stCondLst>
                                            <p:cond delay="1312"/>
                                          </p:stCondLst>
                                        </p:cTn>
                                        <p:tgtEl>
                                          <p:spTgt spid="26"/>
                                        </p:tgtEl>
                                      </p:cBhvr>
                                      <p:to x="100000" y="80000"/>
                                    </p:animScale>
                                    <p:animScale>
                                      <p:cBhvr>
                                        <p:cTn id="32" dur="166" decel="50000">
                                          <p:stCondLst>
                                            <p:cond delay="1338"/>
                                          </p:stCondLst>
                                        </p:cTn>
                                        <p:tgtEl>
                                          <p:spTgt spid="26"/>
                                        </p:tgtEl>
                                      </p:cBhvr>
                                      <p:to x="100000" y="100000"/>
                                    </p:animScale>
                                    <p:animScale>
                                      <p:cBhvr>
                                        <p:cTn id="33" dur="26">
                                          <p:stCondLst>
                                            <p:cond delay="1642"/>
                                          </p:stCondLst>
                                        </p:cTn>
                                        <p:tgtEl>
                                          <p:spTgt spid="26"/>
                                        </p:tgtEl>
                                      </p:cBhvr>
                                      <p:to x="100000" y="90000"/>
                                    </p:animScale>
                                    <p:animScale>
                                      <p:cBhvr>
                                        <p:cTn id="34" dur="166" decel="50000">
                                          <p:stCondLst>
                                            <p:cond delay="1668"/>
                                          </p:stCondLst>
                                        </p:cTn>
                                        <p:tgtEl>
                                          <p:spTgt spid="26"/>
                                        </p:tgtEl>
                                      </p:cBhvr>
                                      <p:to x="100000" y="100000"/>
                                    </p:animScale>
                                    <p:animScale>
                                      <p:cBhvr>
                                        <p:cTn id="35" dur="26">
                                          <p:stCondLst>
                                            <p:cond delay="1808"/>
                                          </p:stCondLst>
                                        </p:cTn>
                                        <p:tgtEl>
                                          <p:spTgt spid="26"/>
                                        </p:tgtEl>
                                      </p:cBhvr>
                                      <p:to x="100000" y="95000"/>
                                    </p:animScale>
                                    <p:animScale>
                                      <p:cBhvr>
                                        <p:cTn id="36" dur="166" decel="50000">
                                          <p:stCondLst>
                                            <p:cond delay="1834"/>
                                          </p:stCondLst>
                                        </p:cTn>
                                        <p:tgtEl>
                                          <p:spTgt spid="2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randombar(horizontal)">
                                      <p:cBhvr>
                                        <p:cTn id="46" dur="500"/>
                                        <p:tgtEl>
                                          <p:spTgt spid="19"/>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randombar(horizontal)">
                                      <p:cBhvr>
                                        <p:cTn id="49" dur="500"/>
                                        <p:tgtEl>
                                          <p:spTgt spid="10"/>
                                        </p:tgtEl>
                                      </p:cBhvr>
                                    </p:animEffect>
                                  </p:childTnLst>
                                </p:cTn>
                              </p:par>
                              <p:par>
                                <p:cTn id="50" presetID="14" presetClass="entr" presetSubtype="1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randombar(horizontal)">
                                      <p:cBhvr>
                                        <p:cTn id="52" dur="500"/>
                                        <p:tgtEl>
                                          <p:spTgt spid="7"/>
                                        </p:tgtEl>
                                      </p:cBhvr>
                                    </p:animEffect>
                                  </p:childTnLst>
                                </p:cTn>
                              </p:par>
                              <p:par>
                                <p:cTn id="53" presetID="14" presetClass="entr" presetSubtype="1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randombar(horizontal)">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randombar(horizontal)">
                                      <p:cBhvr>
                                        <p:cTn id="60" dur="500"/>
                                        <p:tgtEl>
                                          <p:spTgt spid="14"/>
                                        </p:tgtEl>
                                      </p:cBhvr>
                                    </p:animEffect>
                                  </p:childTnLst>
                                </p:cTn>
                              </p:par>
                              <p:par>
                                <p:cTn id="61" presetID="14" presetClass="entr" presetSubtype="1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randombar(horizontal)">
                                      <p:cBhvr>
                                        <p:cTn id="63" dur="500"/>
                                        <p:tgtEl>
                                          <p:spTgt spid="23"/>
                                        </p:tgtEl>
                                      </p:cBhvr>
                                    </p:animEffect>
                                  </p:childTnLst>
                                </p:cTn>
                              </p:par>
                              <p:par>
                                <p:cTn id="64" presetID="14" presetClass="entr" presetSubtype="1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randombar(horizontal)">
                                      <p:cBhvr>
                                        <p:cTn id="66" dur="500"/>
                                        <p:tgtEl>
                                          <p:spTgt spid="11"/>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randombar(horizontal)">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randombar(horizontal)">
                                      <p:cBhvr>
                                        <p:cTn id="74" dur="500"/>
                                        <p:tgtEl>
                                          <p:spTgt spid="18"/>
                                        </p:tgtEl>
                                      </p:cBhvr>
                                    </p:animEffect>
                                  </p:childTnLst>
                                </p:cTn>
                              </p:par>
                              <p:par>
                                <p:cTn id="75" presetID="14" presetClass="entr" presetSubtype="10" fill="hold"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randombar(horizontal)">
                                      <p:cBhvr>
                                        <p:cTn id="77" dur="500"/>
                                        <p:tgtEl>
                                          <p:spTgt spid="24"/>
                                        </p:tgtEl>
                                      </p:cBhvr>
                                    </p:animEffect>
                                  </p:childTnLst>
                                </p:cTn>
                              </p:par>
                              <p:par>
                                <p:cTn id="78" presetID="14" presetClass="entr" presetSubtype="10" fill="hold" nodeType="with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randombar(horizontal)">
                                      <p:cBhvr>
                                        <p:cTn id="80" dur="500"/>
                                        <p:tgtEl>
                                          <p:spTgt spid="15"/>
                                        </p:tgtEl>
                                      </p:cBhvr>
                                    </p:animEffect>
                                  </p:childTnLst>
                                </p:cTn>
                              </p:par>
                              <p:par>
                                <p:cTn id="81" presetID="14" presetClass="entr" presetSubtype="1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randombar(horizontal)">
                                      <p:cBhvr>
                                        <p:cTn id="8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8" grpId="0"/>
      <p:bldP spid="19" grpId="0"/>
      <p:bldP spid="20" grpId="0"/>
      <p:bldP spid="21" grpId="0"/>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1432991E-FEBC-4FA5-BE90-5D261258F5BB}"/>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391" y="10391"/>
            <a:ext cx="12192000" cy="6858000"/>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6" name="Table 5">
            <a:extLst>
              <a:ext uri="{FF2B5EF4-FFF2-40B4-BE49-F238E27FC236}">
                <a16:creationId xmlns:a16="http://schemas.microsoft.com/office/drawing/2014/main" xmlns="" id="{A074EDAA-9329-45C9-8BB2-115420D43BB7}"/>
              </a:ext>
            </a:extLst>
          </p:cNvPr>
          <p:cNvGraphicFramePr>
            <a:graphicFrameLocks noGrp="1"/>
          </p:cNvGraphicFramePr>
          <p:nvPr>
            <p:extLst>
              <p:ext uri="{D42A27DB-BD31-4B8C-83A1-F6EECF244321}">
                <p14:modId xmlns:p14="http://schemas.microsoft.com/office/powerpoint/2010/main" xmlns="" val="3069155838"/>
              </p:ext>
            </p:extLst>
          </p:nvPr>
        </p:nvGraphicFramePr>
        <p:xfrm>
          <a:off x="410441" y="488373"/>
          <a:ext cx="11371118" cy="5899843"/>
        </p:xfrm>
        <a:graphic>
          <a:graphicData uri="http://schemas.openxmlformats.org/drawingml/2006/table">
            <a:tbl>
              <a:tblPr firstRow="1" firstCol="1" bandRow="1">
                <a:tableStyleId>{5C22544A-7EE6-4342-B048-85BDC9FD1C3A}</a:tableStyleId>
              </a:tblPr>
              <a:tblGrid>
                <a:gridCol w="3517323">
                  <a:extLst>
                    <a:ext uri="{9D8B030D-6E8A-4147-A177-3AD203B41FA5}">
                      <a16:colId xmlns:a16="http://schemas.microsoft.com/office/drawing/2014/main" xmlns="" val="4270780644"/>
                    </a:ext>
                  </a:extLst>
                </a:gridCol>
                <a:gridCol w="7853795">
                  <a:extLst>
                    <a:ext uri="{9D8B030D-6E8A-4147-A177-3AD203B41FA5}">
                      <a16:colId xmlns:a16="http://schemas.microsoft.com/office/drawing/2014/main" xmlns="" val="3119861719"/>
                    </a:ext>
                  </a:extLst>
                </a:gridCol>
              </a:tblGrid>
              <a:tr h="746266">
                <a:tc gridSpan="2">
                  <a:txBody>
                    <a:bodyPr/>
                    <a:lstStyle/>
                    <a:p>
                      <a:pPr algn="ctr">
                        <a:lnSpc>
                          <a:spcPct val="115000"/>
                        </a:lnSpc>
                        <a:spcAft>
                          <a:spcPts val="0"/>
                        </a:spcAft>
                      </a:pPr>
                      <a:endParaRPr lang="en-US" sz="500" dirty="0">
                        <a:solidFill>
                          <a:srgbClr val="FF000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3200" dirty="0" err="1">
                          <a:solidFill>
                            <a:srgbClr val="FF0000"/>
                          </a:solidFill>
                          <a:effectLst/>
                          <a:latin typeface="Times New Roman" panose="02020603050405020304" pitchFamily="18" charset="0"/>
                          <a:cs typeface="Times New Roman" panose="02020603050405020304" pitchFamily="18" charset="0"/>
                        </a:rPr>
                        <a:t>Lòng</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căm</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thù</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giặc</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của</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tác</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giả</a:t>
                      </a:r>
                      <a:endParaRPr lang="en-SG"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hMerge="1">
                  <a:txBody>
                    <a:bodyPr/>
                    <a:lstStyle/>
                    <a:p>
                      <a:endParaRPr lang="en-SG"/>
                    </a:p>
                  </a:txBody>
                  <a:tcPr/>
                </a:tc>
                <a:extLst>
                  <a:ext uri="{0D108BD9-81ED-4DB2-BD59-A6C34878D82A}">
                    <a16:rowId xmlns:a16="http://schemas.microsoft.com/office/drawing/2014/main" xmlns="" val="3018776127"/>
                  </a:ext>
                </a:extLst>
              </a:tr>
              <a:tr h="1965951">
                <a:tc>
                  <a:txBody>
                    <a:bodyPr/>
                    <a:lstStyle/>
                    <a:p>
                      <a:pPr algn="ctr">
                        <a:lnSpc>
                          <a:spcPct val="115000"/>
                        </a:lnSpc>
                        <a:spcAft>
                          <a:spcPts val="0"/>
                        </a:spcAft>
                      </a:pPr>
                      <a:endParaRPr lang="en-US" sz="4800" dirty="0">
                        <a:solidFill>
                          <a:schemeClr val="tx1"/>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3200" dirty="0" err="1">
                          <a:solidFill>
                            <a:schemeClr val="tx1"/>
                          </a:solidFill>
                          <a:effectLst/>
                          <a:latin typeface="Times New Roman" panose="02020603050405020304" pitchFamily="18" charset="0"/>
                          <a:cs typeface="Times New Roman" panose="02020603050405020304" pitchFamily="18" charset="0"/>
                        </a:rPr>
                        <a:t>Giọng</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điệu</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và</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thái</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độ</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của</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tác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giả</a:t>
                      </a:r>
                      <a:endParaRPr lang="en-US" sz="3200" dirty="0">
                        <a:solidFill>
                          <a:schemeClr val="tx1"/>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endParaRPr lang="en-US" sz="1800" dirty="0">
                        <a:solidFill>
                          <a:schemeClr val="tx1"/>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just">
                        <a:lnSpc>
                          <a:spcPct val="115000"/>
                        </a:lnSpc>
                        <a:spcAft>
                          <a:spcPts val="0"/>
                        </a:spcAft>
                      </a:pPr>
                      <a:r>
                        <a:rPr lang="en-US" sz="3200" dirty="0">
                          <a:effectLst/>
                          <a:latin typeface="Times New Roman" panose="02020603050405020304" pitchFamily="18" charset="0"/>
                          <a:cs typeface="Times New Roman" panose="02020603050405020304" pitchFamily="18" charset="0"/>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98182340"/>
                  </a:ext>
                </a:extLst>
              </a:tr>
              <a:tr h="1174719">
                <a:tc>
                  <a:txBody>
                    <a:bodyPr/>
                    <a:lstStyle/>
                    <a:p>
                      <a:pPr algn="ctr">
                        <a:lnSpc>
                          <a:spcPct val="115000"/>
                        </a:lnSpc>
                        <a:spcAft>
                          <a:spcPts val="0"/>
                        </a:spcAft>
                      </a:pPr>
                      <a:r>
                        <a:rPr lang="en-US" sz="3200" dirty="0" err="1">
                          <a:solidFill>
                            <a:schemeClr val="tx1"/>
                          </a:solidFill>
                          <a:effectLst/>
                          <a:latin typeface="Times New Roman" panose="02020603050405020304" pitchFamily="18" charset="0"/>
                          <a:cs typeface="Times New Roman" panose="02020603050405020304" pitchFamily="18" charset="0"/>
                        </a:rPr>
                        <a:t>Các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thao</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tác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lập</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luận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và</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tác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dụng</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just">
                        <a:lnSpc>
                          <a:spcPct val="115000"/>
                        </a:lnSpc>
                        <a:spcAft>
                          <a:spcPts val="0"/>
                        </a:spcAft>
                      </a:pPr>
                      <a:r>
                        <a:rPr lang="en-US" sz="3200" dirty="0">
                          <a:effectLst/>
                          <a:latin typeface="Times New Roman" panose="02020603050405020304" pitchFamily="18" charset="0"/>
                          <a:cs typeface="Times New Roman" panose="02020603050405020304" pitchFamily="18" charset="0"/>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25201645"/>
                  </a:ext>
                </a:extLst>
              </a:tr>
              <a:tr h="1209750">
                <a:tc>
                  <a:txBody>
                    <a:bodyPr/>
                    <a:lstStyle/>
                    <a:p>
                      <a:pPr algn="ctr">
                        <a:lnSpc>
                          <a:spcPct val="115000"/>
                        </a:lnSpc>
                        <a:spcAft>
                          <a:spcPts val="0"/>
                        </a:spcAft>
                      </a:pPr>
                      <a:r>
                        <a:rPr lang="en-US" sz="3200" dirty="0" err="1">
                          <a:solidFill>
                            <a:schemeClr val="tx1"/>
                          </a:solidFill>
                          <a:effectLst/>
                          <a:latin typeface="Times New Roman" panose="02020603050405020304" pitchFamily="18" charset="0"/>
                          <a:cs typeface="Times New Roman" panose="02020603050405020304" pitchFamily="18" charset="0"/>
                        </a:rPr>
                        <a:t>Đặc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điểm</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ngôn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ngữ</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của</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đoạn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trích</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just">
                        <a:lnSpc>
                          <a:spcPct val="115000"/>
                        </a:lnSpc>
                        <a:spcAft>
                          <a:spcPts val="0"/>
                        </a:spcAft>
                      </a:pPr>
                      <a:r>
                        <a:rPr lang="en-US" sz="3200" dirty="0">
                          <a:effectLst/>
                          <a:latin typeface="Times New Roman" panose="02020603050405020304" pitchFamily="18" charset="0"/>
                          <a:cs typeface="Times New Roman" panose="02020603050405020304" pitchFamily="18" charset="0"/>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678050031"/>
                  </a:ext>
                </a:extLst>
              </a:tr>
            </a:tbl>
          </a:graphicData>
        </a:graphic>
      </p:graphicFrame>
      <p:sp>
        <p:nvSpPr>
          <p:cNvPr id="7" name="Rectangle 6">
            <a:extLst>
              <a:ext uri="{FF2B5EF4-FFF2-40B4-BE49-F238E27FC236}">
                <a16:creationId xmlns:a16="http://schemas.microsoft.com/office/drawing/2014/main" xmlns="" id="{EE263329-1E59-4443-8CC2-337309E13D1C}"/>
              </a:ext>
            </a:extLst>
          </p:cNvPr>
          <p:cNvSpPr/>
          <p:nvPr/>
        </p:nvSpPr>
        <p:spPr>
          <a:xfrm>
            <a:off x="4229100" y="1314045"/>
            <a:ext cx="7439891" cy="523220"/>
          </a:xfrm>
          <a:prstGeom prst="rect">
            <a:avLst/>
          </a:prstGeom>
        </p:spPr>
        <p:txBody>
          <a:bodyPr wrap="square">
            <a:spAutoFit/>
          </a:bodyPr>
          <a:lstStyle/>
          <a:p>
            <a:pPr algn="just"/>
            <a:r>
              <a:rPr lang="en-US" sz="2800" dirty="0" err="1">
                <a:latin typeface="Times New Roman" panose="02020603050405020304" pitchFamily="18" charset="0"/>
                <a:ea typeface="Calibri" panose="020F0502020204030204" pitchFamily="34" charset="0"/>
              </a:rPr>
              <a:t>Tột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cùng</a:t>
            </a:r>
            <a:r>
              <a:rPr lang="en-US" sz="2800" dirty="0">
                <a:latin typeface="Times New Roman" panose="02020603050405020304" pitchFamily="18" charset="0"/>
                <a:ea typeface="Calibri" panose="020F0502020204030204" pitchFamily="34" charset="0"/>
              </a:rPr>
              <a:t> lo </a:t>
            </a:r>
            <a:r>
              <a:rPr lang="en-US" sz="2800" dirty="0" err="1">
                <a:latin typeface="Times New Roman" panose="02020603050405020304" pitchFamily="18" charset="0"/>
                <a:ea typeface="Calibri" panose="020F0502020204030204" pitchFamily="34" charset="0"/>
              </a:rPr>
              <a:t>lắng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mất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ăn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mất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ngủ</a:t>
            </a:r>
            <a:endParaRPr lang="en-SG" sz="2400" dirty="0"/>
          </a:p>
        </p:txBody>
      </p:sp>
      <p:sp>
        <p:nvSpPr>
          <p:cNvPr id="11" name="Rectangle 10">
            <a:extLst>
              <a:ext uri="{FF2B5EF4-FFF2-40B4-BE49-F238E27FC236}">
                <a16:creationId xmlns:a16="http://schemas.microsoft.com/office/drawing/2014/main" xmlns="" id="{7BD12940-FB89-4289-8533-9D51B40FC3A3}"/>
              </a:ext>
            </a:extLst>
          </p:cNvPr>
          <p:cNvSpPr/>
          <p:nvPr/>
        </p:nvSpPr>
        <p:spPr>
          <a:xfrm>
            <a:off x="4225635" y="1819739"/>
            <a:ext cx="7439891" cy="523220"/>
          </a:xfrm>
          <a:prstGeom prst="rect">
            <a:avLst/>
          </a:prstGeom>
        </p:spPr>
        <p:txBody>
          <a:bodyPr wrap="square">
            <a:spAutoFit/>
          </a:bodyPr>
          <a:lstStyle/>
          <a:p>
            <a:pPr algn="just"/>
            <a:r>
              <a:rPr lang="en-US" sz="2800" dirty="0" err="1">
                <a:latin typeface="Times New Roman" panose="02020603050405020304" pitchFamily="18" charset="0"/>
                <a:ea typeface="Calibri" panose="020F0502020204030204" pitchFamily="34" charset="0"/>
              </a:rPr>
              <a:t>Tột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cùng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đau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xót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a:t>
            </a:r>
            <a:r>
              <a:rPr lang="vi-VN" sz="2800" dirty="0">
                <a:latin typeface="Times New Roman" panose="02020603050405020304" pitchFamily="18" charset="0"/>
                <a:ea typeface="Calibri" panose="020F0502020204030204" pitchFamily="34" charset="0"/>
              </a:rPr>
              <a:t>ư</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cắt</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ruột</a:t>
            </a:r>
            <a:r>
              <a:rPr lang="en-SG" sz="2800" dirty="0">
                <a:latin typeface="Times New Roman" panose="02020603050405020304" pitchFamily="18" charset="0"/>
                <a:ea typeface="Calibri" panose="020F0502020204030204" pitchFamily="34" charset="0"/>
              </a:rPr>
              <a:t>, n</a:t>
            </a:r>
            <a:r>
              <a:rPr lang="vi-VN" sz="2800" dirty="0">
                <a:latin typeface="Times New Roman" panose="02020603050405020304" pitchFamily="18" charset="0"/>
                <a:ea typeface="Calibri" panose="020F0502020204030204" pitchFamily="34" charset="0"/>
              </a:rPr>
              <a:t>ư</a:t>
            </a:r>
            <a:r>
              <a:rPr lang="en-SG" sz="2800" dirty="0" err="1">
                <a:latin typeface="Times New Roman" panose="02020603050405020304" pitchFamily="18" charset="0"/>
                <a:ea typeface="Calibri" panose="020F0502020204030204" pitchFamily="34" charset="0"/>
              </a:rPr>
              <a:t>ớc</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mắt</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đầm</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đìa</a:t>
            </a:r>
            <a:endParaRPr lang="en-SG" sz="2400" dirty="0"/>
          </a:p>
        </p:txBody>
      </p:sp>
      <p:sp>
        <p:nvSpPr>
          <p:cNvPr id="12" name="Rectangle 11">
            <a:extLst>
              <a:ext uri="{FF2B5EF4-FFF2-40B4-BE49-F238E27FC236}">
                <a16:creationId xmlns:a16="http://schemas.microsoft.com/office/drawing/2014/main" xmlns="" id="{4C24ECFF-E7EB-4224-91EB-68C0110AB827}"/>
              </a:ext>
            </a:extLst>
          </p:cNvPr>
          <p:cNvSpPr/>
          <p:nvPr/>
        </p:nvSpPr>
        <p:spPr>
          <a:xfrm>
            <a:off x="4222170" y="2335824"/>
            <a:ext cx="7439891" cy="954107"/>
          </a:xfrm>
          <a:prstGeom prst="rect">
            <a:avLst/>
          </a:prstGeom>
        </p:spPr>
        <p:txBody>
          <a:bodyPr wrap="square">
            <a:spAutoFit/>
          </a:bodyPr>
          <a:lstStyle/>
          <a:p>
            <a:pPr algn="just"/>
            <a:r>
              <a:rPr lang="en-SG" sz="2800" dirty="0" err="1">
                <a:latin typeface="Times New Roman" panose="02020603050405020304" pitchFamily="18" charset="0"/>
                <a:ea typeface="Calibri" panose="020F0502020204030204" pitchFamily="34" charset="0"/>
              </a:rPr>
              <a:t>Tột</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cùng</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căm</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uất</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xả</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thịt</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lột</a:t>
            </a:r>
            <a:r>
              <a:rPr lang="en-SG" sz="2800" dirty="0">
                <a:latin typeface="Times New Roman" panose="02020603050405020304" pitchFamily="18" charset="0"/>
                <a:ea typeface="Calibri" panose="020F0502020204030204" pitchFamily="34" charset="0"/>
              </a:rPr>
              <a:t> da, </a:t>
            </a:r>
            <a:r>
              <a:rPr lang="en-SG" sz="2800" dirty="0" err="1">
                <a:latin typeface="Times New Roman" panose="02020603050405020304" pitchFamily="18" charset="0"/>
                <a:ea typeface="Calibri" panose="020F0502020204030204" pitchFamily="34" charset="0"/>
              </a:rPr>
              <a:t>nuốt</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gan</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uống</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máu</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quân</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thù</a:t>
            </a:r>
            <a:endParaRPr lang="en-SG" sz="2400" dirty="0"/>
          </a:p>
        </p:txBody>
      </p:sp>
      <p:sp>
        <p:nvSpPr>
          <p:cNvPr id="13" name="Rectangle 12">
            <a:extLst>
              <a:ext uri="{FF2B5EF4-FFF2-40B4-BE49-F238E27FC236}">
                <a16:creationId xmlns:a16="http://schemas.microsoft.com/office/drawing/2014/main" xmlns="" id="{E9695E3D-97CB-4707-8B97-7C48EE47ED88}"/>
              </a:ext>
            </a:extLst>
          </p:cNvPr>
          <p:cNvSpPr/>
          <p:nvPr/>
        </p:nvSpPr>
        <p:spPr>
          <a:xfrm>
            <a:off x="4222169" y="3329656"/>
            <a:ext cx="7439891" cy="523220"/>
          </a:xfrm>
          <a:prstGeom prst="rect">
            <a:avLst/>
          </a:prstGeom>
        </p:spPr>
        <p:txBody>
          <a:bodyPr wrap="square">
            <a:spAutoFit/>
          </a:bodyPr>
          <a:lstStyle/>
          <a:p>
            <a:pPr algn="just"/>
            <a:r>
              <a:rPr lang="en-SG" sz="2800" dirty="0" err="1">
                <a:latin typeface="Times New Roman" panose="02020603050405020304" pitchFamily="18" charset="0"/>
                <a:ea typeface="Calibri" panose="020F0502020204030204" pitchFamily="34" charset="0"/>
              </a:rPr>
              <a:t>Tột</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cùng</a:t>
            </a:r>
            <a:r>
              <a:rPr lang="en-SG" sz="2800" dirty="0">
                <a:latin typeface="Times New Roman" panose="02020603050405020304" pitchFamily="18" charset="0"/>
                <a:ea typeface="Calibri" panose="020F0502020204030204" pitchFamily="34" charset="0"/>
              </a:rPr>
              <a:t> hi </a:t>
            </a:r>
            <a:r>
              <a:rPr lang="en-SG" sz="2800" dirty="0" err="1">
                <a:latin typeface="Times New Roman" panose="02020603050405020304" pitchFamily="18" charset="0"/>
                <a:ea typeface="Calibri" panose="020F0502020204030204" pitchFamily="34" charset="0"/>
              </a:rPr>
              <a:t>sinh</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trăm</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thân</a:t>
            </a:r>
            <a:r>
              <a:rPr lang="en-SG" sz="2800" dirty="0">
                <a:latin typeface="Times New Roman" panose="02020603050405020304" pitchFamily="18" charset="0"/>
                <a:ea typeface="Calibri" panose="020F0502020204030204" pitchFamily="34" charset="0"/>
              </a:rPr>
              <a:t> …. </a:t>
            </a:r>
            <a:r>
              <a:rPr lang="en-SG" sz="2800" dirty="0" err="1">
                <a:latin typeface="Times New Roman" panose="02020603050405020304" pitchFamily="18" charset="0"/>
                <a:ea typeface="Calibri" panose="020F0502020204030204" pitchFamily="34" charset="0"/>
              </a:rPr>
              <a:t>vui</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lòng</a:t>
            </a:r>
            <a:endParaRPr lang="en-SG" sz="2400" dirty="0"/>
          </a:p>
        </p:txBody>
      </p:sp>
      <p:sp>
        <p:nvSpPr>
          <p:cNvPr id="14" name="Rectangle 13">
            <a:extLst>
              <a:ext uri="{FF2B5EF4-FFF2-40B4-BE49-F238E27FC236}">
                <a16:creationId xmlns:a16="http://schemas.microsoft.com/office/drawing/2014/main" xmlns="" id="{CCE4D183-E565-4A2F-8CC4-0B5BA6D384A4}"/>
              </a:ext>
            </a:extLst>
          </p:cNvPr>
          <p:cNvSpPr/>
          <p:nvPr/>
        </p:nvSpPr>
        <p:spPr>
          <a:xfrm>
            <a:off x="4229100" y="4261826"/>
            <a:ext cx="6532558" cy="523220"/>
          </a:xfrm>
          <a:prstGeom prst="rect">
            <a:avLst/>
          </a:prstGeom>
        </p:spPr>
        <p:txBody>
          <a:bodyPr wrap="none">
            <a:spAutoFit/>
          </a:bodyPr>
          <a:lstStyle/>
          <a:p>
            <a:r>
              <a:rPr lang="en-US" sz="2800" dirty="0" err="1">
                <a:latin typeface="Times New Roman" panose="02020603050405020304" pitchFamily="18" charset="0"/>
                <a:ea typeface="Calibri" panose="020F0502020204030204" pitchFamily="34" charset="0"/>
              </a:rPr>
              <a:t>Chứng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lòng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căm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thù</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giặc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bản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thân</a:t>
            </a:r>
            <a:endParaRPr lang="en-SG" sz="2400" dirty="0"/>
          </a:p>
        </p:txBody>
      </p:sp>
      <p:sp>
        <p:nvSpPr>
          <p:cNvPr id="16" name="Rectangle 15">
            <a:extLst>
              <a:ext uri="{FF2B5EF4-FFF2-40B4-BE49-F238E27FC236}">
                <a16:creationId xmlns:a16="http://schemas.microsoft.com/office/drawing/2014/main" xmlns="" id="{DF1588FA-872D-4189-81A4-D559895407D7}"/>
              </a:ext>
            </a:extLst>
          </p:cNvPr>
          <p:cNvSpPr/>
          <p:nvPr/>
        </p:nvSpPr>
        <p:spPr>
          <a:xfrm>
            <a:off x="4208319" y="5268142"/>
            <a:ext cx="7315200" cy="954107"/>
          </a:xfrm>
          <a:prstGeom prst="rect">
            <a:avLst/>
          </a:prstGeom>
        </p:spPr>
        <p:txBody>
          <a:bodyPr wrap="square">
            <a:spAutoFit/>
          </a:bodyPr>
          <a:lstStyle/>
          <a:p>
            <a:pPr algn="just"/>
            <a:r>
              <a:rPr lang="en-US" sz="2800" dirty="0" err="1">
                <a:latin typeface="Times New Roman" panose="02020603050405020304" pitchFamily="18" charset="0"/>
                <a:ea typeface="Calibri" panose="020F0502020204030204" pitchFamily="34" charset="0"/>
              </a:rPr>
              <a:t>Sử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dụng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phép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liệt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kê</a:t>
            </a:r>
            <a:r>
              <a:rPr lang="en-US" sz="2800" dirty="0">
                <a:latin typeface="Times New Roman" panose="02020603050405020304" pitchFamily="18" charset="0"/>
                <a:ea typeface="Calibri" panose="020F0502020204030204" pitchFamily="34" charset="0"/>
              </a:rPr>
              <a:t>, so </a:t>
            </a:r>
            <a:r>
              <a:rPr lang="en-US" sz="2800" dirty="0" err="1">
                <a:latin typeface="Times New Roman" panose="02020603050405020304" pitchFamily="18" charset="0"/>
                <a:ea typeface="Calibri" panose="020F0502020204030204" pitchFamily="34" charset="0"/>
              </a:rPr>
              <a:t>sánh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phóng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ẩn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dụ</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điển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cố</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từ</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ngữ</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giàu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tính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ước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lệ</a:t>
            </a:r>
            <a:r>
              <a:rPr lang="en-US" sz="2800" dirty="0">
                <a:latin typeface="Times New Roman" panose="02020603050405020304" pitchFamily="18" charset="0"/>
                <a:ea typeface="Calibri" panose="020F0502020204030204" pitchFamily="34" charset="0"/>
              </a:rPr>
              <a:t>….</a:t>
            </a:r>
            <a:endParaRPr lang="en-SG" sz="2400" dirty="0"/>
          </a:p>
        </p:txBody>
      </p:sp>
    </p:spTree>
    <p:extLst>
      <p:ext uri="{BB962C8B-B14F-4D97-AF65-F5344CB8AC3E}">
        <p14:creationId xmlns:p14="http://schemas.microsoft.com/office/powerpoint/2010/main" xmlns="" val="36872463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P spid="14"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7346B804-64B4-41CC-B77B-5545E6638AC2}"/>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PA_任意多边形 5">
            <a:extLst>
              <a:ext uri="{FF2B5EF4-FFF2-40B4-BE49-F238E27FC236}">
                <a16:creationId xmlns:a16="http://schemas.microsoft.com/office/drawing/2014/main" xmlns="" id="{2D1BD3C5-F28E-4A41-AA5D-5AF66396AE3F}"/>
              </a:ext>
            </a:extLst>
          </p:cNvPr>
          <p:cNvSpPr>
            <a:spLocks noEditPoints="1" noChangeArrowheads="1"/>
          </p:cNvSpPr>
          <p:nvPr>
            <p:custDataLst>
              <p:tags r:id="rId1"/>
            </p:custDataLst>
          </p:nvPr>
        </p:nvSpPr>
        <p:spPr bwMode="auto">
          <a:xfrm>
            <a:off x="498764" y="3771900"/>
            <a:ext cx="2056990"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8DFD2"/>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5" name="PA_任意多边形 5">
            <a:extLst>
              <a:ext uri="{FF2B5EF4-FFF2-40B4-BE49-F238E27FC236}">
                <a16:creationId xmlns:a16="http://schemas.microsoft.com/office/drawing/2014/main" xmlns="" id="{5A1EE44B-5AA8-4402-9211-9AA5414E36F0}"/>
              </a:ext>
            </a:extLst>
          </p:cNvPr>
          <p:cNvSpPr>
            <a:spLocks noEditPoints="1" noChangeArrowheads="1"/>
          </p:cNvSpPr>
          <p:nvPr>
            <p:custDataLst>
              <p:tags r:id="rId2"/>
            </p:custDataLst>
          </p:nvPr>
        </p:nvSpPr>
        <p:spPr bwMode="auto">
          <a:xfrm>
            <a:off x="337110" y="2149928"/>
            <a:ext cx="2406089"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8" name="矩形 37">
            <a:extLst>
              <a:ext uri="{FF2B5EF4-FFF2-40B4-BE49-F238E27FC236}">
                <a16:creationId xmlns:a16="http://schemas.microsoft.com/office/drawing/2014/main" xmlns="" id="{96983E7C-FCDE-4B8E-8F81-BECB6711611A}"/>
              </a:ext>
            </a:extLst>
          </p:cNvPr>
          <p:cNvSpPr/>
          <p:nvPr/>
        </p:nvSpPr>
        <p:spPr>
          <a:xfrm>
            <a:off x="488373" y="2258548"/>
            <a:ext cx="2213262" cy="58477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Nghệ</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thuật</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1" name="矩形 41">
            <a:extLst>
              <a:ext uri="{FF2B5EF4-FFF2-40B4-BE49-F238E27FC236}">
                <a16:creationId xmlns:a16="http://schemas.microsoft.com/office/drawing/2014/main" xmlns="" id="{7CCDDDD8-6218-41ED-A11D-9CE340D0C8A8}"/>
              </a:ext>
            </a:extLst>
          </p:cNvPr>
          <p:cNvSpPr/>
          <p:nvPr/>
        </p:nvSpPr>
        <p:spPr>
          <a:xfrm>
            <a:off x="705627" y="3892841"/>
            <a:ext cx="1850127" cy="584775"/>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Nội</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dung</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2" name="矩形: 圆角 24">
            <a:extLst>
              <a:ext uri="{FF2B5EF4-FFF2-40B4-BE49-F238E27FC236}">
                <a16:creationId xmlns:a16="http://schemas.microsoft.com/office/drawing/2014/main" xmlns="" id="{44E4F401-BEC9-4854-8E61-C5B26FB8E016}"/>
              </a:ext>
            </a:extLst>
          </p:cNvPr>
          <p:cNvSpPr/>
          <p:nvPr/>
        </p:nvSpPr>
        <p:spPr>
          <a:xfrm>
            <a:off x="3215900" y="507518"/>
            <a:ext cx="5741065"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b/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tướng</a:t>
            </a:r>
            <a:endParaRPr lang="en-SG" sz="3600" b="1" i="1" dirty="0">
              <a:solidFill>
                <a:srgbClr val="FF0000"/>
              </a:solidFill>
              <a:latin typeface="Times New Roman" panose="02020603050405020304" pitchFamily="18" charset="0"/>
              <a:cs typeface="Times New Roman" panose="02020603050405020304" pitchFamily="18" charset="0"/>
            </a:endParaRPr>
          </a:p>
        </p:txBody>
      </p:sp>
      <p:pic>
        <p:nvPicPr>
          <p:cNvPr id="13" name="图片 2">
            <a:extLst>
              <a:ext uri="{FF2B5EF4-FFF2-40B4-BE49-F238E27FC236}">
                <a16:creationId xmlns:a16="http://schemas.microsoft.com/office/drawing/2014/main" xmlns="" id="{D14FDF41-E1CA-48B1-AAD9-9B4D4DE76243}"/>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916840" y="324426"/>
            <a:ext cx="1232592" cy="1119720"/>
          </a:xfrm>
          <a:prstGeom prst="rect">
            <a:avLst/>
          </a:prstGeom>
        </p:spPr>
      </p:pic>
      <p:sp>
        <p:nvSpPr>
          <p:cNvPr id="14" name="Rectangle 13">
            <a:extLst>
              <a:ext uri="{FF2B5EF4-FFF2-40B4-BE49-F238E27FC236}">
                <a16:creationId xmlns:a16="http://schemas.microsoft.com/office/drawing/2014/main" xmlns="" id="{B1579C7C-8B80-40FA-972D-F9A840C3DAE1}"/>
              </a:ext>
            </a:extLst>
          </p:cNvPr>
          <p:cNvSpPr/>
          <p:nvPr/>
        </p:nvSpPr>
        <p:spPr>
          <a:xfrm>
            <a:off x="3214249" y="2291376"/>
            <a:ext cx="8209778" cy="584775"/>
          </a:xfrm>
          <a:prstGeom prst="rect">
            <a:avLst/>
          </a:prstGeom>
        </p:spPr>
        <p:txBody>
          <a:bodyPr wrap="square">
            <a:spAutoFit/>
          </a:bodyPr>
          <a:lstStyle/>
          <a:p>
            <a:pPr algn="just"/>
            <a:r>
              <a:rPr lang="en-US" sz="3200" b="1" i="1" dirty="0" err="1">
                <a:latin typeface="Times New Roman" panose="02020603050405020304" pitchFamily="18" charset="0"/>
                <a:ea typeface="Calibri" panose="020F0502020204030204" pitchFamily="34" charset="0"/>
              </a:rPr>
              <a:t>Liệt</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kê</a:t>
            </a:r>
            <a:r>
              <a:rPr lang="en-US" sz="3200" b="1" i="1" dirty="0">
                <a:latin typeface="Times New Roman" panose="02020603050405020304" pitchFamily="18" charset="0"/>
                <a:ea typeface="Calibri" panose="020F0502020204030204" pitchFamily="34" charset="0"/>
              </a:rPr>
              <a:t>, so </a:t>
            </a:r>
            <a:r>
              <a:rPr lang="en-US" sz="3200" b="1" i="1" dirty="0" err="1">
                <a:latin typeface="Times New Roman" panose="02020603050405020304" pitchFamily="18" charset="0"/>
                <a:ea typeface="Calibri" panose="020F0502020204030204" pitchFamily="34" charset="0"/>
              </a:rPr>
              <a:t>sánh</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phóng</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đại</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ẩn</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dụ</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điển</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cố</a:t>
            </a:r>
            <a:r>
              <a:rPr lang="en-US" sz="3200" b="1" i="1" dirty="0">
                <a:latin typeface="Times New Roman" panose="02020603050405020304" pitchFamily="18" charset="0"/>
                <a:ea typeface="Calibri" panose="020F0502020204030204" pitchFamily="34" charset="0"/>
              </a:rPr>
              <a:t>, …</a:t>
            </a:r>
            <a:endParaRPr lang="en-SG" sz="3200" b="1" i="1"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xmlns="" id="{1949BBC1-3432-4C09-89E5-E105F44BB108}"/>
              </a:ext>
            </a:extLst>
          </p:cNvPr>
          <p:cNvSpPr/>
          <p:nvPr/>
        </p:nvSpPr>
        <p:spPr>
          <a:xfrm>
            <a:off x="3141511" y="3650954"/>
            <a:ext cx="8282516" cy="1077218"/>
          </a:xfrm>
          <a:prstGeom prst="rect">
            <a:avLst/>
          </a:prstGeom>
        </p:spPr>
        <p:txBody>
          <a:bodyPr wrap="square">
            <a:spAutoFit/>
          </a:bodyPr>
          <a:lstStyle/>
          <a:p>
            <a:pPr algn="just"/>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Lòng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yêu</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căm</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thù</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giặc</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sẵn</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sàng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hi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vì</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nghĩa</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lớn</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Trần</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Hưng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Đạo</a:t>
            </a:r>
            <a:endParaRPr lang="en-SG" sz="3200" b="1" i="1"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xmlns="" id="{B40DF6BA-E2F1-486D-8330-06BBD0520ADF}"/>
              </a:ext>
            </a:extLst>
          </p:cNvPr>
          <p:cNvSpPr/>
          <p:nvPr/>
        </p:nvSpPr>
        <p:spPr>
          <a:xfrm>
            <a:off x="2280717" y="5293790"/>
            <a:ext cx="8125689" cy="11197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457200" indent="-457200" algn="ctr">
              <a:buFont typeface="Wingdings" panose="05000000000000000000" pitchFamily="2" charset="2"/>
              <a:buChar char="è"/>
            </a:pPr>
            <a:r>
              <a:rPr lang="en-US" altLang="en-US" sz="3200" b="1" i="1" dirty="0" err="1">
                <a:solidFill>
                  <a:srgbClr val="FF0000"/>
                </a:solidFill>
                <a:latin typeface="Times New Roman" panose="02020603050405020304" pitchFamily="18" charset="0"/>
                <a:cs typeface="Times New Roman" panose="02020603050405020304" pitchFamily="18" charset="0"/>
              </a:rPr>
              <a:t>Mục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đích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a:solidFill>
                  <a:srgbClr val="FF0000"/>
                </a:solidFill>
                <a:latin typeface="Times New Roman"/>
              </a:rPr>
              <a:t>K</a:t>
            </a:r>
            <a:r>
              <a:rPr lang="vi-VN" sz="3200" b="1" i="1" dirty="0">
                <a:solidFill>
                  <a:srgbClr val="FF0000"/>
                </a:solidFill>
                <a:latin typeface="Times New Roman"/>
              </a:rPr>
              <a:t>h</a:t>
            </a:r>
            <a:r>
              <a:rPr lang="en-SG" sz="3200" b="1" i="1" dirty="0" err="1">
                <a:solidFill>
                  <a:srgbClr val="FF0000"/>
                </a:solidFill>
                <a:latin typeface="Times New Roman"/>
              </a:rPr>
              <a:t>ích</a:t>
            </a:r>
            <a:r>
              <a:rPr lang="en-SG" sz="3200" b="1" i="1" dirty="0">
                <a:solidFill>
                  <a:srgbClr val="FF0000"/>
                </a:solidFill>
                <a:latin typeface="Times New Roman"/>
              </a:rPr>
              <a:t> </a:t>
            </a:r>
            <a:r>
              <a:rPr lang="en-SG" sz="3200" b="1" i="1" dirty="0" err="1">
                <a:solidFill>
                  <a:srgbClr val="FF0000"/>
                </a:solidFill>
                <a:latin typeface="Times New Roman"/>
              </a:rPr>
              <a:t>lệ</a:t>
            </a:r>
            <a:r>
              <a:rPr lang="en-SG" sz="3200" b="1" i="1" dirty="0">
                <a:solidFill>
                  <a:srgbClr val="FF0000"/>
                </a:solidFill>
                <a:latin typeface="Times New Roman"/>
              </a:rPr>
              <a:t> ý </a:t>
            </a:r>
            <a:r>
              <a:rPr lang="en-SG" sz="3200" b="1" i="1" dirty="0" err="1">
                <a:solidFill>
                  <a:srgbClr val="FF0000"/>
                </a:solidFill>
                <a:latin typeface="Times New Roman"/>
              </a:rPr>
              <a:t>chí</a:t>
            </a:r>
            <a:r>
              <a:rPr lang="en-SG" sz="3200" b="1" i="1" dirty="0">
                <a:solidFill>
                  <a:srgbClr val="FF0000"/>
                </a:solidFill>
                <a:latin typeface="Times New Roman"/>
              </a:rPr>
              <a:t> </a:t>
            </a:r>
            <a:r>
              <a:rPr lang="en-SG" sz="3200" b="1" i="1" dirty="0" err="1">
                <a:solidFill>
                  <a:srgbClr val="FF0000"/>
                </a:solidFill>
                <a:latin typeface="Times New Roman"/>
              </a:rPr>
              <a:t>lập</a:t>
            </a:r>
            <a:r>
              <a:rPr lang="en-SG" sz="3200" b="1" i="1" dirty="0">
                <a:solidFill>
                  <a:srgbClr val="FF0000"/>
                </a:solidFill>
                <a:latin typeface="Times New Roman"/>
              </a:rPr>
              <a:t> </a:t>
            </a:r>
            <a:r>
              <a:rPr lang="en-SG" sz="3200" b="1" i="1" dirty="0" err="1">
                <a:solidFill>
                  <a:srgbClr val="FF0000"/>
                </a:solidFill>
                <a:latin typeface="Times New Roman"/>
              </a:rPr>
              <a:t>công</a:t>
            </a:r>
            <a:r>
              <a:rPr lang="en-SG" sz="3200" b="1" i="1" dirty="0">
                <a:solidFill>
                  <a:srgbClr val="FF0000"/>
                </a:solidFill>
                <a:latin typeface="Times New Roman"/>
              </a:rPr>
              <a:t> </a:t>
            </a:r>
            <a:r>
              <a:rPr lang="en-SG" sz="3200" b="1" i="1" dirty="0" err="1">
                <a:solidFill>
                  <a:srgbClr val="FF0000"/>
                </a:solidFill>
                <a:latin typeface="Times New Roman"/>
              </a:rPr>
              <a:t>danh</a:t>
            </a:r>
            <a:r>
              <a:rPr lang="en-SG" sz="3200" b="1" i="1" dirty="0">
                <a:solidFill>
                  <a:srgbClr val="FF0000"/>
                </a:solidFill>
                <a:latin typeface="Times New Roman"/>
              </a:rPr>
              <a:t> + </a:t>
            </a:r>
            <a:r>
              <a:rPr lang="en-SG" sz="3200" b="1" i="1" dirty="0" err="1">
                <a:solidFill>
                  <a:srgbClr val="FF0000"/>
                </a:solidFill>
                <a:latin typeface="Times New Roman"/>
              </a:rPr>
              <a:t>Lòng</a:t>
            </a:r>
            <a:r>
              <a:rPr lang="en-SG" sz="3200" b="1" i="1" dirty="0">
                <a:solidFill>
                  <a:srgbClr val="FF0000"/>
                </a:solidFill>
                <a:latin typeface="Times New Roman"/>
              </a:rPr>
              <a:t> </a:t>
            </a:r>
            <a:r>
              <a:rPr lang="en-SG" sz="3200" b="1" i="1" dirty="0" err="1">
                <a:solidFill>
                  <a:srgbClr val="FF0000"/>
                </a:solidFill>
                <a:latin typeface="Times New Roman"/>
              </a:rPr>
              <a:t>yêu</a:t>
            </a:r>
            <a:r>
              <a:rPr lang="en-SG" sz="3200" b="1" i="1" dirty="0">
                <a:solidFill>
                  <a:srgbClr val="FF0000"/>
                </a:solidFill>
                <a:latin typeface="Times New Roman"/>
              </a:rPr>
              <a:t> </a:t>
            </a:r>
            <a:r>
              <a:rPr lang="en-SG" sz="3200" b="1" i="1" dirty="0" err="1">
                <a:solidFill>
                  <a:srgbClr val="FF0000"/>
                </a:solidFill>
                <a:latin typeface="Times New Roman"/>
              </a:rPr>
              <a:t>nước</a:t>
            </a:r>
            <a:r>
              <a:rPr lang="en-SG" sz="3200" b="1" i="1" dirty="0">
                <a:solidFill>
                  <a:srgbClr val="FF0000"/>
                </a:solidFill>
                <a:latin typeface="Times New Roman"/>
              </a:rPr>
              <a:t>, </a:t>
            </a:r>
            <a:r>
              <a:rPr lang="en-SG" sz="3200" b="1" i="1" dirty="0" err="1">
                <a:solidFill>
                  <a:srgbClr val="FF0000"/>
                </a:solidFill>
                <a:latin typeface="Times New Roman"/>
              </a:rPr>
              <a:t>căm</a:t>
            </a:r>
            <a:r>
              <a:rPr lang="en-SG" sz="3200" b="1" i="1" dirty="0">
                <a:solidFill>
                  <a:srgbClr val="FF0000"/>
                </a:solidFill>
                <a:latin typeface="Times New Roman"/>
              </a:rPr>
              <a:t> </a:t>
            </a:r>
            <a:r>
              <a:rPr lang="en-SG" sz="3200" b="1" i="1" dirty="0" err="1">
                <a:solidFill>
                  <a:srgbClr val="FF0000"/>
                </a:solidFill>
                <a:latin typeface="Times New Roman"/>
              </a:rPr>
              <a:t>thù</a:t>
            </a:r>
            <a:r>
              <a:rPr lang="en-SG" sz="3200" b="1" i="1" dirty="0">
                <a:solidFill>
                  <a:srgbClr val="FF0000"/>
                </a:solidFill>
                <a:latin typeface="Times New Roman"/>
              </a:rPr>
              <a:t> </a:t>
            </a:r>
            <a:r>
              <a:rPr lang="en-SG" sz="3200" b="1" i="1" dirty="0" err="1">
                <a:solidFill>
                  <a:srgbClr val="FF0000"/>
                </a:solidFill>
                <a:latin typeface="Times New Roman"/>
              </a:rPr>
              <a:t>giặc</a:t>
            </a:r>
            <a:endParaRPr lang="en-SG" sz="3200" b="1" i="1" dirty="0">
              <a:solidFill>
                <a:srgbClr val="FF0000"/>
              </a:solidFill>
              <a:latin typeface="Times New Roman"/>
            </a:endParaRPr>
          </a:p>
        </p:txBody>
      </p:sp>
    </p:spTree>
    <p:extLst>
      <p:ext uri="{BB962C8B-B14F-4D97-AF65-F5344CB8AC3E}">
        <p14:creationId xmlns:p14="http://schemas.microsoft.com/office/powerpoint/2010/main" xmlns="" val="234111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1" grpId="0"/>
      <p:bldP spid="12" grpId="0" animBg="1"/>
      <p:bldP spid="14" grpId="0"/>
      <p:bldP spid="15" grpId="0"/>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6591868" y="825691"/>
            <a:ext cx="6105099" cy="392129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45911" y="3009332"/>
            <a:ext cx="5950424" cy="38486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45910" y="38215"/>
            <a:ext cx="5950424" cy="32727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xmlns="" val="3240758136"/>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6DC8C58C-82C6-4D62-AE5D-E879FAF397CA}"/>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矩形: 圆角 24">
            <a:extLst>
              <a:ext uri="{FF2B5EF4-FFF2-40B4-BE49-F238E27FC236}">
                <a16:creationId xmlns:a16="http://schemas.microsoft.com/office/drawing/2014/main" xmlns="" id="{819DE9D0-525C-412C-9263-D310440D93EB}"/>
              </a:ext>
            </a:extLst>
          </p:cNvPr>
          <p:cNvSpPr/>
          <p:nvPr/>
        </p:nvSpPr>
        <p:spPr>
          <a:xfrm>
            <a:off x="1781953" y="397073"/>
            <a:ext cx="8837556"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smtClean="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Phân</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tích</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phải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trái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làm</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rõ</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đúng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sai</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4" name="图片 2">
            <a:extLst>
              <a:ext uri="{FF2B5EF4-FFF2-40B4-BE49-F238E27FC236}">
                <a16:creationId xmlns:a16="http://schemas.microsoft.com/office/drawing/2014/main" xmlns="" id="{09FBFFD1-0C8D-4346-81CD-E45FD1196325}"/>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82893" y="213981"/>
            <a:ext cx="1232592" cy="1119720"/>
          </a:xfrm>
          <a:prstGeom prst="rect">
            <a:avLst/>
          </a:prstGeom>
        </p:spPr>
      </p:pic>
      <p:pic>
        <p:nvPicPr>
          <p:cNvPr id="10" name="图片 12" descr="ce1ed7f935192fceca30dfb2bcebe602">
            <a:extLst>
              <a:ext uri="{FF2B5EF4-FFF2-40B4-BE49-F238E27FC236}">
                <a16:creationId xmlns:a16="http://schemas.microsoft.com/office/drawing/2014/main" xmlns="" id="{C9329F17-E37F-4834-B005-8229EACB6B3B}"/>
              </a:ext>
            </a:extLst>
          </p:cNvPr>
          <p:cNvPicPr>
            <a:picLocks noChangeAspect="1"/>
          </p:cNvPicPr>
          <p:nvPr/>
        </p:nvPicPr>
        <p:blipFill>
          <a:blip r:embed="rId4" cstate="print"/>
          <a:srcRect l="11188" t="20367" r="10619" b="19944"/>
          <a:stretch>
            <a:fillRect/>
          </a:stretch>
        </p:blipFill>
        <p:spPr>
          <a:xfrm>
            <a:off x="584467" y="2063442"/>
            <a:ext cx="7394761" cy="1119720"/>
          </a:xfrm>
          <a:prstGeom prst="rect">
            <a:avLst/>
          </a:prstGeom>
        </p:spPr>
      </p:pic>
      <p:sp>
        <p:nvSpPr>
          <p:cNvPr id="11" name="文本框 13">
            <a:extLst>
              <a:ext uri="{FF2B5EF4-FFF2-40B4-BE49-F238E27FC236}">
                <a16:creationId xmlns:a16="http://schemas.microsoft.com/office/drawing/2014/main" xmlns="" id="{993FC71F-373C-4FF6-AE80-2FAB8B9956B1}"/>
              </a:ext>
            </a:extLst>
          </p:cNvPr>
          <p:cNvSpPr txBox="1"/>
          <p:nvPr/>
        </p:nvSpPr>
        <p:spPr>
          <a:xfrm>
            <a:off x="1151163" y="2151724"/>
            <a:ext cx="6294666" cy="742511"/>
          </a:xfrm>
          <a:prstGeom prst="rect">
            <a:avLst/>
          </a:prstGeom>
          <a:solidFill>
            <a:schemeClr val="accent6">
              <a:lumMod val="40000"/>
              <a:lumOff val="60000"/>
            </a:schemeClr>
          </a:solidFill>
        </p:spPr>
        <p:txBody>
          <a:bodyPr wrap="square" rtlCol="0">
            <a:spAutoFit/>
          </a:bodyPr>
          <a:lstStyle/>
          <a:p>
            <a:pPr algn="ctr">
              <a:lnSpc>
                <a:spcPct val="150000"/>
              </a:lnSpc>
            </a:pPr>
            <a:r>
              <a:rPr lang="en-US" altLang="zh-CN" sz="3200" b="1" dirty="0" err="1">
                <a:latin typeface="Times New Roman" panose="02020603050405020304" pitchFamily="18" charset="0"/>
                <a:ea typeface="★儿童字体——迷你简卡通" panose="03000509000000000000" charset="-122"/>
                <a:cs typeface="Times New Roman" panose="02020603050405020304" pitchFamily="18" charset="0"/>
              </a:rPr>
              <a:t>Mối</a:t>
            </a:r>
            <a:r>
              <a:rPr lang="en-US" altLang="zh-CN" sz="3200" b="1"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latin typeface="Times New Roman" panose="02020603050405020304" pitchFamily="18" charset="0"/>
                <a:ea typeface="★儿童字体——迷你简卡通" panose="03000509000000000000" charset="-122"/>
                <a:cs typeface="Times New Roman" panose="02020603050405020304" pitchFamily="18" charset="0"/>
              </a:rPr>
              <a:t>ân</a:t>
            </a:r>
            <a:r>
              <a:rPr lang="en-US" altLang="zh-CN" sz="3200" b="1"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latin typeface="Times New Roman" panose="02020603050405020304" pitchFamily="18" charset="0"/>
                <a:ea typeface="★儿童字体——迷你简卡通" panose="03000509000000000000" charset="-122"/>
                <a:cs typeface="Times New Roman" panose="02020603050405020304" pitchFamily="18" charset="0"/>
              </a:rPr>
              <a:t>tình</a:t>
            </a:r>
            <a:r>
              <a:rPr lang="en-US" altLang="zh-CN" sz="3200" b="1"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latin typeface="Times New Roman" panose="02020603050405020304" pitchFamily="18" charset="0"/>
                <a:ea typeface="★儿童字体——迷你简卡通" panose="03000509000000000000" charset="-122"/>
                <a:cs typeface="Times New Roman" panose="02020603050405020304" pitchFamily="18" charset="0"/>
              </a:rPr>
              <a:t>giữa</a:t>
            </a:r>
            <a:r>
              <a:rPr lang="en-US" altLang="zh-CN" sz="3200" b="1"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latin typeface="Times New Roman" panose="02020603050405020304" pitchFamily="18" charset="0"/>
                <a:ea typeface="★儿童字体——迷你简卡通" panose="03000509000000000000" charset="-122"/>
                <a:cs typeface="Times New Roman" panose="02020603050405020304" pitchFamily="18" charset="0"/>
              </a:rPr>
              <a:t>chủ</a:t>
            </a:r>
            <a:r>
              <a:rPr lang="en-US" altLang="zh-CN" sz="3200" b="1"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latin typeface="Times New Roman" panose="02020603050405020304" pitchFamily="18" charset="0"/>
                <a:ea typeface="★儿童字体——迷你简卡通" panose="03000509000000000000" charset="-122"/>
                <a:cs typeface="Times New Roman" panose="02020603050405020304" pitchFamily="18" charset="0"/>
              </a:rPr>
              <a:t>và</a:t>
            </a:r>
            <a:r>
              <a:rPr lang="en-US" altLang="zh-CN" sz="3200" b="1"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latin typeface="Times New Roman" panose="02020603050405020304" pitchFamily="18" charset="0"/>
                <a:ea typeface="★儿童字体——迷你简卡通" panose="03000509000000000000" charset="-122"/>
                <a:cs typeface="Times New Roman" panose="02020603050405020304" pitchFamily="18" charset="0"/>
              </a:rPr>
              <a:t>tướng</a:t>
            </a:r>
            <a:endParaRPr lang="zh-CN" altLang="en-US" sz="3200" b="1" dirty="0">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14" name="图片 12" descr="ce1ed7f935192fceca30dfb2bcebe602">
            <a:extLst>
              <a:ext uri="{FF2B5EF4-FFF2-40B4-BE49-F238E27FC236}">
                <a16:creationId xmlns:a16="http://schemas.microsoft.com/office/drawing/2014/main" xmlns="" id="{42051833-9968-4420-AE7D-9579287A8129}"/>
              </a:ext>
            </a:extLst>
          </p:cNvPr>
          <p:cNvPicPr>
            <a:picLocks noChangeAspect="1"/>
          </p:cNvPicPr>
          <p:nvPr/>
        </p:nvPicPr>
        <p:blipFill>
          <a:blip r:embed="rId4" cstate="print"/>
          <a:srcRect l="11188" t="20367" r="10619" b="19944"/>
          <a:stretch>
            <a:fillRect/>
          </a:stretch>
        </p:blipFill>
        <p:spPr>
          <a:xfrm>
            <a:off x="606241" y="3533014"/>
            <a:ext cx="7394761" cy="1119720"/>
          </a:xfrm>
          <a:prstGeom prst="rect">
            <a:avLst/>
          </a:prstGeom>
        </p:spPr>
      </p:pic>
      <p:sp>
        <p:nvSpPr>
          <p:cNvPr id="15" name="文本框 13">
            <a:extLst>
              <a:ext uri="{FF2B5EF4-FFF2-40B4-BE49-F238E27FC236}">
                <a16:creationId xmlns:a16="http://schemas.microsoft.com/office/drawing/2014/main" xmlns="" id="{A8A63974-709E-4A4A-BAD0-EDDF3C74C2B6}"/>
              </a:ext>
            </a:extLst>
          </p:cNvPr>
          <p:cNvSpPr txBox="1"/>
          <p:nvPr/>
        </p:nvSpPr>
        <p:spPr>
          <a:xfrm>
            <a:off x="1055914" y="3621296"/>
            <a:ext cx="6520543" cy="742511"/>
          </a:xfrm>
          <a:prstGeom prst="rect">
            <a:avLst/>
          </a:prstGeom>
          <a:solidFill>
            <a:schemeClr val="accent6">
              <a:lumMod val="40000"/>
              <a:lumOff val="60000"/>
            </a:schemeClr>
          </a:solidFill>
        </p:spPr>
        <p:txBody>
          <a:bodyPr wrap="square" rtlCol="0">
            <a:spAutoFit/>
          </a:bodyPr>
          <a:lstStyle/>
          <a:p>
            <a:pPr algn="ctr">
              <a:lnSpc>
                <a:spcPct val="150000"/>
              </a:lnSpc>
            </a:pPr>
            <a:r>
              <a:rPr lang="en-US" altLang="zh-CN" sz="3200" b="1" dirty="0" err="1">
                <a:latin typeface="Times New Roman" panose="02020603050405020304" pitchFamily="18" charset="0"/>
                <a:ea typeface="★儿童字体——迷你简卡通" panose="03000509000000000000" charset="-122"/>
                <a:cs typeface="Times New Roman" panose="02020603050405020304" pitchFamily="18" charset="0"/>
              </a:rPr>
              <a:t>Phê</a:t>
            </a:r>
            <a:r>
              <a:rPr lang="en-US" altLang="zh-CN" sz="3200" b="1"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latin typeface="Times New Roman" panose="02020603050405020304" pitchFamily="18" charset="0"/>
                <a:ea typeface="★儿童字体——迷你简卡通" panose="03000509000000000000" charset="-122"/>
                <a:cs typeface="Times New Roman" panose="02020603050405020304" pitchFamily="18" charset="0"/>
              </a:rPr>
              <a:t>phán</a:t>
            </a:r>
            <a:r>
              <a:rPr lang="en-US" altLang="zh-CN" sz="3200" b="1"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200" b="1"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latin typeface="Times New Roman" panose="02020603050405020304" pitchFamily="18" charset="0"/>
                <a:ea typeface="★儿童字体——迷你简卡通" panose="03000509000000000000" charset="-122"/>
                <a:cs typeface="Times New Roman" panose="02020603050405020304" pitchFamily="18" charset="0"/>
              </a:rPr>
              <a:t>biểu</a:t>
            </a:r>
            <a:r>
              <a:rPr lang="en-US" altLang="zh-CN" sz="3200" b="1"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latin typeface="Times New Roman" panose="02020603050405020304" pitchFamily="18" charset="0"/>
                <a:ea typeface="★儿童字体——迷你简卡通" panose="03000509000000000000" charset="-122"/>
                <a:cs typeface="Times New Roman" panose="02020603050405020304" pitchFamily="18" charset="0"/>
              </a:rPr>
              <a:t>hiện</a:t>
            </a:r>
            <a:r>
              <a:rPr lang="en-US" altLang="zh-CN" sz="3200" b="1"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latin typeface="Times New Roman" panose="02020603050405020304" pitchFamily="18" charset="0"/>
                <a:ea typeface="★儿童字体——迷你简卡通" panose="03000509000000000000" charset="-122"/>
                <a:cs typeface="Times New Roman" panose="02020603050405020304" pitchFamily="18" charset="0"/>
              </a:rPr>
              <a:t>sai</a:t>
            </a:r>
            <a:r>
              <a:rPr lang="en-US" altLang="zh-CN" sz="3200" b="1"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latin typeface="Times New Roman" panose="02020603050405020304" pitchFamily="18" charset="0"/>
                <a:ea typeface="★儿童字体——迷你简卡通" panose="03000509000000000000" charset="-122"/>
                <a:cs typeface="Times New Roman" panose="02020603050405020304" pitchFamily="18" charset="0"/>
              </a:rPr>
              <a:t>trái</a:t>
            </a:r>
            <a:endParaRPr lang="zh-CN" altLang="en-US" sz="3200" b="1" dirty="0">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16" name="图片 12" descr="ce1ed7f935192fceca30dfb2bcebe602">
            <a:extLst>
              <a:ext uri="{FF2B5EF4-FFF2-40B4-BE49-F238E27FC236}">
                <a16:creationId xmlns:a16="http://schemas.microsoft.com/office/drawing/2014/main" xmlns="" id="{31F95E15-8A54-4371-A9E8-D014A7660126}"/>
              </a:ext>
            </a:extLst>
          </p:cNvPr>
          <p:cNvPicPr>
            <a:picLocks noChangeAspect="1"/>
          </p:cNvPicPr>
          <p:nvPr/>
        </p:nvPicPr>
        <p:blipFill>
          <a:blip r:embed="rId4" cstate="print"/>
          <a:srcRect l="11188" t="20367" r="10619" b="19944"/>
          <a:stretch>
            <a:fillRect/>
          </a:stretch>
        </p:blipFill>
        <p:spPr>
          <a:xfrm>
            <a:off x="606241" y="5033527"/>
            <a:ext cx="7394761" cy="1119720"/>
          </a:xfrm>
          <a:prstGeom prst="rect">
            <a:avLst/>
          </a:prstGeom>
        </p:spPr>
      </p:pic>
      <p:sp>
        <p:nvSpPr>
          <p:cNvPr id="17" name="文本框 13">
            <a:extLst>
              <a:ext uri="{FF2B5EF4-FFF2-40B4-BE49-F238E27FC236}">
                <a16:creationId xmlns:a16="http://schemas.microsoft.com/office/drawing/2014/main" xmlns="" id="{82020606-2CE6-4132-B70D-71F6A8EF320D}"/>
              </a:ext>
            </a:extLst>
          </p:cNvPr>
          <p:cNvSpPr txBox="1"/>
          <p:nvPr/>
        </p:nvSpPr>
        <p:spPr>
          <a:xfrm>
            <a:off x="925284" y="5121809"/>
            <a:ext cx="6836229" cy="742511"/>
          </a:xfrm>
          <a:prstGeom prst="rect">
            <a:avLst/>
          </a:prstGeom>
          <a:solidFill>
            <a:schemeClr val="accent6">
              <a:lumMod val="40000"/>
              <a:lumOff val="60000"/>
            </a:schemeClr>
          </a:solidFill>
        </p:spPr>
        <p:txBody>
          <a:bodyPr wrap="square" rtlCol="0">
            <a:spAutoFit/>
          </a:bodyPr>
          <a:lstStyle/>
          <a:p>
            <a:pPr algn="ctr">
              <a:lnSpc>
                <a:spcPct val="150000"/>
              </a:lnSpc>
            </a:pPr>
            <a:r>
              <a:rPr lang="en-US" altLang="zh-CN" sz="3200" b="1" dirty="0" err="1">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200" b="1"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latin typeface="Times New Roman" panose="02020603050405020304" pitchFamily="18" charset="0"/>
                <a:ea typeface="★儿童字体——迷你简卡通" panose="03000509000000000000" charset="-122"/>
                <a:cs typeface="Times New Roman" panose="02020603050405020304" pitchFamily="18" charset="0"/>
              </a:rPr>
              <a:t>hành</a:t>
            </a:r>
            <a:r>
              <a:rPr lang="en-US" altLang="zh-CN" sz="3200" b="1"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latin typeface="Times New Roman" panose="02020603050405020304" pitchFamily="18" charset="0"/>
                <a:ea typeface="★儿童字体——迷你简卡通" panose="03000509000000000000" charset="-122"/>
                <a:cs typeface="Times New Roman" panose="02020603050405020304" pitchFamily="18" charset="0"/>
              </a:rPr>
              <a:t>động</a:t>
            </a:r>
            <a:r>
              <a:rPr lang="en-US" altLang="zh-CN" sz="3200" b="1"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latin typeface="Times New Roman" panose="02020603050405020304" pitchFamily="18" charset="0"/>
                <a:ea typeface="★儿童字体——迷你简卡通" panose="03000509000000000000" charset="-122"/>
                <a:cs typeface="Times New Roman" panose="02020603050405020304" pitchFamily="18" charset="0"/>
              </a:rPr>
              <a:t>nên</a:t>
            </a:r>
            <a:r>
              <a:rPr lang="en-US" altLang="zh-CN" sz="3200" b="1"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latin typeface="Times New Roman" panose="02020603050405020304" pitchFamily="18" charset="0"/>
                <a:ea typeface="★儿童字体——迷你简卡通" panose="03000509000000000000" charset="-122"/>
                <a:cs typeface="Times New Roman" panose="02020603050405020304" pitchFamily="18" charset="0"/>
              </a:rPr>
              <a:t>làm</a:t>
            </a:r>
            <a:endParaRPr lang="zh-CN" altLang="en-US" sz="3200" b="1" dirty="0">
              <a:latin typeface="Times New Roman" panose="02020603050405020304" pitchFamily="18" charset="0"/>
              <a:ea typeface="★儿童字体——迷你简卡通" panose="03000509000000000000" charset="-122"/>
              <a:cs typeface="Times New Roman" panose="02020603050405020304" pitchFamily="18" charset="0"/>
            </a:endParaRPr>
          </a:p>
        </p:txBody>
      </p:sp>
    </p:spTree>
    <p:extLst>
      <p:ext uri="{BB962C8B-B14F-4D97-AF65-F5344CB8AC3E}">
        <p14:creationId xmlns:p14="http://schemas.microsoft.com/office/powerpoint/2010/main" xmlns="" val="136310608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par>
                                <p:cTn id="16" presetID="6"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par>
                                <p:cTn id="24" presetID="6" presetClass="entr" presetSubtype="16"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in)">
                                      <p:cBhvr>
                                        <p:cTn id="26" dur="2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in)">
                                      <p:cBhvr>
                                        <p:cTn id="31" dur="2000"/>
                                        <p:tgtEl>
                                          <p:spTgt spid="17"/>
                                        </p:tgtEl>
                                      </p:cBhvr>
                                    </p:animEffect>
                                  </p:childTnLst>
                                </p:cTn>
                              </p:par>
                              <p:par>
                                <p:cTn id="32" presetID="6" presetClass="entr" presetSubtype="16"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5"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3"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defTabSz="1451378"/>
            <a:r>
              <a:rPr lang="en-US" sz="2500" b="1" dirty="0">
                <a:solidFill>
                  <a:srgbClr val="FFFF00"/>
                </a:solidFill>
                <a:latin typeface="Times New Roman" pitchFamily="18" charset="0"/>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algn="ctr" defTabSz="1451378"/>
            <a:r>
              <a:rPr lang="en-US" sz="70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61575" y="685800"/>
            <a:ext cx="12056533" cy="3203812"/>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lnSpc>
                <a:spcPct val="150000"/>
              </a:lnSpc>
            </a:pPr>
            <a:r>
              <a:rPr lang="en-US" sz="5100" b="1" u="sng" dirty="0">
                <a:solidFill>
                  <a:srgbClr val="002060"/>
                </a:solidFill>
                <a:latin typeface="Times New Roman" pitchFamily="18" charset="0"/>
                <a:cs typeface="Times New Roman" pitchFamily="18" charset="0"/>
              </a:rPr>
              <a:t>CÂU 2:</a:t>
            </a:r>
          </a:p>
          <a:p>
            <a:pPr algn="ctr" defTabSz="1451378">
              <a:lnSpc>
                <a:spcPct val="150000"/>
              </a:lnSpc>
            </a:pPr>
            <a:r>
              <a:rPr lang="vi-VN" sz="5100" i="1" dirty="0">
                <a:solidFill>
                  <a:srgbClr val="002060"/>
                </a:solidFill>
                <a:latin typeface="Times New Roman" pitchFamily="18" charset="0"/>
                <a:cs typeface="Times New Roman" pitchFamily="18" charset="0"/>
              </a:rPr>
              <a:t>“Vó ngựa ……</a:t>
            </a:r>
            <a:r>
              <a:rPr lang="en-US" sz="5100" i="1" dirty="0">
                <a:solidFill>
                  <a:srgbClr val="002060"/>
                </a:solidFill>
                <a:latin typeface="Times New Roman" pitchFamily="18" charset="0"/>
                <a:cs typeface="Times New Roman" pitchFamily="18" charset="0"/>
              </a:rPr>
              <a:t>…………..</a:t>
            </a:r>
            <a:r>
              <a:rPr lang="vi-VN" sz="5100" i="1" dirty="0">
                <a:solidFill>
                  <a:srgbClr val="002060"/>
                </a:solidFill>
                <a:latin typeface="Times New Roman" pitchFamily="18" charset="0"/>
                <a:cs typeface="Times New Roman" pitchFamily="18" charset="0"/>
              </a:rPr>
              <a:t> đi đến đâu, </a:t>
            </a:r>
            <a:endParaRPr lang="en-US" sz="5100" i="1" dirty="0">
              <a:solidFill>
                <a:srgbClr val="002060"/>
              </a:solidFill>
              <a:latin typeface="Times New Roman" pitchFamily="18" charset="0"/>
              <a:cs typeface="Times New Roman" pitchFamily="18" charset="0"/>
            </a:endParaRPr>
          </a:p>
          <a:p>
            <a:pPr algn="ctr" defTabSz="1451378">
              <a:lnSpc>
                <a:spcPct val="150000"/>
              </a:lnSpc>
            </a:pPr>
            <a:r>
              <a:rPr lang="vi-VN" sz="5100" i="1" dirty="0">
                <a:solidFill>
                  <a:srgbClr val="002060"/>
                </a:solidFill>
                <a:latin typeface="Times New Roman" pitchFamily="18" charset="0"/>
                <a:cs typeface="Times New Roman" pitchFamily="18" charset="0"/>
              </a:rPr>
              <a:t>cỏ không mọc được chỗ ấy”</a:t>
            </a:r>
            <a:endParaRPr lang="en-US" sz="5100" i="1" dirty="0">
              <a:solidFill>
                <a:srgbClr val="002060"/>
              </a:solidFill>
              <a:latin typeface="Times New Roman" pitchFamily="18" charset="0"/>
              <a:cs typeface="Times New Roman" pitchFamily="18" charset="0"/>
            </a:endParaRPr>
          </a:p>
        </p:txBody>
      </p:sp>
      <p:sp>
        <p:nvSpPr>
          <p:cNvPr id="18" name="Snip Diagonal Corner Rectangle 17"/>
          <p:cNvSpPr/>
          <p:nvPr/>
        </p:nvSpPr>
        <p:spPr>
          <a:xfrm>
            <a:off x="3877221" y="1939968"/>
            <a:ext cx="4154311" cy="695476"/>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800" dirty="0">
                <a:solidFill>
                  <a:prstClr val="white"/>
                </a:solidFill>
                <a:latin typeface="Times New Roman" pitchFamily="18" charset="0"/>
                <a:cs typeface="Times New Roman" pitchFamily="18" charset="0"/>
              </a:rPr>
              <a:t>MÔNG CỔ</a:t>
            </a: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xmlns="" r:embed="rId4">
                  <p14:trim end="643.0072"/>
                </p14:media>
              </p:ext>
            </p:extLst>
          </p:nvPr>
        </p:nvPicPr>
        <p:blipFill>
          <a:blip r:embed="rId5" cstate="print"/>
          <a:stretch>
            <a:fillRect/>
          </a:stretch>
        </p:blipFill>
        <p:spPr>
          <a:xfrm>
            <a:off x="12462935" y="1889276"/>
            <a:ext cx="1083733" cy="812800"/>
          </a:xfrm>
          <a:prstGeom prst="rect">
            <a:avLst/>
          </a:prstGeom>
        </p:spPr>
      </p:pic>
    </p:spTree>
    <p:extLst>
      <p:ext uri="{BB962C8B-B14F-4D97-AF65-F5344CB8AC3E}">
        <p14:creationId xmlns:p14="http://schemas.microsoft.com/office/powerpoint/2010/main" xmlns="" val="1337850522"/>
      </p:ext>
    </p:extLst>
  </p:cSld>
  <p:clrMapOvr>
    <a:masterClrMapping/>
  </p:clrMapOvr>
  <mc:AlternateContent xmlns:mc="http://schemas.openxmlformats.org/markup-compatibility/2006">
    <mc:Choice xmlns:p14="http://schemas.microsoft.com/office/powerpoint/2010/main" xmlns="" Requires="p14">
      <p:transition spd="slow">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1000"/>
                                        <p:tgtEl>
                                          <p:spTgt spid="18"/>
                                        </p:tgtEl>
                                      </p:cBhvr>
                                    </p:animEffect>
                                    <p:anim calcmode="lin" valueType="num">
                                      <p:cBhvr>
                                        <p:cTn id="97" dur="1000" fill="hold"/>
                                        <p:tgtEl>
                                          <p:spTgt spid="18"/>
                                        </p:tgtEl>
                                        <p:attrNameLst>
                                          <p:attrName>ppt_x</p:attrName>
                                        </p:attrNameLst>
                                      </p:cBhvr>
                                      <p:tavLst>
                                        <p:tav tm="0">
                                          <p:val>
                                            <p:strVal val="#ppt_x"/>
                                          </p:val>
                                        </p:tav>
                                        <p:tav tm="100000">
                                          <p:val>
                                            <p:strVal val="#ppt_x"/>
                                          </p:val>
                                        </p:tav>
                                      </p:tavLst>
                                    </p:anim>
                                    <p:anim calcmode="lin" valueType="num">
                                      <p:cBhvr>
                                        <p:cTn id="9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6DC8C58C-82C6-4D62-AE5D-E879FAF397CA}"/>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a:extLst>
              <a:ext uri="{FF2B5EF4-FFF2-40B4-BE49-F238E27FC236}">
                <a16:creationId xmlns:a16="http://schemas.microsoft.com/office/drawing/2014/main" xmlns="" id="{7E565CCC-D521-4466-994B-B6747A51B060}"/>
              </a:ext>
            </a:extLst>
          </p:cNvPr>
          <p:cNvSpPr/>
          <p:nvPr/>
        </p:nvSpPr>
        <p:spPr>
          <a:xfrm>
            <a:off x="2452255" y="2018435"/>
            <a:ext cx="9260773" cy="4031873"/>
          </a:xfrm>
          <a:prstGeom prst="rect">
            <a:avLst/>
          </a:prstGeom>
          <a:solidFill>
            <a:schemeClr val="accent6">
              <a:lumMod val="40000"/>
              <a:lumOff val="60000"/>
            </a:schemeClr>
          </a:solidFill>
        </p:spPr>
        <p:txBody>
          <a:bodyPr wrap="square">
            <a:spAutoFit/>
          </a:bodyPr>
          <a:lstStyle/>
          <a:p>
            <a:pPr algn="just">
              <a:defRPr/>
            </a:pPr>
            <a:r>
              <a:rPr lang="en-US" altLang="en-US" sz="3200" b="1" i="1" dirty="0">
                <a:latin typeface="Times New Roman" panose="02020603050405020304" pitchFamily="18" charset="0"/>
                <a:cs typeface="Times New Roman" panose="02020603050405020304" pitchFamily="18" charset="0"/>
              </a:rPr>
              <a:t>“</a:t>
            </a:r>
            <a:r>
              <a:rPr lang="en-US" altLang="en-US" sz="3200" b="1" i="1" dirty="0" err="1">
                <a:latin typeface="Times New Roman" panose="02020603050405020304" pitchFamily="18" charset="0"/>
                <a:cs typeface="Times New Roman" panose="02020603050405020304" pitchFamily="18" charset="0"/>
              </a:rPr>
              <a:t>Các</a:t>
            </a:r>
            <a:r>
              <a:rPr lang="en-US" altLang="en-US" sz="3200" b="1" i="1" dirty="0">
                <a:latin typeface="Times New Roman" panose="02020603050405020304" pitchFamily="18" charset="0"/>
                <a:cs typeface="Times New Roman" panose="02020603050405020304" pitchFamily="18" charset="0"/>
              </a:rPr>
              <a:t> ng</a:t>
            </a:r>
            <a:r>
              <a:rPr lang="vi-VN" altLang="en-US" sz="3200" b="1" i="1" dirty="0">
                <a:latin typeface="Times New Roman" panose="02020603050405020304" pitchFamily="18" charset="0"/>
                <a:cs typeface="Times New Roman" panose="02020603050405020304" pitchFamily="18" charset="0"/>
              </a:rPr>
              <a:t>ư</a:t>
            </a:r>
            <a:r>
              <a:rPr lang="en-US" altLang="en-US" sz="3200" b="1" i="1" dirty="0" err="1">
                <a:latin typeface="Times New Roman" panose="02020603050405020304" pitchFamily="18" charset="0"/>
                <a:cs typeface="Times New Roman" panose="02020603050405020304" pitchFamily="18" charset="0"/>
              </a:rPr>
              <a:t>ơi</a:t>
            </a:r>
            <a:r>
              <a:rPr lang="en-US" altLang="en-US" sz="3200" b="1" i="1" dirty="0">
                <a:latin typeface="Times New Roman" panose="02020603050405020304" pitchFamily="18" charset="0"/>
                <a:cs typeface="Times New Roman" panose="02020603050405020304" pitchFamily="18" charset="0"/>
              </a:rPr>
              <a:t> ở </a:t>
            </a:r>
            <a:r>
              <a:rPr lang="en-US" altLang="en-US" sz="3200" b="1" i="1" dirty="0" err="1">
                <a:latin typeface="Times New Roman" panose="02020603050405020304" pitchFamily="18" charset="0"/>
                <a:cs typeface="Times New Roman" panose="02020603050405020304" pitchFamily="18" charset="0"/>
              </a:rPr>
              <a:t>cùng</a:t>
            </a:r>
            <a:r>
              <a:rPr lang="en-US" altLang="en-US" sz="3200" b="1" i="1" dirty="0">
                <a:latin typeface="Times New Roman" panose="02020603050405020304" pitchFamily="18" charset="0"/>
                <a:cs typeface="Times New Roman" panose="02020603050405020304" pitchFamily="18" charset="0"/>
              </a:rPr>
              <a:t> ta </a:t>
            </a:r>
            <a:r>
              <a:rPr lang="en-US" altLang="en-US" sz="3200" b="1" i="1" dirty="0" err="1">
                <a:latin typeface="Times New Roman" panose="02020603050405020304" pitchFamily="18" charset="0"/>
                <a:cs typeface="Times New Roman" panose="02020603050405020304" pitchFamily="18" charset="0"/>
              </a:rPr>
              <a:t>coi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giữ</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binh</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quyền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đã</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lâu</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ngày</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không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có</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mặc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thì</a:t>
            </a:r>
            <a:r>
              <a:rPr lang="en-US" altLang="en-US" sz="3200" b="1" i="1" dirty="0">
                <a:latin typeface="Times New Roman" panose="02020603050405020304" pitchFamily="18" charset="0"/>
                <a:cs typeface="Times New Roman" panose="02020603050405020304" pitchFamily="18" charset="0"/>
              </a:rPr>
              <a:t> ta </a:t>
            </a:r>
            <a:r>
              <a:rPr lang="en-US" altLang="en-US" sz="3200" b="1" i="1" dirty="0" err="1">
                <a:latin typeface="Times New Roman" panose="02020603050405020304" pitchFamily="18" charset="0"/>
                <a:cs typeface="Times New Roman" panose="02020603050405020304" pitchFamily="18" charset="0"/>
              </a:rPr>
              <a:t>cho</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áo</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không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có</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ăn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thì</a:t>
            </a:r>
            <a:r>
              <a:rPr lang="en-US" altLang="en-US" sz="3200" b="1" i="1" dirty="0">
                <a:latin typeface="Times New Roman" panose="02020603050405020304" pitchFamily="18" charset="0"/>
                <a:cs typeface="Times New Roman" panose="02020603050405020304" pitchFamily="18" charset="0"/>
              </a:rPr>
              <a:t> ta </a:t>
            </a:r>
            <a:r>
              <a:rPr lang="en-US" altLang="en-US" sz="3200" b="1" i="1" dirty="0" err="1">
                <a:latin typeface="Times New Roman" panose="02020603050405020304" pitchFamily="18" charset="0"/>
                <a:cs typeface="Times New Roman" panose="02020603050405020304" pitchFamily="18" charset="0"/>
              </a:rPr>
              <a:t>cho</a:t>
            </a:r>
            <a:r>
              <a:rPr lang="en-US" altLang="en-US" sz="3200" b="1" i="1" dirty="0">
                <a:latin typeface="Times New Roman" panose="02020603050405020304" pitchFamily="18" charset="0"/>
                <a:cs typeface="Times New Roman" panose="02020603050405020304" pitchFamily="18" charset="0"/>
              </a:rPr>
              <a:t> c</a:t>
            </a:r>
            <a:r>
              <a:rPr lang="vi-VN" altLang="en-US" sz="3200" b="1" i="1" dirty="0">
                <a:latin typeface="Times New Roman" panose="02020603050405020304" pitchFamily="18" charset="0"/>
                <a:cs typeface="Times New Roman" panose="02020603050405020304" pitchFamily="18" charset="0"/>
              </a:rPr>
              <a:t>ơ</a:t>
            </a:r>
            <a:r>
              <a:rPr lang="en-US" altLang="en-US" sz="3200" b="1" i="1" dirty="0">
                <a:latin typeface="Times New Roman" panose="02020603050405020304" pitchFamily="18" charset="0"/>
                <a:cs typeface="Times New Roman" panose="02020603050405020304" pitchFamily="18" charset="0"/>
              </a:rPr>
              <a:t>m; </a:t>
            </a:r>
            <a:r>
              <a:rPr lang="en-US" altLang="en-US" sz="3200" b="1" i="1" dirty="0" err="1">
                <a:latin typeface="Times New Roman" panose="02020603050405020304" pitchFamily="18" charset="0"/>
                <a:cs typeface="Times New Roman" panose="02020603050405020304" pitchFamily="18" charset="0"/>
              </a:rPr>
              <a:t>quan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nhỏ</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thì</a:t>
            </a:r>
            <a:r>
              <a:rPr lang="en-US" altLang="en-US" sz="3200" b="1" i="1" dirty="0">
                <a:latin typeface="Times New Roman" panose="02020603050405020304" pitchFamily="18" charset="0"/>
                <a:cs typeface="Times New Roman" panose="02020603050405020304" pitchFamily="18" charset="0"/>
              </a:rPr>
              <a:t> ta </a:t>
            </a:r>
            <a:r>
              <a:rPr lang="en-US" altLang="en-US" sz="3200" b="1" i="1" dirty="0" err="1">
                <a:latin typeface="Times New Roman" panose="02020603050405020304" pitchFamily="18" charset="0"/>
                <a:cs typeface="Times New Roman" panose="02020603050405020304" pitchFamily="18" charset="0"/>
              </a:rPr>
              <a:t>thăng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chức</a:t>
            </a:r>
            <a:r>
              <a:rPr lang="en-US" altLang="en-US" sz="3200" b="1" i="1" dirty="0">
                <a:latin typeface="Times New Roman" panose="02020603050405020304" pitchFamily="18" charset="0"/>
                <a:cs typeface="Times New Roman" panose="02020603050405020304" pitchFamily="18" charset="0"/>
              </a:rPr>
              <a:t>, l</a:t>
            </a:r>
            <a:r>
              <a:rPr lang="vi-VN" altLang="en-US" sz="3200" b="1" i="1" dirty="0">
                <a:latin typeface="Times New Roman" panose="02020603050405020304" pitchFamily="18" charset="0"/>
                <a:cs typeface="Times New Roman" panose="02020603050405020304" pitchFamily="18" charset="0"/>
              </a:rPr>
              <a:t>ư</a:t>
            </a:r>
            <a:r>
              <a:rPr lang="en-US" altLang="en-US" sz="3200" b="1" i="1" dirty="0" err="1">
                <a:latin typeface="Times New Roman" panose="02020603050405020304" pitchFamily="18" charset="0"/>
                <a:cs typeface="Times New Roman" panose="02020603050405020304" pitchFamily="18" charset="0"/>
              </a:rPr>
              <a:t>ơng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ít</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thì</a:t>
            </a:r>
            <a:r>
              <a:rPr lang="en-US" altLang="en-US" sz="3200" b="1" i="1" dirty="0">
                <a:latin typeface="Times New Roman" panose="02020603050405020304" pitchFamily="18" charset="0"/>
                <a:cs typeface="Times New Roman" panose="02020603050405020304" pitchFamily="18" charset="0"/>
              </a:rPr>
              <a:t> ta </a:t>
            </a:r>
            <a:r>
              <a:rPr lang="en-US" altLang="en-US" sz="3200" b="1" i="1" dirty="0" err="1">
                <a:latin typeface="Times New Roman" panose="02020603050405020304" pitchFamily="18" charset="0"/>
                <a:cs typeface="Times New Roman" panose="02020603050405020304" pitchFamily="18" charset="0"/>
              </a:rPr>
              <a:t>cấp</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bổng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đi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thủy</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thì</a:t>
            </a:r>
            <a:r>
              <a:rPr lang="en-US" altLang="en-US" sz="3200" b="1" i="1" dirty="0">
                <a:latin typeface="Times New Roman" panose="02020603050405020304" pitchFamily="18" charset="0"/>
                <a:cs typeface="Times New Roman" panose="02020603050405020304" pitchFamily="18" charset="0"/>
              </a:rPr>
              <a:t> ta </a:t>
            </a:r>
            <a:r>
              <a:rPr lang="en-US" altLang="en-US" sz="3200" b="1" i="1" dirty="0" err="1">
                <a:latin typeface="Times New Roman" panose="02020603050405020304" pitchFamily="18" charset="0"/>
                <a:cs typeface="Times New Roman" panose="02020603050405020304" pitchFamily="18" charset="0"/>
              </a:rPr>
              <a:t>cho</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thuyền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đi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bộ</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thì</a:t>
            </a:r>
            <a:r>
              <a:rPr lang="en-US" altLang="en-US" sz="3200" b="1" i="1" dirty="0">
                <a:latin typeface="Times New Roman" panose="02020603050405020304" pitchFamily="18" charset="0"/>
                <a:cs typeface="Times New Roman" panose="02020603050405020304" pitchFamily="18" charset="0"/>
              </a:rPr>
              <a:t> ta </a:t>
            </a:r>
            <a:r>
              <a:rPr lang="en-US" altLang="en-US" sz="3200" b="1" i="1" dirty="0" err="1">
                <a:latin typeface="Times New Roman" panose="02020603050405020304" pitchFamily="18" charset="0"/>
                <a:cs typeface="Times New Roman" panose="02020603050405020304" pitchFamily="18" charset="0"/>
              </a:rPr>
              <a:t>cho</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ngựa</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lúc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trận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mạc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xông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pha</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thì</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cùng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nhau</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sống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chết</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lúc</a:t>
            </a:r>
            <a:r>
              <a:rPr lang="en-US" altLang="en-US" sz="3200" b="1" i="1" dirty="0">
                <a:latin typeface="Times New Roman" panose="02020603050405020304" pitchFamily="18" charset="0"/>
                <a:cs typeface="Times New Roman" panose="02020603050405020304" pitchFamily="18" charset="0"/>
              </a:rPr>
              <a:t> ở </a:t>
            </a:r>
            <a:r>
              <a:rPr lang="en-US" altLang="en-US" sz="3200" b="1" i="1" dirty="0" err="1">
                <a:latin typeface="Times New Roman" panose="02020603050405020304" pitchFamily="18" charset="0"/>
                <a:cs typeface="Times New Roman" panose="02020603050405020304" pitchFamily="18" charset="0"/>
              </a:rPr>
              <a:t>nhà</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nhàn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hạ</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thì</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cùng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nhau</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vui</a:t>
            </a:r>
            <a:r>
              <a:rPr lang="en-US" altLang="en-US" sz="3200" b="1" i="1" dirty="0">
                <a:latin typeface="Times New Roman" panose="02020603050405020304" pitchFamily="18" charset="0"/>
                <a:cs typeface="Times New Roman" panose="02020603050405020304" pitchFamily="18" charset="0"/>
              </a:rPr>
              <a:t> c</a:t>
            </a:r>
            <a:r>
              <a:rPr lang="vi-VN" altLang="en-US" sz="3200" b="1" i="1" dirty="0">
                <a:latin typeface="Times New Roman" panose="02020603050405020304" pitchFamily="18" charset="0"/>
                <a:cs typeface="Times New Roman" panose="02020603050405020304" pitchFamily="18" charset="0"/>
              </a:rPr>
              <a:t>ư</a:t>
            </a:r>
            <a:r>
              <a:rPr lang="en-US" altLang="en-US" sz="3200" b="1" i="1" dirty="0" err="1">
                <a:latin typeface="Times New Roman" panose="02020603050405020304" pitchFamily="18" charset="0"/>
                <a:cs typeface="Times New Roman" panose="02020603050405020304" pitchFamily="18" charset="0"/>
              </a:rPr>
              <a:t>ời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Cách</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đối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đãi</a:t>
            </a:r>
            <a:r>
              <a:rPr lang="en-US" altLang="en-US" sz="3200" b="1" i="1" dirty="0">
                <a:latin typeface="Times New Roman" panose="02020603050405020304" pitchFamily="18" charset="0"/>
                <a:cs typeface="Times New Roman" panose="02020603050405020304" pitchFamily="18" charset="0"/>
              </a:rPr>
              <a:t> so </a:t>
            </a:r>
            <a:r>
              <a:rPr lang="en-US" altLang="en-US" sz="3200" b="1" i="1" dirty="0" err="1">
                <a:latin typeface="Times New Roman" panose="02020603050405020304" pitchFamily="18" charset="0"/>
                <a:cs typeface="Times New Roman" panose="02020603050405020304" pitchFamily="18" charset="0"/>
              </a:rPr>
              <a:t>với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Vư</a:t>
            </a:r>
            <a:r>
              <a:rPr lang="vi-VN" altLang="en-US" sz="3200" b="1" i="1" dirty="0">
                <a:latin typeface="Times New Roman" panose="02020603050405020304" pitchFamily="18" charset="0"/>
                <a:cs typeface="Times New Roman" panose="02020603050405020304" pitchFamily="18" charset="0"/>
              </a:rPr>
              <a:t>ơ</a:t>
            </a:r>
            <a:r>
              <a:rPr lang="en-US" altLang="en-US" sz="3200" b="1" i="1" dirty="0">
                <a:latin typeface="Times New Roman" panose="02020603050405020304" pitchFamily="18" charset="0"/>
                <a:cs typeface="Times New Roman" panose="02020603050405020304" pitchFamily="18" charset="0"/>
              </a:rPr>
              <a:t>ng </a:t>
            </a:r>
            <a:r>
              <a:rPr lang="en-US" altLang="en-US" sz="3200" b="1" i="1" dirty="0" err="1">
                <a:latin typeface="Times New Roman" panose="02020603050405020304" pitchFamily="18" charset="0"/>
                <a:cs typeface="Times New Roman" panose="02020603050405020304" pitchFamily="18" charset="0"/>
              </a:rPr>
              <a:t>Công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Kiên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Cốt</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Đãi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Ngột</a:t>
            </a:r>
            <a:r>
              <a:rPr lang="en-US" altLang="en-US" sz="3200" b="1" i="1" dirty="0">
                <a:latin typeface="Times New Roman" panose="02020603050405020304" pitchFamily="18" charset="0"/>
                <a:cs typeface="Times New Roman" panose="02020603050405020304" pitchFamily="18" charset="0"/>
              </a:rPr>
              <a:t> Lang </a:t>
            </a:r>
            <a:r>
              <a:rPr lang="en-US" altLang="en-US" sz="3200" b="1" i="1" dirty="0" err="1">
                <a:latin typeface="Times New Roman" panose="02020603050405020304" pitchFamily="18" charset="0"/>
                <a:cs typeface="Times New Roman" panose="02020603050405020304" pitchFamily="18" charset="0"/>
              </a:rPr>
              <a:t>ngày</a:t>
            </a:r>
            <a:r>
              <a:rPr lang="en-US" altLang="en-US" sz="3200" b="1" i="1" dirty="0">
                <a:latin typeface="Times New Roman" panose="02020603050405020304" pitchFamily="18" charset="0"/>
                <a:cs typeface="Times New Roman" panose="02020603050405020304" pitchFamily="18" charset="0"/>
              </a:rPr>
              <a:t> tr</a:t>
            </a:r>
            <a:r>
              <a:rPr lang="vi-VN" altLang="en-US" sz="3200" b="1" i="1" dirty="0">
                <a:latin typeface="Times New Roman" panose="02020603050405020304" pitchFamily="18" charset="0"/>
                <a:cs typeface="Times New Roman" panose="02020603050405020304" pitchFamily="18" charset="0"/>
              </a:rPr>
              <a:t>ư</a:t>
            </a:r>
            <a:r>
              <a:rPr lang="en-US" altLang="en-US" sz="3200" b="1" i="1" dirty="0" err="1">
                <a:latin typeface="Times New Roman" panose="02020603050405020304" pitchFamily="18" charset="0"/>
                <a:cs typeface="Times New Roman" panose="02020603050405020304" pitchFamily="18" charset="0"/>
              </a:rPr>
              <a:t>ớc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cũng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chẳng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kém</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gì</a:t>
            </a:r>
            <a:r>
              <a:rPr lang="en-US" altLang="en-US" sz="3200" b="1" i="1" dirty="0">
                <a:latin typeface="Times New Roman" panose="02020603050405020304" pitchFamily="18" charset="0"/>
                <a:cs typeface="Times New Roman" panose="02020603050405020304" pitchFamily="18" charset="0"/>
              </a:rPr>
              <a:t>.”</a:t>
            </a:r>
            <a:endParaRPr lang="en-US" altLang="en-US" sz="3200" b="1" i="1" dirty="0">
              <a:latin typeface=".VnArial Narrow" pitchFamily="34" charset="0"/>
            </a:endParaRPr>
          </a:p>
        </p:txBody>
      </p:sp>
      <p:sp>
        <p:nvSpPr>
          <p:cNvPr id="7" name="Thought Bubble: Cloud 6">
            <a:extLst>
              <a:ext uri="{FF2B5EF4-FFF2-40B4-BE49-F238E27FC236}">
                <a16:creationId xmlns:a16="http://schemas.microsoft.com/office/drawing/2014/main" xmlns="" id="{343596BC-532E-48E9-B468-73EFB36D97C0}"/>
              </a:ext>
            </a:extLst>
          </p:cNvPr>
          <p:cNvSpPr/>
          <p:nvPr/>
        </p:nvSpPr>
        <p:spPr>
          <a:xfrm>
            <a:off x="4169228" y="2018435"/>
            <a:ext cx="5851071" cy="3444024"/>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sz="32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CA4D706F-31C1-418C-9BD7-AF3B2A1FEE83}"/>
              </a:ext>
            </a:extLst>
          </p:cNvPr>
          <p:cNvSpPr/>
          <p:nvPr/>
        </p:nvSpPr>
        <p:spPr>
          <a:xfrm>
            <a:off x="4642756" y="2475308"/>
            <a:ext cx="4920343" cy="2400657"/>
          </a:xfrm>
          <a:prstGeom prst="rect">
            <a:avLst/>
          </a:prstGeom>
        </p:spPr>
        <p:txBody>
          <a:bodyPr wrap="square">
            <a:spAutoFit/>
          </a:bodyPr>
          <a:lstStyle/>
          <a:p>
            <a:pPr algn="ctr"/>
            <a:r>
              <a:rPr lang="en-US" sz="3000" dirty="0" err="1">
                <a:latin typeface="Times New Roman" panose="02020603050405020304" pitchFamily="18" charset="0"/>
                <a:cs typeface="Times New Roman" panose="02020603050405020304" pitchFamily="18" charset="0"/>
              </a:rPr>
              <a:t>Đọc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văn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sau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tìm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những</a:t>
            </a:r>
            <a:r>
              <a:rPr lang="en-US" sz="3000" dirty="0">
                <a:latin typeface="Times New Roman" panose="02020603050405020304" pitchFamily="18" charset="0"/>
                <a:cs typeface="Times New Roman" panose="02020603050405020304" pitchFamily="18" charset="0"/>
              </a:rPr>
              <a:t> chi </a:t>
            </a:r>
            <a:r>
              <a:rPr lang="en-US" sz="3000" dirty="0" err="1">
                <a:latin typeface="Times New Roman" panose="02020603050405020304" pitchFamily="18" charset="0"/>
                <a:cs typeface="Times New Roman" panose="02020603050405020304" pitchFamily="18" charset="0"/>
              </a:rPr>
              <a:t>tiết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thấy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mối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giữa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chủ</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t</a:t>
            </a:r>
            <a:r>
              <a:rPr lang="vi-VN" sz="3000" dirty="0">
                <a:latin typeface="Times New Roman" panose="02020603050405020304" pitchFamily="18" charset="0"/>
                <a:cs typeface="Times New Roman" panose="02020603050405020304" pitchFamily="18" charset="0"/>
              </a:rPr>
              <a:t>ư</a:t>
            </a:r>
            <a:r>
              <a:rPr lang="en-US" sz="3000" dirty="0" err="1">
                <a:latin typeface="Times New Roman" panose="02020603050405020304" pitchFamily="18" charset="0"/>
                <a:cs typeface="Times New Roman" panose="02020603050405020304" pitchFamily="18" charset="0"/>
              </a:rPr>
              <a:t>ớng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Em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thấy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tác</a:t>
            </a:r>
            <a:r>
              <a:rPr lang="en-US" sz="3000" dirty="0">
                <a:latin typeface="Times New Roman" panose="02020603050405020304" pitchFamily="18" charset="0"/>
                <a:cs typeface="Times New Roman" panose="02020603050405020304" pitchFamily="18" charset="0"/>
              </a:rPr>
              <a:t> </a:t>
            </a:r>
          </a:p>
          <a:p>
            <a:pPr algn="ctr"/>
            <a:r>
              <a:rPr lang="en-US" sz="3000" dirty="0" err="1">
                <a:latin typeface="Times New Roman" panose="02020603050405020304" pitchFamily="18" charset="0"/>
                <a:cs typeface="Times New Roman" panose="02020603050405020304" pitchFamily="18" charset="0"/>
              </a:rPr>
              <a:t>giả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gì</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đặc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sắc</a:t>
            </a:r>
            <a:r>
              <a:rPr lang="en-US" sz="3000" dirty="0">
                <a:latin typeface="Times New Roman" panose="02020603050405020304" pitchFamily="18" charset="0"/>
                <a:cs typeface="Times New Roman" panose="02020603050405020304" pitchFamily="18" charset="0"/>
              </a:rPr>
              <a:t>?</a:t>
            </a:r>
            <a:endParaRPr lang="en-SG" sz="3000" dirty="0">
              <a:latin typeface="Times New Roman" panose="02020603050405020304" pitchFamily="18" charset="0"/>
              <a:cs typeface="Times New Roman" panose="02020603050405020304" pitchFamily="18" charset="0"/>
            </a:endParaRPr>
          </a:p>
        </p:txBody>
      </p:sp>
      <p:pic>
        <p:nvPicPr>
          <p:cNvPr id="9" name="图片 12" descr="ce1ed7f935192fceca30dfb2bcebe602">
            <a:extLst>
              <a:ext uri="{FF2B5EF4-FFF2-40B4-BE49-F238E27FC236}">
                <a16:creationId xmlns:a16="http://schemas.microsoft.com/office/drawing/2014/main" xmlns="" id="{AF28FEA7-F7E6-496A-9E41-1B1243294D77}"/>
              </a:ext>
            </a:extLst>
          </p:cNvPr>
          <p:cNvPicPr>
            <a:picLocks noChangeAspect="1"/>
          </p:cNvPicPr>
          <p:nvPr/>
        </p:nvPicPr>
        <p:blipFill>
          <a:blip r:embed="rId3" cstate="print"/>
          <a:srcRect l="11188" t="20367" r="10619" b="19944"/>
          <a:stretch>
            <a:fillRect/>
          </a:stretch>
        </p:blipFill>
        <p:spPr>
          <a:xfrm>
            <a:off x="1749237" y="307008"/>
            <a:ext cx="7971700" cy="1119720"/>
          </a:xfrm>
          <a:prstGeom prst="rect">
            <a:avLst/>
          </a:prstGeom>
        </p:spPr>
      </p:pic>
      <p:sp>
        <p:nvSpPr>
          <p:cNvPr id="10" name="文本框 13">
            <a:extLst>
              <a:ext uri="{FF2B5EF4-FFF2-40B4-BE49-F238E27FC236}">
                <a16:creationId xmlns:a16="http://schemas.microsoft.com/office/drawing/2014/main" xmlns="" id="{F7557E38-80E0-4D90-A35D-90BBA003D4E1}"/>
              </a:ext>
            </a:extLst>
          </p:cNvPr>
          <p:cNvSpPr txBox="1"/>
          <p:nvPr/>
        </p:nvSpPr>
        <p:spPr>
          <a:xfrm>
            <a:off x="2533648" y="395290"/>
            <a:ext cx="6294666" cy="830997"/>
          </a:xfrm>
          <a:prstGeom prst="rect">
            <a:avLst/>
          </a:prstGeom>
          <a:noFill/>
        </p:spPr>
        <p:txBody>
          <a:bodyPr wrap="square" rtlCol="0">
            <a:spAutoFit/>
          </a:bodyPr>
          <a:lstStyle/>
          <a:p>
            <a:pPr algn="ctr">
              <a:lnSpc>
                <a:spcPct val="150000"/>
              </a:lnSpc>
            </a:pPr>
            <a:r>
              <a:rPr lang="en-US" altLang="zh-CN" sz="3200" b="1" dirty="0" smtClean="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Mối</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ân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tình</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giữa</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chủ</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và</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tướng</a:t>
            </a:r>
            <a:endParaRPr lang="zh-CN" altLang="en-US"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spTree>
    <p:extLst>
      <p:ext uri="{BB962C8B-B14F-4D97-AF65-F5344CB8AC3E}">
        <p14:creationId xmlns:p14="http://schemas.microsoft.com/office/powerpoint/2010/main" xmlns="" val="387929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xit" presetSubtype="0" fill="hold" grpId="1" nodeType="clickEffect">
                                  <p:stCondLst>
                                    <p:cond delay="0"/>
                                  </p:stCondLst>
                                  <p:childTnLst>
                                    <p:animEffect transition="out" filter="fade">
                                      <p:cBhvr>
                                        <p:cTn id="22" dur="1000"/>
                                        <p:tgtEl>
                                          <p:spTgt spid="8"/>
                                        </p:tgtEl>
                                      </p:cBhvr>
                                    </p:animEffect>
                                    <p:anim calcmode="lin" valueType="num">
                                      <p:cBhvr>
                                        <p:cTn id="23" dur="1000"/>
                                        <p:tgtEl>
                                          <p:spTgt spid="8"/>
                                        </p:tgtEl>
                                        <p:attrNameLst>
                                          <p:attrName>ppt_x</p:attrName>
                                        </p:attrNameLst>
                                      </p:cBhvr>
                                      <p:tavLst>
                                        <p:tav tm="0">
                                          <p:val>
                                            <p:strVal val="ppt_x"/>
                                          </p:val>
                                        </p:tav>
                                        <p:tav tm="100000">
                                          <p:val>
                                            <p:strVal val="ppt_x"/>
                                          </p:val>
                                        </p:tav>
                                      </p:tavLst>
                                    </p:anim>
                                    <p:anim calcmode="lin" valueType="num">
                                      <p:cBhvr>
                                        <p:cTn id="24" dur="1000"/>
                                        <p:tgtEl>
                                          <p:spTgt spid="8"/>
                                        </p:tgtEl>
                                        <p:attrNameLst>
                                          <p:attrName>ppt_y</p:attrName>
                                        </p:attrNameLst>
                                      </p:cBhvr>
                                      <p:tavLst>
                                        <p:tav tm="0">
                                          <p:val>
                                            <p:strVal val="ppt_y"/>
                                          </p:val>
                                        </p:tav>
                                        <p:tav tm="100000">
                                          <p:val>
                                            <p:strVal val="ppt_y+.1"/>
                                          </p:val>
                                        </p:tav>
                                      </p:tavLst>
                                    </p:anim>
                                    <p:set>
                                      <p:cBhvr>
                                        <p:cTn id="25" dur="1" fill="hold">
                                          <p:stCondLst>
                                            <p:cond delay="999"/>
                                          </p:stCondLst>
                                        </p:cTn>
                                        <p:tgtEl>
                                          <p:spTgt spid="8"/>
                                        </p:tgtEl>
                                        <p:attrNameLst>
                                          <p:attrName>style.visibility</p:attrName>
                                        </p:attrNameLst>
                                      </p:cBhvr>
                                      <p:to>
                                        <p:strVal val="hidden"/>
                                      </p:to>
                                    </p:set>
                                  </p:childTnLst>
                                </p:cTn>
                              </p:par>
                              <p:par>
                                <p:cTn id="26" presetID="42" presetClass="exit" presetSubtype="0" fill="hold" grpId="1" nodeType="withEffect">
                                  <p:stCondLst>
                                    <p:cond delay="0"/>
                                  </p:stCondLst>
                                  <p:childTnLst>
                                    <p:animEffect transition="out" filter="fade">
                                      <p:cBhvr>
                                        <p:cTn id="27" dur="1000"/>
                                        <p:tgtEl>
                                          <p:spTgt spid="7"/>
                                        </p:tgtEl>
                                      </p:cBhvr>
                                    </p:animEffect>
                                    <p:anim calcmode="lin" valueType="num">
                                      <p:cBhvr>
                                        <p:cTn id="28" dur="1000"/>
                                        <p:tgtEl>
                                          <p:spTgt spid="7"/>
                                        </p:tgtEl>
                                        <p:attrNameLst>
                                          <p:attrName>ppt_x</p:attrName>
                                        </p:attrNameLst>
                                      </p:cBhvr>
                                      <p:tavLst>
                                        <p:tav tm="0">
                                          <p:val>
                                            <p:strVal val="ppt_x"/>
                                          </p:val>
                                        </p:tav>
                                        <p:tav tm="100000">
                                          <p:val>
                                            <p:strVal val="ppt_x"/>
                                          </p:val>
                                        </p:tav>
                                      </p:tavLst>
                                    </p:anim>
                                    <p:anim calcmode="lin" valueType="num">
                                      <p:cBhvr>
                                        <p:cTn id="29" dur="1000"/>
                                        <p:tgtEl>
                                          <p:spTgt spid="7"/>
                                        </p:tgtEl>
                                        <p:attrNameLst>
                                          <p:attrName>ppt_y</p:attrName>
                                        </p:attrNameLst>
                                      </p:cBhvr>
                                      <p:tavLst>
                                        <p:tav tm="0">
                                          <p:val>
                                            <p:strVal val="ppt_y"/>
                                          </p:val>
                                        </p:tav>
                                        <p:tav tm="100000">
                                          <p:val>
                                            <p:strVal val="ppt_y+.1"/>
                                          </p:val>
                                        </p:tav>
                                      </p:tavLst>
                                    </p:anim>
                                    <p:set>
                                      <p:cBhvr>
                                        <p:cTn id="30" dur="1" fill="hold">
                                          <p:stCondLst>
                                            <p:cond delay="999"/>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7" grpId="1" animBg="1"/>
      <p:bldP spid="8" grpId="0"/>
      <p:bldP spid="8" grpId="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6DC8C58C-82C6-4D62-AE5D-E879FAF397CA}"/>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a:extLst>
              <a:ext uri="{FF2B5EF4-FFF2-40B4-BE49-F238E27FC236}">
                <a16:creationId xmlns:a16="http://schemas.microsoft.com/office/drawing/2014/main" xmlns="" id="{7E565CCC-D521-4466-994B-B6747A51B060}"/>
              </a:ext>
            </a:extLst>
          </p:cNvPr>
          <p:cNvSpPr/>
          <p:nvPr/>
        </p:nvSpPr>
        <p:spPr>
          <a:xfrm>
            <a:off x="3810002" y="1964005"/>
            <a:ext cx="7971701" cy="4524315"/>
          </a:xfrm>
          <a:prstGeom prst="rect">
            <a:avLst/>
          </a:prstGeom>
        </p:spPr>
        <p:txBody>
          <a:bodyPr wrap="square">
            <a:spAutoFit/>
          </a:bodyPr>
          <a:lstStyle/>
          <a:p>
            <a:pPr algn="just">
              <a:defRPr/>
            </a:pPr>
            <a:r>
              <a:rPr lang="en-US" altLang="en-US" sz="3200" i="1" dirty="0">
                <a:latin typeface="Times New Roman" panose="02020603050405020304" pitchFamily="18" charset="0"/>
                <a:cs typeface="Times New Roman" panose="02020603050405020304" pitchFamily="18" charset="0"/>
              </a:rPr>
              <a:t>“</a:t>
            </a:r>
            <a:r>
              <a:rPr lang="en-US" altLang="en-US" sz="3200" i="1" dirty="0" err="1">
                <a:latin typeface="Times New Roman" panose="02020603050405020304" pitchFamily="18" charset="0"/>
                <a:cs typeface="Times New Roman" panose="02020603050405020304" pitchFamily="18" charset="0"/>
              </a:rPr>
              <a:t>Các</a:t>
            </a:r>
            <a:r>
              <a:rPr lang="en-US" altLang="en-US" sz="3200" i="1" dirty="0">
                <a:latin typeface="Times New Roman" panose="02020603050405020304" pitchFamily="18" charset="0"/>
                <a:cs typeface="Times New Roman" panose="02020603050405020304" pitchFamily="18" charset="0"/>
              </a:rPr>
              <a:t> ng</a:t>
            </a:r>
            <a:r>
              <a:rPr lang="vi-VN" altLang="en-US" sz="3200" i="1" dirty="0">
                <a:latin typeface="Times New Roman" panose="02020603050405020304" pitchFamily="18" charset="0"/>
                <a:cs typeface="Times New Roman" panose="02020603050405020304" pitchFamily="18" charset="0"/>
              </a:rPr>
              <a:t>ư</a:t>
            </a:r>
            <a:r>
              <a:rPr lang="en-US" altLang="en-US" sz="3200" i="1" dirty="0" err="1">
                <a:latin typeface="Times New Roman" panose="02020603050405020304" pitchFamily="18" charset="0"/>
                <a:cs typeface="Times New Roman" panose="02020603050405020304" pitchFamily="18" charset="0"/>
              </a:rPr>
              <a:t>ơi</a:t>
            </a:r>
            <a:r>
              <a:rPr lang="en-US" altLang="en-US" sz="3200" i="1" dirty="0">
                <a:latin typeface="Times New Roman" panose="02020603050405020304" pitchFamily="18" charset="0"/>
                <a:cs typeface="Times New Roman" panose="02020603050405020304" pitchFamily="18" charset="0"/>
              </a:rPr>
              <a:t> ở </a:t>
            </a:r>
            <a:r>
              <a:rPr lang="en-US" altLang="en-US" sz="3200" i="1" dirty="0" err="1">
                <a:latin typeface="Times New Roman" panose="02020603050405020304" pitchFamily="18" charset="0"/>
                <a:cs typeface="Times New Roman" panose="02020603050405020304" pitchFamily="18" charset="0"/>
              </a:rPr>
              <a:t>cùng</a:t>
            </a:r>
            <a:r>
              <a:rPr lang="en-US" altLang="en-US" sz="3200" i="1" dirty="0">
                <a:latin typeface="Times New Roman" panose="02020603050405020304" pitchFamily="18" charset="0"/>
                <a:cs typeface="Times New Roman" panose="02020603050405020304" pitchFamily="18" charset="0"/>
              </a:rPr>
              <a:t> ta </a:t>
            </a:r>
            <a:r>
              <a:rPr lang="en-US" altLang="en-US" sz="3200" i="1" dirty="0" err="1">
                <a:latin typeface="Times New Roman" panose="02020603050405020304" pitchFamily="18" charset="0"/>
                <a:cs typeface="Times New Roman" panose="02020603050405020304" pitchFamily="18" charset="0"/>
              </a:rPr>
              <a:t>coi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giữ</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binh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quyền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đã</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lâu</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ngày</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không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có</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mặc</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u="sng" dirty="0">
                <a:solidFill>
                  <a:srgbClr val="0070C0"/>
                </a:solidFill>
                <a:latin typeface="Times New Roman" panose="02020603050405020304" pitchFamily="18" charset="0"/>
                <a:cs typeface="Times New Roman" panose="02020603050405020304" pitchFamily="18" charset="0"/>
              </a:rPr>
              <a:t> ta </a:t>
            </a:r>
            <a:r>
              <a:rPr lang="en-US" altLang="en-US" sz="3200" i="1" dirty="0" err="1">
                <a:solidFill>
                  <a:srgbClr val="FF0000"/>
                </a:solidFill>
                <a:latin typeface="Times New Roman" panose="02020603050405020304" pitchFamily="18" charset="0"/>
                <a:cs typeface="Times New Roman" panose="02020603050405020304" pitchFamily="18" charset="0"/>
              </a:rPr>
              <a:t>cho</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áo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không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có</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ăn</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u="sng" dirty="0">
                <a:solidFill>
                  <a:srgbClr val="0070C0"/>
                </a:solidFill>
                <a:latin typeface="Times New Roman" panose="02020603050405020304" pitchFamily="18" charset="0"/>
                <a:cs typeface="Times New Roman" panose="02020603050405020304" pitchFamily="18" charset="0"/>
              </a:rPr>
              <a:t> ta </a:t>
            </a:r>
            <a:r>
              <a:rPr lang="en-US" altLang="en-US" sz="3200" i="1" dirty="0" err="1">
                <a:solidFill>
                  <a:srgbClr val="FF0000"/>
                </a:solidFill>
                <a:latin typeface="Times New Roman" panose="02020603050405020304" pitchFamily="18" charset="0"/>
                <a:cs typeface="Times New Roman" panose="02020603050405020304" pitchFamily="18" charset="0"/>
              </a:rPr>
              <a:t>cho</a:t>
            </a:r>
            <a:r>
              <a:rPr lang="en-US" altLang="en-US" sz="3200" i="1" dirty="0">
                <a:solidFill>
                  <a:srgbClr val="FF0000"/>
                </a:solidFill>
                <a:latin typeface="Times New Roman" panose="02020603050405020304" pitchFamily="18" charset="0"/>
                <a:cs typeface="Times New Roman" panose="02020603050405020304" pitchFamily="18" charset="0"/>
              </a:rPr>
              <a:t> c</a:t>
            </a:r>
            <a:r>
              <a:rPr lang="vi-VN" altLang="en-US" sz="3200" i="1" dirty="0">
                <a:solidFill>
                  <a:srgbClr val="FF0000"/>
                </a:solidFill>
                <a:latin typeface="Times New Roman" panose="02020603050405020304" pitchFamily="18" charset="0"/>
                <a:cs typeface="Times New Roman" panose="02020603050405020304" pitchFamily="18" charset="0"/>
              </a:rPr>
              <a:t>ơ</a:t>
            </a:r>
            <a:r>
              <a:rPr lang="en-US" altLang="en-US" sz="3200" i="1" dirty="0">
                <a:solidFill>
                  <a:srgbClr val="FF0000"/>
                </a:solidFill>
                <a:latin typeface="Times New Roman" panose="02020603050405020304" pitchFamily="18" charset="0"/>
                <a:cs typeface="Times New Roman" panose="02020603050405020304" pitchFamily="18" charset="0"/>
              </a:rPr>
              <a:t>m</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quan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nhỏ</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u="sng" dirty="0">
                <a:solidFill>
                  <a:srgbClr val="0070C0"/>
                </a:solidFill>
                <a:latin typeface="Times New Roman" panose="02020603050405020304" pitchFamily="18" charset="0"/>
                <a:cs typeface="Times New Roman" panose="02020603050405020304" pitchFamily="18" charset="0"/>
              </a:rPr>
              <a:t> ta </a:t>
            </a:r>
            <a:r>
              <a:rPr lang="en-US" altLang="en-US" sz="3200" i="1" dirty="0" err="1">
                <a:solidFill>
                  <a:srgbClr val="FF0000"/>
                </a:solidFill>
                <a:latin typeface="Times New Roman" panose="02020603050405020304" pitchFamily="18" charset="0"/>
                <a:cs typeface="Times New Roman" panose="02020603050405020304" pitchFamily="18" charset="0"/>
              </a:rPr>
              <a:t>thăng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chức</a:t>
            </a:r>
            <a:r>
              <a:rPr lang="en-US" altLang="en-US" sz="3200" i="1" dirty="0">
                <a:latin typeface="Times New Roman" panose="02020603050405020304" pitchFamily="18" charset="0"/>
                <a:cs typeface="Times New Roman" panose="02020603050405020304" pitchFamily="18" charset="0"/>
              </a:rPr>
              <a:t>, l</a:t>
            </a:r>
            <a:r>
              <a:rPr lang="vi-VN" altLang="en-US" sz="3200" i="1" dirty="0">
                <a:latin typeface="Times New Roman" panose="02020603050405020304" pitchFamily="18" charset="0"/>
                <a:cs typeface="Times New Roman" panose="02020603050405020304" pitchFamily="18" charset="0"/>
              </a:rPr>
              <a:t>ư</a:t>
            </a:r>
            <a:r>
              <a:rPr lang="en-US" altLang="en-US" sz="3200" i="1" dirty="0" err="1">
                <a:latin typeface="Times New Roman" panose="02020603050405020304" pitchFamily="18" charset="0"/>
                <a:cs typeface="Times New Roman" panose="02020603050405020304" pitchFamily="18" charset="0"/>
              </a:rPr>
              <a:t>ơng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ít</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u="sng" dirty="0">
                <a:solidFill>
                  <a:srgbClr val="0070C0"/>
                </a:solidFill>
                <a:latin typeface="Times New Roman" panose="02020603050405020304" pitchFamily="18" charset="0"/>
                <a:cs typeface="Times New Roman" panose="02020603050405020304" pitchFamily="18" charset="0"/>
              </a:rPr>
              <a:t> ta </a:t>
            </a:r>
            <a:r>
              <a:rPr lang="en-US" altLang="en-US" sz="3200" i="1" dirty="0" err="1">
                <a:solidFill>
                  <a:srgbClr val="FF0000"/>
                </a:solidFill>
                <a:latin typeface="Times New Roman" panose="02020603050405020304" pitchFamily="18" charset="0"/>
                <a:cs typeface="Times New Roman" panose="02020603050405020304" pitchFamily="18" charset="0"/>
              </a:rPr>
              <a:t>cấp</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bổng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thủy</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u="sng" dirty="0">
                <a:solidFill>
                  <a:srgbClr val="0070C0"/>
                </a:solidFill>
                <a:latin typeface="Times New Roman" panose="02020603050405020304" pitchFamily="18" charset="0"/>
                <a:cs typeface="Times New Roman" panose="02020603050405020304" pitchFamily="18" charset="0"/>
              </a:rPr>
              <a:t> ta </a:t>
            </a:r>
            <a:r>
              <a:rPr lang="en-US" altLang="en-US" sz="3200" i="1" dirty="0" err="1">
                <a:solidFill>
                  <a:srgbClr val="FF0000"/>
                </a:solidFill>
                <a:latin typeface="Times New Roman" panose="02020603050405020304" pitchFamily="18" charset="0"/>
                <a:cs typeface="Times New Roman" panose="02020603050405020304" pitchFamily="18" charset="0"/>
              </a:rPr>
              <a:t>cho</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thuyền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bộ</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u="sng" dirty="0">
                <a:solidFill>
                  <a:srgbClr val="0070C0"/>
                </a:solidFill>
                <a:latin typeface="Times New Roman" panose="02020603050405020304" pitchFamily="18" charset="0"/>
                <a:cs typeface="Times New Roman" panose="02020603050405020304" pitchFamily="18" charset="0"/>
              </a:rPr>
              <a:t> ta </a:t>
            </a:r>
            <a:r>
              <a:rPr lang="en-US" altLang="en-US" sz="3200" i="1" dirty="0" err="1">
                <a:solidFill>
                  <a:srgbClr val="FF0000"/>
                </a:solidFill>
                <a:latin typeface="Times New Roman" panose="02020603050405020304" pitchFamily="18" charset="0"/>
                <a:cs typeface="Times New Roman" panose="02020603050405020304" pitchFamily="18" charset="0"/>
              </a:rPr>
              <a:t>cho</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ngựa</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lúc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trận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mạc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xông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pha</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dirty="0">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cùng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nhau</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sống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chết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lúc</a:t>
            </a:r>
            <a:r>
              <a:rPr lang="en-US" altLang="en-US" sz="3200" i="1" dirty="0">
                <a:latin typeface="Times New Roman" panose="02020603050405020304" pitchFamily="18" charset="0"/>
                <a:cs typeface="Times New Roman" panose="02020603050405020304" pitchFamily="18" charset="0"/>
              </a:rPr>
              <a:t> ở </a:t>
            </a:r>
            <a:r>
              <a:rPr lang="en-US" altLang="en-US" sz="3200" i="1" dirty="0" err="1">
                <a:latin typeface="Times New Roman" panose="02020603050405020304" pitchFamily="18" charset="0"/>
                <a:cs typeface="Times New Roman" panose="02020603050405020304" pitchFamily="18" charset="0"/>
              </a:rPr>
              <a:t>nhà</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nhàn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hạ</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u="sng" dirty="0">
                <a:solidFill>
                  <a:srgbClr val="0070C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cùng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nhau</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vui</a:t>
            </a:r>
            <a:r>
              <a:rPr lang="en-US" altLang="en-US" sz="3200" i="1" dirty="0">
                <a:solidFill>
                  <a:srgbClr val="FF0000"/>
                </a:solidFill>
                <a:latin typeface="Times New Roman" panose="02020603050405020304" pitchFamily="18" charset="0"/>
                <a:cs typeface="Times New Roman" panose="02020603050405020304" pitchFamily="18" charset="0"/>
              </a:rPr>
              <a:t> c</a:t>
            </a:r>
            <a:r>
              <a:rPr lang="vi-VN" altLang="en-US" sz="3200" i="1" dirty="0">
                <a:solidFill>
                  <a:srgbClr val="FF0000"/>
                </a:solidFill>
                <a:latin typeface="Times New Roman" panose="02020603050405020304" pitchFamily="18" charset="0"/>
                <a:cs typeface="Times New Roman" panose="02020603050405020304" pitchFamily="18" charset="0"/>
              </a:rPr>
              <a:t>ư</a:t>
            </a:r>
            <a:r>
              <a:rPr lang="en-US" altLang="en-US" sz="3200" i="1" dirty="0" err="1">
                <a:solidFill>
                  <a:srgbClr val="FF0000"/>
                </a:solidFill>
                <a:latin typeface="Times New Roman" panose="02020603050405020304" pitchFamily="18" charset="0"/>
                <a:cs typeface="Times New Roman" panose="02020603050405020304" pitchFamily="18" charset="0"/>
              </a:rPr>
              <a:t>ời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Cách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đối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đãi</a:t>
            </a:r>
            <a:r>
              <a:rPr lang="en-US" altLang="en-US" sz="3200" i="1" dirty="0">
                <a:latin typeface="Times New Roman" panose="02020603050405020304" pitchFamily="18" charset="0"/>
                <a:cs typeface="Times New Roman" panose="02020603050405020304" pitchFamily="18" charset="0"/>
              </a:rPr>
              <a:t> so </a:t>
            </a:r>
            <a:r>
              <a:rPr lang="en-US" altLang="en-US" sz="3200" i="1" dirty="0" err="1">
                <a:latin typeface="Times New Roman" panose="02020603050405020304" pitchFamily="18" charset="0"/>
                <a:cs typeface="Times New Roman" panose="02020603050405020304" pitchFamily="18" charset="0"/>
              </a:rPr>
              <a:t>với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Vư</a:t>
            </a:r>
            <a:r>
              <a:rPr lang="vi-VN" altLang="en-US" sz="3200" i="1" dirty="0">
                <a:latin typeface="Times New Roman" panose="02020603050405020304" pitchFamily="18" charset="0"/>
                <a:cs typeface="Times New Roman" panose="02020603050405020304" pitchFamily="18" charset="0"/>
              </a:rPr>
              <a:t>ơ</a:t>
            </a:r>
            <a:r>
              <a:rPr lang="en-US" altLang="en-US" sz="3200" i="1" dirty="0">
                <a:latin typeface="Times New Roman" panose="02020603050405020304" pitchFamily="18" charset="0"/>
                <a:cs typeface="Times New Roman" panose="02020603050405020304" pitchFamily="18" charset="0"/>
              </a:rPr>
              <a:t>ng </a:t>
            </a:r>
            <a:r>
              <a:rPr lang="en-US" altLang="en-US" sz="3200" i="1" dirty="0" err="1">
                <a:latin typeface="Times New Roman" panose="02020603050405020304" pitchFamily="18" charset="0"/>
                <a:cs typeface="Times New Roman" panose="02020603050405020304" pitchFamily="18" charset="0"/>
              </a:rPr>
              <a:t>Công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Kiên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Cốt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Đãi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Ngột</a:t>
            </a:r>
            <a:r>
              <a:rPr lang="en-US" altLang="en-US" sz="3200" i="1" dirty="0">
                <a:latin typeface="Times New Roman" panose="02020603050405020304" pitchFamily="18" charset="0"/>
                <a:cs typeface="Times New Roman" panose="02020603050405020304" pitchFamily="18" charset="0"/>
              </a:rPr>
              <a:t> Lang </a:t>
            </a:r>
            <a:r>
              <a:rPr lang="en-US" altLang="en-US" sz="3200" i="1" dirty="0" err="1">
                <a:latin typeface="Times New Roman" panose="02020603050405020304" pitchFamily="18" charset="0"/>
                <a:cs typeface="Times New Roman" panose="02020603050405020304" pitchFamily="18" charset="0"/>
              </a:rPr>
              <a:t>ngày</a:t>
            </a:r>
            <a:r>
              <a:rPr lang="en-US" altLang="en-US" sz="3200" i="1" dirty="0">
                <a:latin typeface="Times New Roman" panose="02020603050405020304" pitchFamily="18" charset="0"/>
                <a:cs typeface="Times New Roman" panose="02020603050405020304" pitchFamily="18" charset="0"/>
              </a:rPr>
              <a:t> tr</a:t>
            </a:r>
            <a:r>
              <a:rPr lang="vi-VN" altLang="en-US" sz="3200" i="1" dirty="0">
                <a:latin typeface="Times New Roman" panose="02020603050405020304" pitchFamily="18" charset="0"/>
                <a:cs typeface="Times New Roman" panose="02020603050405020304" pitchFamily="18" charset="0"/>
              </a:rPr>
              <a:t>ư</a:t>
            </a:r>
            <a:r>
              <a:rPr lang="en-US" altLang="en-US" sz="3200" i="1" dirty="0" err="1">
                <a:latin typeface="Times New Roman" panose="02020603050405020304" pitchFamily="18" charset="0"/>
                <a:cs typeface="Times New Roman" panose="02020603050405020304" pitchFamily="18" charset="0"/>
              </a:rPr>
              <a:t>ớc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cũng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chẳng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kém</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gì</a:t>
            </a:r>
            <a:r>
              <a:rPr lang="en-US" altLang="en-US" sz="3200" i="1" dirty="0">
                <a:latin typeface="Times New Roman" panose="02020603050405020304" pitchFamily="18" charset="0"/>
                <a:cs typeface="Times New Roman" panose="02020603050405020304" pitchFamily="18" charset="0"/>
              </a:rPr>
              <a:t>.” </a:t>
            </a:r>
          </a:p>
        </p:txBody>
      </p:sp>
      <p:pic>
        <p:nvPicPr>
          <p:cNvPr id="9" name="图片 12" descr="ce1ed7f935192fceca30dfb2bcebe602">
            <a:extLst>
              <a:ext uri="{FF2B5EF4-FFF2-40B4-BE49-F238E27FC236}">
                <a16:creationId xmlns:a16="http://schemas.microsoft.com/office/drawing/2014/main" xmlns="" id="{54D5912A-B300-4CAB-B013-4DEB9C234369}"/>
              </a:ext>
            </a:extLst>
          </p:cNvPr>
          <p:cNvPicPr>
            <a:picLocks noChangeAspect="1"/>
          </p:cNvPicPr>
          <p:nvPr/>
        </p:nvPicPr>
        <p:blipFill>
          <a:blip r:embed="rId3" cstate="print"/>
          <a:srcRect l="11188" t="20367" r="10619" b="19944"/>
          <a:stretch>
            <a:fillRect/>
          </a:stretch>
        </p:blipFill>
        <p:spPr>
          <a:xfrm>
            <a:off x="1749237" y="307008"/>
            <a:ext cx="7971700" cy="1119720"/>
          </a:xfrm>
          <a:prstGeom prst="rect">
            <a:avLst/>
          </a:prstGeom>
        </p:spPr>
      </p:pic>
      <p:sp>
        <p:nvSpPr>
          <p:cNvPr id="10" name="文本框 13">
            <a:extLst>
              <a:ext uri="{FF2B5EF4-FFF2-40B4-BE49-F238E27FC236}">
                <a16:creationId xmlns:a16="http://schemas.microsoft.com/office/drawing/2014/main" xmlns="" id="{C87597DF-525B-49E0-97DC-55C6C498E3BD}"/>
              </a:ext>
            </a:extLst>
          </p:cNvPr>
          <p:cNvSpPr txBox="1"/>
          <p:nvPr/>
        </p:nvSpPr>
        <p:spPr>
          <a:xfrm>
            <a:off x="2533648" y="395290"/>
            <a:ext cx="6294666" cy="742511"/>
          </a:xfrm>
          <a:prstGeom prst="rect">
            <a:avLst/>
          </a:prstGeom>
          <a:noFill/>
        </p:spPr>
        <p:txBody>
          <a:bodyPr wrap="square" rtlCol="0">
            <a:spAutoFit/>
          </a:bodyPr>
          <a:lstStyle/>
          <a:p>
            <a:pPr algn="ctr">
              <a:lnSpc>
                <a:spcPct val="150000"/>
              </a:lnSpc>
            </a:pP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a/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Mối</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ân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tình</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giữa</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chủ</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và</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tướng</a:t>
            </a:r>
            <a:endParaRPr lang="zh-CN" altLang="en-US"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spTree>
    <p:extLst>
      <p:ext uri="{BB962C8B-B14F-4D97-AF65-F5344CB8AC3E}">
        <p14:creationId xmlns:p14="http://schemas.microsoft.com/office/powerpoint/2010/main" xmlns="" val="36515404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7346B804-64B4-41CC-B77B-5545E6638AC2}"/>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PA_任意多边形 5">
            <a:extLst>
              <a:ext uri="{FF2B5EF4-FFF2-40B4-BE49-F238E27FC236}">
                <a16:creationId xmlns:a16="http://schemas.microsoft.com/office/drawing/2014/main" xmlns="" id="{2D1BD3C5-F28E-4A41-AA5D-5AF66396AE3F}"/>
              </a:ext>
            </a:extLst>
          </p:cNvPr>
          <p:cNvSpPr>
            <a:spLocks noEditPoints="1" noChangeArrowheads="1"/>
          </p:cNvSpPr>
          <p:nvPr>
            <p:custDataLst>
              <p:tags r:id="rId1"/>
            </p:custDataLst>
          </p:nvPr>
        </p:nvSpPr>
        <p:spPr bwMode="auto">
          <a:xfrm>
            <a:off x="498764" y="3771900"/>
            <a:ext cx="2056990"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8DFD2"/>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5" name="PA_任意多边形 5">
            <a:extLst>
              <a:ext uri="{FF2B5EF4-FFF2-40B4-BE49-F238E27FC236}">
                <a16:creationId xmlns:a16="http://schemas.microsoft.com/office/drawing/2014/main" xmlns="" id="{5A1EE44B-5AA8-4402-9211-9AA5414E36F0}"/>
              </a:ext>
            </a:extLst>
          </p:cNvPr>
          <p:cNvSpPr>
            <a:spLocks noEditPoints="1" noChangeArrowheads="1"/>
          </p:cNvSpPr>
          <p:nvPr>
            <p:custDataLst>
              <p:tags r:id="rId2"/>
            </p:custDataLst>
          </p:nvPr>
        </p:nvSpPr>
        <p:spPr bwMode="auto">
          <a:xfrm>
            <a:off x="337110" y="2204358"/>
            <a:ext cx="2406089"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8" name="矩形 37">
            <a:extLst>
              <a:ext uri="{FF2B5EF4-FFF2-40B4-BE49-F238E27FC236}">
                <a16:creationId xmlns:a16="http://schemas.microsoft.com/office/drawing/2014/main" xmlns="" id="{96983E7C-FCDE-4B8E-8F81-BECB6711611A}"/>
              </a:ext>
            </a:extLst>
          </p:cNvPr>
          <p:cNvSpPr/>
          <p:nvPr/>
        </p:nvSpPr>
        <p:spPr>
          <a:xfrm>
            <a:off x="488373" y="2312978"/>
            <a:ext cx="2213262" cy="58477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Nghệ</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thuật</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1" name="矩形 41">
            <a:extLst>
              <a:ext uri="{FF2B5EF4-FFF2-40B4-BE49-F238E27FC236}">
                <a16:creationId xmlns:a16="http://schemas.microsoft.com/office/drawing/2014/main" xmlns="" id="{7CCDDDD8-6218-41ED-A11D-9CE340D0C8A8}"/>
              </a:ext>
            </a:extLst>
          </p:cNvPr>
          <p:cNvSpPr/>
          <p:nvPr/>
        </p:nvSpPr>
        <p:spPr>
          <a:xfrm>
            <a:off x="705627" y="3892841"/>
            <a:ext cx="1850127" cy="584775"/>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Nội</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dung</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4" name="Rectangle 13">
            <a:extLst>
              <a:ext uri="{FF2B5EF4-FFF2-40B4-BE49-F238E27FC236}">
                <a16:creationId xmlns:a16="http://schemas.microsoft.com/office/drawing/2014/main" xmlns="" id="{B1579C7C-8B80-40FA-972D-F9A840C3DAE1}"/>
              </a:ext>
            </a:extLst>
          </p:cNvPr>
          <p:cNvSpPr/>
          <p:nvPr/>
        </p:nvSpPr>
        <p:spPr>
          <a:xfrm>
            <a:off x="3214248" y="1859340"/>
            <a:ext cx="8368151" cy="1569660"/>
          </a:xfrm>
          <a:prstGeom prst="rect">
            <a:avLst/>
          </a:prstGeom>
        </p:spPr>
        <p:txBody>
          <a:bodyPr wrap="square">
            <a:spAutoFit/>
          </a:bodyPr>
          <a:lstStyle/>
          <a:p>
            <a:pPr algn="just"/>
            <a:r>
              <a:rPr lang="en-US" sz="3200" i="1" dirty="0" err="1">
                <a:latin typeface="Times New Roman" panose="02020603050405020304" pitchFamily="18" charset="0"/>
                <a:ea typeface="Calibri" panose="020F0502020204030204" pitchFamily="34" charset="0"/>
              </a:rPr>
              <a:t>Câu</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văn</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dài</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nhiều</a:t>
            </a:r>
            <a:r>
              <a:rPr lang="en-US" sz="3200" i="1" dirty="0">
                <a:latin typeface="Times New Roman" panose="02020603050405020304" pitchFamily="18" charset="0"/>
                <a:ea typeface="Calibri" panose="020F0502020204030204" pitchFamily="34" charset="0"/>
              </a:rPr>
              <a:t> ý, </a:t>
            </a:r>
            <a:r>
              <a:rPr lang="en-US" sz="3200" i="1" dirty="0" err="1">
                <a:latin typeface="Times New Roman" panose="02020603050405020304" pitchFamily="18" charset="0"/>
                <a:ea typeface="Calibri" panose="020F0502020204030204" pitchFamily="34" charset="0"/>
              </a:rPr>
              <a:t>mối</a:t>
            </a:r>
            <a:r>
              <a:rPr lang="en-US" sz="3200" i="1" dirty="0">
                <a:latin typeface="Times New Roman" panose="02020603050405020304" pitchFamily="18" charset="0"/>
                <a:ea typeface="Calibri" panose="020F0502020204030204" pitchFamily="34" charset="0"/>
              </a:rPr>
              <a:t> ý </a:t>
            </a:r>
            <a:r>
              <a:rPr lang="en-US" sz="3200" i="1" dirty="0" err="1">
                <a:latin typeface="Times New Roman" panose="02020603050405020304" pitchFamily="18" charset="0"/>
                <a:ea typeface="Calibri" panose="020F0502020204030204" pitchFamily="34" charset="0"/>
              </a:rPr>
              <a:t>là</a:t>
            </a:r>
            <a:r>
              <a:rPr lang="en-US" sz="3200" i="1" dirty="0">
                <a:latin typeface="Times New Roman" panose="02020603050405020304" pitchFamily="18" charset="0"/>
                <a:ea typeface="Calibri" panose="020F0502020204030204" pitchFamily="34" charset="0"/>
              </a:rPr>
              <a:t> 2 </a:t>
            </a:r>
            <a:r>
              <a:rPr lang="en-US" sz="3200" i="1" dirty="0" err="1">
                <a:latin typeface="Times New Roman" panose="02020603050405020304" pitchFamily="18" charset="0"/>
                <a:ea typeface="Calibri" panose="020F0502020204030204" pitchFamily="34" charset="0"/>
              </a:rPr>
              <a:t>vế</a:t>
            </a:r>
            <a:r>
              <a:rPr lang="en-US" sz="3200" i="1" dirty="0">
                <a:latin typeface="Times New Roman" panose="02020603050405020304" pitchFamily="18" charset="0"/>
                <a:ea typeface="Calibri" panose="020F0502020204030204" pitchFamily="34" charset="0"/>
              </a:rPr>
              <a:t> song </a:t>
            </a:r>
            <a:r>
              <a:rPr lang="en-US" sz="3200" i="1" dirty="0" err="1">
                <a:latin typeface="Times New Roman" panose="02020603050405020304" pitchFamily="18" charset="0"/>
                <a:ea typeface="Calibri" panose="020F0502020204030204" pitchFamily="34" charset="0"/>
              </a:rPr>
              <a:t>hành</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điệp</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cấu</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trúc</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câu</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văn</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biền</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ngẫu</a:t>
            </a:r>
            <a:r>
              <a:rPr lang="en-US" sz="3200" i="1" dirty="0">
                <a:latin typeface="Times New Roman" panose="02020603050405020304" pitchFamily="18" charset="0"/>
                <a:ea typeface="Calibri" panose="020F0502020204030204" pitchFamily="34" charset="0"/>
              </a:rPr>
              <a:t> + </a:t>
            </a:r>
            <a:r>
              <a:rPr lang="en-US" sz="3200" i="1" dirty="0" err="1">
                <a:latin typeface="Times New Roman" panose="02020603050405020304" pitchFamily="18" charset="0"/>
                <a:ea typeface="Calibri" panose="020F0502020204030204" pitchFamily="34" charset="0"/>
              </a:rPr>
              <a:t>Nhịp</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văn</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nhịp</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nhàng</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hài</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hòa</a:t>
            </a:r>
            <a:r>
              <a:rPr lang="en-US" sz="3200" i="1" dirty="0">
                <a:latin typeface="Times New Roman" panose="02020603050405020304" pitchFamily="18" charset="0"/>
                <a:ea typeface="Calibri" panose="020F0502020204030204" pitchFamily="34" charset="0"/>
              </a:rPr>
              <a:t>.</a:t>
            </a:r>
            <a:endParaRPr lang="en-US" altLang="en-US" sz="3200" i="1" dirty="0">
              <a:solidFill>
                <a:srgbClr val="CC3300"/>
              </a:solidFill>
              <a:latin typeface=".VnArial Narrow" pitchFamily="34" charset="0"/>
              <a:sym typeface="Symbol" pitchFamily="18" charset="2"/>
            </a:endParaRPr>
          </a:p>
        </p:txBody>
      </p:sp>
      <p:sp>
        <p:nvSpPr>
          <p:cNvPr id="15" name="Rectangle 14">
            <a:extLst>
              <a:ext uri="{FF2B5EF4-FFF2-40B4-BE49-F238E27FC236}">
                <a16:creationId xmlns:a16="http://schemas.microsoft.com/office/drawing/2014/main" xmlns="" id="{1949BBC1-3432-4C09-89E5-E105F44BB108}"/>
              </a:ext>
            </a:extLst>
          </p:cNvPr>
          <p:cNvSpPr/>
          <p:nvPr/>
        </p:nvSpPr>
        <p:spPr>
          <a:xfrm>
            <a:off x="3141510" y="3676118"/>
            <a:ext cx="8551726" cy="1077218"/>
          </a:xfrm>
          <a:prstGeom prst="rect">
            <a:avLst/>
          </a:prstGeom>
        </p:spPr>
        <p:txBody>
          <a:bodyPr wrap="square">
            <a:spAutoFit/>
          </a:bodyPr>
          <a:lstStyle/>
          <a:p>
            <a:pPr algn="just"/>
            <a:r>
              <a:rPr lang="en-US" sz="3200" i="1"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3200" i="1" dirty="0">
                <a:latin typeface="Times New Roman" panose="02020603050405020304" pitchFamily="18" charset="0"/>
                <a:cs typeface="Times New Roman" panose="02020603050405020304" pitchFamily="18" charset="0"/>
                <a:sym typeface="Wingdings" panose="05000000000000000000" pitchFamily="2" charset="2"/>
              </a:rPr>
              <a:t> chu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đáo</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p>
          <a:p>
            <a:pPr algn="just"/>
            <a:r>
              <a:rPr lang="en-US" sz="3200" i="1" dirty="0" err="1">
                <a:latin typeface="Times New Roman" panose="02020603050405020304" pitchFamily="18" charset="0"/>
                <a:cs typeface="Times New Roman" panose="02020603050405020304" pitchFamily="18" charset="0"/>
                <a:sym typeface="Wingdings" panose="05000000000000000000" pitchFamily="2" charset="2"/>
              </a:rPr>
              <a:t>Mối</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hệ</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gắn</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bó</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khăng</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khít</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giữa</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và</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tướng</a:t>
            </a:r>
            <a:endParaRPr lang="en-SG" sz="3200" i="1"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xmlns="" id="{B40DF6BA-E2F1-486D-8330-06BBD0520ADF}"/>
              </a:ext>
            </a:extLst>
          </p:cNvPr>
          <p:cNvSpPr/>
          <p:nvPr/>
        </p:nvSpPr>
        <p:spPr>
          <a:xfrm>
            <a:off x="2280717" y="5293790"/>
            <a:ext cx="8125689" cy="11197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457200" indent="-457200" algn="ctr">
              <a:buFont typeface="Wingdings" panose="05000000000000000000" pitchFamily="2" charset="2"/>
              <a:buChar char="è"/>
            </a:pPr>
            <a:r>
              <a:rPr lang="en-US" altLang="en-US" sz="3200" b="1" i="1" dirty="0" err="1">
                <a:solidFill>
                  <a:srgbClr val="FF0000"/>
                </a:solidFill>
                <a:latin typeface="Times New Roman" panose="02020603050405020304" pitchFamily="18" charset="0"/>
                <a:cs typeface="Times New Roman" panose="02020603050405020304" pitchFamily="18" charset="0"/>
              </a:rPr>
              <a:t>Mục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đích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a:rPr>
              <a:t>Nhắc</a:t>
            </a:r>
            <a:r>
              <a:rPr lang="en-US" altLang="en-US" sz="3200" b="1" i="1" dirty="0">
                <a:solidFill>
                  <a:srgbClr val="FF0000"/>
                </a:solidFill>
                <a:latin typeface="Times New Roman"/>
              </a:rPr>
              <a:t> </a:t>
            </a:r>
            <a:r>
              <a:rPr lang="en-US" altLang="en-US" sz="3200" b="1" i="1" dirty="0" err="1">
                <a:solidFill>
                  <a:srgbClr val="FF0000"/>
                </a:solidFill>
                <a:latin typeface="Times New Roman"/>
              </a:rPr>
              <a:t>nhở</a:t>
            </a:r>
            <a:r>
              <a:rPr lang="en-US" altLang="en-US" sz="3200" b="1" i="1" dirty="0">
                <a:solidFill>
                  <a:srgbClr val="FF0000"/>
                </a:solidFill>
                <a:latin typeface="Times New Roman"/>
              </a:rPr>
              <a:t>, k</a:t>
            </a:r>
            <a:r>
              <a:rPr lang="vi-VN" sz="3200" b="1" i="1" dirty="0">
                <a:solidFill>
                  <a:srgbClr val="FF0000"/>
                </a:solidFill>
                <a:latin typeface="Times New Roman"/>
              </a:rPr>
              <a:t>h</a:t>
            </a:r>
            <a:r>
              <a:rPr lang="en-SG" sz="3200" b="1" i="1" dirty="0" err="1">
                <a:solidFill>
                  <a:srgbClr val="FF0000"/>
                </a:solidFill>
                <a:latin typeface="Times New Roman"/>
              </a:rPr>
              <a:t>ích</a:t>
            </a:r>
            <a:r>
              <a:rPr lang="en-SG" sz="3200" b="1" i="1" dirty="0">
                <a:solidFill>
                  <a:srgbClr val="FF0000"/>
                </a:solidFill>
                <a:latin typeface="Times New Roman"/>
              </a:rPr>
              <a:t> </a:t>
            </a:r>
            <a:r>
              <a:rPr lang="en-SG" sz="3200" b="1" i="1" dirty="0" err="1">
                <a:solidFill>
                  <a:srgbClr val="FF0000"/>
                </a:solidFill>
                <a:latin typeface="Times New Roman"/>
              </a:rPr>
              <a:t>lệ</a:t>
            </a:r>
            <a:r>
              <a:rPr lang="en-SG" sz="3200" b="1" i="1" dirty="0">
                <a:solidFill>
                  <a:srgbClr val="FF0000"/>
                </a:solidFill>
                <a:latin typeface="Times New Roman"/>
              </a:rPr>
              <a:t> ý </a:t>
            </a:r>
            <a:r>
              <a:rPr lang="en-SG" sz="3200" b="1" i="1" dirty="0" err="1">
                <a:solidFill>
                  <a:srgbClr val="FF0000"/>
                </a:solidFill>
                <a:latin typeface="Times New Roman"/>
              </a:rPr>
              <a:t>thức</a:t>
            </a:r>
            <a:r>
              <a:rPr lang="en-SG" sz="3200" b="1" i="1" dirty="0">
                <a:solidFill>
                  <a:srgbClr val="FF0000"/>
                </a:solidFill>
                <a:latin typeface="Times New Roman"/>
              </a:rPr>
              <a:t>, </a:t>
            </a:r>
            <a:r>
              <a:rPr lang="en-SG" sz="3200" b="1" i="1" dirty="0" err="1">
                <a:solidFill>
                  <a:srgbClr val="FF0000"/>
                </a:solidFill>
                <a:latin typeface="Times New Roman"/>
              </a:rPr>
              <a:t>nghĩa</a:t>
            </a:r>
            <a:r>
              <a:rPr lang="en-SG" sz="3200" b="1" i="1" dirty="0">
                <a:solidFill>
                  <a:srgbClr val="FF0000"/>
                </a:solidFill>
                <a:latin typeface="Times New Roman"/>
              </a:rPr>
              <a:t> </a:t>
            </a:r>
            <a:r>
              <a:rPr lang="en-SG" sz="3200" b="1" i="1" dirty="0" err="1">
                <a:solidFill>
                  <a:srgbClr val="FF0000"/>
                </a:solidFill>
                <a:latin typeface="Times New Roman"/>
              </a:rPr>
              <a:t>vụ</a:t>
            </a:r>
            <a:r>
              <a:rPr lang="en-SG" sz="3200" b="1" i="1" dirty="0">
                <a:solidFill>
                  <a:srgbClr val="FF0000"/>
                </a:solidFill>
                <a:latin typeface="Times New Roman"/>
              </a:rPr>
              <a:t> </a:t>
            </a:r>
            <a:r>
              <a:rPr lang="en-SG" sz="3200" b="1" i="1" dirty="0" err="1">
                <a:solidFill>
                  <a:srgbClr val="FF0000"/>
                </a:solidFill>
                <a:latin typeface="Times New Roman"/>
              </a:rPr>
              <a:t>của</a:t>
            </a:r>
            <a:r>
              <a:rPr lang="en-SG" sz="3200" b="1" i="1" dirty="0">
                <a:solidFill>
                  <a:srgbClr val="FF0000"/>
                </a:solidFill>
                <a:latin typeface="Times New Roman"/>
              </a:rPr>
              <a:t> </a:t>
            </a:r>
            <a:r>
              <a:rPr lang="en-SG" sz="3200" b="1" i="1" dirty="0" err="1">
                <a:solidFill>
                  <a:srgbClr val="FF0000"/>
                </a:solidFill>
                <a:latin typeface="Times New Roman"/>
              </a:rPr>
              <a:t>tướng</a:t>
            </a:r>
            <a:r>
              <a:rPr lang="en-SG" sz="3200" b="1" i="1" dirty="0">
                <a:solidFill>
                  <a:srgbClr val="FF0000"/>
                </a:solidFill>
                <a:latin typeface="Times New Roman"/>
              </a:rPr>
              <a:t> </a:t>
            </a:r>
            <a:r>
              <a:rPr lang="en-SG" sz="3200" b="1" i="1" dirty="0" err="1">
                <a:solidFill>
                  <a:srgbClr val="FF0000"/>
                </a:solidFill>
                <a:latin typeface="Times New Roman"/>
              </a:rPr>
              <a:t>sĩ</a:t>
            </a:r>
            <a:r>
              <a:rPr lang="en-SG" sz="3200" b="1" i="1" dirty="0">
                <a:solidFill>
                  <a:srgbClr val="FF0000"/>
                </a:solidFill>
                <a:latin typeface="Times New Roman"/>
              </a:rPr>
              <a:t> </a:t>
            </a:r>
            <a:r>
              <a:rPr lang="en-SG" sz="3200" b="1" i="1" dirty="0" err="1">
                <a:solidFill>
                  <a:srgbClr val="FF0000"/>
                </a:solidFill>
                <a:latin typeface="Times New Roman"/>
              </a:rPr>
              <a:t>với</a:t>
            </a:r>
            <a:r>
              <a:rPr lang="en-SG" sz="3200" b="1" i="1" dirty="0">
                <a:solidFill>
                  <a:srgbClr val="FF0000"/>
                </a:solidFill>
                <a:latin typeface="Times New Roman"/>
              </a:rPr>
              <a:t> </a:t>
            </a:r>
            <a:r>
              <a:rPr lang="en-SG" sz="3200" b="1" i="1" dirty="0" err="1">
                <a:solidFill>
                  <a:srgbClr val="FF0000"/>
                </a:solidFill>
                <a:latin typeface="Times New Roman"/>
              </a:rPr>
              <a:t>nước</a:t>
            </a:r>
            <a:endParaRPr lang="en-SG" sz="3200" b="1" i="1" dirty="0">
              <a:solidFill>
                <a:srgbClr val="FF0000"/>
              </a:solidFill>
              <a:latin typeface="Times New Roman"/>
            </a:endParaRPr>
          </a:p>
        </p:txBody>
      </p:sp>
      <p:sp>
        <p:nvSpPr>
          <p:cNvPr id="19" name="矩形: 圆角 24">
            <a:extLst>
              <a:ext uri="{FF2B5EF4-FFF2-40B4-BE49-F238E27FC236}">
                <a16:creationId xmlns:a16="http://schemas.microsoft.com/office/drawing/2014/main" xmlns="" id="{24AA686D-7CF8-4B1C-8595-78BD13A1C42A}"/>
              </a:ext>
            </a:extLst>
          </p:cNvPr>
          <p:cNvSpPr/>
          <p:nvPr/>
        </p:nvSpPr>
        <p:spPr>
          <a:xfrm>
            <a:off x="2685466" y="407959"/>
            <a:ext cx="7862790"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a/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Mối</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ân</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tình</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giữa</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chủ</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và</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tướng</a:t>
            </a:r>
            <a:endParaRPr lang="zh-CN" altLang="en-US"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20" name="图片 2">
            <a:extLst>
              <a:ext uri="{FF2B5EF4-FFF2-40B4-BE49-F238E27FC236}">
                <a16:creationId xmlns:a16="http://schemas.microsoft.com/office/drawing/2014/main" xmlns="" id="{5AB48C45-9362-4C92-85CD-30D6E38FE5F4}"/>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386406" y="224867"/>
            <a:ext cx="1232592" cy="1119720"/>
          </a:xfrm>
          <a:prstGeom prst="rect">
            <a:avLst/>
          </a:prstGeom>
        </p:spPr>
      </p:pic>
    </p:spTree>
    <p:extLst>
      <p:ext uri="{BB962C8B-B14F-4D97-AF65-F5344CB8AC3E}">
        <p14:creationId xmlns:p14="http://schemas.microsoft.com/office/powerpoint/2010/main" xmlns="" val="144024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1" grpId="0"/>
      <p:bldP spid="14" grpId="0"/>
      <p:bldP spid="15" grpId="0"/>
      <p:bldP spid="17"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B30F7047-1614-4D88-BBF8-34BDF9D90477}"/>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09"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图片 12">
            <a:extLst>
              <a:ext uri="{FF2B5EF4-FFF2-40B4-BE49-F238E27FC236}">
                <a16:creationId xmlns:a16="http://schemas.microsoft.com/office/drawing/2014/main" xmlns="" id="{0FC65DD4-A478-4D35-B54A-74CEEC31A69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5400000">
            <a:off x="255099" y="1053850"/>
            <a:ext cx="4173216" cy="4719204"/>
          </a:xfrm>
          <a:prstGeom prst="rect">
            <a:avLst/>
          </a:prstGeom>
        </p:spPr>
      </p:pic>
      <p:pic>
        <p:nvPicPr>
          <p:cNvPr id="7" name="图片 24">
            <a:extLst>
              <a:ext uri="{FF2B5EF4-FFF2-40B4-BE49-F238E27FC236}">
                <a16:creationId xmlns:a16="http://schemas.microsoft.com/office/drawing/2014/main" xmlns="" id="{BF2B1A15-DDF5-465E-89DE-FD16D68D9FB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111234" y="2562434"/>
            <a:ext cx="2691266" cy="2231931"/>
          </a:xfrm>
          <a:prstGeom prst="rect">
            <a:avLst/>
          </a:prstGeom>
          <a:noFill/>
          <a:ln w="9525">
            <a:noFill/>
          </a:ln>
        </p:spPr>
      </p:pic>
      <p:sp>
        <p:nvSpPr>
          <p:cNvPr id="8" name="Rectangle 7">
            <a:extLst>
              <a:ext uri="{FF2B5EF4-FFF2-40B4-BE49-F238E27FC236}">
                <a16:creationId xmlns:a16="http://schemas.microsoft.com/office/drawing/2014/main" xmlns="" id="{764A63AB-A2E6-43C8-8F74-656E24196460}"/>
              </a:ext>
            </a:extLst>
          </p:cNvPr>
          <p:cNvSpPr/>
          <p:nvPr/>
        </p:nvSpPr>
        <p:spPr>
          <a:xfrm>
            <a:off x="701958" y="1977659"/>
            <a:ext cx="3183669" cy="584775"/>
          </a:xfrm>
          <a:prstGeom prst="rect">
            <a:avLst/>
          </a:prstGeom>
        </p:spPr>
        <p:txBody>
          <a:bodyPr wrap="square">
            <a:spAutoFit/>
          </a:bodyPr>
          <a:lstStyle/>
          <a:p>
            <a:pPr algn="ctr"/>
            <a:r>
              <a:rPr lang="en-US" sz="3200" b="1" i="1" dirty="0" err="1">
                <a:latin typeface="Times New Roman" panose="02020603050405020304" pitchFamily="18" charset="0"/>
                <a:ea typeface="Calibri" panose="020F0502020204030204" pitchFamily="34" charset="0"/>
              </a:rPr>
              <a:t>Thảo</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luận</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nhóm</a:t>
            </a:r>
            <a:endParaRPr lang="en-SG" sz="3200" b="1" i="1" dirty="0">
              <a:latin typeface="Times New Roman" panose="02020603050405020304" pitchFamily="18" charset="0"/>
              <a:cs typeface="Times New Roman" panose="02020603050405020304" pitchFamily="18" charset="0"/>
            </a:endParaRPr>
          </a:p>
        </p:txBody>
      </p:sp>
      <p:grpSp>
        <p:nvGrpSpPr>
          <p:cNvPr id="9" name="组合 6">
            <a:extLst>
              <a:ext uri="{FF2B5EF4-FFF2-40B4-BE49-F238E27FC236}">
                <a16:creationId xmlns:a16="http://schemas.microsoft.com/office/drawing/2014/main" xmlns="" id="{27DC2F3D-BAA8-446F-A155-FDE32FBFE16A}"/>
              </a:ext>
            </a:extLst>
          </p:cNvPr>
          <p:cNvGrpSpPr/>
          <p:nvPr/>
        </p:nvGrpSpPr>
        <p:grpSpPr>
          <a:xfrm>
            <a:off x="5297683" y="1215423"/>
            <a:ext cx="1053545" cy="1119809"/>
            <a:chOff x="5758072" y="954157"/>
            <a:chExt cx="1053545" cy="1119809"/>
          </a:xfrm>
          <a:solidFill>
            <a:srgbClr val="F8DFD2"/>
          </a:solidFill>
        </p:grpSpPr>
        <p:sp>
          <p:nvSpPr>
            <p:cNvPr id="11" name="菱形 7">
              <a:extLst>
                <a:ext uri="{FF2B5EF4-FFF2-40B4-BE49-F238E27FC236}">
                  <a16:creationId xmlns:a16="http://schemas.microsoft.com/office/drawing/2014/main" xmlns="" id="{D78E6799-9685-4C4D-876E-D6257300D485}"/>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2" name="菱形 8">
              <a:extLst>
                <a:ext uri="{FF2B5EF4-FFF2-40B4-BE49-F238E27FC236}">
                  <a16:creationId xmlns:a16="http://schemas.microsoft.com/office/drawing/2014/main" xmlns="" id="{42B80A7A-C786-4C4E-81A4-98D071134158}"/>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3" name="文本框 9">
            <a:extLst>
              <a:ext uri="{FF2B5EF4-FFF2-40B4-BE49-F238E27FC236}">
                <a16:creationId xmlns:a16="http://schemas.microsoft.com/office/drawing/2014/main" xmlns="" id="{9E28F3F9-FA45-44E6-B182-DED89AABFA04}"/>
              </a:ext>
            </a:extLst>
          </p:cNvPr>
          <p:cNvSpPr txBox="1"/>
          <p:nvPr/>
        </p:nvSpPr>
        <p:spPr>
          <a:xfrm>
            <a:off x="5516341" y="1580938"/>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01</a:t>
            </a:r>
          </a:p>
        </p:txBody>
      </p:sp>
      <p:grpSp>
        <p:nvGrpSpPr>
          <p:cNvPr id="14" name="组合 10">
            <a:extLst>
              <a:ext uri="{FF2B5EF4-FFF2-40B4-BE49-F238E27FC236}">
                <a16:creationId xmlns:a16="http://schemas.microsoft.com/office/drawing/2014/main" xmlns="" id="{C8510FC5-6613-44F4-B74F-CF65D3D5AFEB}"/>
              </a:ext>
            </a:extLst>
          </p:cNvPr>
          <p:cNvGrpSpPr/>
          <p:nvPr/>
        </p:nvGrpSpPr>
        <p:grpSpPr>
          <a:xfrm>
            <a:off x="5304312" y="2896099"/>
            <a:ext cx="1053545" cy="1119809"/>
            <a:chOff x="5758072" y="954157"/>
            <a:chExt cx="1053545" cy="1119809"/>
          </a:xfrm>
          <a:solidFill>
            <a:srgbClr val="C3E0D3"/>
          </a:solidFill>
        </p:grpSpPr>
        <p:sp>
          <p:nvSpPr>
            <p:cNvPr id="15" name="菱形 11">
              <a:extLst>
                <a:ext uri="{FF2B5EF4-FFF2-40B4-BE49-F238E27FC236}">
                  <a16:creationId xmlns:a16="http://schemas.microsoft.com/office/drawing/2014/main" xmlns="" id="{1314E11F-D59C-4220-BA2C-DCFE5385BF91}"/>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6" name="菱形 12">
              <a:extLst>
                <a:ext uri="{FF2B5EF4-FFF2-40B4-BE49-F238E27FC236}">
                  <a16:creationId xmlns:a16="http://schemas.microsoft.com/office/drawing/2014/main" xmlns="" id="{6B3AC4C9-D2A1-4EA5-9654-7E2709B8285F}"/>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7" name="文本框 13">
            <a:extLst>
              <a:ext uri="{FF2B5EF4-FFF2-40B4-BE49-F238E27FC236}">
                <a16:creationId xmlns:a16="http://schemas.microsoft.com/office/drawing/2014/main" xmlns="" id="{CD691420-2020-4267-B27F-5CD7DF43D048}"/>
              </a:ext>
            </a:extLst>
          </p:cNvPr>
          <p:cNvSpPr txBox="1"/>
          <p:nvPr/>
        </p:nvSpPr>
        <p:spPr>
          <a:xfrm>
            <a:off x="5522970" y="3261614"/>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02</a:t>
            </a:r>
          </a:p>
        </p:txBody>
      </p:sp>
      <p:grpSp>
        <p:nvGrpSpPr>
          <p:cNvPr id="18" name="组合 14">
            <a:extLst>
              <a:ext uri="{FF2B5EF4-FFF2-40B4-BE49-F238E27FC236}">
                <a16:creationId xmlns:a16="http://schemas.microsoft.com/office/drawing/2014/main" xmlns="" id="{00CF5076-C458-47BA-97D5-D4CF0E75124D}"/>
              </a:ext>
            </a:extLst>
          </p:cNvPr>
          <p:cNvGrpSpPr/>
          <p:nvPr/>
        </p:nvGrpSpPr>
        <p:grpSpPr>
          <a:xfrm>
            <a:off x="5297683" y="4667015"/>
            <a:ext cx="1053545" cy="1119809"/>
            <a:chOff x="5758072" y="954157"/>
            <a:chExt cx="1053545" cy="1119809"/>
          </a:xfrm>
          <a:solidFill>
            <a:srgbClr val="F8DFD2"/>
          </a:solidFill>
        </p:grpSpPr>
        <p:sp>
          <p:nvSpPr>
            <p:cNvPr id="19" name="菱形 15">
              <a:extLst>
                <a:ext uri="{FF2B5EF4-FFF2-40B4-BE49-F238E27FC236}">
                  <a16:creationId xmlns:a16="http://schemas.microsoft.com/office/drawing/2014/main" xmlns="" id="{F38B2193-BFA9-42EE-AD68-107D63C905D4}"/>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20" name="菱形 16">
              <a:extLst>
                <a:ext uri="{FF2B5EF4-FFF2-40B4-BE49-F238E27FC236}">
                  <a16:creationId xmlns:a16="http://schemas.microsoft.com/office/drawing/2014/main" xmlns="" id="{D9947DAD-398D-481C-9B89-23198DC1669D}"/>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21" name="文本框 17">
            <a:extLst>
              <a:ext uri="{FF2B5EF4-FFF2-40B4-BE49-F238E27FC236}">
                <a16:creationId xmlns:a16="http://schemas.microsoft.com/office/drawing/2014/main" xmlns="" id="{02AD53A9-73A1-40B3-B540-F11FFECFAB4E}"/>
              </a:ext>
            </a:extLst>
          </p:cNvPr>
          <p:cNvSpPr txBox="1"/>
          <p:nvPr/>
        </p:nvSpPr>
        <p:spPr>
          <a:xfrm>
            <a:off x="5516341" y="5032530"/>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03</a:t>
            </a:r>
          </a:p>
        </p:txBody>
      </p:sp>
      <p:sp>
        <p:nvSpPr>
          <p:cNvPr id="22" name="文本框 22">
            <a:extLst>
              <a:ext uri="{FF2B5EF4-FFF2-40B4-BE49-F238E27FC236}">
                <a16:creationId xmlns:a16="http://schemas.microsoft.com/office/drawing/2014/main" xmlns="" id="{D029D04D-E517-4E22-8222-4EE2924F7336}"/>
              </a:ext>
            </a:extLst>
          </p:cNvPr>
          <p:cNvSpPr txBox="1">
            <a:spLocks noChangeArrowheads="1"/>
          </p:cNvSpPr>
          <p:nvPr/>
        </p:nvSpPr>
        <p:spPr bwMode="auto">
          <a:xfrm>
            <a:off x="6769657" y="1170668"/>
            <a:ext cx="4832740" cy="1077218"/>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noProof="0" dirty="0" smtClean="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1.Những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biểu</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hiện</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sai</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trái</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Wingdings" panose="05000000000000000000" pitchFamily="2" charset="2"/>
              </a:rPr>
              <a:t>+</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Wingdings" panose="05000000000000000000" pitchFamily="2" charset="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Wingdings" panose="05000000000000000000" pitchFamily="2" charset="2"/>
              </a:rPr>
              <a:t>Hậu</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Wingdings" panose="05000000000000000000" pitchFamily="2" charset="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Wingdings" panose="05000000000000000000" pitchFamily="2" charset="2"/>
              </a:rPr>
              <a:t>quả</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23" name="文本框 20">
            <a:extLst>
              <a:ext uri="{FF2B5EF4-FFF2-40B4-BE49-F238E27FC236}">
                <a16:creationId xmlns:a16="http://schemas.microsoft.com/office/drawing/2014/main" xmlns="" id="{B80F504B-152B-427D-830E-DB61662025F0}"/>
              </a:ext>
            </a:extLst>
          </p:cNvPr>
          <p:cNvSpPr txBox="1">
            <a:spLocks noChangeArrowheads="1"/>
          </p:cNvSpPr>
          <p:nvPr/>
        </p:nvSpPr>
        <p:spPr bwMode="auto">
          <a:xfrm>
            <a:off x="6798344" y="2974121"/>
            <a:ext cx="4802133" cy="1077218"/>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3200" b="1" dirty="0" smtClean="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2.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Những</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hành</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động</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nên</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làm</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Kết</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quả</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24" name="文本框 22">
            <a:extLst>
              <a:ext uri="{FF2B5EF4-FFF2-40B4-BE49-F238E27FC236}">
                <a16:creationId xmlns:a16="http://schemas.microsoft.com/office/drawing/2014/main" xmlns="" id="{0772358A-A04C-4E29-B4ED-DEA077933F7F}"/>
              </a:ext>
            </a:extLst>
          </p:cNvPr>
          <p:cNvSpPr txBox="1">
            <a:spLocks noChangeArrowheads="1"/>
          </p:cNvSpPr>
          <p:nvPr/>
        </p:nvSpPr>
        <p:spPr bwMode="auto">
          <a:xfrm>
            <a:off x="6787775" y="4664357"/>
            <a:ext cx="4832740" cy="1077218"/>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2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đại</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diện</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sẽ</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lên</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trình</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bày</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và</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nhóm</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khác</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nhận</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xét</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pic>
        <p:nvPicPr>
          <p:cNvPr id="25" name="图片 28">
            <a:extLst>
              <a:ext uri="{FF2B5EF4-FFF2-40B4-BE49-F238E27FC236}">
                <a16:creationId xmlns:a16="http://schemas.microsoft.com/office/drawing/2014/main" xmlns="" id="{238416ED-CA14-40AF-A4F4-36EBC8E3F1D4}"/>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579129" y="1622127"/>
            <a:ext cx="824730" cy="728638"/>
          </a:xfrm>
          <a:prstGeom prst="rect">
            <a:avLst/>
          </a:prstGeom>
        </p:spPr>
      </p:pic>
      <p:pic>
        <p:nvPicPr>
          <p:cNvPr id="26" name="图片 29">
            <a:extLst>
              <a:ext uri="{FF2B5EF4-FFF2-40B4-BE49-F238E27FC236}">
                <a16:creationId xmlns:a16="http://schemas.microsoft.com/office/drawing/2014/main" xmlns="" id="{9E40FA12-DC26-4291-9FD9-54250D904D9D}"/>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597317" y="3381672"/>
            <a:ext cx="824730" cy="728638"/>
          </a:xfrm>
          <a:prstGeom prst="rect">
            <a:avLst/>
          </a:prstGeom>
        </p:spPr>
      </p:pic>
      <p:pic>
        <p:nvPicPr>
          <p:cNvPr id="27" name="图片 30">
            <a:extLst>
              <a:ext uri="{FF2B5EF4-FFF2-40B4-BE49-F238E27FC236}">
                <a16:creationId xmlns:a16="http://schemas.microsoft.com/office/drawing/2014/main" xmlns="" id="{8D9E5CF5-5BBA-415B-B964-86D28DA24898}"/>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590569" y="5128680"/>
            <a:ext cx="824730" cy="728638"/>
          </a:xfrm>
          <a:prstGeom prst="rect">
            <a:avLst/>
          </a:prstGeom>
        </p:spPr>
      </p:pic>
    </p:spTree>
    <p:extLst>
      <p:ext uri="{BB962C8B-B14F-4D97-AF65-F5344CB8AC3E}">
        <p14:creationId xmlns:p14="http://schemas.microsoft.com/office/powerpoint/2010/main" xmlns="" val="215375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80">
                                          <p:stCondLst>
                                            <p:cond delay="0"/>
                                          </p:stCondLst>
                                        </p:cTn>
                                        <p:tgtEl>
                                          <p:spTgt spid="8"/>
                                        </p:tgtEl>
                                      </p:cBhvr>
                                    </p:animEffect>
                                    <p:anim calcmode="lin" valueType="num">
                                      <p:cBhvr>
                                        <p:cTn id="4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5" dur="26">
                                          <p:stCondLst>
                                            <p:cond delay="650"/>
                                          </p:stCondLst>
                                        </p:cTn>
                                        <p:tgtEl>
                                          <p:spTgt spid="8"/>
                                        </p:tgtEl>
                                      </p:cBhvr>
                                      <p:to x="100000" y="60000"/>
                                    </p:animScale>
                                    <p:animScale>
                                      <p:cBhvr>
                                        <p:cTn id="46" dur="166" decel="50000">
                                          <p:stCondLst>
                                            <p:cond delay="676"/>
                                          </p:stCondLst>
                                        </p:cTn>
                                        <p:tgtEl>
                                          <p:spTgt spid="8"/>
                                        </p:tgtEl>
                                      </p:cBhvr>
                                      <p:to x="100000" y="100000"/>
                                    </p:animScale>
                                    <p:animScale>
                                      <p:cBhvr>
                                        <p:cTn id="47" dur="26">
                                          <p:stCondLst>
                                            <p:cond delay="1312"/>
                                          </p:stCondLst>
                                        </p:cTn>
                                        <p:tgtEl>
                                          <p:spTgt spid="8"/>
                                        </p:tgtEl>
                                      </p:cBhvr>
                                      <p:to x="100000" y="80000"/>
                                    </p:animScale>
                                    <p:animScale>
                                      <p:cBhvr>
                                        <p:cTn id="48" dur="166" decel="50000">
                                          <p:stCondLst>
                                            <p:cond delay="1338"/>
                                          </p:stCondLst>
                                        </p:cTn>
                                        <p:tgtEl>
                                          <p:spTgt spid="8"/>
                                        </p:tgtEl>
                                      </p:cBhvr>
                                      <p:to x="100000" y="100000"/>
                                    </p:animScale>
                                    <p:animScale>
                                      <p:cBhvr>
                                        <p:cTn id="49" dur="26">
                                          <p:stCondLst>
                                            <p:cond delay="1642"/>
                                          </p:stCondLst>
                                        </p:cTn>
                                        <p:tgtEl>
                                          <p:spTgt spid="8"/>
                                        </p:tgtEl>
                                      </p:cBhvr>
                                      <p:to x="100000" y="90000"/>
                                    </p:animScale>
                                    <p:animScale>
                                      <p:cBhvr>
                                        <p:cTn id="50" dur="166" decel="50000">
                                          <p:stCondLst>
                                            <p:cond delay="1668"/>
                                          </p:stCondLst>
                                        </p:cTn>
                                        <p:tgtEl>
                                          <p:spTgt spid="8"/>
                                        </p:tgtEl>
                                      </p:cBhvr>
                                      <p:to x="100000" y="100000"/>
                                    </p:animScale>
                                    <p:animScale>
                                      <p:cBhvr>
                                        <p:cTn id="51" dur="26">
                                          <p:stCondLst>
                                            <p:cond delay="1808"/>
                                          </p:stCondLst>
                                        </p:cTn>
                                        <p:tgtEl>
                                          <p:spTgt spid="8"/>
                                        </p:tgtEl>
                                      </p:cBhvr>
                                      <p:to x="100000" y="95000"/>
                                    </p:animScale>
                                    <p:animScale>
                                      <p:cBhvr>
                                        <p:cTn id="52" dur="166" decel="50000">
                                          <p:stCondLst>
                                            <p:cond delay="1834"/>
                                          </p:stCondLst>
                                        </p:cTn>
                                        <p:tgtEl>
                                          <p:spTgt spid="8"/>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randombar(horizontal)">
                                      <p:cBhvr>
                                        <p:cTn id="57" dur="500"/>
                                        <p:tgtEl>
                                          <p:spTgt spid="22"/>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randombar(horizontal)">
                                      <p:cBhvr>
                                        <p:cTn id="60" dur="500"/>
                                        <p:tgtEl>
                                          <p:spTgt spid="13"/>
                                        </p:tgtEl>
                                      </p:cBhvr>
                                    </p:animEffect>
                                  </p:childTnLst>
                                </p:cTn>
                              </p:par>
                              <p:par>
                                <p:cTn id="61" presetID="14" presetClass="entr" presetSubtype="10" fill="hold" nodeType="with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randombar(horizontal)">
                                      <p:cBhvr>
                                        <p:cTn id="63" dur="500"/>
                                        <p:tgtEl>
                                          <p:spTgt spid="9"/>
                                        </p:tgtEl>
                                      </p:cBhvr>
                                    </p:animEffect>
                                  </p:childTnLst>
                                </p:cTn>
                              </p:par>
                              <p:par>
                                <p:cTn id="64" presetID="14" presetClass="entr" presetSubtype="10" fill="hold"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randombar(horizontal)">
                                      <p:cBhvr>
                                        <p:cTn id="66" dur="5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randombar(horizontal)">
                                      <p:cBhvr>
                                        <p:cTn id="71" dur="500"/>
                                        <p:tgtEl>
                                          <p:spTgt spid="17"/>
                                        </p:tgtEl>
                                      </p:cBhvr>
                                    </p:animEffect>
                                  </p:childTnLst>
                                </p:cTn>
                              </p:par>
                              <p:par>
                                <p:cTn id="72" presetID="14" presetClass="entr" presetSubtype="10" fill="hold"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randombar(horizontal)">
                                      <p:cBhvr>
                                        <p:cTn id="74" dur="500"/>
                                        <p:tgtEl>
                                          <p:spTgt spid="26"/>
                                        </p:tgtEl>
                                      </p:cBhvr>
                                    </p:animEffect>
                                  </p:childTnLst>
                                </p:cTn>
                              </p:par>
                              <p:par>
                                <p:cTn id="75" presetID="14" presetClass="entr" presetSubtype="10"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randombar(horizontal)">
                                      <p:cBhvr>
                                        <p:cTn id="77" dur="500"/>
                                        <p:tgtEl>
                                          <p:spTgt spid="14"/>
                                        </p:tgtEl>
                                      </p:cBhvr>
                                    </p:animEffect>
                                  </p:childTnLst>
                                </p:cTn>
                              </p:par>
                              <p:par>
                                <p:cTn id="78" presetID="14" presetClass="entr" presetSubtype="10" fill="hold" grpId="0" nodeType="with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grpId="0"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randombar(horizontal)">
                                      <p:cBhvr>
                                        <p:cTn id="85" dur="500"/>
                                        <p:tgtEl>
                                          <p:spTgt spid="21"/>
                                        </p:tgtEl>
                                      </p:cBhvr>
                                    </p:animEffect>
                                  </p:childTnLst>
                                </p:cTn>
                              </p:par>
                              <p:par>
                                <p:cTn id="86" presetID="14" presetClass="entr" presetSubtype="10" fill="hold"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randombar(horizontal)">
                                      <p:cBhvr>
                                        <p:cTn id="88" dur="500"/>
                                        <p:tgtEl>
                                          <p:spTgt spid="27"/>
                                        </p:tgtEl>
                                      </p:cBhvr>
                                    </p:animEffect>
                                  </p:childTnLst>
                                </p:cTn>
                              </p:par>
                              <p:par>
                                <p:cTn id="89" presetID="14" presetClass="entr" presetSubtype="10" fill="hold"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randombar(horizontal)">
                                      <p:cBhvr>
                                        <p:cTn id="91" dur="500"/>
                                        <p:tgtEl>
                                          <p:spTgt spid="18"/>
                                        </p:tgtEl>
                                      </p:cBhvr>
                                    </p:animEffect>
                                  </p:childTnLst>
                                </p:cTn>
                              </p:par>
                              <p:par>
                                <p:cTn id="92" presetID="14" presetClass="entr" presetSubtype="10" fill="hold" grpId="0" nodeType="with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randombar(horizontal)">
                                      <p:cBhvr>
                                        <p:cTn id="9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7" grpId="0"/>
      <p:bldP spid="21" grpId="0"/>
      <p:bldP spid="22" grpId="0"/>
      <p:bldP spid="23"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A2C06896-5026-4A10-8F8B-76905847AAE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09"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矩形: 圆角 24">
            <a:extLst>
              <a:ext uri="{FF2B5EF4-FFF2-40B4-BE49-F238E27FC236}">
                <a16:creationId xmlns:a16="http://schemas.microsoft.com/office/drawing/2014/main" xmlns="" id="{5926048D-ABF4-4D6E-AEFA-1B8B196E3126}"/>
              </a:ext>
            </a:extLst>
          </p:cNvPr>
          <p:cNvSpPr/>
          <p:nvPr/>
        </p:nvSpPr>
        <p:spPr>
          <a:xfrm>
            <a:off x="2239150" y="407959"/>
            <a:ext cx="8472391"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smtClean="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Phê</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phán</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biểu</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hiện</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sai</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trái</a:t>
            </a:r>
            <a:endParaRPr lang="zh-CN" altLang="en-US"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4" name="图片 2">
            <a:extLst>
              <a:ext uri="{FF2B5EF4-FFF2-40B4-BE49-F238E27FC236}">
                <a16:creationId xmlns:a16="http://schemas.microsoft.com/office/drawing/2014/main" xmlns="" id="{AF383EDA-C481-476F-82ED-0990C352DCF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940091" y="224867"/>
            <a:ext cx="1232592" cy="1119720"/>
          </a:xfrm>
          <a:prstGeom prst="rect">
            <a:avLst/>
          </a:prstGeom>
        </p:spPr>
      </p:pic>
      <p:sp>
        <p:nvSpPr>
          <p:cNvPr id="5" name="椭圆 23">
            <a:extLst>
              <a:ext uri="{FF2B5EF4-FFF2-40B4-BE49-F238E27FC236}">
                <a16:creationId xmlns:a16="http://schemas.microsoft.com/office/drawing/2014/main" xmlns="" id="{005B7840-D21D-422F-8CFA-4253B2A0535E}"/>
              </a:ext>
            </a:extLst>
          </p:cNvPr>
          <p:cNvSpPr/>
          <p:nvPr/>
        </p:nvSpPr>
        <p:spPr>
          <a:xfrm>
            <a:off x="332462" y="2673670"/>
            <a:ext cx="2709649" cy="2709649"/>
          </a:xfrm>
          <a:prstGeom prst="ellipse">
            <a:avLst/>
          </a:prstGeom>
          <a:solidFill>
            <a:srgbClr val="F19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rgbClr val="0000FF"/>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Nh</a:t>
            </a:r>
            <a:r>
              <a:rPr lang="en-US" altLang="zh-CN" sz="3200" b="1" dirty="0" err="1">
                <a:solidFill>
                  <a:srgbClr val="0000FF"/>
                </a:solidFill>
                <a:latin typeface="Times New Roman" panose="02020603050405020304" pitchFamily="18" charset="0"/>
                <a:ea typeface="小考拉体" panose="02000503000000000000" pitchFamily="2" charset="-122"/>
                <a:cs typeface="Times New Roman" panose="02020603050405020304" pitchFamily="18" charset="0"/>
              </a:rPr>
              <a:t>ững</a:t>
            </a:r>
            <a:r>
              <a:rPr lang="en-US" altLang="zh-CN" sz="3200" b="1" dirty="0">
                <a:solidFill>
                  <a:srgbClr val="0000FF"/>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dirty="0" err="1">
                <a:solidFill>
                  <a:srgbClr val="0000FF"/>
                </a:solidFill>
                <a:latin typeface="Times New Roman" panose="02020603050405020304" pitchFamily="18" charset="0"/>
                <a:ea typeface="小考拉体" panose="02000503000000000000" pitchFamily="2" charset="-122"/>
                <a:cs typeface="Times New Roman" panose="02020603050405020304" pitchFamily="18" charset="0"/>
              </a:rPr>
              <a:t>biểu</a:t>
            </a:r>
            <a:r>
              <a:rPr lang="en-US" altLang="zh-CN" sz="3200" b="1" dirty="0">
                <a:solidFill>
                  <a:srgbClr val="0000FF"/>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dirty="0" err="1">
                <a:solidFill>
                  <a:srgbClr val="0000FF"/>
                </a:solidFill>
                <a:latin typeface="Times New Roman" panose="02020603050405020304" pitchFamily="18" charset="0"/>
                <a:ea typeface="小考拉体" panose="02000503000000000000" pitchFamily="2" charset="-122"/>
                <a:cs typeface="Times New Roman" panose="02020603050405020304" pitchFamily="18" charset="0"/>
              </a:rPr>
              <a:t>hiện</a:t>
            </a:r>
            <a:r>
              <a:rPr lang="en-US" altLang="zh-CN" sz="3200" b="1" dirty="0">
                <a:solidFill>
                  <a:srgbClr val="0000FF"/>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dirty="0" err="1">
                <a:solidFill>
                  <a:srgbClr val="0000FF"/>
                </a:solidFill>
                <a:latin typeface="Times New Roman" panose="02020603050405020304" pitchFamily="18" charset="0"/>
                <a:ea typeface="小考拉体" panose="02000503000000000000" pitchFamily="2" charset="-122"/>
                <a:cs typeface="Times New Roman" panose="02020603050405020304" pitchFamily="18" charset="0"/>
              </a:rPr>
              <a:t>sai</a:t>
            </a:r>
            <a:r>
              <a:rPr lang="en-US" altLang="zh-CN" sz="3200" b="1" dirty="0">
                <a:solidFill>
                  <a:srgbClr val="0000FF"/>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dirty="0" err="1">
                <a:solidFill>
                  <a:srgbClr val="0000FF"/>
                </a:solidFill>
                <a:latin typeface="Times New Roman" panose="02020603050405020304" pitchFamily="18" charset="0"/>
                <a:ea typeface="小考拉体" panose="02000503000000000000" pitchFamily="2" charset="-122"/>
                <a:cs typeface="Times New Roman" panose="02020603050405020304" pitchFamily="18" charset="0"/>
              </a:rPr>
              <a:t>trái</a:t>
            </a:r>
            <a:endParaRPr kumimoji="0" lang="zh-CN"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6" name="椭圆 24">
            <a:extLst>
              <a:ext uri="{FF2B5EF4-FFF2-40B4-BE49-F238E27FC236}">
                <a16:creationId xmlns:a16="http://schemas.microsoft.com/office/drawing/2014/main" xmlns="" id="{B74E3584-FDE5-4EBD-86EB-7C50B5D26549}"/>
              </a:ext>
            </a:extLst>
          </p:cNvPr>
          <p:cNvSpPr/>
          <p:nvPr/>
        </p:nvSpPr>
        <p:spPr>
          <a:xfrm>
            <a:off x="3806776" y="1668960"/>
            <a:ext cx="2009420"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Chủ</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nhục</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Không</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biết</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lo</a:t>
            </a:r>
            <a:endParaRPr kumimoji="0" lang="zh-CN" altLang="en-US" sz="2400" b="1" i="0" u="none" strike="noStrike" kern="1200" cap="none" spc="0" normalizeH="0" baseline="0" noProof="0" dirty="0">
              <a:ln>
                <a:noFill/>
              </a:ln>
              <a:solidFill>
                <a:schemeClr val="tx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8" name="椭圆 24">
            <a:extLst>
              <a:ext uri="{FF2B5EF4-FFF2-40B4-BE49-F238E27FC236}">
                <a16:creationId xmlns:a16="http://schemas.microsoft.com/office/drawing/2014/main" xmlns="" id="{4BAF753F-DB7D-4AA3-9217-2E600D95B5E2}"/>
              </a:ext>
            </a:extLst>
          </p:cNvPr>
          <p:cNvSpPr/>
          <p:nvPr/>
        </p:nvSpPr>
        <p:spPr>
          <a:xfrm>
            <a:off x="6319598" y="1636302"/>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Nước</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nhục</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Không</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biết</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thẹn</a:t>
            </a:r>
            <a:endParaRPr kumimoji="0" lang="zh-CN" altLang="en-US" sz="2400" b="1" i="0" u="none" strike="noStrike" kern="1200" cap="none" spc="0" normalizeH="0" baseline="0" noProof="0" dirty="0">
              <a:ln>
                <a:noFill/>
              </a:ln>
              <a:solidFill>
                <a:schemeClr val="tx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9" name="椭圆 24">
            <a:extLst>
              <a:ext uri="{FF2B5EF4-FFF2-40B4-BE49-F238E27FC236}">
                <a16:creationId xmlns:a16="http://schemas.microsoft.com/office/drawing/2014/main" xmlns="" id="{A0EDCE79-E961-4C80-A9C3-29CC3C626E96}"/>
              </a:ext>
            </a:extLst>
          </p:cNvPr>
          <p:cNvSpPr/>
          <p:nvPr/>
        </p:nvSpPr>
        <p:spPr>
          <a:xfrm>
            <a:off x="8972479" y="1668960"/>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Hầu</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giặc</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Không</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biết</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tức</a:t>
            </a:r>
            <a:endParaRPr kumimoji="0" lang="zh-CN" altLang="en-US" sz="2400" b="1" i="0" u="none" strike="noStrike" kern="1200" cap="none" spc="0" normalizeH="0" baseline="0" noProof="0" dirty="0">
              <a:ln>
                <a:noFill/>
              </a:ln>
              <a:solidFill>
                <a:schemeClr val="tx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0" name="椭圆 24">
            <a:extLst>
              <a:ext uri="{FF2B5EF4-FFF2-40B4-BE49-F238E27FC236}">
                <a16:creationId xmlns:a16="http://schemas.microsoft.com/office/drawing/2014/main" xmlns="" id="{74295509-BEBF-478D-9468-C43D2E80C200}"/>
              </a:ext>
            </a:extLst>
          </p:cNvPr>
          <p:cNvSpPr/>
          <p:nvPr/>
        </p:nvSpPr>
        <p:spPr>
          <a:xfrm>
            <a:off x="3687033" y="4255541"/>
            <a:ext cx="2289224" cy="2140069"/>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Nghe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nhạc</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đãi</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yến</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ngụy</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sứ</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Không</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biết</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căm</a:t>
            </a:r>
            <a:endParaRPr kumimoji="0" lang="zh-CN" altLang="en-US" sz="2400" b="1" i="0" u="none" strike="noStrike" kern="1200" cap="none" spc="0" normalizeH="0" baseline="0" noProof="0" dirty="0">
              <a:ln>
                <a:noFill/>
              </a:ln>
              <a:solidFill>
                <a:schemeClr val="tx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1" name="椭圆 24">
            <a:extLst>
              <a:ext uri="{FF2B5EF4-FFF2-40B4-BE49-F238E27FC236}">
                <a16:creationId xmlns:a16="http://schemas.microsoft.com/office/drawing/2014/main" xmlns="" id="{770568F8-1F07-47C6-BBC3-83AC3E2F72DA}"/>
              </a:ext>
            </a:extLst>
          </p:cNvPr>
          <p:cNvSpPr/>
          <p:nvPr/>
        </p:nvSpPr>
        <p:spPr>
          <a:xfrm>
            <a:off x="6319598" y="4309972"/>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altLang="zh-CN" sz="2400" b="1" noProof="0"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Ăn</a:t>
            </a:r>
            <a:r>
              <a:rPr lang="en-US" altLang="zh-CN" sz="2400" b="1" noProof="0"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chơi</a:t>
            </a:r>
            <a:r>
              <a:rPr lang="en-US" altLang="zh-CN" sz="2400" b="1" noProof="0"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hưởng</a:t>
            </a:r>
            <a:r>
              <a:rPr lang="en-US" altLang="zh-CN" sz="2400" b="1" noProof="0"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lạc</a:t>
            </a:r>
            <a:r>
              <a:rPr lang="en-US" altLang="zh-CN" sz="2400" b="1" noProof="0"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q</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uyến</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luyến</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vợ</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con</a:t>
            </a:r>
            <a:endParaRPr lang="zh-CN" altLang="en-US"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2" name="椭圆 24">
            <a:extLst>
              <a:ext uri="{FF2B5EF4-FFF2-40B4-BE49-F238E27FC236}">
                <a16:creationId xmlns:a16="http://schemas.microsoft.com/office/drawing/2014/main" xmlns="" id="{7D20F188-5C4E-447B-A324-452E8441D63E}"/>
              </a:ext>
            </a:extLst>
          </p:cNvPr>
          <p:cNvSpPr/>
          <p:nvPr/>
        </p:nvSpPr>
        <p:spPr>
          <a:xfrm>
            <a:off x="8972479" y="4309972"/>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Chỉ</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lo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làm</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giàu</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a:t>
            </a:r>
            <a:endParaRPr kumimoji="0" lang="zh-CN" altLang="en-US" sz="2400" b="1" i="0" u="none" strike="noStrike" kern="1200" cap="none" spc="0" normalizeH="0" baseline="0" noProof="0" dirty="0">
              <a:ln>
                <a:noFill/>
              </a:ln>
              <a:solidFill>
                <a:schemeClr val="tx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xmlns="" val="379334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randombar(horizont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randombar(horizontal)">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9" grpId="0" animBg="1"/>
      <p:bldP spid="10" grpId="0" animBg="1"/>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A2C06896-5026-4A10-8F8B-76905847AAE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09"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矩形: 圆角 24">
            <a:extLst>
              <a:ext uri="{FF2B5EF4-FFF2-40B4-BE49-F238E27FC236}">
                <a16:creationId xmlns:a16="http://schemas.microsoft.com/office/drawing/2014/main" xmlns="" id="{5926048D-ABF4-4D6E-AEFA-1B8B196E3126}"/>
              </a:ext>
            </a:extLst>
          </p:cNvPr>
          <p:cNvSpPr/>
          <p:nvPr/>
        </p:nvSpPr>
        <p:spPr>
          <a:xfrm>
            <a:off x="2239150" y="407959"/>
            <a:ext cx="8472391"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b/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Phê</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phán</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biểu</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hiện</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sai</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trái</a:t>
            </a:r>
            <a:endParaRPr lang="zh-CN" altLang="en-US"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4" name="图片 2">
            <a:extLst>
              <a:ext uri="{FF2B5EF4-FFF2-40B4-BE49-F238E27FC236}">
                <a16:creationId xmlns:a16="http://schemas.microsoft.com/office/drawing/2014/main" xmlns="" id="{AF383EDA-C481-476F-82ED-0990C352DCF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940091" y="224867"/>
            <a:ext cx="1232592" cy="1119720"/>
          </a:xfrm>
          <a:prstGeom prst="rect">
            <a:avLst/>
          </a:prstGeom>
        </p:spPr>
      </p:pic>
      <p:sp>
        <p:nvSpPr>
          <p:cNvPr id="5" name="椭圆 23">
            <a:extLst>
              <a:ext uri="{FF2B5EF4-FFF2-40B4-BE49-F238E27FC236}">
                <a16:creationId xmlns:a16="http://schemas.microsoft.com/office/drawing/2014/main" xmlns="" id="{005B7840-D21D-422F-8CFA-4253B2A0535E}"/>
              </a:ext>
            </a:extLst>
          </p:cNvPr>
          <p:cNvSpPr/>
          <p:nvPr/>
        </p:nvSpPr>
        <p:spPr>
          <a:xfrm>
            <a:off x="332462" y="2673670"/>
            <a:ext cx="2709649" cy="2709649"/>
          </a:xfrm>
          <a:prstGeom prst="ellipse">
            <a:avLst/>
          </a:prstGeom>
          <a:solidFill>
            <a:srgbClr val="F19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err="1">
                <a:ln>
                  <a:noFill/>
                </a:ln>
                <a:solidFill>
                  <a:srgbClr val="0000FF"/>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Hậu</a:t>
            </a:r>
            <a:r>
              <a:rPr kumimoji="0" lang="en-US" altLang="zh-CN" sz="4000" b="1" i="0" u="none" strike="noStrike" kern="1200" cap="none" spc="0" normalizeH="0" noProof="0" dirty="0">
                <a:ln>
                  <a:noFill/>
                </a:ln>
                <a:solidFill>
                  <a:srgbClr val="0000FF"/>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000" b="1" i="0" u="none" strike="noStrike" kern="1200" cap="none" spc="0" normalizeH="0" noProof="0" dirty="0" err="1">
                <a:ln>
                  <a:noFill/>
                </a:ln>
                <a:solidFill>
                  <a:srgbClr val="0000FF"/>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quả</a:t>
            </a:r>
            <a:endParaRPr kumimoji="0" lang="zh-CN" alt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6" name="椭圆 24">
            <a:extLst>
              <a:ext uri="{FF2B5EF4-FFF2-40B4-BE49-F238E27FC236}">
                <a16:creationId xmlns:a16="http://schemas.microsoft.com/office/drawing/2014/main" xmlns="" id="{B74E3584-FDE5-4EBD-86EB-7C50B5D26549}"/>
              </a:ext>
            </a:extLst>
          </p:cNvPr>
          <p:cNvSpPr/>
          <p:nvPr/>
        </p:nvSpPr>
        <p:spPr>
          <a:xfrm>
            <a:off x="3806776" y="1668960"/>
            <a:ext cx="2009420"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Bị</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bắt</a:t>
            </a:r>
            <a:endParaRPr kumimoji="0" lang="zh-CN" altLang="en-US" sz="2400" b="1" i="0" u="none" strike="noStrike" kern="1200" cap="none" spc="0" normalizeH="0" baseline="0" noProof="0" dirty="0">
              <a:ln>
                <a:noFill/>
              </a:ln>
              <a:solidFill>
                <a:schemeClr val="tx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8" name="椭圆 24">
            <a:extLst>
              <a:ext uri="{FF2B5EF4-FFF2-40B4-BE49-F238E27FC236}">
                <a16:creationId xmlns:a16="http://schemas.microsoft.com/office/drawing/2014/main" xmlns="" id="{4BAF753F-DB7D-4AA3-9217-2E600D95B5E2}"/>
              </a:ext>
            </a:extLst>
          </p:cNvPr>
          <p:cNvSpPr/>
          <p:nvPr/>
        </p:nvSpPr>
        <p:spPr>
          <a:xfrm>
            <a:off x="6319598" y="1636302"/>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Thái</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ấp</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bổng</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lổng</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mất</a:t>
            </a:r>
            <a:endParaRPr kumimoji="0" lang="zh-CN" altLang="en-US" sz="2400" b="1" i="0" u="none" strike="noStrike" kern="1200" cap="none" spc="0" normalizeH="0" baseline="0" noProof="0" dirty="0">
              <a:ln>
                <a:noFill/>
              </a:ln>
              <a:solidFill>
                <a:schemeClr val="tx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9" name="椭圆 24">
            <a:extLst>
              <a:ext uri="{FF2B5EF4-FFF2-40B4-BE49-F238E27FC236}">
                <a16:creationId xmlns:a16="http://schemas.microsoft.com/office/drawing/2014/main" xmlns="" id="{A0EDCE79-E961-4C80-A9C3-29CC3C626E96}"/>
              </a:ext>
            </a:extLst>
          </p:cNvPr>
          <p:cNvSpPr/>
          <p:nvPr/>
        </p:nvSpPr>
        <p:spPr>
          <a:xfrm>
            <a:off x="9033442" y="1668960"/>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Xã</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tắc</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tổ</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tông</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bị</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giày</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xéo</a:t>
            </a:r>
            <a:endParaRPr kumimoji="0" lang="zh-CN" altLang="en-US" sz="2400" b="1" i="0" u="none" strike="noStrike" kern="1200" cap="none" spc="0" normalizeH="0" baseline="0" noProof="0" dirty="0">
              <a:ln>
                <a:noFill/>
              </a:ln>
              <a:solidFill>
                <a:schemeClr val="tx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0" name="椭圆 24">
            <a:extLst>
              <a:ext uri="{FF2B5EF4-FFF2-40B4-BE49-F238E27FC236}">
                <a16:creationId xmlns:a16="http://schemas.microsoft.com/office/drawing/2014/main" xmlns="" id="{74295509-BEBF-478D-9468-C43D2E80C200}"/>
              </a:ext>
            </a:extLst>
          </p:cNvPr>
          <p:cNvSpPr/>
          <p:nvPr/>
        </p:nvSpPr>
        <p:spPr>
          <a:xfrm>
            <a:off x="3687033" y="4255541"/>
            <a:ext cx="2129163" cy="2009421"/>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Phần</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mộ</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cũng</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bị</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quật</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lên</a:t>
            </a:r>
            <a:endParaRPr kumimoji="0" lang="zh-CN" altLang="en-US" sz="2400" b="1" i="0" u="none" strike="noStrike" kern="1200" cap="none" spc="0" normalizeH="0" baseline="0" noProof="0" dirty="0">
              <a:ln>
                <a:noFill/>
              </a:ln>
              <a:solidFill>
                <a:schemeClr val="tx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1" name="椭圆 24">
            <a:extLst>
              <a:ext uri="{FF2B5EF4-FFF2-40B4-BE49-F238E27FC236}">
                <a16:creationId xmlns:a16="http://schemas.microsoft.com/office/drawing/2014/main" xmlns="" id="{770568F8-1F07-47C6-BBC3-83AC3E2F72DA}"/>
              </a:ext>
            </a:extLst>
          </p:cNvPr>
          <p:cNvSpPr/>
          <p:nvPr/>
        </p:nvSpPr>
        <p:spPr>
          <a:xfrm>
            <a:off x="6319598" y="4309972"/>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Gia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quyến</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tai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nạn</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vợ</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con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mất</a:t>
            </a:r>
            <a:endParaRPr lang="zh-CN" altLang="en-US"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2" name="椭圆 24">
            <a:extLst>
              <a:ext uri="{FF2B5EF4-FFF2-40B4-BE49-F238E27FC236}">
                <a16:creationId xmlns:a16="http://schemas.microsoft.com/office/drawing/2014/main" xmlns="" id="{7D20F188-5C4E-447B-A324-452E8441D63E}"/>
              </a:ext>
            </a:extLst>
          </p:cNvPr>
          <p:cNvSpPr/>
          <p:nvPr/>
        </p:nvSpPr>
        <p:spPr>
          <a:xfrm>
            <a:off x="8859270" y="4169229"/>
            <a:ext cx="2544607" cy="2291678"/>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Thân</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kiếp</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chịu</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nhục</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tiếc</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dơ</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khôn</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rửa</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tên</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xấy</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còn</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lưu</a:t>
            </a:r>
            <a:endParaRPr kumimoji="0" lang="zh-CN" altLang="en-US" sz="2400" b="1" i="0" u="none" strike="noStrike" kern="1200" cap="none" spc="0" normalizeH="0" baseline="0" noProof="0" dirty="0">
              <a:ln>
                <a:noFill/>
              </a:ln>
              <a:solidFill>
                <a:schemeClr val="tx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xmlns="" val="376572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randombar(horizont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randombar(horizontal)">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9" grpId="0" animBg="1"/>
      <p:bldP spid="10" grpId="0"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7346B804-64B4-41CC-B77B-5545E6638AC2}"/>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PA_任意多边形 5">
            <a:extLst>
              <a:ext uri="{FF2B5EF4-FFF2-40B4-BE49-F238E27FC236}">
                <a16:creationId xmlns:a16="http://schemas.microsoft.com/office/drawing/2014/main" xmlns="" id="{2D1BD3C5-F28E-4A41-AA5D-5AF66396AE3F}"/>
              </a:ext>
            </a:extLst>
          </p:cNvPr>
          <p:cNvSpPr>
            <a:spLocks noEditPoints="1" noChangeArrowheads="1"/>
          </p:cNvSpPr>
          <p:nvPr>
            <p:custDataLst>
              <p:tags r:id="rId1"/>
            </p:custDataLst>
          </p:nvPr>
        </p:nvSpPr>
        <p:spPr bwMode="auto">
          <a:xfrm>
            <a:off x="498764" y="4155668"/>
            <a:ext cx="2056990"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8DFD2"/>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5" name="PA_任意多边形 5">
            <a:extLst>
              <a:ext uri="{FF2B5EF4-FFF2-40B4-BE49-F238E27FC236}">
                <a16:creationId xmlns:a16="http://schemas.microsoft.com/office/drawing/2014/main" xmlns="" id="{5A1EE44B-5AA8-4402-9211-9AA5414E36F0}"/>
              </a:ext>
            </a:extLst>
          </p:cNvPr>
          <p:cNvSpPr>
            <a:spLocks noEditPoints="1" noChangeArrowheads="1"/>
          </p:cNvSpPr>
          <p:nvPr>
            <p:custDataLst>
              <p:tags r:id="rId2"/>
            </p:custDataLst>
          </p:nvPr>
        </p:nvSpPr>
        <p:spPr bwMode="auto">
          <a:xfrm>
            <a:off x="337110" y="2139042"/>
            <a:ext cx="2406089"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8" name="矩形 37">
            <a:extLst>
              <a:ext uri="{FF2B5EF4-FFF2-40B4-BE49-F238E27FC236}">
                <a16:creationId xmlns:a16="http://schemas.microsoft.com/office/drawing/2014/main" xmlns="" id="{96983E7C-FCDE-4B8E-8F81-BECB6711611A}"/>
              </a:ext>
            </a:extLst>
          </p:cNvPr>
          <p:cNvSpPr/>
          <p:nvPr/>
        </p:nvSpPr>
        <p:spPr>
          <a:xfrm>
            <a:off x="488373" y="2247662"/>
            <a:ext cx="2213262" cy="58477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Nghệ</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thuật</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1" name="矩形 41">
            <a:extLst>
              <a:ext uri="{FF2B5EF4-FFF2-40B4-BE49-F238E27FC236}">
                <a16:creationId xmlns:a16="http://schemas.microsoft.com/office/drawing/2014/main" xmlns="" id="{7CCDDDD8-6218-41ED-A11D-9CE340D0C8A8}"/>
              </a:ext>
            </a:extLst>
          </p:cNvPr>
          <p:cNvSpPr/>
          <p:nvPr/>
        </p:nvSpPr>
        <p:spPr>
          <a:xfrm>
            <a:off x="705627" y="4276609"/>
            <a:ext cx="1850127" cy="584775"/>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Nội</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dung</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4" name="Rectangle 13">
            <a:extLst>
              <a:ext uri="{FF2B5EF4-FFF2-40B4-BE49-F238E27FC236}">
                <a16:creationId xmlns:a16="http://schemas.microsoft.com/office/drawing/2014/main" xmlns="" id="{B1579C7C-8B80-40FA-972D-F9A840C3DAE1}"/>
              </a:ext>
            </a:extLst>
          </p:cNvPr>
          <p:cNvSpPr/>
          <p:nvPr/>
        </p:nvSpPr>
        <p:spPr>
          <a:xfrm>
            <a:off x="3214248" y="1794024"/>
            <a:ext cx="8368151" cy="1477328"/>
          </a:xfrm>
          <a:prstGeom prst="rect">
            <a:avLst/>
          </a:prstGeom>
        </p:spPr>
        <p:txBody>
          <a:bodyPr wrap="square">
            <a:spAutoFit/>
          </a:bodyPr>
          <a:lstStyle/>
          <a:p>
            <a:pPr algn="just"/>
            <a:r>
              <a:rPr lang="en-US" sz="3000" i="1" dirty="0" err="1">
                <a:latin typeface="Times New Roman" panose="02020603050405020304" pitchFamily="18" charset="0"/>
                <a:ea typeface="Calibri" panose="020F0502020204030204" pitchFamily="34" charset="0"/>
              </a:rPr>
              <a:t>Cấu</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trúc</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đối</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xứng</a:t>
            </a:r>
            <a:r>
              <a:rPr lang="en-US" sz="3000" i="1" dirty="0">
                <a:latin typeface="Times New Roman" panose="02020603050405020304" pitchFamily="18" charset="0"/>
                <a:ea typeface="Calibri" panose="020F0502020204030204" pitchFamily="34" charset="0"/>
              </a:rPr>
              <a:t> + </a:t>
            </a:r>
            <a:r>
              <a:rPr lang="en-US" sz="3000" i="1" dirty="0" err="1">
                <a:latin typeface="Times New Roman" panose="02020603050405020304" pitchFamily="18" charset="0"/>
                <a:ea typeface="Calibri" panose="020F0502020204030204" pitchFamily="34" charset="0"/>
              </a:rPr>
              <a:t>Đối</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lập</a:t>
            </a:r>
            <a:r>
              <a:rPr lang="en-US" sz="3000" i="1" dirty="0">
                <a:latin typeface="Times New Roman" panose="02020603050405020304" pitchFamily="18" charset="0"/>
                <a:ea typeface="Calibri" panose="020F0502020204030204" pitchFamily="34" charset="0"/>
              </a:rPr>
              <a:t> + </a:t>
            </a:r>
            <a:r>
              <a:rPr lang="en-US" sz="3000" i="1" dirty="0" err="1">
                <a:latin typeface="Times New Roman" panose="02020603050405020304" pitchFamily="18" charset="0"/>
                <a:ea typeface="Calibri" panose="020F0502020204030204" pitchFamily="34" charset="0"/>
              </a:rPr>
              <a:t>Điệp</a:t>
            </a:r>
            <a:r>
              <a:rPr lang="en-US" sz="3000" i="1" dirty="0">
                <a:latin typeface="Times New Roman" panose="02020603050405020304" pitchFamily="18" charset="0"/>
                <a:ea typeface="Calibri" panose="020F0502020204030204" pitchFamily="34" charset="0"/>
              </a:rPr>
              <a:t> + </a:t>
            </a:r>
            <a:r>
              <a:rPr lang="en-US" sz="3000" i="1" dirty="0" err="1">
                <a:latin typeface="Times New Roman" panose="02020603050405020304" pitchFamily="18" charset="0"/>
                <a:ea typeface="Calibri" panose="020F0502020204030204" pitchFamily="34" charset="0"/>
              </a:rPr>
              <a:t>Lập</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luận</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lôgíc</a:t>
            </a:r>
            <a:r>
              <a:rPr lang="en-US" sz="3000" i="1" dirty="0">
                <a:latin typeface="Times New Roman" panose="02020603050405020304" pitchFamily="18" charset="0"/>
                <a:ea typeface="Calibri" panose="020F0502020204030204" pitchFamily="34" charset="0"/>
              </a:rPr>
              <a:t> + </a:t>
            </a:r>
            <a:r>
              <a:rPr lang="en-US" sz="3000" i="1" dirty="0" err="1">
                <a:latin typeface="Times New Roman" panose="02020603050405020304" pitchFamily="18" charset="0"/>
                <a:ea typeface="Calibri" panose="020F0502020204030204" pitchFamily="34" charset="0"/>
              </a:rPr>
              <a:t>Câu</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văn</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biền</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ngẫu</a:t>
            </a:r>
            <a:r>
              <a:rPr lang="en-US" sz="3000" i="1" dirty="0">
                <a:latin typeface="Times New Roman" panose="02020603050405020304" pitchFamily="18" charset="0"/>
                <a:ea typeface="Calibri" panose="020F0502020204030204" pitchFamily="34" charset="0"/>
              </a:rPr>
              <a:t> + </a:t>
            </a:r>
            <a:r>
              <a:rPr lang="en-US" sz="3000" i="1" dirty="0" err="1">
                <a:latin typeface="Times New Roman" panose="02020603050405020304" pitchFamily="18" charset="0"/>
                <a:ea typeface="Calibri" panose="020F0502020204030204" pitchFamily="34" charset="0"/>
              </a:rPr>
              <a:t>Hình</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ảnh</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trào</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lộng</a:t>
            </a:r>
            <a:r>
              <a:rPr lang="en-US" sz="3000" i="1" dirty="0">
                <a:latin typeface="Times New Roman" panose="02020603050405020304" pitchFamily="18" charset="0"/>
                <a:ea typeface="Calibri" panose="020F0502020204030204" pitchFamily="34" charset="0"/>
              </a:rPr>
              <a:t> + </a:t>
            </a:r>
            <a:r>
              <a:rPr lang="en-US" sz="3000" i="1" dirty="0" err="1">
                <a:latin typeface="Times New Roman" panose="02020603050405020304" pitchFamily="18" charset="0"/>
                <a:ea typeface="Calibri" panose="020F0502020204030204" pitchFamily="34" charset="0"/>
              </a:rPr>
              <a:t>Giọng</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điệu</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tâm</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tình</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nghiêm</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khắc</a:t>
            </a:r>
            <a:endParaRPr lang="en-US" altLang="en-US" sz="3000" i="1" dirty="0">
              <a:solidFill>
                <a:srgbClr val="CC3300"/>
              </a:solidFill>
              <a:latin typeface=".VnArial Narrow" pitchFamily="34" charset="0"/>
              <a:sym typeface="Symbol" pitchFamily="18" charset="2"/>
            </a:endParaRPr>
          </a:p>
        </p:txBody>
      </p:sp>
      <p:sp>
        <p:nvSpPr>
          <p:cNvPr id="15" name="Rectangle 14">
            <a:extLst>
              <a:ext uri="{FF2B5EF4-FFF2-40B4-BE49-F238E27FC236}">
                <a16:creationId xmlns:a16="http://schemas.microsoft.com/office/drawing/2014/main" xmlns="" id="{1949BBC1-3432-4C09-89E5-E105F44BB108}"/>
              </a:ext>
            </a:extLst>
          </p:cNvPr>
          <p:cNvSpPr/>
          <p:nvPr/>
        </p:nvSpPr>
        <p:spPr>
          <a:xfrm>
            <a:off x="3141510" y="3582425"/>
            <a:ext cx="8551726" cy="1015663"/>
          </a:xfrm>
          <a:prstGeom prst="rect">
            <a:avLst/>
          </a:prstGeom>
        </p:spPr>
        <p:txBody>
          <a:bodyPr wrap="square">
            <a:spAutoFit/>
          </a:bodyPr>
          <a:lstStyle/>
          <a:p>
            <a:pPr algn="just"/>
            <a:r>
              <a:rPr lang="en-US" sz="3000" b="1" i="1"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30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30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latin typeface="Times New Roman" panose="02020603050405020304" pitchFamily="18" charset="0"/>
                <a:cs typeface="Times New Roman" panose="02020603050405020304" pitchFamily="18" charset="0"/>
                <a:sym typeface="Wingdings" panose="05000000000000000000" pitchFamily="2" charset="2"/>
              </a:rPr>
              <a:t>sai</a:t>
            </a:r>
            <a:r>
              <a:rPr lang="en-US" sz="30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Quên</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hết</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dự</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bổn</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phận</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mất</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cảnh</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giác</a:t>
            </a:r>
            <a:r>
              <a:rPr lang="en-US" sz="3000" i="1" dirty="0">
                <a:latin typeface="Times New Roman" panose="02020603050405020304" pitchFamily="18" charset="0"/>
                <a:cs typeface="Times New Roman" panose="02020603050405020304" pitchFamily="18" charset="0"/>
                <a:sym typeface="Wingdings" panose="05000000000000000000" pitchFamily="2" charset="2"/>
              </a:rPr>
              <a:t> +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Lối</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cầu</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an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hưởng</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lạc</a:t>
            </a:r>
            <a:endParaRPr lang="en-SG" sz="3000" i="1"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xmlns="" id="{B40DF6BA-E2F1-486D-8330-06BBD0520ADF}"/>
              </a:ext>
            </a:extLst>
          </p:cNvPr>
          <p:cNvSpPr/>
          <p:nvPr/>
        </p:nvSpPr>
        <p:spPr>
          <a:xfrm>
            <a:off x="2353748" y="5900602"/>
            <a:ext cx="8020000" cy="7666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457200" indent="-457200" algn="ctr">
              <a:buFont typeface="Wingdings" panose="05000000000000000000" pitchFamily="2" charset="2"/>
              <a:buChar char="è"/>
            </a:pPr>
            <a:r>
              <a:rPr lang="en-US" altLang="en-US" sz="3200" b="1" i="1" dirty="0" err="1">
                <a:solidFill>
                  <a:srgbClr val="FF0000"/>
                </a:solidFill>
                <a:latin typeface="Times New Roman" panose="02020603050405020304" pitchFamily="18" charset="0"/>
                <a:cs typeface="Times New Roman" panose="02020603050405020304" pitchFamily="18" charset="0"/>
              </a:rPr>
              <a:t>Mục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đích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Cảnh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tỉnh</a:t>
            </a:r>
            <a:r>
              <a:rPr lang="en-US" altLang="en-US" sz="3200" b="1" i="1" dirty="0">
                <a:solidFill>
                  <a:srgbClr val="FF0000"/>
                </a:solidFill>
                <a:latin typeface="Times New Roman" panose="02020603050405020304" pitchFamily="18" charset="0"/>
                <a:cs typeface="Times New Roman" panose="02020603050405020304" pitchFamily="18" charset="0"/>
              </a:rPr>
              <a:t> + </a:t>
            </a:r>
            <a:r>
              <a:rPr lang="en-US" altLang="en-US" sz="3200" b="1" i="1" dirty="0" err="1">
                <a:solidFill>
                  <a:srgbClr val="FF0000"/>
                </a:solidFill>
                <a:latin typeface="Times New Roman" panose="02020603050405020304" pitchFamily="18" charset="0"/>
                <a:cs typeface="Times New Roman" panose="02020603050405020304" pitchFamily="18" charset="0"/>
              </a:rPr>
              <a:t>Phê</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phán</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SG" sz="3200" b="1" i="1" dirty="0" err="1">
                <a:solidFill>
                  <a:srgbClr val="FF0000"/>
                </a:solidFill>
                <a:latin typeface="Times New Roman"/>
              </a:rPr>
              <a:t>tướng</a:t>
            </a:r>
            <a:r>
              <a:rPr lang="en-SG" sz="3200" b="1" i="1" dirty="0">
                <a:solidFill>
                  <a:srgbClr val="FF0000"/>
                </a:solidFill>
                <a:latin typeface="Times New Roman"/>
              </a:rPr>
              <a:t> </a:t>
            </a:r>
            <a:r>
              <a:rPr lang="en-SG" sz="3200" b="1" i="1" dirty="0" err="1">
                <a:solidFill>
                  <a:srgbClr val="FF0000"/>
                </a:solidFill>
                <a:latin typeface="Times New Roman"/>
              </a:rPr>
              <a:t>sĩ</a:t>
            </a:r>
            <a:endParaRPr lang="en-SG" sz="3200" b="1" i="1" dirty="0">
              <a:solidFill>
                <a:srgbClr val="FF0000"/>
              </a:solidFill>
              <a:latin typeface="Times New Roman"/>
            </a:endParaRPr>
          </a:p>
        </p:txBody>
      </p:sp>
      <p:sp>
        <p:nvSpPr>
          <p:cNvPr id="19" name="矩形: 圆角 24">
            <a:extLst>
              <a:ext uri="{FF2B5EF4-FFF2-40B4-BE49-F238E27FC236}">
                <a16:creationId xmlns:a16="http://schemas.microsoft.com/office/drawing/2014/main" xmlns="" id="{24AA686D-7CF8-4B1C-8595-78BD13A1C42A}"/>
              </a:ext>
            </a:extLst>
          </p:cNvPr>
          <p:cNvSpPr/>
          <p:nvPr/>
        </p:nvSpPr>
        <p:spPr>
          <a:xfrm>
            <a:off x="2685466" y="407959"/>
            <a:ext cx="7862790"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200" b="1" dirty="0" smtClean="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Phê</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phán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biểu</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hiện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sai</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trái</a:t>
            </a:r>
            <a:endParaRPr lang="zh-CN" altLang="en-US"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20" name="图片 2">
            <a:extLst>
              <a:ext uri="{FF2B5EF4-FFF2-40B4-BE49-F238E27FC236}">
                <a16:creationId xmlns:a16="http://schemas.microsoft.com/office/drawing/2014/main" xmlns="" id="{5AB48C45-9362-4C92-85CD-30D6E38FE5F4}"/>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386406" y="224867"/>
            <a:ext cx="1232592" cy="1119720"/>
          </a:xfrm>
          <a:prstGeom prst="rect">
            <a:avLst/>
          </a:prstGeom>
        </p:spPr>
      </p:pic>
      <p:sp>
        <p:nvSpPr>
          <p:cNvPr id="12" name="Rectangle 11">
            <a:extLst>
              <a:ext uri="{FF2B5EF4-FFF2-40B4-BE49-F238E27FC236}">
                <a16:creationId xmlns:a16="http://schemas.microsoft.com/office/drawing/2014/main" xmlns="" id="{DA01C48B-BF64-4318-B766-2A985794A588}"/>
              </a:ext>
            </a:extLst>
          </p:cNvPr>
          <p:cNvSpPr/>
          <p:nvPr/>
        </p:nvSpPr>
        <p:spPr>
          <a:xfrm>
            <a:off x="3122460" y="4716100"/>
            <a:ext cx="8551726" cy="1015663"/>
          </a:xfrm>
          <a:prstGeom prst="rect">
            <a:avLst/>
          </a:prstGeom>
        </p:spPr>
        <p:txBody>
          <a:bodyPr wrap="square">
            <a:spAutoFit/>
          </a:bodyPr>
          <a:lstStyle/>
          <a:p>
            <a:pPr algn="just"/>
            <a:r>
              <a:rPr lang="en-US" sz="3000" b="1" i="1" dirty="0" err="1">
                <a:latin typeface="Times New Roman" panose="02020603050405020304" pitchFamily="18" charset="0"/>
                <a:cs typeface="Times New Roman" panose="02020603050405020304" pitchFamily="18" charset="0"/>
                <a:sym typeface="Wingdings" panose="05000000000000000000" pitchFamily="2" charset="2"/>
              </a:rPr>
              <a:t>Hậu</a:t>
            </a:r>
            <a:r>
              <a:rPr lang="en-US" sz="30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latin typeface="Times New Roman" panose="02020603050405020304" pitchFamily="18" charset="0"/>
                <a:cs typeface="Times New Roman" panose="02020603050405020304" pitchFamily="18" charset="0"/>
                <a:sym typeface="Wingdings" panose="05000000000000000000" pitchFamily="2" charset="2"/>
              </a:rPr>
              <a:t>quả</a:t>
            </a:r>
            <a:r>
              <a:rPr lang="en-US" sz="30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Mất</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hết</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lực</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trí</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giặc</a:t>
            </a:r>
            <a:r>
              <a:rPr lang="en-US" sz="3000" i="1" dirty="0">
                <a:latin typeface="Times New Roman" panose="02020603050405020304" pitchFamily="18" charset="0"/>
                <a:cs typeface="Times New Roman" panose="02020603050405020304" pitchFamily="18" charset="0"/>
                <a:sym typeface="Wingdings" panose="05000000000000000000" pitchFamily="2" charset="2"/>
              </a:rPr>
              <a:t> 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mất</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3000" i="1" dirty="0">
                <a:latin typeface="Times New Roman" panose="02020603050405020304" pitchFamily="18" charset="0"/>
                <a:cs typeface="Times New Roman" panose="02020603050405020304" pitchFamily="18" charset="0"/>
                <a:sym typeface="Wingdings" panose="05000000000000000000" pitchFamily="2" charset="2"/>
              </a:rPr>
              <a:t> tan</a:t>
            </a:r>
            <a:endParaRPr lang="en-SG" sz="3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53030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ircle(in)">
                                      <p:cBhvr>
                                        <p:cTn id="41" dur="20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1" grpId="0"/>
      <p:bldP spid="14" grpId="0"/>
      <p:bldP spid="15" grpId="0"/>
      <p:bldP spid="17" grpId="0" animBg="1"/>
      <p:bldP spid="19" grpId="0" animBg="1"/>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A2C06896-5026-4A10-8F8B-76905847AAE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09"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矩形: 圆角 24">
            <a:extLst>
              <a:ext uri="{FF2B5EF4-FFF2-40B4-BE49-F238E27FC236}">
                <a16:creationId xmlns:a16="http://schemas.microsoft.com/office/drawing/2014/main" xmlns="" id="{5926048D-ABF4-4D6E-AEFA-1B8B196E3126}"/>
              </a:ext>
            </a:extLst>
          </p:cNvPr>
          <p:cNvSpPr/>
          <p:nvPr/>
        </p:nvSpPr>
        <p:spPr>
          <a:xfrm>
            <a:off x="2753500" y="411094"/>
            <a:ext cx="6937507"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smtClean="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hành</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động</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nên</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làm</a:t>
            </a:r>
            <a:endParaRPr lang="zh-CN" altLang="en-US"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4" name="图片 2">
            <a:extLst>
              <a:ext uri="{FF2B5EF4-FFF2-40B4-BE49-F238E27FC236}">
                <a16:creationId xmlns:a16="http://schemas.microsoft.com/office/drawing/2014/main" xmlns="" id="{AF383EDA-C481-476F-82ED-0990C352DCF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454441" y="228002"/>
            <a:ext cx="1232592" cy="1119720"/>
          </a:xfrm>
          <a:prstGeom prst="rect">
            <a:avLst/>
          </a:prstGeom>
        </p:spPr>
      </p:pic>
      <p:sp>
        <p:nvSpPr>
          <p:cNvPr id="5" name="椭圆 23">
            <a:extLst>
              <a:ext uri="{FF2B5EF4-FFF2-40B4-BE49-F238E27FC236}">
                <a16:creationId xmlns:a16="http://schemas.microsoft.com/office/drawing/2014/main" xmlns="" id="{005B7840-D21D-422F-8CFA-4253B2A0535E}"/>
              </a:ext>
            </a:extLst>
          </p:cNvPr>
          <p:cNvSpPr/>
          <p:nvPr/>
        </p:nvSpPr>
        <p:spPr>
          <a:xfrm>
            <a:off x="650493" y="1753369"/>
            <a:ext cx="2249486" cy="2140069"/>
          </a:xfrm>
          <a:prstGeom prst="ellipse">
            <a:avLst/>
          </a:prstGeom>
          <a:solidFill>
            <a:srgbClr val="F19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rgbClr val="0000FF"/>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a:t>
            </a:r>
            <a:r>
              <a:rPr lang="en-US" altLang="zh-CN" sz="3200" b="1" dirty="0" err="1">
                <a:solidFill>
                  <a:srgbClr val="0000FF"/>
                </a:solidFill>
                <a:latin typeface="Times New Roman" panose="02020603050405020304" pitchFamily="18" charset="0"/>
                <a:ea typeface="小考拉体" panose="02000503000000000000" pitchFamily="2" charset="-122"/>
                <a:cs typeface="Times New Roman" panose="02020603050405020304" pitchFamily="18" charset="0"/>
              </a:rPr>
              <a:t>ành</a:t>
            </a:r>
            <a:r>
              <a:rPr lang="en-US" altLang="zh-CN" sz="3200" b="1" dirty="0">
                <a:solidFill>
                  <a:srgbClr val="0000FF"/>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dirty="0" err="1">
                <a:solidFill>
                  <a:srgbClr val="0000FF"/>
                </a:solidFill>
                <a:latin typeface="Times New Roman" panose="02020603050405020304" pitchFamily="18" charset="0"/>
                <a:ea typeface="小考拉体" panose="02000503000000000000" pitchFamily="2" charset="-122"/>
                <a:cs typeface="Times New Roman" panose="02020603050405020304" pitchFamily="18" charset="0"/>
              </a:rPr>
              <a:t>động</a:t>
            </a:r>
            <a:r>
              <a:rPr lang="en-US" altLang="zh-CN" sz="3200" b="1" dirty="0">
                <a:solidFill>
                  <a:srgbClr val="0000FF"/>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dirty="0" err="1">
                <a:solidFill>
                  <a:srgbClr val="0000FF"/>
                </a:solidFill>
                <a:latin typeface="Times New Roman" panose="02020603050405020304" pitchFamily="18" charset="0"/>
                <a:ea typeface="小考拉体" panose="02000503000000000000" pitchFamily="2" charset="-122"/>
                <a:cs typeface="Times New Roman" panose="02020603050405020304" pitchFamily="18" charset="0"/>
              </a:rPr>
              <a:t>nên</a:t>
            </a:r>
            <a:r>
              <a:rPr lang="en-US" altLang="zh-CN" sz="3200" b="1" dirty="0">
                <a:solidFill>
                  <a:srgbClr val="0000FF"/>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dirty="0" err="1">
                <a:solidFill>
                  <a:srgbClr val="0000FF"/>
                </a:solidFill>
                <a:latin typeface="Times New Roman" panose="02020603050405020304" pitchFamily="18" charset="0"/>
                <a:ea typeface="小考拉体" panose="02000503000000000000" pitchFamily="2" charset="-122"/>
                <a:cs typeface="Times New Roman" panose="02020603050405020304" pitchFamily="18" charset="0"/>
              </a:rPr>
              <a:t>làm</a:t>
            </a:r>
            <a:endParaRPr kumimoji="0" lang="zh-CN"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6" name="椭圆 24">
            <a:extLst>
              <a:ext uri="{FF2B5EF4-FFF2-40B4-BE49-F238E27FC236}">
                <a16:creationId xmlns:a16="http://schemas.microsoft.com/office/drawing/2014/main" xmlns="" id="{B74E3584-FDE5-4EBD-86EB-7C50B5D26549}"/>
              </a:ext>
            </a:extLst>
          </p:cNvPr>
          <p:cNvSpPr/>
          <p:nvPr/>
        </p:nvSpPr>
        <p:spPr>
          <a:xfrm>
            <a:off x="3806776" y="1668960"/>
            <a:ext cx="2009420"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noProof="0"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Đề</a:t>
            </a:r>
            <a:r>
              <a:rPr lang="en-US" altLang="zh-CN" sz="2400" b="1" noProof="0"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cao</a:t>
            </a:r>
            <a:r>
              <a:rPr lang="en-US" altLang="zh-CN" sz="2400" b="1" noProof="0"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cảnh</a:t>
            </a:r>
            <a:r>
              <a:rPr lang="en-US" altLang="zh-CN" sz="2400" b="1" noProof="0"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giác</a:t>
            </a:r>
            <a:endParaRPr kumimoji="0" lang="zh-CN" altLang="en-US" sz="2400" b="1" i="0" u="none" strike="noStrike" kern="1200" cap="none" spc="0" normalizeH="0" baseline="0" noProof="0" dirty="0">
              <a:ln>
                <a:noFill/>
              </a:ln>
              <a:solidFill>
                <a:schemeClr val="tx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8" name="椭圆 24">
            <a:extLst>
              <a:ext uri="{FF2B5EF4-FFF2-40B4-BE49-F238E27FC236}">
                <a16:creationId xmlns:a16="http://schemas.microsoft.com/office/drawing/2014/main" xmlns="" id="{4BAF753F-DB7D-4AA3-9217-2E600D95B5E2}"/>
              </a:ext>
            </a:extLst>
          </p:cNvPr>
          <p:cNvSpPr/>
          <p:nvPr/>
        </p:nvSpPr>
        <p:spPr>
          <a:xfrm>
            <a:off x="6319598" y="1636302"/>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Rèn</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luyện</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cung</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tên</a:t>
            </a:r>
            <a:endParaRPr kumimoji="0" lang="zh-CN" altLang="en-US" sz="2400" b="1" i="0" u="none" strike="noStrike" kern="1200" cap="none" spc="0" normalizeH="0" baseline="0" noProof="0" dirty="0">
              <a:ln>
                <a:noFill/>
              </a:ln>
              <a:solidFill>
                <a:schemeClr val="tx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9" name="椭圆 24">
            <a:extLst>
              <a:ext uri="{FF2B5EF4-FFF2-40B4-BE49-F238E27FC236}">
                <a16:creationId xmlns:a16="http://schemas.microsoft.com/office/drawing/2014/main" xmlns="" id="{A0EDCE79-E961-4C80-A9C3-29CC3C626E96}"/>
              </a:ext>
            </a:extLst>
          </p:cNvPr>
          <p:cNvSpPr/>
          <p:nvPr/>
        </p:nvSpPr>
        <p:spPr>
          <a:xfrm>
            <a:off x="9103108" y="1668960"/>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Tập</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võ</a:t>
            </a:r>
            <a:r>
              <a:rPr lang="en-US" altLang="zh-CN" sz="2400" b="1" dirty="0">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tx1"/>
                </a:solidFill>
                <a:latin typeface="Times New Roman" panose="02020603050405020304" pitchFamily="18" charset="0"/>
                <a:ea typeface="小考拉体" panose="02000503000000000000" pitchFamily="2" charset="-122"/>
                <a:cs typeface="Times New Roman" panose="02020603050405020304" pitchFamily="18" charset="0"/>
              </a:rPr>
              <a:t>nghệ</a:t>
            </a:r>
            <a:endParaRPr kumimoji="0" lang="zh-CN" altLang="en-US" sz="2400" b="1" i="0" u="none" strike="noStrike" kern="1200" cap="none" spc="0" normalizeH="0" baseline="0" noProof="0" dirty="0">
              <a:ln>
                <a:noFill/>
              </a:ln>
              <a:solidFill>
                <a:schemeClr val="tx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0" name="椭圆 24">
            <a:extLst>
              <a:ext uri="{FF2B5EF4-FFF2-40B4-BE49-F238E27FC236}">
                <a16:creationId xmlns:a16="http://schemas.microsoft.com/office/drawing/2014/main" xmlns="" id="{74295509-BEBF-478D-9468-C43D2E80C200}"/>
              </a:ext>
            </a:extLst>
          </p:cNvPr>
          <p:cNvSpPr/>
          <p:nvPr/>
        </p:nvSpPr>
        <p:spPr>
          <a:xfrm>
            <a:off x="3687033" y="4255541"/>
            <a:ext cx="2289224" cy="2140069"/>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Thái</a:t>
            </a:r>
            <a:r>
              <a:rPr lang="en-US" altLang="zh-CN" sz="2400" b="1" dirty="0">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ấp</a:t>
            </a:r>
            <a:r>
              <a:rPr lang="en-US" altLang="zh-CN" sz="2400" b="1" dirty="0">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vững</a:t>
            </a:r>
            <a:r>
              <a:rPr lang="en-US" altLang="zh-CN" sz="2400" b="1" dirty="0">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bền</a:t>
            </a:r>
            <a:r>
              <a:rPr lang="en-US" altLang="zh-CN" sz="2400" b="1" dirty="0">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bổng</a:t>
            </a:r>
            <a:r>
              <a:rPr lang="en-US" altLang="zh-CN" sz="2400" b="1" dirty="0">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lộc</a:t>
            </a:r>
            <a:r>
              <a:rPr lang="en-US" altLang="zh-CN" sz="2400" b="1" dirty="0">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được</a:t>
            </a:r>
            <a:r>
              <a:rPr lang="en-US" altLang="zh-CN" sz="2400" b="1" dirty="0">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hưởng</a:t>
            </a:r>
            <a:r>
              <a:rPr lang="en-US" altLang="zh-CN" sz="2400" b="1" dirty="0">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thụ</a:t>
            </a:r>
            <a:endParaRPr kumimoji="0" lang="zh-CN" alt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1" name="椭圆 24">
            <a:extLst>
              <a:ext uri="{FF2B5EF4-FFF2-40B4-BE49-F238E27FC236}">
                <a16:creationId xmlns:a16="http://schemas.microsoft.com/office/drawing/2014/main" xmlns="" id="{770568F8-1F07-47C6-BBC3-83AC3E2F72DA}"/>
              </a:ext>
            </a:extLst>
          </p:cNvPr>
          <p:cNvSpPr/>
          <p:nvPr/>
        </p:nvSpPr>
        <p:spPr>
          <a:xfrm>
            <a:off x="6190744" y="4179323"/>
            <a:ext cx="2289224" cy="2140069"/>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altLang="zh-CN" sz="2400" b="1" noProof="0" dirty="0">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Gia </a:t>
            </a:r>
            <a:r>
              <a:rPr lang="en-US" altLang="zh-CN" sz="2400" b="1" noProof="0" dirty="0" err="1">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quyến</a:t>
            </a:r>
            <a:r>
              <a:rPr lang="en-US" altLang="zh-CN" sz="2400" b="1" noProof="0" dirty="0">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êm</a:t>
            </a:r>
            <a:r>
              <a:rPr lang="en-US" altLang="zh-CN" sz="2400" b="1" noProof="0" dirty="0">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ấm</a:t>
            </a:r>
            <a:r>
              <a:rPr lang="en-US" altLang="zh-CN" sz="2400" b="1" noProof="0" dirty="0">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vợ</a:t>
            </a:r>
            <a:r>
              <a:rPr lang="en-US" altLang="zh-CN" sz="2400" b="1" noProof="0" dirty="0">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 con </a:t>
            </a:r>
            <a:r>
              <a:rPr lang="en-US" altLang="zh-CN" sz="2400" b="1" noProof="0" dirty="0" err="1">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bách</a:t>
            </a:r>
            <a:r>
              <a:rPr lang="en-US" altLang="zh-CN" sz="2400" b="1" noProof="0" dirty="0">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niên</a:t>
            </a:r>
            <a:r>
              <a:rPr lang="en-US" altLang="zh-CN" sz="2400" b="1" noProof="0" dirty="0">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giai</a:t>
            </a:r>
            <a:r>
              <a:rPr lang="en-US" altLang="zh-CN" sz="2400" b="1" noProof="0" dirty="0">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lão</a:t>
            </a:r>
            <a:endParaRPr lang="zh-CN" altLang="en-US" sz="2400" b="1" dirty="0">
              <a:solidFill>
                <a:srgbClr val="0070C0"/>
              </a:solidFill>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2" name="椭圆 24">
            <a:extLst>
              <a:ext uri="{FF2B5EF4-FFF2-40B4-BE49-F238E27FC236}">
                <a16:creationId xmlns:a16="http://schemas.microsoft.com/office/drawing/2014/main" xmlns="" id="{7D20F188-5C4E-447B-A324-452E8441D63E}"/>
              </a:ext>
            </a:extLst>
          </p:cNvPr>
          <p:cNvSpPr/>
          <p:nvPr/>
        </p:nvSpPr>
        <p:spPr>
          <a:xfrm>
            <a:off x="8972479" y="4212772"/>
            <a:ext cx="2457521" cy="2248135"/>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Tổ</a:t>
            </a:r>
            <a:r>
              <a:rPr lang="en-US" altLang="zh-CN" sz="2400" b="1" dirty="0">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tiên</a:t>
            </a:r>
            <a:r>
              <a:rPr lang="en-US" altLang="zh-CN" sz="2400" b="1" dirty="0">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được</a:t>
            </a:r>
            <a:r>
              <a:rPr lang="en-US" altLang="zh-CN" sz="2400" b="1" dirty="0">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thờ</a:t>
            </a:r>
            <a:r>
              <a:rPr lang="en-US" altLang="zh-CN" sz="2400" b="1" dirty="0">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cúng</a:t>
            </a:r>
            <a:r>
              <a:rPr lang="en-US" altLang="zh-CN" sz="2400" b="1" dirty="0">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 + </a:t>
            </a:r>
            <a:r>
              <a:rPr lang="en-US" altLang="zh-CN" sz="2400" b="1" dirty="0" err="1">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Trăm</a:t>
            </a:r>
            <a:r>
              <a:rPr lang="en-US" altLang="zh-CN" sz="2400" b="1" dirty="0">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năm</a:t>
            </a:r>
            <a:r>
              <a:rPr lang="en-US" altLang="zh-CN" sz="2400" b="1" dirty="0">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sau</a:t>
            </a:r>
            <a:r>
              <a:rPr lang="en-US" altLang="zh-CN" sz="2400" b="1" dirty="0">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còn</a:t>
            </a:r>
            <a:r>
              <a:rPr lang="en-US" altLang="zh-CN" sz="2400" b="1" dirty="0">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lưu</a:t>
            </a:r>
            <a:r>
              <a:rPr lang="en-US" altLang="zh-CN" sz="2400" b="1" dirty="0">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rgbClr val="0070C0"/>
                </a:solidFill>
                <a:latin typeface="Times New Roman" panose="02020603050405020304" pitchFamily="18" charset="0"/>
                <a:ea typeface="小考拉体" panose="02000503000000000000" pitchFamily="2" charset="-122"/>
                <a:cs typeface="Times New Roman" panose="02020603050405020304" pitchFamily="18" charset="0"/>
              </a:rPr>
              <a:t>danh</a:t>
            </a:r>
            <a:endParaRPr kumimoji="0" lang="zh-CN" alt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3" name="椭圆 23">
            <a:extLst>
              <a:ext uri="{FF2B5EF4-FFF2-40B4-BE49-F238E27FC236}">
                <a16:creationId xmlns:a16="http://schemas.microsoft.com/office/drawing/2014/main" xmlns="" id="{59E2048E-691D-4B04-A841-25C87B7A3C60}"/>
              </a:ext>
            </a:extLst>
          </p:cNvPr>
          <p:cNvSpPr/>
          <p:nvPr/>
        </p:nvSpPr>
        <p:spPr>
          <a:xfrm>
            <a:off x="656414" y="4299086"/>
            <a:ext cx="2249485" cy="2074744"/>
          </a:xfrm>
          <a:prstGeom prst="ellipse">
            <a:avLst/>
          </a:prstGeom>
          <a:solidFill>
            <a:srgbClr val="F19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srgbClr val="0000FF"/>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Kết</a:t>
            </a:r>
            <a:r>
              <a:rPr kumimoji="0" lang="en-US" altLang="zh-CN" sz="3200" b="1" i="0" u="none" strike="noStrike" kern="1200" cap="none" spc="0" normalizeH="0" noProof="0" dirty="0">
                <a:ln>
                  <a:noFill/>
                </a:ln>
                <a:solidFill>
                  <a:srgbClr val="0000FF"/>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3200" b="1" i="0" u="none" strike="noStrike" kern="1200" cap="none" spc="0" normalizeH="0" noProof="0" dirty="0" err="1">
                <a:ln>
                  <a:noFill/>
                </a:ln>
                <a:solidFill>
                  <a:srgbClr val="0000FF"/>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quả</a:t>
            </a:r>
            <a:endParaRPr kumimoji="0" lang="zh-CN"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xmlns="" val="372878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heel(1)">
                                      <p:cBhvr>
                                        <p:cTn id="35" dur="20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randombar(horizont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randombar(horizont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randombar(horizontal)">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9" grpId="0" animBg="1"/>
      <p:bldP spid="10" grpId="0" animBg="1"/>
      <p:bldP spid="11" grpId="0" animBg="1"/>
      <p:bldP spid="12"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7346B804-64B4-41CC-B77B-5545E6638AC2}"/>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PA_任意多边形 5">
            <a:extLst>
              <a:ext uri="{FF2B5EF4-FFF2-40B4-BE49-F238E27FC236}">
                <a16:creationId xmlns:a16="http://schemas.microsoft.com/office/drawing/2014/main" xmlns="" id="{2D1BD3C5-F28E-4A41-AA5D-5AF66396AE3F}"/>
              </a:ext>
            </a:extLst>
          </p:cNvPr>
          <p:cNvSpPr>
            <a:spLocks noEditPoints="1" noChangeArrowheads="1"/>
          </p:cNvSpPr>
          <p:nvPr>
            <p:custDataLst>
              <p:tags r:id="rId1"/>
            </p:custDataLst>
          </p:nvPr>
        </p:nvSpPr>
        <p:spPr bwMode="auto">
          <a:xfrm>
            <a:off x="498764" y="4155668"/>
            <a:ext cx="2056990"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8DFD2"/>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5" name="PA_任意多边形 5">
            <a:extLst>
              <a:ext uri="{FF2B5EF4-FFF2-40B4-BE49-F238E27FC236}">
                <a16:creationId xmlns:a16="http://schemas.microsoft.com/office/drawing/2014/main" xmlns="" id="{5A1EE44B-5AA8-4402-9211-9AA5414E36F0}"/>
              </a:ext>
            </a:extLst>
          </p:cNvPr>
          <p:cNvSpPr>
            <a:spLocks noEditPoints="1" noChangeArrowheads="1"/>
          </p:cNvSpPr>
          <p:nvPr>
            <p:custDataLst>
              <p:tags r:id="rId2"/>
            </p:custDataLst>
          </p:nvPr>
        </p:nvSpPr>
        <p:spPr bwMode="auto">
          <a:xfrm>
            <a:off x="337110" y="2139042"/>
            <a:ext cx="2406089"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8" name="矩形 37">
            <a:extLst>
              <a:ext uri="{FF2B5EF4-FFF2-40B4-BE49-F238E27FC236}">
                <a16:creationId xmlns:a16="http://schemas.microsoft.com/office/drawing/2014/main" xmlns="" id="{96983E7C-FCDE-4B8E-8F81-BECB6711611A}"/>
              </a:ext>
            </a:extLst>
          </p:cNvPr>
          <p:cNvSpPr/>
          <p:nvPr/>
        </p:nvSpPr>
        <p:spPr>
          <a:xfrm>
            <a:off x="488373" y="2247662"/>
            <a:ext cx="2213262" cy="58477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Nghệ</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thuật</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1" name="矩形 41">
            <a:extLst>
              <a:ext uri="{FF2B5EF4-FFF2-40B4-BE49-F238E27FC236}">
                <a16:creationId xmlns:a16="http://schemas.microsoft.com/office/drawing/2014/main" xmlns="" id="{7CCDDDD8-6218-41ED-A11D-9CE340D0C8A8}"/>
              </a:ext>
            </a:extLst>
          </p:cNvPr>
          <p:cNvSpPr/>
          <p:nvPr/>
        </p:nvSpPr>
        <p:spPr>
          <a:xfrm>
            <a:off x="705627" y="4276609"/>
            <a:ext cx="1850127" cy="584775"/>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Nội</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dung</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4" name="Rectangle 13">
            <a:extLst>
              <a:ext uri="{FF2B5EF4-FFF2-40B4-BE49-F238E27FC236}">
                <a16:creationId xmlns:a16="http://schemas.microsoft.com/office/drawing/2014/main" xmlns="" id="{B1579C7C-8B80-40FA-972D-F9A840C3DAE1}"/>
              </a:ext>
            </a:extLst>
          </p:cNvPr>
          <p:cNvSpPr/>
          <p:nvPr/>
        </p:nvSpPr>
        <p:spPr>
          <a:xfrm>
            <a:off x="3214248" y="2033510"/>
            <a:ext cx="8368151" cy="1077218"/>
          </a:xfrm>
          <a:prstGeom prst="rect">
            <a:avLst/>
          </a:prstGeom>
        </p:spPr>
        <p:txBody>
          <a:bodyPr wrap="square">
            <a:spAutoFit/>
          </a:bodyPr>
          <a:lstStyle/>
          <a:p>
            <a:pPr algn="just"/>
            <a:r>
              <a:rPr lang="en-US" sz="3200" dirty="0" err="1">
                <a:latin typeface="Times New Roman" panose="02020603050405020304" pitchFamily="18" charset="0"/>
                <a:ea typeface="Calibri" panose="020F0502020204030204" pitchFamily="34" charset="0"/>
              </a:rPr>
              <a:t>Câu</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nghi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vấn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thêm</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từ</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không</a:t>
            </a:r>
            <a:r>
              <a:rPr lang="en-US" sz="3200" dirty="0">
                <a:latin typeface="Times New Roman" panose="02020603050405020304" pitchFamily="18" charset="0"/>
                <a:ea typeface="Calibri" panose="020F0502020204030204" pitchFamily="34" charset="0"/>
              </a:rPr>
              <a:t>) + </a:t>
            </a:r>
            <a:r>
              <a:rPr lang="en-US" sz="3200" dirty="0" err="1">
                <a:latin typeface="Times New Roman" panose="02020603050405020304" pitchFamily="18" charset="0"/>
                <a:ea typeface="Calibri" panose="020F0502020204030204" pitchFamily="34" charset="0"/>
              </a:rPr>
              <a:t>Các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từ</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khẳng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định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Mãi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mãi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đời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đời</a:t>
            </a:r>
            <a:r>
              <a:rPr lang="en-US" sz="3200" dirty="0">
                <a:latin typeface="Times New Roman" panose="02020603050405020304" pitchFamily="18" charset="0"/>
                <a:ea typeface="Calibri" panose="020F0502020204030204" pitchFamily="34" charset="0"/>
              </a:rPr>
              <a:t> …</a:t>
            </a:r>
            <a:endParaRPr lang="en-US" altLang="en-US" sz="3200" dirty="0">
              <a:solidFill>
                <a:srgbClr val="CC3300"/>
              </a:solidFill>
              <a:latin typeface=".VnArial Narrow" pitchFamily="34" charset="0"/>
              <a:sym typeface="Symbol" pitchFamily="18" charset="2"/>
            </a:endParaRPr>
          </a:p>
        </p:txBody>
      </p:sp>
      <p:sp>
        <p:nvSpPr>
          <p:cNvPr id="15" name="Rectangle 14">
            <a:extLst>
              <a:ext uri="{FF2B5EF4-FFF2-40B4-BE49-F238E27FC236}">
                <a16:creationId xmlns:a16="http://schemas.microsoft.com/office/drawing/2014/main" xmlns="" id="{1949BBC1-3432-4C09-89E5-E105F44BB108}"/>
              </a:ext>
            </a:extLst>
          </p:cNvPr>
          <p:cNvSpPr/>
          <p:nvPr/>
        </p:nvSpPr>
        <p:spPr>
          <a:xfrm>
            <a:off x="3122460" y="3807751"/>
            <a:ext cx="5825597" cy="2062103"/>
          </a:xfrm>
          <a:prstGeom prst="rect">
            <a:avLst/>
          </a:prstGeom>
        </p:spPr>
        <p:txBody>
          <a:bodyPr wrap="square">
            <a:spAutoFit/>
          </a:bodyPr>
          <a:lstStyle/>
          <a:p>
            <a:pPr algn="just"/>
            <a:r>
              <a:rPr lang="en-US" sz="3200" dirty="0" err="1">
                <a:latin typeface="Times New Roman" panose="02020603050405020304" pitchFamily="18" charset="0"/>
                <a:ea typeface="Calibri" panose="020F0502020204030204" pitchFamily="34" charset="0"/>
                <a:cs typeface="Times New Roman" panose="02020603050405020304" pitchFamily="18" charset="0"/>
              </a:rPr>
              <a:t>Kêu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gọi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khích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lệ</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mọi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đắn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thắng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kẻ</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thù</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xâm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lược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hưởng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phúc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dài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lưu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danh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sách</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SG" sz="3000" i="1" dirty="0">
              <a:latin typeface="Times New Roman" panose="02020603050405020304" pitchFamily="18" charset="0"/>
              <a:cs typeface="Times New Roman" panose="02020603050405020304" pitchFamily="18" charset="0"/>
            </a:endParaRPr>
          </a:p>
        </p:txBody>
      </p:sp>
      <p:sp>
        <p:nvSpPr>
          <p:cNvPr id="19" name="矩形: 圆角 24">
            <a:extLst>
              <a:ext uri="{FF2B5EF4-FFF2-40B4-BE49-F238E27FC236}">
                <a16:creationId xmlns:a16="http://schemas.microsoft.com/office/drawing/2014/main" xmlns="" id="{24AA686D-7CF8-4B1C-8595-78BD13A1C42A}"/>
              </a:ext>
            </a:extLst>
          </p:cNvPr>
          <p:cNvSpPr/>
          <p:nvPr/>
        </p:nvSpPr>
        <p:spPr>
          <a:xfrm>
            <a:off x="2685466" y="407959"/>
            <a:ext cx="6698020"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200" b="1" dirty="0" smtClean="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hành</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động</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nên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làm</a:t>
            </a:r>
            <a:endParaRPr lang="zh-CN" altLang="en-US"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20" name="图片 2">
            <a:extLst>
              <a:ext uri="{FF2B5EF4-FFF2-40B4-BE49-F238E27FC236}">
                <a16:creationId xmlns:a16="http://schemas.microsoft.com/office/drawing/2014/main" xmlns="" id="{5AB48C45-9362-4C92-85CD-30D6E38FE5F4}"/>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386406" y="224867"/>
            <a:ext cx="1232592" cy="1119720"/>
          </a:xfrm>
          <a:prstGeom prst="rect">
            <a:avLst/>
          </a:prstGeom>
        </p:spPr>
      </p:pic>
      <p:pic>
        <p:nvPicPr>
          <p:cNvPr id="9" name="Picture 8">
            <a:extLst>
              <a:ext uri="{FF2B5EF4-FFF2-40B4-BE49-F238E27FC236}">
                <a16:creationId xmlns:a16="http://schemas.microsoft.com/office/drawing/2014/main" xmlns="" id="{4733E476-39B6-44A1-AB79-52B26E7D1622}"/>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948057" y="3155095"/>
            <a:ext cx="3614057" cy="3614057"/>
          </a:xfrm>
          <a:prstGeom prst="rect">
            <a:avLst/>
          </a:prstGeom>
        </p:spPr>
      </p:pic>
    </p:spTree>
    <p:extLst>
      <p:ext uri="{BB962C8B-B14F-4D97-AF65-F5344CB8AC3E}">
        <p14:creationId xmlns:p14="http://schemas.microsoft.com/office/powerpoint/2010/main" xmlns="" val="418752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1" grpId="0"/>
      <p:bldP spid="14" grpId="0"/>
      <p:bldP spid="15" grpId="0"/>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6DC8C58C-82C6-4D62-AE5D-E879FAF397CA}"/>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矩形: 圆角 24">
            <a:extLst>
              <a:ext uri="{FF2B5EF4-FFF2-40B4-BE49-F238E27FC236}">
                <a16:creationId xmlns:a16="http://schemas.microsoft.com/office/drawing/2014/main" xmlns="" id="{819DE9D0-525C-412C-9263-D310440D93EB}"/>
              </a:ext>
            </a:extLst>
          </p:cNvPr>
          <p:cNvSpPr/>
          <p:nvPr/>
        </p:nvSpPr>
        <p:spPr>
          <a:xfrm>
            <a:off x="2848753" y="480310"/>
            <a:ext cx="6687133"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smtClean="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Lời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kêu</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gọi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các</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tướng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sĩ</a:t>
            </a:r>
            <a:r>
              <a:rPr lang="en-US" altLang="zh-CN" sz="3600" b="1" dirty="0">
                <a:solidFill>
                  <a:srgbClr val="FF0000"/>
                </a:solidFill>
                <a:latin typeface="Times New Roman" panose="02020603050405020304" pitchFamily="18" charset="0"/>
                <a:cs typeface="Times New Roman" panose="02020603050405020304" pitchFamily="18" charset="0"/>
              </a:rPr>
              <a:t> </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4" name="图片 2">
            <a:extLst>
              <a:ext uri="{FF2B5EF4-FFF2-40B4-BE49-F238E27FC236}">
                <a16:creationId xmlns:a16="http://schemas.microsoft.com/office/drawing/2014/main" xmlns="" id="{09FBFFD1-0C8D-4346-81CD-E45FD1196325}"/>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49693" y="297218"/>
            <a:ext cx="1232592" cy="1119720"/>
          </a:xfrm>
          <a:prstGeom prst="rect">
            <a:avLst/>
          </a:prstGeom>
        </p:spPr>
      </p:pic>
      <p:pic>
        <p:nvPicPr>
          <p:cNvPr id="9" name="Picture 8" descr="22858PICdbgea5Gz679dY_PIC2018.png">
            <a:extLst>
              <a:ext uri="{FF2B5EF4-FFF2-40B4-BE49-F238E27FC236}">
                <a16:creationId xmlns:a16="http://schemas.microsoft.com/office/drawing/2014/main" xmlns="" id="{3A3169D9-A84B-467E-80FF-7DE6866A7919}"/>
              </a:ext>
            </a:extLst>
          </p:cNvPr>
          <p:cNvPicPr>
            <a:picLocks noChangeAspect="1"/>
          </p:cNvPicPr>
          <p:nvPr/>
        </p:nvPicPr>
        <p:blipFill>
          <a:blip r:embed="rId4" cstate="print"/>
          <a:stretch>
            <a:fillRect/>
          </a:stretch>
        </p:blipFill>
        <p:spPr>
          <a:xfrm>
            <a:off x="8229603" y="2797629"/>
            <a:ext cx="4060371" cy="4060371"/>
          </a:xfrm>
          <a:prstGeom prst="rect">
            <a:avLst/>
          </a:prstGeom>
        </p:spPr>
      </p:pic>
      <p:pic>
        <p:nvPicPr>
          <p:cNvPr id="12" name="图片 1">
            <a:extLst>
              <a:ext uri="{FF2B5EF4-FFF2-40B4-BE49-F238E27FC236}">
                <a16:creationId xmlns:a16="http://schemas.microsoft.com/office/drawing/2014/main" xmlns="" id="{5129A6E5-77E5-4DE6-911C-29F4A91BD314}"/>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t="36718" r="50182" b="47487"/>
          <a:stretch>
            <a:fillRect/>
          </a:stretch>
        </p:blipFill>
        <p:spPr>
          <a:xfrm>
            <a:off x="-640080" y="1163147"/>
            <a:ext cx="10175966" cy="5847555"/>
          </a:xfrm>
          <a:prstGeom prst="rect">
            <a:avLst/>
          </a:prstGeom>
        </p:spPr>
      </p:pic>
      <p:sp>
        <p:nvSpPr>
          <p:cNvPr id="13" name="Rectangle 12">
            <a:extLst>
              <a:ext uri="{FF2B5EF4-FFF2-40B4-BE49-F238E27FC236}">
                <a16:creationId xmlns:a16="http://schemas.microsoft.com/office/drawing/2014/main" xmlns="" id="{8AA8845A-FC3E-40EB-AD0C-20C0C965371B}"/>
              </a:ext>
            </a:extLst>
          </p:cNvPr>
          <p:cNvSpPr/>
          <p:nvPr/>
        </p:nvSpPr>
        <p:spPr>
          <a:xfrm>
            <a:off x="2331721" y="3006567"/>
            <a:ext cx="4419599" cy="2321726"/>
          </a:xfrm>
          <a:prstGeom prst="rect">
            <a:avLst/>
          </a:prstGeom>
        </p:spPr>
        <p:txBody>
          <a:bodyPr wrap="square">
            <a:spAutoFit/>
          </a:bodyPr>
          <a:lstStyle/>
          <a:p>
            <a:pPr algn="ctr">
              <a:lnSpc>
                <a:spcPct val="115000"/>
              </a:lnSpc>
              <a:spcAft>
                <a:spcPts val="10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3200" dirty="0">
                <a:latin typeface="Times New Roman" panose="02020603050405020304" pitchFamily="18" charset="0"/>
                <a:ea typeface="Calibri" panose="020F0502020204030204" pitchFamily="34" charset="0"/>
                <a:cs typeface="Times New Roman" panose="02020603050405020304" pitchFamily="18" charset="0"/>
              </a:rPr>
              <a:t> ra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vụ</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cấp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bách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tướng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sĩ</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Thái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gì</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414672127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defTabSz="1451378"/>
            <a:r>
              <a:rPr lang="en-US" sz="2500" b="1">
                <a:solidFill>
                  <a:srgbClr val="FFFF00"/>
                </a:solidFill>
                <a:latin typeface="Times New Roman" pitchFamily="18" charset="0"/>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algn="ctr" defTabSz="1451378"/>
            <a:r>
              <a:rPr lang="en-US" sz="70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22578" y="60476"/>
            <a:ext cx="12056533" cy="26416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5100" b="1" u="sng" dirty="0">
                <a:solidFill>
                  <a:srgbClr val="002060"/>
                </a:solidFill>
                <a:latin typeface="Times New Roman" pitchFamily="18" charset="0"/>
                <a:cs typeface="Times New Roman" pitchFamily="18" charset="0"/>
              </a:rPr>
              <a:t>CÂU 3:</a:t>
            </a:r>
          </a:p>
          <a:p>
            <a:pPr algn="ctr" defTabSz="1451378"/>
            <a:r>
              <a:rPr lang="vi-VN" sz="5100" dirty="0">
                <a:solidFill>
                  <a:srgbClr val="002060"/>
                </a:solidFill>
                <a:latin typeface="Times New Roman" pitchFamily="18" charset="0"/>
                <a:cs typeface="Times New Roman" pitchFamily="18" charset="0"/>
              </a:rPr>
              <a:t>Tên của một triều đại thịnh vượng, hào khí ngất trời của triều đại này vào thế kỉ XIII</a:t>
            </a:r>
            <a:r>
              <a:rPr lang="en-US" sz="5100" dirty="0">
                <a:solidFill>
                  <a:srgbClr val="002060"/>
                </a:solidFill>
                <a:latin typeface="Times New Roman" pitchFamily="18" charset="0"/>
                <a:cs typeface="Times New Roman" pitchFamily="18" charset="0"/>
              </a:rPr>
              <a:t>.</a:t>
            </a:r>
          </a:p>
        </p:txBody>
      </p:sp>
      <p:sp>
        <p:nvSpPr>
          <p:cNvPr id="18" name="Snip Diagonal Corner Rectangle 17"/>
          <p:cNvSpPr/>
          <p:nvPr/>
        </p:nvSpPr>
        <p:spPr>
          <a:xfrm>
            <a:off x="7128421" y="2790140"/>
            <a:ext cx="4989689"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800" b="1" dirty="0">
                <a:solidFill>
                  <a:prstClr val="white"/>
                </a:solidFill>
                <a:latin typeface="Times New Roman" pitchFamily="18" charset="0"/>
                <a:cs typeface="Times New Roman" pitchFamily="18" charset="0"/>
              </a:rPr>
              <a:t>T</a:t>
            </a:r>
            <a:r>
              <a:rPr lang="vi-VN" sz="3800" b="1" dirty="0">
                <a:solidFill>
                  <a:prstClr val="white"/>
                </a:solidFill>
                <a:latin typeface="Times New Roman" pitchFamily="18" charset="0"/>
                <a:cs typeface="Times New Roman" pitchFamily="18" charset="0"/>
              </a:rPr>
              <a:t>riều đại nhà Trần</a:t>
            </a: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xmlns="" r:embed="rId5">
                  <p14:trim end="643.0072"/>
                </p14:media>
              </p:ext>
            </p:extLst>
          </p:nvPr>
        </p:nvPicPr>
        <p:blipFill>
          <a:blip r:embed="rId6" cstate="print"/>
          <a:stretch>
            <a:fillRect/>
          </a:stretch>
        </p:blipFill>
        <p:spPr>
          <a:xfrm>
            <a:off x="12462935" y="1889276"/>
            <a:ext cx="1083733" cy="812800"/>
          </a:xfrm>
          <a:prstGeom prst="rect">
            <a:avLst/>
          </a:prstGeom>
        </p:spPr>
      </p:pic>
      <p:pic>
        <p:nvPicPr>
          <p:cNvPr id="19" name="Picture 18" descr="Káº¿t quáº£ hÃ¬nh áº£nh cho hÃ o khÃ­ ÄÃ´ng a"/>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0313" y="2790140"/>
            <a:ext cx="7038108" cy="23630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465129505"/>
      </p:ext>
    </p:extLst>
  </p:cSld>
  <p:clrMapOvr>
    <a:masterClrMapping/>
  </p:clrMapOvr>
  <mc:AlternateContent xmlns:mc="http://schemas.openxmlformats.org/markup-compatibility/2006">
    <mc:Choice xmlns:p14="http://schemas.microsoft.com/office/powerpoint/2010/main" xmlns="" Requires="p14">
      <p:transition spd="slow">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2" presetClass="entr" presetSubtype="2"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additive="base">
                                        <p:cTn id="96" dur="500" fill="hold"/>
                                        <p:tgtEl>
                                          <p:spTgt spid="18"/>
                                        </p:tgtEl>
                                        <p:attrNameLst>
                                          <p:attrName>ppt_x</p:attrName>
                                        </p:attrNameLst>
                                      </p:cBhvr>
                                      <p:tavLst>
                                        <p:tav tm="0">
                                          <p:val>
                                            <p:strVal val="1+#ppt_w/2"/>
                                          </p:val>
                                        </p:tav>
                                        <p:tav tm="100000">
                                          <p:val>
                                            <p:strVal val="#ppt_x"/>
                                          </p:val>
                                        </p:tav>
                                      </p:tavLst>
                                    </p:anim>
                                    <p:anim calcmode="lin" valueType="num">
                                      <p:cBhvr additive="base">
                                        <p:cTn id="97"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8" restart="whenNotActive" fill="hold" evtFilter="cancelBubble" nodeType="interactiveSeq">
                <p:stCondLst>
                  <p:cond evt="onClick" delay="0">
                    <p:tgtEl>
                      <p:spTgt spid="18"/>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500" fill="hold"/>
                                        <p:tgtEl>
                                          <p:spTgt spid="18"/>
                                        </p:tgtEl>
                                        <p:attrNameLst>
                                          <p:attrName>fillcolor</p:attrName>
                                        </p:attrNameLst>
                                      </p:cBhvr>
                                      <p:to>
                                        <a:srgbClr val="00B050"/>
                                      </p:to>
                                    </p:animClr>
                                    <p:set>
                                      <p:cBhvr>
                                        <p:cTn id="103" dur="500" fill="hold"/>
                                        <p:tgtEl>
                                          <p:spTgt spid="18"/>
                                        </p:tgtEl>
                                        <p:attrNameLst>
                                          <p:attrName>fill.type</p:attrName>
                                        </p:attrNameLst>
                                      </p:cBhvr>
                                      <p:to>
                                        <p:strVal val="solid"/>
                                      </p:to>
                                    </p:set>
                                    <p:set>
                                      <p:cBhvr>
                                        <p:cTn id="104"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5" restart="whenNotActive" fill="hold" evtFilter="cancelBubble" nodeType="interactiveSeq">
                <p:stCondLst>
                  <p:cond evt="onClick" delay="0">
                    <p:tgtEl>
                      <p:spTgt spid="41"/>
                    </p:tgtEl>
                  </p:cond>
                </p:stCondLst>
                <p:endSync evt="end" delay="0">
                  <p:rtn val="all"/>
                </p:endSync>
                <p:childTnLst>
                  <p:par>
                    <p:cTn id="106" fill="hold">
                      <p:stCondLst>
                        <p:cond delay="0"/>
                      </p:stCondLst>
                      <p:childTnLst>
                        <p:par>
                          <p:cTn id="107" fill="hold">
                            <p:stCondLst>
                              <p:cond delay="0"/>
                            </p:stCondLst>
                            <p:childTnLst>
                              <p:par>
                                <p:cTn id="108" presetID="26" presetClass="emph" presetSubtype="0" fill="hold" grpId="0" nodeType="clickEffect">
                                  <p:stCondLst>
                                    <p:cond delay="0"/>
                                  </p:stCondLst>
                                  <p:childTnLst>
                                    <p:animEffect transition="out" filter="fade">
                                      <p:cBhvr>
                                        <p:cTn id="109" dur="500" tmFilter="0, 0; .2, .5; .8, .5; 1, 0"/>
                                        <p:tgtEl>
                                          <p:spTgt spid="41"/>
                                        </p:tgtEl>
                                      </p:cBhvr>
                                    </p:animEffect>
                                    <p:animScale>
                                      <p:cBhvr>
                                        <p:cTn id="110"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1"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6DC8C58C-82C6-4D62-AE5D-E879FAF397CA}"/>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矩形: 圆角 24">
            <a:extLst>
              <a:ext uri="{FF2B5EF4-FFF2-40B4-BE49-F238E27FC236}">
                <a16:creationId xmlns:a16="http://schemas.microsoft.com/office/drawing/2014/main" xmlns="" id="{819DE9D0-525C-412C-9263-D310440D93EB}"/>
              </a:ext>
            </a:extLst>
          </p:cNvPr>
          <p:cNvSpPr/>
          <p:nvPr/>
        </p:nvSpPr>
        <p:spPr>
          <a:xfrm>
            <a:off x="2848753" y="480310"/>
            <a:ext cx="6687133"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FF0000"/>
                </a:solidFill>
                <a:latin typeface="Times New Roman" panose="02020603050405020304" pitchFamily="18" charset="0"/>
                <a:cs typeface="Times New Roman" panose="02020603050405020304" pitchFamily="18" charset="0"/>
              </a:rPr>
              <a:t>4. </a:t>
            </a:r>
            <a:r>
              <a:rPr lang="en-US" altLang="zh-CN" sz="3600" b="1" dirty="0" err="1">
                <a:solidFill>
                  <a:srgbClr val="FF0000"/>
                </a:solidFill>
                <a:latin typeface="Times New Roman" panose="02020603050405020304" pitchFamily="18" charset="0"/>
                <a:cs typeface="Times New Roman" panose="02020603050405020304" pitchFamily="18" charset="0"/>
              </a:rPr>
              <a:t>Lời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kêu</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gọi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các</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tướng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sĩ</a:t>
            </a:r>
            <a:r>
              <a:rPr lang="en-US" altLang="zh-CN" sz="3600" b="1" dirty="0">
                <a:solidFill>
                  <a:srgbClr val="FF0000"/>
                </a:solidFill>
                <a:latin typeface="Times New Roman" panose="02020603050405020304" pitchFamily="18" charset="0"/>
                <a:cs typeface="Times New Roman" panose="02020603050405020304" pitchFamily="18" charset="0"/>
              </a:rPr>
              <a:t> </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4" name="图片 2">
            <a:extLst>
              <a:ext uri="{FF2B5EF4-FFF2-40B4-BE49-F238E27FC236}">
                <a16:creationId xmlns:a16="http://schemas.microsoft.com/office/drawing/2014/main" xmlns="" id="{09FBFFD1-0C8D-4346-81CD-E45FD1196325}"/>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49693" y="297218"/>
            <a:ext cx="1232592" cy="1119720"/>
          </a:xfrm>
          <a:prstGeom prst="rect">
            <a:avLst/>
          </a:prstGeom>
        </p:spPr>
      </p:pic>
      <p:pic>
        <p:nvPicPr>
          <p:cNvPr id="8" name="图片 12">
            <a:extLst>
              <a:ext uri="{FF2B5EF4-FFF2-40B4-BE49-F238E27FC236}">
                <a16:creationId xmlns:a16="http://schemas.microsoft.com/office/drawing/2014/main" xmlns="" id="{B83A9209-9A22-44D6-8964-BF10B2083E3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5400000">
            <a:off x="1555416" y="83754"/>
            <a:ext cx="5096912" cy="8207745"/>
          </a:xfrm>
          <a:prstGeom prst="rect">
            <a:avLst/>
          </a:prstGeom>
        </p:spPr>
      </p:pic>
      <p:sp>
        <p:nvSpPr>
          <p:cNvPr id="10" name="TextBox 9">
            <a:extLst>
              <a:ext uri="{FF2B5EF4-FFF2-40B4-BE49-F238E27FC236}">
                <a16:creationId xmlns:a16="http://schemas.microsoft.com/office/drawing/2014/main" xmlns="" id="{B615845B-DBA5-4280-B8CF-AEDDAC820A43}"/>
              </a:ext>
            </a:extLst>
          </p:cNvPr>
          <p:cNvSpPr txBox="1"/>
          <p:nvPr/>
        </p:nvSpPr>
        <p:spPr>
          <a:xfrm>
            <a:off x="1136650" y="3278811"/>
            <a:ext cx="5645150" cy="584775"/>
          </a:xfrm>
          <a:prstGeom prst="rect">
            <a:avLst/>
          </a:prstGeom>
          <a:noFill/>
        </p:spPr>
        <p:txBody>
          <a:bodyPr wrap="square" rtlCol="0">
            <a:spAutoFit/>
          </a:bodyPr>
          <a:lstStyle/>
          <a:p>
            <a:pPr marL="571500" indent="-571500" algn="just">
              <a:buFont typeface="Wingdings" panose="05000000000000000000" pitchFamily="2" charset="2"/>
              <a:buChar char="v"/>
            </a:pP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lược</a:t>
            </a:r>
            <a:r>
              <a:rPr lang="en-US" sz="3200" dirty="0">
                <a:latin typeface="Times New Roman" pitchFamily="18" charset="0"/>
                <a:cs typeface="Times New Roman" pitchFamily="18" charset="0"/>
              </a:rPr>
              <a:t>”</a:t>
            </a:r>
          </a:p>
        </p:txBody>
      </p:sp>
      <p:pic>
        <p:nvPicPr>
          <p:cNvPr id="11" name="Picture 4" descr="1072082">
            <a:extLst>
              <a:ext uri="{FF2B5EF4-FFF2-40B4-BE49-F238E27FC236}">
                <a16:creationId xmlns:a16="http://schemas.microsoft.com/office/drawing/2014/main" xmlns="" id="{E2529B4C-E719-4C51-B744-33E51354A1DE}"/>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207745" y="1874520"/>
            <a:ext cx="3514329" cy="466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a:extLst>
              <a:ext uri="{FF2B5EF4-FFF2-40B4-BE49-F238E27FC236}">
                <a16:creationId xmlns:a16="http://schemas.microsoft.com/office/drawing/2014/main" xmlns="" id="{DD38B379-7CD2-4CF8-9F75-9343B8F1B513}"/>
              </a:ext>
            </a:extLst>
          </p:cNvPr>
          <p:cNvSpPr txBox="1"/>
          <p:nvPr/>
        </p:nvSpPr>
        <p:spPr>
          <a:xfrm>
            <a:off x="1151890" y="4008121"/>
            <a:ext cx="5812790" cy="1077218"/>
          </a:xfrm>
          <a:prstGeom prst="rect">
            <a:avLst/>
          </a:prstGeom>
          <a:noFill/>
        </p:spPr>
        <p:txBody>
          <a:bodyPr wrap="square" rtlCol="0">
            <a:spAutoFit/>
          </a:bodyPr>
          <a:lstStyle/>
          <a:p>
            <a:pPr marL="571500" indent="-571500" algn="just">
              <a:buFont typeface="Wingdings" panose="05000000000000000000" pitchFamily="2" charset="2"/>
              <a:buChar char="v"/>
            </a:pPr>
            <a:r>
              <a:rPr lang="en-US" sz="3200" dirty="0" err="1">
                <a:latin typeface="Times New Roman" pitchFamily="18" charset="0"/>
                <a:cs typeface="Times New Roman" pitchFamily="18" charset="0"/>
              </a:rPr>
              <a:t>Vạch</a:t>
            </a:r>
            <a:r>
              <a:rPr lang="en-US" sz="3200" dirty="0">
                <a:latin typeface="Times New Roman" pitchFamily="18" charset="0"/>
                <a:cs typeface="Times New Roman" pitchFamily="18" charset="0"/>
              </a:rPr>
              <a:t> ra 2 con </a:t>
            </a:r>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chính</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tà</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chết</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vinh</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nhục</a:t>
            </a:r>
            <a:r>
              <a:rPr lang="en-US" sz="3200" dirty="0">
                <a:latin typeface="Times New Roman" pitchFamily="18" charset="0"/>
                <a:cs typeface="Times New Roman" pitchFamily="18" charset="0"/>
              </a:rPr>
              <a:t> </a:t>
            </a:r>
          </a:p>
        </p:txBody>
      </p:sp>
      <p:sp>
        <p:nvSpPr>
          <p:cNvPr id="15" name="TextBox 14">
            <a:extLst>
              <a:ext uri="{FF2B5EF4-FFF2-40B4-BE49-F238E27FC236}">
                <a16:creationId xmlns:a16="http://schemas.microsoft.com/office/drawing/2014/main" xmlns="" id="{58B59E82-89EA-482B-860C-94F50100FBA1}"/>
              </a:ext>
            </a:extLst>
          </p:cNvPr>
          <p:cNvSpPr txBox="1"/>
          <p:nvPr/>
        </p:nvSpPr>
        <p:spPr>
          <a:xfrm>
            <a:off x="3041518" y="2439114"/>
            <a:ext cx="2124710" cy="584775"/>
          </a:xfrm>
          <a:prstGeom prst="rect">
            <a:avLst/>
          </a:prstGeom>
          <a:noFill/>
        </p:spPr>
        <p:txBody>
          <a:bodyPr wrap="square" rtlCol="0">
            <a:spAutoFit/>
          </a:bodyPr>
          <a:lstStyle/>
          <a:p>
            <a:pPr algn="just"/>
            <a:r>
              <a:rPr lang="en-US" sz="3200" b="1" dirty="0" err="1">
                <a:solidFill>
                  <a:srgbClr val="0070C0"/>
                </a:solidFill>
                <a:latin typeface="Times New Roman" pitchFamily="18" charset="0"/>
                <a:cs typeface="Times New Roman" pitchFamily="18" charset="0"/>
              </a:rPr>
              <a:t>Mệnh</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lệnh</a:t>
            </a:r>
            <a:endParaRPr lang="en-US" sz="3200" b="1" dirty="0">
              <a:solidFill>
                <a:srgbClr val="0070C0"/>
              </a:solidFill>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xmlns="" id="{48FC72C4-CBD1-4BC9-A8FB-E58CC724ABE5}"/>
              </a:ext>
            </a:extLst>
          </p:cNvPr>
          <p:cNvSpPr txBox="1"/>
          <p:nvPr/>
        </p:nvSpPr>
        <p:spPr>
          <a:xfrm>
            <a:off x="1395730" y="5229874"/>
            <a:ext cx="5812790" cy="584775"/>
          </a:xfrm>
          <a:prstGeom prst="rect">
            <a:avLst/>
          </a:prstGeom>
          <a:noFill/>
        </p:spPr>
        <p:txBody>
          <a:bodyPr wrap="square" rtlCol="0">
            <a:spAutoFit/>
          </a:bodyPr>
          <a:lstStyle/>
          <a:p>
            <a:pPr algn="just"/>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Lập</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luận</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sắc</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bén</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rõ</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ràng</a:t>
            </a:r>
            <a:endParaRPr lang="en-US" sz="3200" b="1" i="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33260979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Horizontal)">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Horizont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6DC8C58C-82C6-4D62-AE5D-E879FAF397CA}"/>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矩形: 圆角 24">
            <a:extLst>
              <a:ext uri="{FF2B5EF4-FFF2-40B4-BE49-F238E27FC236}">
                <a16:creationId xmlns:a16="http://schemas.microsoft.com/office/drawing/2014/main" xmlns="" id="{819DE9D0-525C-412C-9263-D310440D93EB}"/>
              </a:ext>
            </a:extLst>
          </p:cNvPr>
          <p:cNvSpPr/>
          <p:nvPr/>
        </p:nvSpPr>
        <p:spPr>
          <a:xfrm>
            <a:off x="2848753" y="480310"/>
            <a:ext cx="6687133"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FF0000"/>
                </a:solidFill>
                <a:latin typeface="Times New Roman" panose="02020603050405020304" pitchFamily="18" charset="0"/>
                <a:cs typeface="Times New Roman" panose="02020603050405020304" pitchFamily="18" charset="0"/>
              </a:rPr>
              <a:t>4. </a:t>
            </a:r>
            <a:r>
              <a:rPr lang="en-US" altLang="zh-CN" sz="3600" b="1" dirty="0" err="1">
                <a:solidFill>
                  <a:srgbClr val="FF0000"/>
                </a:solidFill>
                <a:latin typeface="Times New Roman" panose="02020603050405020304" pitchFamily="18" charset="0"/>
                <a:cs typeface="Times New Roman" panose="02020603050405020304" pitchFamily="18" charset="0"/>
              </a:rPr>
              <a:t>Lời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kêu</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gọi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các</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tướng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sĩ</a:t>
            </a:r>
            <a:r>
              <a:rPr lang="en-US" altLang="zh-CN" sz="3600" b="1" dirty="0">
                <a:solidFill>
                  <a:srgbClr val="FF0000"/>
                </a:solidFill>
                <a:latin typeface="Times New Roman" panose="02020603050405020304" pitchFamily="18" charset="0"/>
                <a:cs typeface="Times New Roman" panose="02020603050405020304" pitchFamily="18" charset="0"/>
              </a:rPr>
              <a:t> </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4" name="图片 2">
            <a:extLst>
              <a:ext uri="{FF2B5EF4-FFF2-40B4-BE49-F238E27FC236}">
                <a16:creationId xmlns:a16="http://schemas.microsoft.com/office/drawing/2014/main" xmlns="" id="{09FBFFD1-0C8D-4346-81CD-E45FD1196325}"/>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49693" y="297218"/>
            <a:ext cx="1232592" cy="1119720"/>
          </a:xfrm>
          <a:prstGeom prst="rect">
            <a:avLst/>
          </a:prstGeom>
        </p:spPr>
      </p:pic>
      <p:pic>
        <p:nvPicPr>
          <p:cNvPr id="8" name="图片 12">
            <a:extLst>
              <a:ext uri="{FF2B5EF4-FFF2-40B4-BE49-F238E27FC236}">
                <a16:creationId xmlns:a16="http://schemas.microsoft.com/office/drawing/2014/main" xmlns="" id="{B83A9209-9A22-44D6-8964-BF10B2083E3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5400000">
            <a:off x="1985443" y="-513914"/>
            <a:ext cx="5096912" cy="9403082"/>
          </a:xfrm>
          <a:prstGeom prst="rect">
            <a:avLst/>
          </a:prstGeom>
        </p:spPr>
      </p:pic>
      <p:sp>
        <p:nvSpPr>
          <p:cNvPr id="10" name="TextBox 9">
            <a:extLst>
              <a:ext uri="{FF2B5EF4-FFF2-40B4-BE49-F238E27FC236}">
                <a16:creationId xmlns:a16="http://schemas.microsoft.com/office/drawing/2014/main" xmlns="" id="{B615845B-DBA5-4280-B8CF-AEDDAC820A43}"/>
              </a:ext>
            </a:extLst>
          </p:cNvPr>
          <p:cNvSpPr txBox="1"/>
          <p:nvPr/>
        </p:nvSpPr>
        <p:spPr>
          <a:xfrm>
            <a:off x="1174750" y="3095462"/>
            <a:ext cx="6657406" cy="584775"/>
          </a:xfrm>
          <a:prstGeom prst="rect">
            <a:avLst/>
          </a:prstGeom>
          <a:noFill/>
        </p:spPr>
        <p:txBody>
          <a:bodyPr wrap="square" rtlCol="0">
            <a:spAutoFit/>
          </a:bodyPr>
          <a:lstStyle/>
          <a:p>
            <a:pPr marL="571500" indent="-571500" algn="just">
              <a:buFont typeface="Wingdings" panose="05000000000000000000" pitchFamily="2" charset="2"/>
              <a:buChar char="v"/>
            </a:pPr>
            <a:r>
              <a:rPr lang="en-US" sz="3200" dirty="0" err="1">
                <a:latin typeface="Times New Roman" pitchFamily="18" charset="0"/>
                <a:cs typeface="Times New Roman" pitchFamily="18" charset="0"/>
              </a:rPr>
              <a:t>Dứt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khoát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quyết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tâm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endParaRPr lang="en-US" sz="3200" dirty="0">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xmlns="" id="{DD38B379-7CD2-4CF8-9F75-9343B8F1B513}"/>
              </a:ext>
            </a:extLst>
          </p:cNvPr>
          <p:cNvSpPr txBox="1"/>
          <p:nvPr/>
        </p:nvSpPr>
        <p:spPr>
          <a:xfrm>
            <a:off x="1364046" y="3955617"/>
            <a:ext cx="6468110" cy="584775"/>
          </a:xfrm>
          <a:prstGeom prst="rect">
            <a:avLst/>
          </a:prstGeom>
          <a:noFill/>
        </p:spPr>
        <p:txBody>
          <a:bodyPr wrap="square" rtlCol="0">
            <a:spAutoFit/>
          </a:bodyPr>
          <a:lstStyle/>
          <a:p>
            <a:pPr algn="just"/>
            <a:r>
              <a:rPr lang="en-US" sz="3200" dirty="0">
                <a:latin typeface="Times New Roman" pitchFamily="18" charset="0"/>
                <a:cs typeface="Times New Roman" pitchFamily="18" charset="0"/>
                <a:sym typeface="Wingdings" panose="05000000000000000000" pitchFamily="2" charset="2"/>
              </a:rPr>
              <a:t> Gan </a:t>
            </a:r>
            <a:r>
              <a:rPr lang="en-US" sz="3200" dirty="0" err="1">
                <a:latin typeface="Times New Roman" pitchFamily="18" charset="0"/>
                <a:cs typeface="Times New Roman" pitchFamily="18" charset="0"/>
                <a:sym typeface="Wingdings" panose="05000000000000000000" pitchFamily="2" charset="2"/>
              </a:rPr>
              <a:t>ruột</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của</a:t>
            </a:r>
            <a:r>
              <a:rPr lang="en-US" sz="3200" dirty="0">
                <a:latin typeface="Times New Roman" pitchFamily="18" charset="0"/>
                <a:cs typeface="Times New Roman" pitchFamily="18" charset="0"/>
                <a:sym typeface="Wingdings" panose="05000000000000000000" pitchFamily="2" charset="2"/>
              </a:rPr>
              <a:t> 1 </a:t>
            </a:r>
            <a:r>
              <a:rPr lang="en-US" sz="3200" dirty="0" err="1">
                <a:latin typeface="Times New Roman" pitchFamily="18" charset="0"/>
                <a:cs typeface="Times New Roman" pitchFamily="18" charset="0"/>
                <a:sym typeface="Wingdings" panose="05000000000000000000" pitchFamily="2" charset="2"/>
              </a:rPr>
              <a:t>chủ</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tướng</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yêu</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nước</a:t>
            </a:r>
            <a:endParaRPr lang="en-US" sz="3200" dirty="0">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xmlns="" id="{58B59E82-89EA-482B-860C-94F50100FBA1}"/>
              </a:ext>
            </a:extLst>
          </p:cNvPr>
          <p:cNvSpPr txBox="1"/>
          <p:nvPr/>
        </p:nvSpPr>
        <p:spPr>
          <a:xfrm>
            <a:off x="3769810" y="2471334"/>
            <a:ext cx="2124710" cy="584775"/>
          </a:xfrm>
          <a:prstGeom prst="rect">
            <a:avLst/>
          </a:prstGeom>
          <a:noFill/>
        </p:spPr>
        <p:txBody>
          <a:bodyPr wrap="square" rtlCol="0">
            <a:spAutoFit/>
          </a:bodyPr>
          <a:lstStyle/>
          <a:p>
            <a:pPr algn="just"/>
            <a:r>
              <a:rPr lang="en-US" sz="3200" b="1" dirty="0" err="1">
                <a:solidFill>
                  <a:srgbClr val="0070C0"/>
                </a:solidFill>
                <a:latin typeface="Times New Roman" pitchFamily="18" charset="0"/>
                <a:cs typeface="Times New Roman" pitchFamily="18" charset="0"/>
              </a:rPr>
              <a:t>Thái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độ</a:t>
            </a:r>
            <a:endParaRPr lang="en-US" sz="3200" b="1" dirty="0">
              <a:solidFill>
                <a:srgbClr val="0070C0"/>
              </a:solidFill>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xmlns="" id="{48FC72C4-CBD1-4BC9-A8FB-E58CC724ABE5}"/>
              </a:ext>
            </a:extLst>
          </p:cNvPr>
          <p:cNvSpPr txBox="1"/>
          <p:nvPr/>
        </p:nvSpPr>
        <p:spPr>
          <a:xfrm>
            <a:off x="1334770" y="4757434"/>
            <a:ext cx="6436426" cy="1077218"/>
          </a:xfrm>
          <a:prstGeom prst="rect">
            <a:avLst/>
          </a:prstGeom>
          <a:noFill/>
        </p:spPr>
        <p:txBody>
          <a:bodyPr wrap="square" rtlCol="0">
            <a:spAutoFit/>
          </a:bodyPr>
          <a:lstStyle/>
          <a:p>
            <a:pPr algn="just"/>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Khích</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lệ</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động</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viên</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mức</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cao</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nhất</a:t>
            </a:r>
            <a:r>
              <a:rPr lang="en-US" sz="3200" b="1" i="1" dirty="0">
                <a:solidFill>
                  <a:srgbClr val="0070C0"/>
                </a:solidFill>
                <a:latin typeface="Times New Roman" pitchFamily="18" charset="0"/>
                <a:cs typeface="Times New Roman" pitchFamily="18" charset="0"/>
                <a:sym typeface="Wingdings" panose="05000000000000000000" pitchFamily="2" charset="2"/>
              </a:rPr>
              <a:t> ý </a:t>
            </a:r>
            <a:r>
              <a:rPr lang="en-US" sz="3200" b="1" i="1" dirty="0" err="1">
                <a:solidFill>
                  <a:srgbClr val="0070C0"/>
                </a:solidFill>
                <a:latin typeface="Times New Roman" pitchFamily="18" charset="0"/>
                <a:cs typeface="Times New Roman" pitchFamily="18" charset="0"/>
                <a:sym typeface="Wingdings" panose="05000000000000000000" pitchFamily="2" charset="2"/>
              </a:rPr>
              <a:t>chí</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chiến</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đấu</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của</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tướng</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sĩ</a:t>
            </a:r>
            <a:endParaRPr lang="en-US" sz="3200" b="1" i="1" dirty="0">
              <a:solidFill>
                <a:srgbClr val="0070C0"/>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xmlns="" id="{8D2AD456-A4CF-45A9-82CA-3B681AF5B3EF}"/>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10533"/>
          <a:stretch/>
        </p:blipFill>
        <p:spPr>
          <a:xfrm>
            <a:off x="8697072" y="2433274"/>
            <a:ext cx="3343791" cy="3381375"/>
          </a:xfrm>
          <a:prstGeom prst="ellipse">
            <a:avLst/>
          </a:prstGeom>
          <a:ln>
            <a:noFill/>
          </a:ln>
          <a:effectLst>
            <a:softEdge rad="112500"/>
          </a:effectLst>
        </p:spPr>
      </p:pic>
    </p:spTree>
    <p:extLst>
      <p:ext uri="{BB962C8B-B14F-4D97-AF65-F5344CB8AC3E}">
        <p14:creationId xmlns:p14="http://schemas.microsoft.com/office/powerpoint/2010/main" xmlns="" val="30638747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Horizont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6"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Horizontal)">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3049"/>
            <a:ext cx="12192000" cy="6851903"/>
          </a:xfrm>
          <a:prstGeom prst="rect">
            <a:avLst/>
          </a:prstGeom>
        </p:spPr>
      </p:pic>
      <p:pic>
        <p:nvPicPr>
          <p:cNvPr id="5" name="Picture 184" descr="图片1"/>
          <p:cNvPicPr>
            <a:picLocks noChangeAspect="1" noChangeArrowheads="1"/>
          </p:cNvPicPr>
          <p:nvPr/>
        </p:nvPicPr>
        <p:blipFill>
          <a:blip r:embed="rId4" cstate="print">
            <a:extLst>
              <a:ext uri="{28A0092B-C50C-407E-A947-70E740481C1C}">
                <a14:useLocalDpi xmlns:a14="http://schemas.microsoft.com/office/drawing/2010/main" xmlns="" val="0"/>
              </a:ext>
            </a:extLst>
          </a:blip>
          <a:srcRect l="50842" b="24045"/>
          <a:stretch>
            <a:fillRect/>
          </a:stretch>
        </p:blipFill>
        <p:spPr bwMode="auto">
          <a:xfrm>
            <a:off x="6198627" y="-23277"/>
            <a:ext cx="599255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85" descr="图片1"/>
          <p:cNvPicPr>
            <a:picLocks noChangeAspect="1" noChangeArrowheads="1"/>
          </p:cNvPicPr>
          <p:nvPr/>
        </p:nvPicPr>
        <p:blipFill>
          <a:blip r:embed="rId4" cstate="print">
            <a:extLst>
              <a:ext uri="{28A0092B-C50C-407E-A947-70E740481C1C}">
                <a14:useLocalDpi xmlns:a14="http://schemas.microsoft.com/office/drawing/2010/main" xmlns="" val="0"/>
              </a:ext>
            </a:extLst>
          </a:blip>
          <a:srcRect r="49176" b="24045"/>
          <a:stretch>
            <a:fillRect/>
          </a:stretch>
        </p:blipFill>
        <p:spPr bwMode="auto">
          <a:xfrm>
            <a:off x="2939" y="-23277"/>
            <a:ext cx="61956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88" descr="牡丹扇面"/>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135881" y="586136"/>
            <a:ext cx="8229176" cy="4117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94" descr="cverwwe"/>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08114" y="1703391"/>
            <a:ext cx="5389487" cy="6195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89" descr="200712419435657_1"/>
          <p:cNvPicPr>
            <a:picLocks noChangeAspect="1" noChangeArrowheads="1" noCrop="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392336" y="5078434"/>
            <a:ext cx="672892" cy="6728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90" descr="10004015438746072987"/>
          <p:cNvPicPr>
            <a:picLocks noChangeAspect="1" noChangeArrowheads="1" noCrop="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flipH="1">
            <a:off x="13106117" y="5539725"/>
            <a:ext cx="1148995" cy="1148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91" descr="200712419435657_1"/>
          <p:cNvPicPr>
            <a:picLocks noChangeAspect="1" noChangeArrowheads="1" noCrop="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flipH="1">
            <a:off x="13817099" y="3762272"/>
            <a:ext cx="501495" cy="501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92" descr="轴左"/>
          <p:cNvPicPr>
            <a:picLocks noChangeAspect="1" noChangeArrowheads="1"/>
          </p:cNvPicPr>
          <p:nvPr/>
        </p:nvPicPr>
        <p:blipFill>
          <a:blip r:embed="rId9" cstate="print">
            <a:lum contrast="12000"/>
            <a:extLst>
              <a:ext uri="{28A0092B-C50C-407E-A947-70E740481C1C}">
                <a14:useLocalDpi xmlns:a14="http://schemas.microsoft.com/office/drawing/2010/main" xmlns="" val="0"/>
              </a:ext>
            </a:extLst>
          </a:blip>
          <a:srcRect/>
          <a:stretch>
            <a:fillRect/>
          </a:stretch>
        </p:blipFill>
        <p:spPr bwMode="auto">
          <a:xfrm>
            <a:off x="5182940" y="-710980"/>
            <a:ext cx="1625099" cy="7901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93" descr="轴右"/>
          <p:cNvPicPr>
            <a:picLocks noChangeAspect="1" noChangeArrowheads="1"/>
          </p:cNvPicPr>
          <p:nvPr/>
        </p:nvPicPr>
        <p:blipFill>
          <a:blip r:embed="rId10" cstate="print">
            <a:lum contrast="12000"/>
            <a:extLst>
              <a:ext uri="{28A0092B-C50C-407E-A947-70E740481C1C}">
                <a14:useLocalDpi xmlns:a14="http://schemas.microsoft.com/office/drawing/2010/main" xmlns="" val="0"/>
              </a:ext>
            </a:extLst>
          </a:blip>
          <a:srcRect/>
          <a:stretch>
            <a:fillRect/>
          </a:stretch>
        </p:blipFill>
        <p:spPr bwMode="auto">
          <a:xfrm>
            <a:off x="5386077" y="-710980"/>
            <a:ext cx="1625099" cy="7901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纯音乐 - 古典纯音乐">
            <a:hlinkClick r:id="" action="ppaction://media"/>
          </p:cNvPr>
          <p:cNvPicPr>
            <a:picLocks noChangeAspect="1"/>
          </p:cNvPicPr>
          <p:nvPr>
            <a:audioFile r:link="rId1"/>
            <p:extLst>
              <p:ext uri="{DAA4B4D4-6D71-4841-9C94-3DE7FCFB9230}">
                <p14:media xmlns:p14="http://schemas.microsoft.com/office/powerpoint/2010/main" xmlns="" r:embed="rId11"/>
              </p:ext>
            </p:extLst>
          </p:nvPr>
        </p:nvPicPr>
        <p:blipFill>
          <a:blip r:embed="rId12" cstate="print"/>
          <a:stretch>
            <a:fillRect/>
          </a:stretch>
        </p:blipFill>
        <p:spPr>
          <a:xfrm>
            <a:off x="-1578099" y="1661879"/>
            <a:ext cx="812800" cy="812800"/>
          </a:xfrm>
          <a:prstGeom prst="rect">
            <a:avLst/>
          </a:prstGeom>
        </p:spPr>
      </p:pic>
      <p:sp>
        <p:nvSpPr>
          <p:cNvPr id="18" name="文本框 2055">
            <a:extLst>
              <a:ext uri="{FF2B5EF4-FFF2-40B4-BE49-F238E27FC236}">
                <a16:creationId xmlns:a16="http://schemas.microsoft.com/office/drawing/2014/main" xmlns="" id="{7151D7E6-5602-4184-9FC2-54DF4602269D}"/>
              </a:ext>
            </a:extLst>
          </p:cNvPr>
          <p:cNvSpPr txBox="1"/>
          <p:nvPr/>
        </p:nvSpPr>
        <p:spPr>
          <a:xfrm>
            <a:off x="3176773" y="2498770"/>
            <a:ext cx="6522399" cy="1703116"/>
          </a:xfrm>
          <a:prstGeom prst="rect">
            <a:avLst/>
          </a:prstGeom>
          <a:noFill/>
          <a:ln w="9525">
            <a:noFill/>
          </a:ln>
        </p:spPr>
        <p:txBody>
          <a:bodyPr wrap="square">
            <a:prstTxWarp prst="textArchUp">
              <a:avLst/>
            </a:prstTxWarp>
            <a:spAutoFit/>
          </a:bodyPr>
          <a:lstStyle/>
          <a:p>
            <a:pPr lvl="0" defTabSz="1500505">
              <a:spcBef>
                <a:spcPct val="50000"/>
              </a:spcBef>
            </a:pPr>
            <a:r>
              <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III. </a:t>
            </a:r>
            <a:r>
              <a:rPr lang="en-US" altLang="zh-CN" sz="71400"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Tổng</a:t>
            </a:r>
            <a:r>
              <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71400"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kết</a:t>
            </a:r>
            <a:endPar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endParaRPr>
          </a:p>
        </p:txBody>
      </p:sp>
    </p:spTree>
    <p:extLst>
      <p:ext uri="{BB962C8B-B14F-4D97-AF65-F5344CB8AC3E}">
        <p14:creationId xmlns:p14="http://schemas.microsoft.com/office/powerpoint/2010/main" xmlns="" val="1011421633"/>
      </p:ext>
    </p:extLst>
  </p:cSld>
  <p:clrMapOvr>
    <a:masterClrMapping/>
  </p:clrMapOvr>
  <mc:AlternateContent xmlns:mc="http://schemas.openxmlformats.org/markup-compatibility/2006">
    <mc:Choice xmlns:p14="http://schemas.microsoft.com/office/powerpoint/2010/main" xmlns="" Requires="p14">
      <p:transition spd="slow" p14:dur="3400" advTm="3000">
        <p14:reveal/>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par>
                          <p:cTn id="7" fill="hold">
                            <p:stCondLst>
                              <p:cond delay="0"/>
                            </p:stCondLst>
                            <p:childTnLst>
                              <p:par>
                                <p:cTn id="8" presetID="6" presetClass="emph" presetSubtype="0" fill="hold" nodeType="afterEffect">
                                  <p:stCondLst>
                                    <p:cond delay="0"/>
                                  </p:stCondLst>
                                  <p:childTnLst>
                                    <p:animScale>
                                      <p:cBhvr>
                                        <p:cTn id="9" dur="3000" fill="hold"/>
                                        <p:tgtEl>
                                          <p:spTgt spid="15"/>
                                        </p:tgtEl>
                                      </p:cBhvr>
                                      <p:by x="65000" y="100000"/>
                                    </p:animScale>
                                  </p:childTnLst>
                                </p:cTn>
                              </p:par>
                              <p:par>
                                <p:cTn id="10" presetID="6" presetClass="emph" presetSubtype="0" fill="hold" nodeType="withEffect">
                                  <p:stCondLst>
                                    <p:cond delay="0"/>
                                  </p:stCondLst>
                                  <p:childTnLst>
                                    <p:animScale>
                                      <p:cBhvr>
                                        <p:cTn id="11" dur="3000" fill="hold"/>
                                        <p:tgtEl>
                                          <p:spTgt spid="16"/>
                                        </p:tgtEl>
                                      </p:cBhvr>
                                      <p:by x="65000" y="100000"/>
                                    </p:animScale>
                                  </p:childTnLst>
                                </p:cTn>
                              </p:par>
                              <p:par>
                                <p:cTn id="12" presetID="0" presetClass="path" presetSubtype="0" fill="hold" nodeType="withEffect">
                                  <p:stCondLst>
                                    <p:cond delay="0"/>
                                  </p:stCondLst>
                                  <p:childTnLst>
                                    <p:animMotion origin="layout" path="M -2.77778E-7 -1.20764E-6 L -0.45 0.00185 " pathEditMode="relative" rAng="0" ptsTypes="AA">
                                      <p:cBhvr>
                                        <p:cTn id="13" dur="3000" fill="hold"/>
                                        <p:tgtEl>
                                          <p:spTgt spid="15"/>
                                        </p:tgtEl>
                                        <p:attrNameLst>
                                          <p:attrName>ppt_x</p:attrName>
                                          <p:attrName>ppt_y</p:attrName>
                                        </p:attrNameLst>
                                      </p:cBhvr>
                                      <p:rCtr x="-22500" y="92"/>
                                    </p:animMotion>
                                  </p:childTnLst>
                                </p:cTn>
                              </p:par>
                              <p:par>
                                <p:cTn id="14" presetID="0" presetClass="path" presetSubtype="0" fill="hold" nodeType="withEffect">
                                  <p:stCondLst>
                                    <p:cond delay="0"/>
                                  </p:stCondLst>
                                  <p:childTnLst>
                                    <p:animMotion origin="layout" path="M -3.33333E-6 -1.85185E-6 L 0.45 -1.85185E-6 " pathEditMode="relative" ptsTypes="AA">
                                      <p:cBhvr>
                                        <p:cTn id="15" dur="3000" fill="hold"/>
                                        <p:tgtEl>
                                          <p:spTgt spid="16"/>
                                        </p:tgtEl>
                                        <p:attrNameLst>
                                          <p:attrName>ppt_x</p:attrName>
                                          <p:attrName>ppt_y</p:attrName>
                                        </p:attrNameLst>
                                      </p:cBhvr>
                                    </p:animMotion>
                                  </p:childTnLst>
                                </p:cTn>
                              </p:par>
                              <p:par>
                                <p:cTn id="16" presetID="22" presetClass="entr" presetSubtype="8"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3000"/>
                                        <p:tgtEl>
                                          <p:spTgt spid="5"/>
                                        </p:tgtEl>
                                      </p:cBhvr>
                                    </p:animEffect>
                                  </p:childTnLst>
                                </p:cTn>
                              </p:par>
                              <p:par>
                                <p:cTn id="19" presetID="22" presetClass="entr" presetSubtype="2"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3000"/>
                                        <p:tgtEl>
                                          <p:spTgt spid="6"/>
                                        </p:tgtEl>
                                      </p:cBhvr>
                                    </p:animEffect>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22" presetClass="entr" presetSubtype="8"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2000"/>
                                        <p:tgtEl>
                                          <p:spTgt spid="7"/>
                                        </p:tgtEl>
                                      </p:cBhvr>
                                    </p:animEffect>
                                  </p:childTnLst>
                                </p:cTn>
                              </p:par>
                            </p:childTnLst>
                          </p:cTn>
                        </p:par>
                        <p:par>
                          <p:cTn id="32" fill="hold">
                            <p:stCondLst>
                              <p:cond delay="6000"/>
                            </p:stCondLst>
                            <p:childTnLst>
                              <p:par>
                                <p:cTn id="33" presetID="27" presetClass="entr" presetSubtype="0" fill="hold" grpId="0" nodeType="afterEffect">
                                  <p:stCondLst>
                                    <p:cond delay="0"/>
                                  </p:stCondLst>
                                  <p:iterate type="lt">
                                    <p:tmPct val="50000"/>
                                  </p:iterate>
                                  <p:childTnLst>
                                    <p:set>
                                      <p:cBhvr>
                                        <p:cTn id="34" dur="1" fill="hold">
                                          <p:stCondLst>
                                            <p:cond delay="0"/>
                                          </p:stCondLst>
                                        </p:cTn>
                                        <p:tgtEl>
                                          <p:spTgt spid="18"/>
                                        </p:tgtEl>
                                        <p:attrNameLst>
                                          <p:attrName>style.visibility</p:attrName>
                                        </p:attrNameLst>
                                      </p:cBhvr>
                                      <p:to>
                                        <p:strVal val="visible"/>
                                      </p:to>
                                    </p:set>
                                    <p:anim calcmode="discrete" valueType="clr">
                                      <p:cBhvr override="childStyle">
                                        <p:cTn id="35" dur="50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36" dur="500"/>
                                        <p:tgtEl>
                                          <p:spTgt spid="18"/>
                                        </p:tgtEl>
                                        <p:attrNameLst>
                                          <p:attrName>fillcolor</p:attrName>
                                        </p:attrNameLst>
                                      </p:cBhvr>
                                      <p:tavLst>
                                        <p:tav tm="0">
                                          <p:val>
                                            <p:clrVal>
                                              <a:schemeClr val="accent2"/>
                                            </p:clrVal>
                                          </p:val>
                                        </p:tav>
                                        <p:tav tm="50000">
                                          <p:val>
                                            <p:clrVal>
                                              <a:schemeClr val="hlink"/>
                                            </p:clrVal>
                                          </p:val>
                                        </p:tav>
                                      </p:tavLst>
                                    </p:anim>
                                    <p:set>
                                      <p:cBhvr>
                                        <p:cTn id="37" dur="500"/>
                                        <p:tgtEl>
                                          <p:spTgt spid="18"/>
                                        </p:tgtEl>
                                        <p:attrNameLst>
                                          <p:attrName>fill.type</p:attrName>
                                        </p:attrNameLst>
                                      </p:cBhvr>
                                      <p:to>
                                        <p:strVal val="solid"/>
                                      </p:to>
                                    </p:set>
                                  </p:childTnLst>
                                </p:cTn>
                              </p:par>
                              <p:par>
                                <p:cTn id="38" presetID="0" presetClass="path" presetSubtype="0" accel="50000" decel="50000" fill="hold" nodeType="withEffect">
                                  <p:stCondLst>
                                    <p:cond delay="3400"/>
                                  </p:stCondLst>
                                  <p:childTnLst>
                                    <p:animMotion origin="layout" path="M -8.67362E-19 2.34568E-6 C 0.04705 -0.0213 0.0941 -0.0426 0.1375 -0.10741 C 0.18073 -0.17223 0.21163 -0.32223 0.26042 -0.38889 C 0.30885 -0.45556 0.34618 -0.48148 0.42917 -0.50741 C 0.51198 -0.53334 0.66267 -0.49753 0.75833 -0.54445 C 0.85382 -0.59136 0.93438 -0.73766 1.00208 -0.78889 C 1.06979 -0.84013 1.11701 -0.84599 1.16441 -0.85186 " pathEditMode="relative" ptsTypes="aaaaaaA">
                                      <p:cBhvr>
                                        <p:cTn id="39" dur="3500" fill="hold"/>
                                        <p:tgtEl>
                                          <p:spTgt spid="11"/>
                                        </p:tgtEl>
                                        <p:attrNameLst>
                                          <p:attrName>ppt_x</p:attrName>
                                          <p:attrName>ppt_y</p:attrName>
                                        </p:attrNameLst>
                                      </p:cBhvr>
                                    </p:animMotion>
                                  </p:childTnLst>
                                </p:cTn>
                              </p:par>
                              <p:par>
                                <p:cTn id="40" presetID="0" presetClass="path" presetSubtype="0" accel="50000" decel="50000" fill="hold" nodeType="withEffect">
                                  <p:stCondLst>
                                    <p:cond delay="4600"/>
                                  </p:stCondLst>
                                  <p:childTnLst>
                                    <p:animMotion origin="layout" path="M 2.77778E-7 5.30864E-6 C -0.05364 -0.07623 -0.10729 -0.15246 -0.16458 -0.17036 C -0.22187 -0.18826 -0.27534 -0.09937 -0.34375 -0.1074 C -0.41215 -0.11542 -0.49097 -0.16419 -0.575 -0.21851 C -0.65902 -0.27283 -0.75937 -0.37839 -0.84791 -0.43332 C -0.93645 -0.48826 -1.03333 -0.53826 -1.10625 -0.54814 C -1.17916 -0.55802 -1.23229 -0.5253 -1.28541 -0.49258 " pathEditMode="relative" rAng="0" ptsTypes="aaaaaaA">
                                      <p:cBhvr>
                                        <p:cTn id="41" dur="3800" fill="hold"/>
                                        <p:tgtEl>
                                          <p:spTgt spid="13"/>
                                        </p:tgtEl>
                                        <p:attrNameLst>
                                          <p:attrName>ppt_x</p:attrName>
                                          <p:attrName>ppt_y</p:attrName>
                                        </p:attrNameLst>
                                      </p:cBhvr>
                                      <p:rCtr x="0" y="0"/>
                                    </p:animMotion>
                                  </p:childTnLst>
                                </p:cTn>
                              </p:par>
                              <p:par>
                                <p:cTn id="42" presetID="0" presetClass="path" presetSubtype="0" accel="50000" decel="50000" fill="hold" nodeType="withEffect">
                                  <p:stCondLst>
                                    <p:cond delay="6300"/>
                                  </p:stCondLst>
                                  <p:childTnLst>
                                    <p:animMotion origin="layout" path="M 0 1.85185E-6 C -0.06597 -0.04692 -0.13194 -0.09414 -0.18333 -0.16327 C -0.23472 -0.23241 -0.2684 -0.34692 -0.30851 -0.41574 C -0.34826 -0.48426 -0.36962 -0.54105 -0.42309 -0.575 C -0.52014 -0.65772 -0.58628 -0.60957 -0.62917 -0.61883 " pathEditMode="relative" rAng="0" ptsTypes="aaasa">
                                      <p:cBhvr>
                                        <p:cTn id="43" dur="3900" fill="hold"/>
                                        <p:tgtEl>
                                          <p:spTgt spid="12"/>
                                        </p:tgtEl>
                                        <p:attrNameLst>
                                          <p:attrName>ppt_x</p:attrName>
                                          <p:attrName>ppt_y</p:attrName>
                                        </p:attrNameLst>
                                      </p:cBhvr>
                                      <p:rCtr x="-31458" y="-3290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4" repeatCount="indefinite" fill="remove" display="0">
                  <p:stCondLst>
                    <p:cond delay="indefinite"/>
                  </p:stCondLst>
                  <p:endCondLst>
                    <p:cond evt="onStopAudio" delay="0">
                      <p:tgtEl>
                        <p:sldTgt/>
                      </p:tgtEl>
                    </p:cond>
                  </p:endCondLst>
                </p:cTn>
                <p:tgtEl>
                  <p:spTgt spid="17"/>
                </p:tgtEl>
              </p:cMediaNode>
            </p:audio>
          </p:childTnLst>
        </p:cTn>
      </p:par>
    </p:tnLst>
    <p:bldLst>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34B46C8A-6A07-4C2C-B1CE-B366937B882D}"/>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12106"/>
            <a:ext cx="12192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17" descr="06">
            <a:extLst>
              <a:ext uri="{FF2B5EF4-FFF2-40B4-BE49-F238E27FC236}">
                <a16:creationId xmlns:a16="http://schemas.microsoft.com/office/drawing/2014/main" xmlns="" id="{0A25380F-E1DA-43E8-956A-959EBC0DEA4B}"/>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74550" y="1313142"/>
            <a:ext cx="6294120" cy="381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Rectangle 20">
            <a:extLst>
              <a:ext uri="{FF2B5EF4-FFF2-40B4-BE49-F238E27FC236}">
                <a16:creationId xmlns:a16="http://schemas.microsoft.com/office/drawing/2014/main" xmlns="" id="{7EF144B2-7756-45CC-AD2D-91329FD9B0D1}"/>
              </a:ext>
            </a:extLst>
          </p:cNvPr>
          <p:cNvSpPr>
            <a:spLocks noChangeArrowheads="1"/>
          </p:cNvSpPr>
          <p:nvPr/>
        </p:nvSpPr>
        <p:spPr bwMode="auto">
          <a:xfrm>
            <a:off x="4918117" y="736330"/>
            <a:ext cx="6294120" cy="649259"/>
          </a:xfrm>
          <a:prstGeom prst="rect">
            <a:avLst/>
          </a:prstGeom>
          <a:noFill/>
          <a:ln>
            <a:noFill/>
          </a:ln>
          <a:effectLst/>
          <a:extLst>
            <a:ext uri="{909E8E84-426E-40DD-AFC4-6F175D3DCCD1}">
              <a14:hiddenFill xmlns:a14="http://schemas.microsoft.com/office/drawing/2010/main" xmlns="">
                <a:solidFill>
                  <a:srgbClr val="FFCC00"/>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108820" tIns="54409" rIns="108820" bIns="54409"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algn="l" eaLnBrk="1" hangingPunct="1">
              <a:lnSpc>
                <a:spcPct val="120000"/>
              </a:lnSpc>
            </a:pPr>
            <a:r>
              <a:rPr lang="en-US" altLang="zh-CN" sz="3200" b="1" baseline="0" dirty="0" err="1">
                <a:solidFill>
                  <a:srgbClr val="FF0000"/>
                </a:solidFill>
                <a:latin typeface="Times New Roman" panose="02020603050405020304" pitchFamily="18" charset="0"/>
                <a:cs typeface="Times New Roman" panose="02020603050405020304" pitchFamily="18" charset="0"/>
              </a:rPr>
              <a:t>Là</a:t>
            </a:r>
            <a:r>
              <a:rPr lang="en-US" altLang="zh-CN" sz="3200" b="1" baseline="0" dirty="0">
                <a:solidFill>
                  <a:srgbClr val="FF0000"/>
                </a:solidFill>
                <a:latin typeface="Times New Roman" panose="02020603050405020304" pitchFamily="18" charset="0"/>
                <a:cs typeface="Times New Roman" panose="02020603050405020304" pitchFamily="18" charset="0"/>
              </a:rPr>
              <a:t> 1 </a:t>
            </a:r>
            <a:r>
              <a:rPr lang="en-US" altLang="zh-CN" sz="3200" b="1" baseline="0" dirty="0" err="1">
                <a:solidFill>
                  <a:srgbClr val="FF0000"/>
                </a:solidFill>
                <a:latin typeface="Times New Roman" panose="02020603050405020304" pitchFamily="18" charset="0"/>
                <a:cs typeface="Times New Roman" panose="02020603050405020304" pitchFamily="18" charset="0"/>
              </a:rPr>
              <a:t>áng</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văn</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chính</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luận</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mẫu</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mực</a:t>
            </a:r>
            <a:endParaRPr lang="zh-CN" altLang="en-US" sz="3200" b="1" baseline="0" dirty="0">
              <a:solidFill>
                <a:srgbClr val="FF0000"/>
              </a:solidFill>
              <a:latin typeface="Times New Roman" panose="02020603050405020304" pitchFamily="18" charset="0"/>
              <a:cs typeface="Times New Roman" panose="02020603050405020304" pitchFamily="18" charset="0"/>
            </a:endParaRPr>
          </a:p>
        </p:txBody>
      </p:sp>
      <p:pic>
        <p:nvPicPr>
          <p:cNvPr id="29" name="Picture 2" descr="C:\Users\A02\AppData\Local\Temp\360zip$Temp\360$0\huan (3).jpg">
            <a:extLst>
              <a:ext uri="{FF2B5EF4-FFF2-40B4-BE49-F238E27FC236}">
                <a16:creationId xmlns:a16="http://schemas.microsoft.com/office/drawing/2014/main" xmlns="" id="{3EE6B97C-D770-4121-813B-1AB39336A100}"/>
              </a:ext>
            </a:extLst>
          </p:cNvPr>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xmlns=""/>
              </a:ext>
            </a:extLst>
          </a:blip>
          <a:srcRect/>
          <a:stretch>
            <a:fillRect/>
          </a:stretch>
        </p:blipFill>
        <p:spPr bwMode="auto">
          <a:xfrm rot="3510117">
            <a:off x="144190" y="1594328"/>
            <a:ext cx="4068707" cy="3932845"/>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TextBox 29">
            <a:extLst>
              <a:ext uri="{FF2B5EF4-FFF2-40B4-BE49-F238E27FC236}">
                <a16:creationId xmlns:a16="http://schemas.microsoft.com/office/drawing/2014/main" xmlns="" id="{875D2886-2F02-4C56-A082-B8D03BE12FF3}"/>
              </a:ext>
            </a:extLst>
          </p:cNvPr>
          <p:cNvSpPr txBox="1"/>
          <p:nvPr/>
        </p:nvSpPr>
        <p:spPr>
          <a:xfrm>
            <a:off x="1275496" y="2359522"/>
            <a:ext cx="2052053" cy="1938992"/>
          </a:xfrm>
          <a:prstGeom prst="rect">
            <a:avLst/>
          </a:prstGeom>
          <a:noFill/>
        </p:spPr>
        <p:txBody>
          <a:bodyPr wrap="square" rtlCol="0">
            <a:spAutoFit/>
          </a:bodyPr>
          <a:lstStyle/>
          <a:p>
            <a:pPr algn="ctr"/>
            <a:r>
              <a:rPr lang="en-US" sz="6000" b="1" dirty="0" err="1">
                <a:solidFill>
                  <a:srgbClr val="FF0000"/>
                </a:solidFill>
                <a:latin typeface="Times New Roman" panose="02020603050405020304" pitchFamily="18" charset="0"/>
                <a:cs typeface="Times New Roman" panose="02020603050405020304" pitchFamily="18" charset="0"/>
              </a:rPr>
              <a:t>Nghệ</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thuật</a:t>
            </a:r>
            <a:endParaRPr lang="en-SG" sz="6000" b="1" dirty="0">
              <a:solidFill>
                <a:srgbClr val="FF0000"/>
              </a:solidFill>
              <a:latin typeface="Times New Roman" panose="02020603050405020304" pitchFamily="18" charset="0"/>
              <a:cs typeface="Times New Roman" panose="02020603050405020304" pitchFamily="18" charset="0"/>
            </a:endParaRPr>
          </a:p>
        </p:txBody>
      </p:sp>
      <p:sp>
        <p:nvSpPr>
          <p:cNvPr id="32" name="文本框 13">
            <a:extLst>
              <a:ext uri="{FF2B5EF4-FFF2-40B4-BE49-F238E27FC236}">
                <a16:creationId xmlns:a16="http://schemas.microsoft.com/office/drawing/2014/main" xmlns="" id="{E5C6D229-B94B-452D-920D-0377CF37C166}"/>
              </a:ext>
            </a:extLst>
          </p:cNvPr>
          <p:cNvSpPr txBox="1"/>
          <p:nvPr/>
        </p:nvSpPr>
        <p:spPr>
          <a:xfrm>
            <a:off x="5067843" y="1917279"/>
            <a:ext cx="6294666" cy="742511"/>
          </a:xfrm>
          <a:prstGeom prst="rect">
            <a:avLst/>
          </a:prstGeom>
          <a:noFill/>
        </p:spPr>
        <p:txBody>
          <a:bodyPr wrap="square" rtlCol="0">
            <a:spAutoFit/>
          </a:bodyPr>
          <a:lstStyle/>
          <a:p>
            <a:pPr marL="457200" indent="-457200">
              <a:lnSpc>
                <a:spcPct val="150000"/>
              </a:lnSpc>
              <a:buFontTx/>
              <a:buChar char="-"/>
            </a:pP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Lập</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luận</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sắc</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bén</a:t>
            </a:r>
            <a:endParaRPr lang="zh-CN" altLang="en-US" sz="3200" dirty="0">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3" name="文本框 13">
            <a:extLst>
              <a:ext uri="{FF2B5EF4-FFF2-40B4-BE49-F238E27FC236}">
                <a16:creationId xmlns:a16="http://schemas.microsoft.com/office/drawing/2014/main" xmlns="" id="{A04CD496-EB69-4E3C-ADA3-DBA42AF59357}"/>
              </a:ext>
            </a:extLst>
          </p:cNvPr>
          <p:cNvSpPr txBox="1"/>
          <p:nvPr/>
        </p:nvSpPr>
        <p:spPr>
          <a:xfrm>
            <a:off x="5067842" y="2589560"/>
            <a:ext cx="7124157" cy="742511"/>
          </a:xfrm>
          <a:prstGeom prst="rect">
            <a:avLst/>
          </a:prstGeom>
          <a:noFill/>
        </p:spPr>
        <p:txBody>
          <a:bodyPr wrap="square" rtlCol="0">
            <a:spAutoFit/>
          </a:bodyPr>
          <a:lstStyle/>
          <a:p>
            <a:pPr marL="457200" indent="-457200">
              <a:lnSpc>
                <a:spcPct val="150000"/>
              </a:lnSpc>
              <a:buFontTx/>
              <a:buChar char="-"/>
            </a:pP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Lí</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lẽ</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dẫn</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chứng</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xác</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thực</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thuyết</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phục</a:t>
            </a:r>
            <a:endParaRPr lang="zh-CN" altLang="en-US" sz="3200" dirty="0">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4" name="文本框 13">
            <a:extLst>
              <a:ext uri="{FF2B5EF4-FFF2-40B4-BE49-F238E27FC236}">
                <a16:creationId xmlns:a16="http://schemas.microsoft.com/office/drawing/2014/main" xmlns="" id="{77771BD2-1A29-4CC5-BFD6-476982E0C8FA}"/>
              </a:ext>
            </a:extLst>
          </p:cNvPr>
          <p:cNvSpPr txBox="1"/>
          <p:nvPr/>
        </p:nvSpPr>
        <p:spPr>
          <a:xfrm>
            <a:off x="5067843" y="3219535"/>
            <a:ext cx="7124157" cy="742511"/>
          </a:xfrm>
          <a:prstGeom prst="rect">
            <a:avLst/>
          </a:prstGeom>
          <a:noFill/>
        </p:spPr>
        <p:txBody>
          <a:bodyPr wrap="square" rtlCol="0">
            <a:spAutoFit/>
          </a:bodyPr>
          <a:lstStyle/>
          <a:p>
            <a:pPr marL="457200" indent="-457200">
              <a:lnSpc>
                <a:spcPct val="150000"/>
              </a:lnSpc>
              <a:buFontTx/>
              <a:buChar char="-"/>
            </a:pP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Giọng</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văn</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hùng</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tráng</a:t>
            </a:r>
            <a:endParaRPr lang="zh-CN" altLang="en-US" sz="3200" dirty="0">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5" name="文本框 13">
            <a:extLst>
              <a:ext uri="{FF2B5EF4-FFF2-40B4-BE49-F238E27FC236}">
                <a16:creationId xmlns:a16="http://schemas.microsoft.com/office/drawing/2014/main" xmlns="" id="{2E51A049-EBE0-44D4-B33D-68D33D6D22ED}"/>
              </a:ext>
            </a:extLst>
          </p:cNvPr>
          <p:cNvSpPr txBox="1"/>
          <p:nvPr/>
        </p:nvSpPr>
        <p:spPr>
          <a:xfrm>
            <a:off x="5067843" y="3865552"/>
            <a:ext cx="7124157" cy="742511"/>
          </a:xfrm>
          <a:prstGeom prst="rect">
            <a:avLst/>
          </a:prstGeom>
          <a:noFill/>
        </p:spPr>
        <p:txBody>
          <a:bodyPr wrap="square" rtlCol="0">
            <a:spAutoFit/>
          </a:bodyPr>
          <a:lstStyle/>
          <a:p>
            <a:pPr marL="457200" indent="-457200">
              <a:lnSpc>
                <a:spcPct val="150000"/>
              </a:lnSpc>
              <a:buFontTx/>
              <a:buChar char="-"/>
            </a:pP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Câu</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văn</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biền</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ngẫu</a:t>
            </a:r>
            <a:endParaRPr lang="zh-CN" altLang="en-US" sz="3200" dirty="0">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36" name="Picture 17" descr="06">
            <a:extLst>
              <a:ext uri="{FF2B5EF4-FFF2-40B4-BE49-F238E27FC236}">
                <a16:creationId xmlns:a16="http://schemas.microsoft.com/office/drawing/2014/main" xmlns="" id="{DE95F2ED-84AE-4028-AE07-147581495C33}"/>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85387" y="5459213"/>
            <a:ext cx="6294120" cy="381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 name="Rectangle 20">
            <a:extLst>
              <a:ext uri="{FF2B5EF4-FFF2-40B4-BE49-F238E27FC236}">
                <a16:creationId xmlns:a16="http://schemas.microsoft.com/office/drawing/2014/main" xmlns="" id="{444E39C0-2BB2-407A-BDCD-26F41ECF3454}"/>
              </a:ext>
            </a:extLst>
          </p:cNvPr>
          <p:cNvSpPr>
            <a:spLocks noChangeArrowheads="1"/>
          </p:cNvSpPr>
          <p:nvPr/>
        </p:nvSpPr>
        <p:spPr bwMode="auto">
          <a:xfrm>
            <a:off x="4944194" y="4747230"/>
            <a:ext cx="6294120" cy="1498722"/>
          </a:xfrm>
          <a:prstGeom prst="rect">
            <a:avLst/>
          </a:prstGeom>
          <a:noFill/>
          <a:ln>
            <a:noFill/>
          </a:ln>
          <a:effectLst/>
          <a:extLst>
            <a:ext uri="{909E8E84-426E-40DD-AFC4-6F175D3DCCD1}">
              <a14:hiddenFill xmlns:a14="http://schemas.microsoft.com/office/drawing/2010/main" xmlns="">
                <a:solidFill>
                  <a:srgbClr val="FFCC00"/>
                </a:solidFill>
              </a14:hiddenFill>
            </a:ext>
            <a:ext uri="{91240B29-F687-4F45-9708-019B960494DF}">
              <a14:hiddenLine xmlns:a14="http://schemas.microsoft.com/office/drawing/2010/main" xmlns="" w="9525"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108820" tIns="54409" rIns="108820" bIns="54409"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en-US" altLang="zh-CN" sz="3200" b="1" baseline="0" dirty="0" err="1">
                <a:solidFill>
                  <a:srgbClr val="FF0000"/>
                </a:solidFill>
                <a:latin typeface="Times New Roman" panose="02020603050405020304" pitchFamily="18" charset="0"/>
                <a:cs typeface="Times New Roman" panose="02020603050405020304" pitchFamily="18" charset="0"/>
              </a:rPr>
              <a:t>Kết</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hợp</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hài</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hòa</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giữa</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yếu</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tố</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chính</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luận</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và</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văn</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chương</a:t>
            </a:r>
            <a:endParaRPr lang="zh-CN" altLang="en-US" sz="3200" b="1" baseline="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15442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anim calcmode="lin" valueType="num">
                                      <p:cBhvr>
                                        <p:cTn id="8" dur="2000" fill="hold"/>
                                        <p:tgtEl>
                                          <p:spTgt spid="29"/>
                                        </p:tgtEl>
                                        <p:attrNameLst>
                                          <p:attrName>ppt_w</p:attrName>
                                        </p:attrNameLst>
                                      </p:cBhvr>
                                      <p:tavLst>
                                        <p:tav tm="0" fmla="#ppt_w*sin(2.5*pi*$)">
                                          <p:val>
                                            <p:fltVal val="0"/>
                                          </p:val>
                                        </p:tav>
                                        <p:tav tm="100000">
                                          <p:val>
                                            <p:fltVal val="1"/>
                                          </p:val>
                                        </p:tav>
                                      </p:tavLst>
                                    </p:anim>
                                    <p:anim calcmode="lin" valueType="num">
                                      <p:cBhvr>
                                        <p:cTn id="9" dur="2000" fill="hold"/>
                                        <p:tgtEl>
                                          <p:spTgt spid="29"/>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000"/>
                                        <p:tgtEl>
                                          <p:spTgt spid="30"/>
                                        </p:tgtEl>
                                      </p:cBhvr>
                                    </p:animEffect>
                                    <p:anim calcmode="lin" valueType="num">
                                      <p:cBhvr>
                                        <p:cTn id="13" dur="2000" fill="hold"/>
                                        <p:tgtEl>
                                          <p:spTgt spid="30"/>
                                        </p:tgtEl>
                                        <p:attrNameLst>
                                          <p:attrName>ppt_w</p:attrName>
                                        </p:attrNameLst>
                                      </p:cBhvr>
                                      <p:tavLst>
                                        <p:tav tm="0" fmla="#ppt_w*sin(2.5*pi*$)">
                                          <p:val>
                                            <p:fltVal val="0"/>
                                          </p:val>
                                        </p:tav>
                                        <p:tav tm="100000">
                                          <p:val>
                                            <p:fltVal val="1"/>
                                          </p:val>
                                        </p:tav>
                                      </p:tavLst>
                                    </p:anim>
                                    <p:anim calcmode="lin" valueType="num">
                                      <p:cBhvr>
                                        <p:cTn id="14" dur="2000" fill="hold"/>
                                        <p:tgtEl>
                                          <p:spTgt spid="30"/>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000" fill="hold"/>
                                        <p:tgtEl>
                                          <p:spTgt spid="20"/>
                                        </p:tgtEl>
                                        <p:attrNameLst>
                                          <p:attrName>ppt_w</p:attrName>
                                        </p:attrNameLst>
                                      </p:cBhvr>
                                      <p:tavLst>
                                        <p:tav tm="0">
                                          <p:val>
                                            <p:fltVal val="0"/>
                                          </p:val>
                                        </p:tav>
                                        <p:tav tm="100000">
                                          <p:val>
                                            <p:strVal val="#ppt_w"/>
                                          </p:val>
                                        </p:tav>
                                      </p:tavLst>
                                    </p:anim>
                                    <p:anim calcmode="lin" valueType="num">
                                      <p:cBhvr>
                                        <p:cTn id="26" dur="1000" fill="hold"/>
                                        <p:tgtEl>
                                          <p:spTgt spid="20"/>
                                        </p:tgtEl>
                                        <p:attrNameLst>
                                          <p:attrName>ppt_h</p:attrName>
                                        </p:attrNameLst>
                                      </p:cBhvr>
                                      <p:tavLst>
                                        <p:tav tm="0">
                                          <p:val>
                                            <p:fltVal val="0"/>
                                          </p:val>
                                        </p:tav>
                                        <p:tav tm="100000">
                                          <p:val>
                                            <p:strVal val="#ppt_h"/>
                                          </p:val>
                                        </p:tav>
                                      </p:tavLst>
                                    </p:anim>
                                    <p:anim calcmode="lin" valueType="num">
                                      <p:cBhvr>
                                        <p:cTn id="27" dur="1000" fill="hold"/>
                                        <p:tgtEl>
                                          <p:spTgt spid="20"/>
                                        </p:tgtEl>
                                        <p:attrNameLst>
                                          <p:attrName>style.rotation</p:attrName>
                                        </p:attrNameLst>
                                      </p:cBhvr>
                                      <p:tavLst>
                                        <p:tav tm="0">
                                          <p:val>
                                            <p:fltVal val="90"/>
                                          </p:val>
                                        </p:tav>
                                        <p:tav tm="100000">
                                          <p:val>
                                            <p:fltVal val="0"/>
                                          </p:val>
                                        </p:tav>
                                      </p:tavLst>
                                    </p:anim>
                                    <p:animEffect transition="in" filter="fade">
                                      <p:cBhvr>
                                        <p:cTn id="28" dur="10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circle(in)">
                                      <p:cBhvr>
                                        <p:cTn id="33" dur="20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circle(in)">
                                      <p:cBhvr>
                                        <p:cTn id="38" dur="20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circle(in)">
                                      <p:cBhvr>
                                        <p:cTn id="43" dur="20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ircle(in)">
                                      <p:cBhvr>
                                        <p:cTn id="48" dur="20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p:cTn id="53" dur="1000" fill="hold"/>
                                        <p:tgtEl>
                                          <p:spTgt spid="36"/>
                                        </p:tgtEl>
                                        <p:attrNameLst>
                                          <p:attrName>ppt_w</p:attrName>
                                        </p:attrNameLst>
                                      </p:cBhvr>
                                      <p:tavLst>
                                        <p:tav tm="0">
                                          <p:val>
                                            <p:fltVal val="0"/>
                                          </p:val>
                                        </p:tav>
                                        <p:tav tm="100000">
                                          <p:val>
                                            <p:strVal val="#ppt_w"/>
                                          </p:val>
                                        </p:tav>
                                      </p:tavLst>
                                    </p:anim>
                                    <p:anim calcmode="lin" valueType="num">
                                      <p:cBhvr>
                                        <p:cTn id="54" dur="1000" fill="hold"/>
                                        <p:tgtEl>
                                          <p:spTgt spid="36"/>
                                        </p:tgtEl>
                                        <p:attrNameLst>
                                          <p:attrName>ppt_h</p:attrName>
                                        </p:attrNameLst>
                                      </p:cBhvr>
                                      <p:tavLst>
                                        <p:tav tm="0">
                                          <p:val>
                                            <p:fltVal val="0"/>
                                          </p:val>
                                        </p:tav>
                                        <p:tav tm="100000">
                                          <p:val>
                                            <p:strVal val="#ppt_h"/>
                                          </p:val>
                                        </p:tav>
                                      </p:tavLst>
                                    </p:anim>
                                    <p:anim calcmode="lin" valueType="num">
                                      <p:cBhvr>
                                        <p:cTn id="55" dur="1000" fill="hold"/>
                                        <p:tgtEl>
                                          <p:spTgt spid="36"/>
                                        </p:tgtEl>
                                        <p:attrNameLst>
                                          <p:attrName>style.rotation</p:attrName>
                                        </p:attrNameLst>
                                      </p:cBhvr>
                                      <p:tavLst>
                                        <p:tav tm="0">
                                          <p:val>
                                            <p:fltVal val="90"/>
                                          </p:val>
                                        </p:tav>
                                        <p:tav tm="100000">
                                          <p:val>
                                            <p:fltVal val="0"/>
                                          </p:val>
                                        </p:tav>
                                      </p:tavLst>
                                    </p:anim>
                                    <p:animEffect transition="in" filter="fade">
                                      <p:cBhvr>
                                        <p:cTn id="56" dur="1000"/>
                                        <p:tgtEl>
                                          <p:spTgt spid="36"/>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1000" fill="hold"/>
                                        <p:tgtEl>
                                          <p:spTgt spid="37"/>
                                        </p:tgtEl>
                                        <p:attrNameLst>
                                          <p:attrName>ppt_w</p:attrName>
                                        </p:attrNameLst>
                                      </p:cBhvr>
                                      <p:tavLst>
                                        <p:tav tm="0">
                                          <p:val>
                                            <p:fltVal val="0"/>
                                          </p:val>
                                        </p:tav>
                                        <p:tav tm="100000">
                                          <p:val>
                                            <p:strVal val="#ppt_w"/>
                                          </p:val>
                                        </p:tav>
                                      </p:tavLst>
                                    </p:anim>
                                    <p:anim calcmode="lin" valueType="num">
                                      <p:cBhvr>
                                        <p:cTn id="60" dur="1000" fill="hold"/>
                                        <p:tgtEl>
                                          <p:spTgt spid="37"/>
                                        </p:tgtEl>
                                        <p:attrNameLst>
                                          <p:attrName>ppt_h</p:attrName>
                                        </p:attrNameLst>
                                      </p:cBhvr>
                                      <p:tavLst>
                                        <p:tav tm="0">
                                          <p:val>
                                            <p:fltVal val="0"/>
                                          </p:val>
                                        </p:tav>
                                        <p:tav tm="100000">
                                          <p:val>
                                            <p:strVal val="#ppt_h"/>
                                          </p:val>
                                        </p:tav>
                                      </p:tavLst>
                                    </p:anim>
                                    <p:anim calcmode="lin" valueType="num">
                                      <p:cBhvr>
                                        <p:cTn id="61" dur="1000" fill="hold"/>
                                        <p:tgtEl>
                                          <p:spTgt spid="37"/>
                                        </p:tgtEl>
                                        <p:attrNameLst>
                                          <p:attrName>style.rotation</p:attrName>
                                        </p:attrNameLst>
                                      </p:cBhvr>
                                      <p:tavLst>
                                        <p:tav tm="0">
                                          <p:val>
                                            <p:fltVal val="90"/>
                                          </p:val>
                                        </p:tav>
                                        <p:tav tm="100000">
                                          <p:val>
                                            <p:fltVal val="0"/>
                                          </p:val>
                                        </p:tav>
                                      </p:tavLst>
                                    </p:anim>
                                    <p:animEffect transition="in" filter="fade">
                                      <p:cBhvr>
                                        <p:cTn id="62"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0" grpId="0"/>
      <p:bldP spid="32" grpId="0"/>
      <p:bldP spid="33" grpId="0"/>
      <p:bldP spid="34" grpId="0"/>
      <p:bldP spid="35" grpId="0"/>
      <p:bldP spid="3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FCFEC54B-35DA-4325-9AFE-C235DA1255BB}"/>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12106"/>
            <a:ext cx="12192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C:\Users\A02\AppData\Local\Temp\360zip$Temp\360$0\huan (3).jpg">
            <a:extLst>
              <a:ext uri="{FF2B5EF4-FFF2-40B4-BE49-F238E27FC236}">
                <a16:creationId xmlns:a16="http://schemas.microsoft.com/office/drawing/2014/main" xmlns="" id="{0A204EC6-8442-45EA-A78E-FC3E92EEAB80}"/>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xmlns=""/>
              </a:ext>
            </a:extLst>
          </a:blip>
          <a:srcRect/>
          <a:stretch>
            <a:fillRect/>
          </a:stretch>
        </p:blipFill>
        <p:spPr bwMode="auto">
          <a:xfrm rot="3510117">
            <a:off x="144190" y="1594328"/>
            <a:ext cx="4068707" cy="393284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xmlns="" id="{EFEB78F6-4BAA-4D3A-974D-0CB516FE5877}"/>
              </a:ext>
            </a:extLst>
          </p:cNvPr>
          <p:cNvSpPr txBox="1"/>
          <p:nvPr/>
        </p:nvSpPr>
        <p:spPr>
          <a:xfrm>
            <a:off x="1275496" y="2359522"/>
            <a:ext cx="2052053" cy="1938992"/>
          </a:xfrm>
          <a:prstGeom prst="rect">
            <a:avLst/>
          </a:prstGeom>
          <a:noFill/>
        </p:spPr>
        <p:txBody>
          <a:bodyPr wrap="square" rtlCol="0">
            <a:spAutoFit/>
          </a:bodyPr>
          <a:lstStyle/>
          <a:p>
            <a:pPr algn="ctr"/>
            <a:r>
              <a:rPr lang="en-US" sz="6000" b="1" dirty="0" err="1">
                <a:solidFill>
                  <a:srgbClr val="FF0000"/>
                </a:solidFill>
                <a:latin typeface="Times New Roman" panose="02020603050405020304" pitchFamily="18" charset="0"/>
                <a:cs typeface="Times New Roman" panose="02020603050405020304" pitchFamily="18" charset="0"/>
              </a:rPr>
              <a:t>Nội</a:t>
            </a:r>
            <a:r>
              <a:rPr lang="en-US" sz="6000" b="1" dirty="0">
                <a:solidFill>
                  <a:srgbClr val="FF0000"/>
                </a:solidFill>
                <a:latin typeface="Times New Roman" panose="02020603050405020304" pitchFamily="18" charset="0"/>
                <a:cs typeface="Times New Roman" panose="02020603050405020304" pitchFamily="18" charset="0"/>
              </a:rPr>
              <a:t> dung</a:t>
            </a:r>
            <a:endParaRPr lang="en-SG" sz="6000" b="1" dirty="0">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8A0E6946-1617-44C2-9F9F-CAD09681D404}"/>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15861" t="20533" r="11551" b="27795"/>
          <a:stretch/>
        </p:blipFill>
        <p:spPr>
          <a:xfrm>
            <a:off x="4998719" y="-182880"/>
            <a:ext cx="7132319" cy="6858000"/>
          </a:xfrm>
          <a:prstGeom prst="rect">
            <a:avLst/>
          </a:prstGeom>
        </p:spPr>
      </p:pic>
      <p:sp>
        <p:nvSpPr>
          <p:cNvPr id="8" name="Rectangle: Rounded Corners 7">
            <a:extLst>
              <a:ext uri="{FF2B5EF4-FFF2-40B4-BE49-F238E27FC236}">
                <a16:creationId xmlns:a16="http://schemas.microsoft.com/office/drawing/2014/main" xmlns="" id="{771FAA53-99C7-4671-AABD-9D58F04D9354}"/>
              </a:ext>
            </a:extLst>
          </p:cNvPr>
          <p:cNvSpPr/>
          <p:nvPr/>
        </p:nvSpPr>
        <p:spPr>
          <a:xfrm>
            <a:off x="5913120" y="2103120"/>
            <a:ext cx="4927184" cy="3017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dirty="0" err="1">
                <a:latin typeface="Times New Roman" panose="02020603050405020304" pitchFamily="18" charset="0"/>
                <a:cs typeface="Times New Roman" panose="02020603050405020304" pitchFamily="18" charset="0"/>
              </a:rPr>
              <a:t>Phản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n</a:t>
            </a:r>
            <a:r>
              <a:rPr lang="vi-VN" sz="3600" dirty="0">
                <a:latin typeface="Times New Roman" panose="02020603050405020304" pitchFamily="18" charset="0"/>
                <a:cs typeface="Times New Roman" panose="02020603050405020304" pitchFamily="18" charset="0"/>
              </a:rPr>
              <a:t>ư</a:t>
            </a:r>
            <a:r>
              <a:rPr lang="en-US" sz="3600" dirty="0" err="1">
                <a:latin typeface="Times New Roman" panose="02020603050405020304" pitchFamily="18" charset="0"/>
                <a:cs typeface="Times New Roman" panose="02020603050405020304" pitchFamily="18" charset="0"/>
              </a:rPr>
              <a:t>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nồng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quyết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cứu</a:t>
            </a:r>
            <a:r>
              <a:rPr lang="en-US" sz="3600" dirty="0">
                <a:latin typeface="Times New Roman" panose="02020603050405020304" pitchFamily="18" charset="0"/>
                <a:cs typeface="Times New Roman" panose="02020603050405020304" pitchFamily="18" charset="0"/>
              </a:rPr>
              <a:t> n</a:t>
            </a:r>
            <a:r>
              <a:rPr lang="vi-VN" sz="3600" dirty="0">
                <a:latin typeface="Times New Roman" panose="02020603050405020304" pitchFamily="18" charset="0"/>
                <a:cs typeface="Times New Roman" panose="02020603050405020304" pitchFamily="18" charset="0"/>
              </a:rPr>
              <a:t>ư</a:t>
            </a:r>
            <a:r>
              <a:rPr lang="en-US" sz="3600" dirty="0" err="1">
                <a:latin typeface="Times New Roman" panose="02020603050405020304" pitchFamily="18" charset="0"/>
                <a:cs typeface="Times New Roman" panose="02020603050405020304" pitchFamily="18" charset="0"/>
              </a:rPr>
              <a:t>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Quốc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Tuấn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tộc</a:t>
            </a:r>
            <a:r>
              <a:rPr lang="en-US" sz="3600" dirty="0">
                <a:latin typeface="Times New Roman" panose="02020603050405020304" pitchFamily="18" charset="0"/>
                <a:cs typeface="Times New Roman" panose="02020603050405020304" pitchFamily="18" charset="0"/>
              </a:rPr>
              <a:t> ta</a:t>
            </a:r>
            <a:endParaRPr lang="en-SG"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78035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781CCF33-CDA8-48CC-92F3-F4BA739CF4CE}"/>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12106"/>
            <a:ext cx="12192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a:extLst>
              <a:ext uri="{FF2B5EF4-FFF2-40B4-BE49-F238E27FC236}">
                <a16:creationId xmlns:a16="http://schemas.microsoft.com/office/drawing/2014/main" xmlns="" id="{B5CB9BFF-60C6-402A-9B3C-B4A0FDB050A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684520" y="929640"/>
            <a:ext cx="6507480" cy="6507480"/>
          </a:xfrm>
          <a:prstGeom prst="rect">
            <a:avLst/>
          </a:prstGeom>
        </p:spPr>
      </p:pic>
      <p:sp>
        <p:nvSpPr>
          <p:cNvPr id="6" name="TextBox 5">
            <a:extLst>
              <a:ext uri="{FF2B5EF4-FFF2-40B4-BE49-F238E27FC236}">
                <a16:creationId xmlns:a16="http://schemas.microsoft.com/office/drawing/2014/main" xmlns="" id="{04928300-A75F-477F-AA1C-7652C52E13E3}"/>
              </a:ext>
            </a:extLst>
          </p:cNvPr>
          <p:cNvSpPr txBox="1"/>
          <p:nvPr/>
        </p:nvSpPr>
        <p:spPr>
          <a:xfrm>
            <a:off x="518159" y="2071840"/>
            <a:ext cx="5364481" cy="4154986"/>
          </a:xfrm>
          <a:prstGeom prst="rect">
            <a:avLst/>
          </a:prstGeom>
          <a:noFill/>
        </p:spPr>
        <p:txBody>
          <a:bodyPr wrap="square" lIns="91440" tIns="45721" rIns="91440" bIns="45721" rtlCol="0">
            <a:spAutoFit/>
          </a:bodyPr>
          <a:lstStyle/>
          <a:p>
            <a:pPr algn="ctr">
              <a:defRPr/>
            </a:pPr>
            <a:r>
              <a:rPr lang="en-US" sz="8800" b="1" dirty="0">
                <a:ln w="38100">
                  <a:solidFill>
                    <a:srgbClr val="475D6B"/>
                  </a:solidFill>
                  <a:prstDash val="solid"/>
                </a:ln>
                <a:solidFill>
                  <a:schemeClr val="accent6">
                    <a:lumMod val="60000"/>
                    <a:lumOff val="40000"/>
                  </a:schemeClr>
                </a:solidFill>
                <a:latin typeface="Tahoma" panose="020B0604030504040204" pitchFamily="34" charset="0"/>
                <a:ea typeface="Tahoma" panose="020B0604030504040204" pitchFamily="34" charset="0"/>
                <a:cs typeface="Tahoma" panose="020B0604030504040204" pitchFamily="34" charset="0"/>
              </a:rPr>
              <a:t>TRUY TÌM KHO BÁU</a:t>
            </a:r>
          </a:p>
        </p:txBody>
      </p:sp>
      <p:sp>
        <p:nvSpPr>
          <p:cNvPr id="7" name="TextBox 6">
            <a:extLst>
              <a:ext uri="{FF2B5EF4-FFF2-40B4-BE49-F238E27FC236}">
                <a16:creationId xmlns:a16="http://schemas.microsoft.com/office/drawing/2014/main" xmlns="" id="{DD9C9082-8209-4B70-9299-31F2225B9326}"/>
              </a:ext>
            </a:extLst>
          </p:cNvPr>
          <p:cNvSpPr txBox="1"/>
          <p:nvPr/>
        </p:nvSpPr>
        <p:spPr>
          <a:xfrm>
            <a:off x="3759741" y="373674"/>
            <a:ext cx="4672517" cy="1107998"/>
          </a:xfrm>
          <a:prstGeom prst="rect">
            <a:avLst/>
          </a:prstGeom>
          <a:noFill/>
        </p:spPr>
        <p:txBody>
          <a:bodyPr wrap="square" lIns="91440" tIns="45721" rIns="91440" bIns="45721" rtlCol="0">
            <a:spAutoFit/>
          </a:bodyPr>
          <a:lstStyle/>
          <a:p>
            <a:pPr>
              <a:defRPr/>
            </a:pPr>
            <a:r>
              <a:rPr lang="en-US" sz="6600" b="1" dirty="0">
                <a:ln w="28575">
                  <a:solidFill>
                    <a:srgbClr val="C79668"/>
                  </a:solidFill>
                  <a:prstDash val="solid"/>
                </a:ln>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TRÒ CH</a:t>
            </a:r>
            <a:r>
              <a:rPr lang="vi-VN" sz="6600" b="1" dirty="0">
                <a:ln w="28575">
                  <a:solidFill>
                    <a:srgbClr val="C79668"/>
                  </a:solidFill>
                  <a:prstDash val="solid"/>
                </a:ln>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Ơ</a:t>
            </a:r>
            <a:r>
              <a:rPr lang="en-US" sz="6600" b="1" dirty="0">
                <a:ln w="28575">
                  <a:solidFill>
                    <a:srgbClr val="C79668"/>
                  </a:solidFill>
                  <a:prstDash val="solid"/>
                </a:ln>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I</a:t>
            </a:r>
          </a:p>
        </p:txBody>
      </p:sp>
    </p:spTree>
    <p:extLst>
      <p:ext uri="{BB962C8B-B14F-4D97-AF65-F5344CB8AC3E}">
        <p14:creationId xmlns:p14="http://schemas.microsoft.com/office/powerpoint/2010/main" xmlns="" val="270784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9" name="4">
            <a:extLst>
              <a:ext uri="{FF2B5EF4-FFF2-40B4-BE49-F238E27FC236}">
                <a16:creationId xmlns:a16="http://schemas.microsoft.com/office/drawing/2014/main" xmlns="" id="{99D2260B-F90F-44DC-A77E-F735122B7A33}"/>
              </a:ext>
            </a:extLst>
          </p:cNvPr>
          <p:cNvPicPr>
            <a:picLocks noChangeAspect="1"/>
          </p:cNvPicPr>
          <p:nvPr/>
        </p:nvPicPr>
        <p:blipFill>
          <a:blip r:embed="rId4" cstate="print"/>
          <a:stretch>
            <a:fillRect/>
          </a:stretch>
        </p:blipFill>
        <p:spPr>
          <a:xfrm rot="5400000">
            <a:off x="10445471" y="3943372"/>
            <a:ext cx="981271" cy="381367"/>
          </a:xfrm>
          <a:prstGeom prst="rect">
            <a:avLst/>
          </a:prstGeom>
        </p:spPr>
      </p:pic>
      <p:pic>
        <p:nvPicPr>
          <p:cNvPr id="10" name="3">
            <a:extLst>
              <a:ext uri="{FF2B5EF4-FFF2-40B4-BE49-F238E27FC236}">
                <a16:creationId xmlns:a16="http://schemas.microsoft.com/office/drawing/2014/main" xmlns="" id="{46439FB1-7642-41C3-B701-F4EC7D1D0A18}"/>
              </a:ext>
            </a:extLst>
          </p:cNvPr>
          <p:cNvPicPr>
            <a:picLocks noChangeAspect="1"/>
          </p:cNvPicPr>
          <p:nvPr/>
        </p:nvPicPr>
        <p:blipFill>
          <a:blip r:embed="rId5" cstate="print"/>
          <a:stretch>
            <a:fillRect/>
          </a:stretch>
        </p:blipFill>
        <p:spPr>
          <a:xfrm>
            <a:off x="11103112" y="3449963"/>
            <a:ext cx="807419" cy="313800"/>
          </a:xfrm>
          <a:prstGeom prst="rect">
            <a:avLst/>
          </a:prstGeom>
        </p:spPr>
      </p:pic>
      <p:pic>
        <p:nvPicPr>
          <p:cNvPr id="11" name="2">
            <a:extLst>
              <a:ext uri="{FF2B5EF4-FFF2-40B4-BE49-F238E27FC236}">
                <a16:creationId xmlns:a16="http://schemas.microsoft.com/office/drawing/2014/main" xmlns="" id="{689876F3-23D2-4F2E-BFF0-34B990B73AEA}"/>
              </a:ext>
            </a:extLst>
          </p:cNvPr>
          <p:cNvPicPr>
            <a:picLocks noChangeAspect="1"/>
          </p:cNvPicPr>
          <p:nvPr/>
        </p:nvPicPr>
        <p:blipFill>
          <a:blip r:embed="rId6" cstate="print"/>
          <a:stretch>
            <a:fillRect/>
          </a:stretch>
        </p:blipFill>
        <p:spPr>
          <a:xfrm rot="16200000">
            <a:off x="10076605" y="3518568"/>
            <a:ext cx="909571" cy="353500"/>
          </a:xfrm>
          <a:prstGeom prst="rect">
            <a:avLst/>
          </a:prstGeom>
        </p:spPr>
      </p:pic>
      <p:pic>
        <p:nvPicPr>
          <p:cNvPr id="12" name="1">
            <a:extLst>
              <a:ext uri="{FF2B5EF4-FFF2-40B4-BE49-F238E27FC236}">
                <a16:creationId xmlns:a16="http://schemas.microsoft.com/office/drawing/2014/main" xmlns="" id="{6707A293-903E-4B64-8304-9CF89CB5C037}"/>
              </a:ext>
            </a:extLst>
          </p:cNvPr>
          <p:cNvPicPr>
            <a:picLocks noChangeAspect="1"/>
          </p:cNvPicPr>
          <p:nvPr/>
        </p:nvPicPr>
        <p:blipFill>
          <a:blip r:embed="rId7" cstate="print"/>
          <a:stretch>
            <a:fillRect/>
          </a:stretch>
        </p:blipFill>
        <p:spPr>
          <a:xfrm rot="19650527">
            <a:off x="11144503" y="3969806"/>
            <a:ext cx="845236" cy="328497"/>
          </a:xfrm>
          <a:prstGeom prst="rect">
            <a:avLst/>
          </a:prstGeom>
        </p:spPr>
      </p:pic>
      <p:pic>
        <p:nvPicPr>
          <p:cNvPr id="3" name="Picture 2">
            <a:extLst>
              <a:ext uri="{FF2B5EF4-FFF2-40B4-BE49-F238E27FC236}">
                <a16:creationId xmlns:a16="http://schemas.microsoft.com/office/drawing/2014/main" xmlns="" id="{96670446-3115-44F6-9B45-557A634D5A5B}"/>
              </a:ext>
            </a:extLst>
          </p:cNvPr>
          <p:cNvPicPr>
            <a:picLocks noChangeAspect="1"/>
          </p:cNvPicPr>
          <p:nvPr/>
        </p:nvPicPr>
        <p:blipFill>
          <a:blip r:embed="rId8" cstate="print"/>
          <a:stretch>
            <a:fillRect/>
          </a:stretch>
        </p:blipFill>
        <p:spPr>
          <a:xfrm>
            <a:off x="1193188" y="4261138"/>
            <a:ext cx="1962108" cy="1901899"/>
          </a:xfrm>
          <a:prstGeom prst="rect">
            <a:avLst/>
          </a:prstGeom>
        </p:spPr>
      </p:pic>
      <p:pic>
        <p:nvPicPr>
          <p:cNvPr id="2" name="Jigsaw Puzzle">
            <a:hlinkClick r:id="" action="ppaction://media"/>
            <a:extLst>
              <a:ext uri="{FF2B5EF4-FFF2-40B4-BE49-F238E27FC236}">
                <a16:creationId xmlns:a16="http://schemas.microsoft.com/office/drawing/2014/main" xmlns="" id="{5B1A47EF-09C9-4AF1-84E6-7C6CB7FB5B94}"/>
              </a:ext>
            </a:extLst>
          </p:cNvPr>
          <p:cNvPicPr>
            <a:picLocks noChangeAspect="1"/>
          </p:cNvPicPr>
          <p:nvPr>
            <a:audioFile r:link="rId1"/>
            <p:extLst>
              <p:ext uri="{DAA4B4D4-6D71-4841-9C94-3DE7FCFB9230}">
                <p14:media xmlns:p14="http://schemas.microsoft.com/office/powerpoint/2010/main" xmlns="" r:embed="rId9"/>
              </p:ext>
            </p:extLst>
          </p:nvPr>
        </p:nvPicPr>
        <p:blipFill>
          <a:blip r:embed="rId10" cstate="print"/>
          <a:stretch>
            <a:fillRect/>
          </a:stretch>
        </p:blipFill>
        <p:spPr>
          <a:xfrm>
            <a:off x="12538798" y="6163037"/>
            <a:ext cx="487364" cy="487363"/>
          </a:xfrm>
          <a:prstGeom prst="rect">
            <a:avLst/>
          </a:prstGeom>
        </p:spPr>
      </p:pic>
      <p:pic>
        <p:nvPicPr>
          <p:cNvPr id="17" name="Picture 16">
            <a:extLst>
              <a:ext uri="{FF2B5EF4-FFF2-40B4-BE49-F238E27FC236}">
                <a16:creationId xmlns:a16="http://schemas.microsoft.com/office/drawing/2014/main" xmlns="" id="{70A34BE6-ED42-41DF-897F-F731B27F1847}"/>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6286873" y="4261138"/>
            <a:ext cx="961173" cy="1901899"/>
          </a:xfrm>
          <a:prstGeom prst="rect">
            <a:avLst/>
          </a:prstGeom>
        </p:spPr>
      </p:pic>
      <p:pic>
        <p:nvPicPr>
          <p:cNvPr id="24" name="Picture 23" descr="A close up of a logo&#10;&#10;Description automatically generated">
            <a:extLst>
              <a:ext uri="{FF2B5EF4-FFF2-40B4-BE49-F238E27FC236}">
                <a16:creationId xmlns:a16="http://schemas.microsoft.com/office/drawing/2014/main" xmlns="" id="{B1BC13BA-A5F8-483D-8360-44343CD2F580}"/>
              </a:ext>
            </a:extLst>
          </p:cNvPr>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rot="713048">
            <a:off x="3036492" y="2443173"/>
            <a:ext cx="536548" cy="435200"/>
          </a:xfrm>
          <a:prstGeom prst="rect">
            <a:avLst/>
          </a:prstGeom>
        </p:spPr>
      </p:pic>
      <p:pic>
        <p:nvPicPr>
          <p:cNvPr id="43" name="Picture 42" descr="A picture containing yellow&#10;&#10;Description automatically generated">
            <a:extLst>
              <a:ext uri="{FF2B5EF4-FFF2-40B4-BE49-F238E27FC236}">
                <a16:creationId xmlns:a16="http://schemas.microsoft.com/office/drawing/2014/main" xmlns="" id="{315D7AC1-BBF4-4FDA-B68C-206CDCBECABA}"/>
              </a:ext>
            </a:extLst>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2516319" y="2737138"/>
            <a:ext cx="3048000" cy="3048000"/>
          </a:xfrm>
          <a:prstGeom prst="rect">
            <a:avLst/>
          </a:prstGeom>
        </p:spPr>
      </p:pic>
      <p:pic>
        <p:nvPicPr>
          <p:cNvPr id="61" name="Picture 60" descr="A close up of a logo&#10;&#10;Description automatically generated">
            <a:extLst>
              <a:ext uri="{FF2B5EF4-FFF2-40B4-BE49-F238E27FC236}">
                <a16:creationId xmlns:a16="http://schemas.microsoft.com/office/drawing/2014/main" xmlns="" id="{74319678-FE85-4B26-8107-D247CF332ECE}"/>
              </a:ext>
            </a:extLst>
          </p:cNvPr>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11027091" y="457200"/>
            <a:ext cx="312587" cy="253584"/>
          </a:xfrm>
          <a:prstGeom prst="rect">
            <a:avLst/>
          </a:prstGeom>
        </p:spPr>
      </p:pic>
      <p:pic>
        <p:nvPicPr>
          <p:cNvPr id="64" name="Picture 63">
            <a:extLst>
              <a:ext uri="{FF2B5EF4-FFF2-40B4-BE49-F238E27FC236}">
                <a16:creationId xmlns:a16="http://schemas.microsoft.com/office/drawing/2014/main" xmlns="" id="{43CEEA26-AC31-4299-A07C-D7A664B69A29}"/>
              </a:ext>
            </a:extLst>
          </p:cNvPr>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flipH="1">
            <a:off x="9680468" y="1278381"/>
            <a:ext cx="601877" cy="446393"/>
          </a:xfrm>
          <a:prstGeom prst="rect">
            <a:avLst/>
          </a:prstGeom>
        </p:spPr>
      </p:pic>
      <p:sp>
        <p:nvSpPr>
          <p:cNvPr id="4" name="TextBox 3">
            <a:extLst>
              <a:ext uri="{FF2B5EF4-FFF2-40B4-BE49-F238E27FC236}">
                <a16:creationId xmlns:a16="http://schemas.microsoft.com/office/drawing/2014/main" xmlns="" id="{F0FBA157-C684-4B43-86AF-7AA55958D3B7}"/>
              </a:ext>
            </a:extLst>
          </p:cNvPr>
          <p:cNvSpPr txBox="1"/>
          <p:nvPr/>
        </p:nvSpPr>
        <p:spPr>
          <a:xfrm>
            <a:off x="6105495" y="139337"/>
            <a:ext cx="184731" cy="353945"/>
          </a:xfrm>
          <a:prstGeom prst="rect">
            <a:avLst/>
          </a:prstGeom>
          <a:noFill/>
        </p:spPr>
        <p:txBody>
          <a:bodyPr wrap="none" lIns="91440" tIns="45721" rIns="91440" bIns="45721" rtlCol="0">
            <a:spAutoFit/>
          </a:bodyPr>
          <a:lstStyle/>
          <a:p>
            <a:endParaRPr lang="en-US"/>
          </a:p>
        </p:txBody>
      </p:sp>
      <p:sp>
        <p:nvSpPr>
          <p:cNvPr id="5" name="TextBox 4">
            <a:extLst>
              <a:ext uri="{FF2B5EF4-FFF2-40B4-BE49-F238E27FC236}">
                <a16:creationId xmlns:a16="http://schemas.microsoft.com/office/drawing/2014/main" xmlns="" id="{7F5112B5-5E64-4271-84A8-7F749025271B}"/>
              </a:ext>
            </a:extLst>
          </p:cNvPr>
          <p:cNvSpPr txBox="1"/>
          <p:nvPr/>
        </p:nvSpPr>
        <p:spPr>
          <a:xfrm>
            <a:off x="5959290" y="714315"/>
            <a:ext cx="5722953" cy="3539430"/>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Ngay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GV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HS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5s </a:t>
            </a: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đ</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ợc</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chìa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chìa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may </a:t>
            </a:r>
            <a:r>
              <a:rPr lang="en-US" sz="3200" dirty="0" err="1">
                <a:latin typeface="Times New Roman" panose="02020603050405020304" pitchFamily="18" charset="0"/>
                <a:cs typeface="Times New Roman" panose="02020603050405020304" pitchFamily="18" charset="0"/>
              </a:rPr>
              <a:t>mắn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p>
          <a:p>
            <a:pPr algn="just"/>
            <a:r>
              <a:rPr lang="en-US" sz="3200" dirty="0">
                <a:latin typeface="Times New Roman" panose="02020603050405020304" pitchFamily="18" charset="0"/>
                <a:cs typeface="Times New Roman" panose="02020603050405020304" pitchFamily="18" charset="0"/>
              </a:rPr>
              <a:t>         đ</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báu</a:t>
            </a:r>
            <a:endParaRPr lang="en-SG"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2561956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31522E2-420F-47AE-9B1F-F3B3F53ACCE4}"/>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9" name="Snip Diagonal Corner Rectangle 3">
            <a:extLst>
              <a:ext uri="{FF2B5EF4-FFF2-40B4-BE49-F238E27FC236}">
                <a16:creationId xmlns:a16="http://schemas.microsoft.com/office/drawing/2014/main" xmlns="" id="{4F50FC35-01AB-44D9-B56D-D5D9247D5363}"/>
              </a:ext>
            </a:extLst>
          </p:cNvPr>
          <p:cNvSpPr/>
          <p:nvPr/>
        </p:nvSpPr>
        <p:spPr>
          <a:xfrm>
            <a:off x="1081535" y="751926"/>
            <a:ext cx="10028929" cy="1262045"/>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2700" algn="ctr" eaLnBrk="0" fontAlgn="base" hangingPunct="0">
              <a:spcBef>
                <a:spcPct val="0"/>
              </a:spcBef>
              <a:spcAft>
                <a:spcPct val="0"/>
              </a:spcAft>
              <a:tabLst>
                <a:tab pos="457200" algn="l"/>
              </a:tabLst>
            </a:pPr>
            <a:r>
              <a:rPr lang="vi-VN" altLang="en-US" sz="4800" b="1" dirty="0">
                <a:solidFill>
                  <a:srgbClr val="FF0000"/>
                </a:solidFill>
                <a:latin typeface="+mj-lt"/>
                <a:ea typeface="Times New Roman" panose="02020603050405020304" pitchFamily="18" charset="0"/>
              </a:rPr>
              <a:t>Người ta thường viết hịch khi nào?</a:t>
            </a:r>
            <a:endParaRPr lang="vi-VN" altLang="en-US" sz="4800" b="1" dirty="0">
              <a:solidFill>
                <a:srgbClr val="FF0000"/>
              </a:solidFill>
              <a:latin typeface="+mj-lt"/>
            </a:endParaRPr>
          </a:p>
        </p:txBody>
      </p:sp>
      <p:sp>
        <p:nvSpPr>
          <p:cNvPr id="20" name="Rectangle 19">
            <a:extLst>
              <a:ext uri="{FF2B5EF4-FFF2-40B4-BE49-F238E27FC236}">
                <a16:creationId xmlns:a16="http://schemas.microsoft.com/office/drawing/2014/main" xmlns="" id="{14A26756-2362-4CD2-AA38-CD31E7A0194A}"/>
              </a:ext>
            </a:extLst>
          </p:cNvPr>
          <p:cNvSpPr/>
          <p:nvPr/>
        </p:nvSpPr>
        <p:spPr>
          <a:xfrm>
            <a:off x="1110220" y="2574185"/>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A. </a:t>
            </a:r>
            <a:r>
              <a:rPr lang="vi-VN" altLang="en-US" sz="3200" dirty="0">
                <a:solidFill>
                  <a:schemeClr val="tx1"/>
                </a:solidFill>
                <a:latin typeface="+mj-lt"/>
                <a:ea typeface="Times New Roman" panose="02020603050405020304" pitchFamily="18" charset="0"/>
              </a:rPr>
              <a:t>Khi đất nước cỏ giặc ngoại xâm</a:t>
            </a:r>
            <a:endParaRPr lang="vi-VN" sz="3200" dirty="0">
              <a:solidFill>
                <a:schemeClr val="tx1"/>
              </a:solidFill>
              <a:latin typeface="+mj-lt"/>
            </a:endParaRPr>
          </a:p>
        </p:txBody>
      </p:sp>
      <p:sp>
        <p:nvSpPr>
          <p:cNvPr id="21" name="Rectangle 20">
            <a:extLst>
              <a:ext uri="{FF2B5EF4-FFF2-40B4-BE49-F238E27FC236}">
                <a16:creationId xmlns:a16="http://schemas.microsoft.com/office/drawing/2014/main" xmlns="" id="{8E441581-9835-4724-9736-1A541455E81D}"/>
              </a:ext>
            </a:extLst>
          </p:cNvPr>
          <p:cNvSpPr/>
          <p:nvPr/>
        </p:nvSpPr>
        <p:spPr>
          <a:xfrm>
            <a:off x="6130615" y="2578374"/>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B. </a:t>
            </a:r>
            <a:r>
              <a:rPr lang="vi-VN" altLang="en-US" sz="3200" dirty="0">
                <a:solidFill>
                  <a:schemeClr val="tx1"/>
                </a:solidFill>
                <a:latin typeface="+mj-lt"/>
                <a:ea typeface="Times New Roman" panose="02020603050405020304" pitchFamily="18" charset="0"/>
              </a:rPr>
              <a:t>Khi đất nước thanh bình</a:t>
            </a:r>
            <a:endParaRPr lang="vi-VN" sz="3200" dirty="0">
              <a:solidFill>
                <a:schemeClr val="tx1"/>
              </a:solidFill>
              <a:latin typeface="+mj-lt"/>
            </a:endParaRPr>
          </a:p>
        </p:txBody>
      </p:sp>
      <p:sp>
        <p:nvSpPr>
          <p:cNvPr id="22" name="Rectangle 21">
            <a:extLst>
              <a:ext uri="{FF2B5EF4-FFF2-40B4-BE49-F238E27FC236}">
                <a16:creationId xmlns:a16="http://schemas.microsoft.com/office/drawing/2014/main" xmlns="" id="{526EFB43-979F-4033-AC46-1321A4EBEDA4}"/>
              </a:ext>
            </a:extLst>
          </p:cNvPr>
          <p:cNvSpPr/>
          <p:nvPr/>
        </p:nvSpPr>
        <p:spPr>
          <a:xfrm>
            <a:off x="1110220" y="4179637"/>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C. </a:t>
            </a:r>
            <a:r>
              <a:rPr lang="vi-VN" altLang="en-US" sz="3200" dirty="0">
                <a:solidFill>
                  <a:schemeClr val="tx1"/>
                </a:solidFill>
                <a:latin typeface="+mj-lt"/>
                <a:ea typeface="Times New Roman" panose="02020603050405020304" pitchFamily="18" charset="0"/>
              </a:rPr>
              <a:t>Khi đất nước phồn vinh</a:t>
            </a:r>
            <a:endParaRPr lang="vi-VN" sz="3200" dirty="0">
              <a:solidFill>
                <a:schemeClr val="tx1"/>
              </a:solidFill>
              <a:latin typeface="+mj-lt"/>
            </a:endParaRPr>
          </a:p>
        </p:txBody>
      </p:sp>
      <p:sp>
        <p:nvSpPr>
          <p:cNvPr id="23" name="Rectangle 22">
            <a:extLst>
              <a:ext uri="{FF2B5EF4-FFF2-40B4-BE49-F238E27FC236}">
                <a16:creationId xmlns:a16="http://schemas.microsoft.com/office/drawing/2014/main" xmlns="" id="{715C44AA-C566-4283-BA0D-C1882099F39F}"/>
              </a:ext>
            </a:extLst>
          </p:cNvPr>
          <p:cNvSpPr/>
          <p:nvPr/>
        </p:nvSpPr>
        <p:spPr>
          <a:xfrm>
            <a:off x="6130615" y="4183826"/>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D. </a:t>
            </a:r>
            <a:r>
              <a:rPr lang="vi-VN" altLang="en-US" sz="3200" dirty="0">
                <a:solidFill>
                  <a:schemeClr val="tx1"/>
                </a:solidFill>
                <a:latin typeface="+mj-lt"/>
                <a:ea typeface="Times New Roman" panose="02020603050405020304" pitchFamily="18" charset="0"/>
              </a:rPr>
              <a:t>Khi đất nước vừa kết thúc chiến tranh</a:t>
            </a:r>
            <a:endParaRPr lang="vi-VN" sz="3200" dirty="0">
              <a:solidFill>
                <a:schemeClr val="tx1"/>
              </a:solidFill>
              <a:latin typeface="+mj-lt"/>
            </a:endParaRPr>
          </a:p>
        </p:txBody>
      </p:sp>
      <p:pic>
        <p:nvPicPr>
          <p:cNvPr id="24" name="Picture 23">
            <a:extLst>
              <a:ext uri="{FF2B5EF4-FFF2-40B4-BE49-F238E27FC236}">
                <a16:creationId xmlns:a16="http://schemas.microsoft.com/office/drawing/2014/main" xmlns="" id="{88959631-9262-45CD-970A-64E74D47C06C}"/>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xmlns="" val="0"/>
              </a:ext>
            </a:extLst>
          </a:blip>
          <a:srcRect r="-5485"/>
          <a:stretch/>
        </p:blipFill>
        <p:spPr>
          <a:xfrm>
            <a:off x="5131881" y="2720941"/>
            <a:ext cx="885137" cy="708059"/>
          </a:xfrm>
          <a:prstGeom prst="rect">
            <a:avLst/>
          </a:prstGeom>
        </p:spPr>
      </p:pic>
      <p:pic>
        <p:nvPicPr>
          <p:cNvPr id="25" name="Picture 24">
            <a:extLst>
              <a:ext uri="{FF2B5EF4-FFF2-40B4-BE49-F238E27FC236}">
                <a16:creationId xmlns:a16="http://schemas.microsoft.com/office/drawing/2014/main" xmlns="" id="{67B71372-DB80-4221-B0D2-E5222352BFA1}"/>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xmlns="" val="0"/>
              </a:ext>
            </a:extLst>
          </a:blip>
          <a:srcRect r="3472"/>
          <a:stretch/>
        </p:blipFill>
        <p:spPr>
          <a:xfrm>
            <a:off x="5212482" y="4419055"/>
            <a:ext cx="804536" cy="704088"/>
          </a:xfrm>
          <a:prstGeom prst="rect">
            <a:avLst/>
          </a:prstGeom>
        </p:spPr>
      </p:pic>
      <p:pic>
        <p:nvPicPr>
          <p:cNvPr id="26" name="Picture 25">
            <a:extLst>
              <a:ext uri="{FF2B5EF4-FFF2-40B4-BE49-F238E27FC236}">
                <a16:creationId xmlns:a16="http://schemas.microsoft.com/office/drawing/2014/main" xmlns="" id="{3469E156-8132-4608-9102-B60094DF1657}"/>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232671" y="4415946"/>
            <a:ext cx="804742" cy="707197"/>
          </a:xfrm>
          <a:prstGeom prst="rect">
            <a:avLst/>
          </a:prstGeom>
        </p:spPr>
      </p:pic>
      <p:pic>
        <p:nvPicPr>
          <p:cNvPr id="27" name="Picture 26">
            <a:extLst>
              <a:ext uri="{FF2B5EF4-FFF2-40B4-BE49-F238E27FC236}">
                <a16:creationId xmlns:a16="http://schemas.microsoft.com/office/drawing/2014/main" xmlns="" id="{E7508412-B94F-4C71-8DC0-6B0F6580F652}"/>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232671" y="2878387"/>
            <a:ext cx="804742" cy="707197"/>
          </a:xfrm>
          <a:prstGeom prst="rect">
            <a:avLst/>
          </a:prstGeom>
        </p:spPr>
      </p:pic>
    </p:spTree>
    <p:extLst>
      <p:ext uri="{BB962C8B-B14F-4D97-AF65-F5344CB8AC3E}">
        <p14:creationId xmlns:p14="http://schemas.microsoft.com/office/powerpoint/2010/main" xmlns="" val="363428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0"/>
                                        </p:tgtEl>
                                        <p:attrNameLst>
                                          <p:attrName>fillcolor</p:attrName>
                                        </p:attrNameLst>
                                      </p:cBhvr>
                                      <p:to>
                                        <a:srgbClr val="FFF2CC"/>
                                      </p:to>
                                    </p:animClr>
                                    <p:set>
                                      <p:cBhvr>
                                        <p:cTn id="35" dur="250" fill="hold"/>
                                        <p:tgtEl>
                                          <p:spTgt spid="20"/>
                                        </p:tgtEl>
                                        <p:attrNameLst>
                                          <p:attrName>fill.type</p:attrName>
                                        </p:attrNameLst>
                                      </p:cBhvr>
                                      <p:to>
                                        <p:strVal val="solid"/>
                                      </p:to>
                                    </p:set>
                                    <p:set>
                                      <p:cBhvr>
                                        <p:cTn id="36" dur="25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4"/>
                                        </p:tgtEl>
                                        <p:attrNameLst>
                                          <p:attrName>style.visibility</p:attrName>
                                        </p:attrNameLst>
                                      </p:cBhvr>
                                      <p:to>
                                        <p:strVal val="visible"/>
                                      </p:to>
                                    </p:set>
                                    <p:anim calcmode="lin" valueType="num">
                                      <p:cBhvr>
                                        <p:cTn id="39" dur="250" fill="hold"/>
                                        <p:tgtEl>
                                          <p:spTgt spid="24"/>
                                        </p:tgtEl>
                                        <p:attrNameLst>
                                          <p:attrName>ppt_w</p:attrName>
                                        </p:attrNameLst>
                                      </p:cBhvr>
                                      <p:tavLst>
                                        <p:tav tm="0">
                                          <p:val>
                                            <p:strVal val="4*#ppt_w"/>
                                          </p:val>
                                        </p:tav>
                                        <p:tav tm="100000">
                                          <p:val>
                                            <p:strVal val="#ppt_w"/>
                                          </p:val>
                                        </p:tav>
                                      </p:tavLst>
                                    </p:anim>
                                    <p:anim calcmode="lin" valueType="num">
                                      <p:cBhvr>
                                        <p:cTn id="4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0"/>
                                        </p:tgtEl>
                                        <p:attrNameLst>
                                          <p:attrName>fillcolor</p:attrName>
                                        </p:attrNameLst>
                                      </p:cBhvr>
                                      <p:to>
                                        <a:srgbClr val="00B050"/>
                                      </p:to>
                                    </p:animClr>
                                    <p:set>
                                      <p:cBhvr>
                                        <p:cTn id="43" dur="250" fill="hold"/>
                                        <p:tgtEl>
                                          <p:spTgt spid="20"/>
                                        </p:tgtEl>
                                        <p:attrNameLst>
                                          <p:attrName>fill.type</p:attrName>
                                        </p:attrNameLst>
                                      </p:cBhvr>
                                      <p:to>
                                        <p:strVal val="solid"/>
                                      </p:to>
                                    </p:set>
                                    <p:set>
                                      <p:cBhvr>
                                        <p:cTn id="4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250" fill="hold"/>
                                        <p:tgtEl>
                                          <p:spTgt spid="27"/>
                                        </p:tgtEl>
                                        <p:attrNameLst>
                                          <p:attrName>ppt_w</p:attrName>
                                        </p:attrNameLst>
                                      </p:cBhvr>
                                      <p:tavLst>
                                        <p:tav tm="0">
                                          <p:val>
                                            <p:strVal val="4*#ppt_w"/>
                                          </p:val>
                                        </p:tav>
                                        <p:tav tm="100000">
                                          <p:val>
                                            <p:strVal val="#ppt_w"/>
                                          </p:val>
                                        </p:tav>
                                      </p:tavLst>
                                    </p:anim>
                                    <p:anim calcmode="lin" valueType="num">
                                      <p:cBhvr>
                                        <p:cTn id="5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FFFF0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3"/>
                                        </p:tgtEl>
                                        <p:attrNameLst>
                                          <p:attrName>fillcolor</p:attrName>
                                        </p:attrNameLst>
                                      </p:cBhvr>
                                      <p:to>
                                        <a:srgbClr val="FFF2CC"/>
                                      </p:to>
                                    </p:animClr>
                                    <p:set>
                                      <p:cBhvr>
                                        <p:cTn id="80" dur="250" fill="hold"/>
                                        <p:tgtEl>
                                          <p:spTgt spid="23"/>
                                        </p:tgtEl>
                                        <p:attrNameLst>
                                          <p:attrName>fill.type</p:attrName>
                                        </p:attrNameLst>
                                      </p:cBhvr>
                                      <p:to>
                                        <p:strVal val="solid"/>
                                      </p:to>
                                    </p:set>
                                    <p:set>
                                      <p:cBhvr>
                                        <p:cTn id="81" dur="25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250" fill="hold"/>
                                        <p:tgtEl>
                                          <p:spTgt spid="26"/>
                                        </p:tgtEl>
                                        <p:attrNameLst>
                                          <p:attrName>ppt_w</p:attrName>
                                        </p:attrNameLst>
                                      </p:cBhvr>
                                      <p:tavLst>
                                        <p:tav tm="0">
                                          <p:val>
                                            <p:strVal val="4*#ppt_w"/>
                                          </p:val>
                                        </p:tav>
                                        <p:tav tm="100000">
                                          <p:val>
                                            <p:strVal val="#ppt_w"/>
                                          </p:val>
                                        </p:tav>
                                      </p:tavLst>
                                    </p:anim>
                                    <p:anim calcmode="lin" valueType="num">
                                      <p:cBhvr>
                                        <p:cTn id="8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23"/>
                                        </p:tgtEl>
                                        <p:attrNameLst>
                                          <p:attrName>fillcolor</p:attrName>
                                        </p:attrNameLst>
                                      </p:cBhvr>
                                      <p:to>
                                        <a:srgbClr val="FFFF00"/>
                                      </p:to>
                                    </p:animClr>
                                    <p:set>
                                      <p:cBhvr>
                                        <p:cTn id="88" dur="250" fill="hold"/>
                                        <p:tgtEl>
                                          <p:spTgt spid="23"/>
                                        </p:tgtEl>
                                        <p:attrNameLst>
                                          <p:attrName>fill.type</p:attrName>
                                        </p:attrNameLst>
                                      </p:cBhvr>
                                      <p:to>
                                        <p:strVal val="solid"/>
                                      </p:to>
                                    </p:set>
                                    <p:set>
                                      <p:cBhvr>
                                        <p:cTn id="8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059AD57-C008-436C-8C30-AD8A5B35D702}"/>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3" name="Snip Diagonal Corner Rectangle 3">
            <a:extLst>
              <a:ext uri="{FF2B5EF4-FFF2-40B4-BE49-F238E27FC236}">
                <a16:creationId xmlns:a16="http://schemas.microsoft.com/office/drawing/2014/main" xmlns="" id="{DE03FEC8-7235-4329-9FEE-10877E085EE4}"/>
              </a:ext>
            </a:extLst>
          </p:cNvPr>
          <p:cNvSpPr/>
          <p:nvPr/>
        </p:nvSpPr>
        <p:spPr>
          <a:xfrm>
            <a:off x="832636" y="40560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Trần Quốc Tuấn s</a:t>
            </a:r>
            <a:r>
              <a:rPr lang="en-US" sz="4000" b="1" dirty="0">
                <a:solidFill>
                  <a:srgbClr val="FF0000"/>
                </a:solidFill>
                <a:latin typeface="Times New Roman" panose="02020603050405020304" pitchFamily="18" charset="0"/>
                <a:cs typeface="Times New Roman" panose="02020603050405020304" pitchFamily="18" charset="0"/>
              </a:rPr>
              <a:t>á</a:t>
            </a:r>
            <a:r>
              <a:rPr lang="vi-VN" sz="4000" b="1" dirty="0">
                <a:solidFill>
                  <a:srgbClr val="FF0000"/>
                </a:solidFill>
                <a:latin typeface="+mj-lt"/>
              </a:rPr>
              <a:t>ng tác Hịch tướng sĩ </a:t>
            </a:r>
            <a:endParaRPr lang="en-US" sz="4000" b="1" dirty="0">
              <a:solidFill>
                <a:srgbClr val="FF0000"/>
              </a:solidFill>
              <a:latin typeface="+mj-lt"/>
            </a:endParaRPr>
          </a:p>
          <a:p>
            <a:pPr algn="ctr"/>
            <a:r>
              <a:rPr lang="vi-VN" sz="4000" b="1" dirty="0">
                <a:solidFill>
                  <a:srgbClr val="FF0000"/>
                </a:solidFill>
                <a:latin typeface="+mj-lt"/>
              </a:rPr>
              <a:t>khi nào?</a:t>
            </a:r>
            <a:endParaRPr lang="en-SG" sz="4000" b="1" dirty="0">
              <a:solidFill>
                <a:srgbClr val="FF0000"/>
              </a:solidFill>
              <a:latin typeface="+mj-lt"/>
            </a:endParaRPr>
          </a:p>
        </p:txBody>
      </p:sp>
      <p:sp>
        <p:nvSpPr>
          <p:cNvPr id="4" name="Rectangle 3">
            <a:extLst>
              <a:ext uri="{FF2B5EF4-FFF2-40B4-BE49-F238E27FC236}">
                <a16:creationId xmlns:a16="http://schemas.microsoft.com/office/drawing/2014/main" xmlns="" id="{85A018DD-CDC3-473E-80FA-CFB7D9D0B854}"/>
              </a:ext>
            </a:extLst>
          </p:cNvPr>
          <p:cNvSpPr/>
          <p:nvPr/>
        </p:nvSpPr>
        <p:spPr>
          <a:xfrm>
            <a:off x="1110220" y="2459231"/>
            <a:ext cx="4906798"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en-US" sz="2800" dirty="0">
                <a:solidFill>
                  <a:schemeClr val="tx1"/>
                </a:solidFill>
                <a:latin typeface="Times New Roman" panose="02020603050405020304" pitchFamily="18" charset="0"/>
                <a:cs typeface="Times New Roman" panose="02020603050405020304" pitchFamily="18" charset="0"/>
              </a:rPr>
              <a:t>A. </a:t>
            </a:r>
            <a:r>
              <a:rPr lang="vi-VN" sz="2800" dirty="0">
                <a:solidFill>
                  <a:schemeClr val="tx1"/>
                </a:solidFill>
                <a:latin typeface="+mj-lt"/>
              </a:rPr>
              <a:t>Trước khi quân Mông - Nguyên xâm lược nước ta lần thứ nhất (1257)</a:t>
            </a:r>
            <a:endParaRPr lang="en-US" sz="2800" dirty="0">
              <a:solidFill>
                <a:schemeClr val="tx1"/>
              </a:solidFill>
              <a:latin typeface="+mj-lt"/>
              <a:cs typeface="Times New Roman" panose="02020603050405020304" pitchFamily="18" charset="0"/>
            </a:endParaRPr>
          </a:p>
        </p:txBody>
      </p:sp>
      <p:sp>
        <p:nvSpPr>
          <p:cNvPr id="5" name="Rectangle 4">
            <a:extLst>
              <a:ext uri="{FF2B5EF4-FFF2-40B4-BE49-F238E27FC236}">
                <a16:creationId xmlns:a16="http://schemas.microsoft.com/office/drawing/2014/main" xmlns="" id="{D59C87E8-44F9-42EB-8596-E2DF07B9178E}"/>
              </a:ext>
            </a:extLst>
          </p:cNvPr>
          <p:cNvSpPr/>
          <p:nvPr/>
        </p:nvSpPr>
        <p:spPr>
          <a:xfrm>
            <a:off x="6130615" y="2463420"/>
            <a:ext cx="4906798"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en-US" sz="2800" dirty="0">
                <a:solidFill>
                  <a:schemeClr val="tx1"/>
                </a:solidFill>
                <a:latin typeface="Times New Roman" panose="02020603050405020304" pitchFamily="18" charset="0"/>
                <a:cs typeface="Times New Roman" panose="02020603050405020304" pitchFamily="18" charset="0"/>
              </a:rPr>
              <a:t>B. </a:t>
            </a:r>
            <a:r>
              <a:rPr lang="vi-VN" sz="2800" dirty="0">
                <a:solidFill>
                  <a:schemeClr val="tx1"/>
                </a:solidFill>
                <a:latin typeface="+mj-lt"/>
              </a:rPr>
              <a:t>Trước khi quân Mông - Nguyên xâm lược nước ta lần thứ hai (1285).</a:t>
            </a:r>
            <a:endParaRPr lang="en-US" sz="2800" dirty="0">
              <a:solidFill>
                <a:schemeClr val="tx1"/>
              </a:solidFill>
              <a:latin typeface="+mj-lt"/>
              <a:cs typeface="Times New Roman" panose="02020603050405020304" pitchFamily="18" charset="0"/>
            </a:endParaRPr>
          </a:p>
        </p:txBody>
      </p:sp>
      <p:sp>
        <p:nvSpPr>
          <p:cNvPr id="6" name="Rectangle 5">
            <a:extLst>
              <a:ext uri="{FF2B5EF4-FFF2-40B4-BE49-F238E27FC236}">
                <a16:creationId xmlns:a16="http://schemas.microsoft.com/office/drawing/2014/main" xmlns="" id="{6FAAD6B9-2CEA-48C0-966D-12A05A84B255}"/>
              </a:ext>
            </a:extLst>
          </p:cNvPr>
          <p:cNvSpPr/>
          <p:nvPr/>
        </p:nvSpPr>
        <p:spPr>
          <a:xfrm>
            <a:off x="1110220" y="4410033"/>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kumimoji="0" lang="vi-VN" sz="2800" b="0" i="0" u="none" strike="noStrike" kern="1200" cap="none" spc="0" normalizeH="0" baseline="0" noProof="0" dirty="0">
                <a:ln>
                  <a:noFill/>
                </a:ln>
                <a:solidFill>
                  <a:schemeClr val="tx1"/>
                </a:solidFill>
                <a:effectLst/>
                <a:uLnTx/>
                <a:uFillTx/>
                <a:latin typeface="+mj-lt"/>
              </a:rPr>
              <a:t>C. </a:t>
            </a:r>
            <a:r>
              <a:rPr lang="en-US" sz="2800" dirty="0">
                <a:solidFill>
                  <a:schemeClr val="tx1"/>
                </a:solidFill>
                <a:latin typeface="Times New Roman" panose="02020603050405020304" pitchFamily="18" charset="0"/>
                <a:cs typeface="Times New Roman" panose="02020603050405020304" pitchFamily="18" charset="0"/>
              </a:rPr>
              <a:t>Sau</a:t>
            </a:r>
            <a:r>
              <a:rPr lang="vi-VN" sz="2800" dirty="0">
                <a:solidFill>
                  <a:schemeClr val="tx1"/>
                </a:solidFill>
                <a:latin typeface="+mj-lt"/>
              </a:rPr>
              <a:t> khi quân Mông - Nguyên xâm lược nước ta lần thứ</a:t>
            </a:r>
            <a:r>
              <a:rPr lang="en-US" sz="2800" dirty="0">
                <a:solidFill>
                  <a:schemeClr val="tx1"/>
                </a:solidFill>
                <a:latin typeface="+mj-lt"/>
              </a:rPr>
              <a:t> </a:t>
            </a:r>
            <a:r>
              <a:rPr lang="en-US" sz="2800" dirty="0" err="1">
                <a:solidFill>
                  <a:schemeClr val="tx1"/>
                </a:solidFill>
                <a:latin typeface="Times New Roman" panose="02020603050405020304" pitchFamily="18" charset="0"/>
                <a:cs typeface="Times New Roman" panose="02020603050405020304" pitchFamily="18" charset="0"/>
              </a:rPr>
              <a:t>hai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F74C9A71-5DC2-46E6-AC74-9AE793B11936}"/>
              </a:ext>
            </a:extLst>
          </p:cNvPr>
          <p:cNvSpPr/>
          <p:nvPr/>
        </p:nvSpPr>
        <p:spPr>
          <a:xfrm>
            <a:off x="6130615" y="4414222"/>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kumimoji="0" lang="vi-VN" sz="2800" b="0" i="0" u="none" strike="noStrike" kern="1200" cap="none" spc="0" normalizeH="0" baseline="0" noProof="0" dirty="0">
                <a:ln>
                  <a:noFill/>
                </a:ln>
                <a:solidFill>
                  <a:schemeClr val="tx1"/>
                </a:solidFill>
                <a:effectLst/>
                <a:uLnTx/>
                <a:uFillTx/>
                <a:latin typeface="+mj-lt"/>
              </a:rPr>
              <a:t>D. </a:t>
            </a:r>
            <a:r>
              <a:rPr lang="vi-VN" sz="2800" dirty="0">
                <a:solidFill>
                  <a:schemeClr val="tx1"/>
                </a:solidFill>
                <a:latin typeface="+mj-lt"/>
              </a:rPr>
              <a:t>Sau chiến thắng quân Mông - Nguyên lần thứ hai.</a:t>
            </a:r>
            <a:endParaRPr lang="en-US" sz="2800" dirty="0">
              <a:solidFill>
                <a:schemeClr val="tx1"/>
              </a:solidFill>
              <a:latin typeface="+mj-lt"/>
              <a:cs typeface="Times New Roman" panose="02020603050405020304" pitchFamily="18" charset="0"/>
            </a:endParaRPr>
          </a:p>
        </p:txBody>
      </p:sp>
      <p:pic>
        <p:nvPicPr>
          <p:cNvPr id="8" name="Picture 7">
            <a:extLst>
              <a:ext uri="{FF2B5EF4-FFF2-40B4-BE49-F238E27FC236}">
                <a16:creationId xmlns:a16="http://schemas.microsoft.com/office/drawing/2014/main" xmlns="" id="{3221B951-AD38-44B2-B286-59A4975EF82F}"/>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211296" y="3056861"/>
            <a:ext cx="805722" cy="708059"/>
          </a:xfrm>
          <a:prstGeom prst="rect">
            <a:avLst/>
          </a:prstGeom>
        </p:spPr>
      </p:pic>
      <p:pic>
        <p:nvPicPr>
          <p:cNvPr id="9" name="Picture 8">
            <a:extLst>
              <a:ext uri="{FF2B5EF4-FFF2-40B4-BE49-F238E27FC236}">
                <a16:creationId xmlns:a16="http://schemas.microsoft.com/office/drawing/2014/main" xmlns="" id="{3BBE13F5-0459-40E7-971F-E401C98F1CE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xmlns="" val="0"/>
              </a:ext>
            </a:extLst>
          </a:blip>
          <a:srcRect r="3472"/>
          <a:stretch/>
        </p:blipFill>
        <p:spPr>
          <a:xfrm>
            <a:off x="5212482" y="4594002"/>
            <a:ext cx="804536" cy="704088"/>
          </a:xfrm>
          <a:prstGeom prst="rect">
            <a:avLst/>
          </a:prstGeom>
        </p:spPr>
      </p:pic>
      <p:pic>
        <p:nvPicPr>
          <p:cNvPr id="10" name="Picture 9">
            <a:extLst>
              <a:ext uri="{FF2B5EF4-FFF2-40B4-BE49-F238E27FC236}">
                <a16:creationId xmlns:a16="http://schemas.microsoft.com/office/drawing/2014/main" xmlns="" id="{878A2582-EDF4-4850-95E1-B02865C0DA30}"/>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232671" y="4605599"/>
            <a:ext cx="804742" cy="707197"/>
          </a:xfrm>
          <a:prstGeom prst="rect">
            <a:avLst/>
          </a:prstGeom>
        </p:spPr>
      </p:pic>
      <p:pic>
        <p:nvPicPr>
          <p:cNvPr id="11" name="Picture 10">
            <a:extLst>
              <a:ext uri="{FF2B5EF4-FFF2-40B4-BE49-F238E27FC236}">
                <a16:creationId xmlns:a16="http://schemas.microsoft.com/office/drawing/2014/main" xmlns="" id="{EE362FFE-9C3A-4D69-9A6F-1315F67776EA}"/>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232671" y="3108533"/>
            <a:ext cx="804742" cy="643793"/>
          </a:xfrm>
          <a:prstGeom prst="rect">
            <a:avLst/>
          </a:prstGeom>
        </p:spPr>
      </p:pic>
    </p:spTree>
    <p:extLst>
      <p:ext uri="{BB962C8B-B14F-4D97-AF65-F5344CB8AC3E}">
        <p14:creationId xmlns:p14="http://schemas.microsoft.com/office/powerpoint/2010/main" xmlns="" val="175995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B76FB54-DB1F-4B18-8CBB-9EA550D9AC3A}"/>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3" name="Snip Diagonal Corner Rectangle 3">
            <a:extLst>
              <a:ext uri="{FF2B5EF4-FFF2-40B4-BE49-F238E27FC236}">
                <a16:creationId xmlns:a16="http://schemas.microsoft.com/office/drawing/2014/main" xmlns="" id="{36C58D74-FE3E-4C20-8A9B-2D5B24CA9C55}"/>
              </a:ext>
            </a:extLst>
          </p:cNvPr>
          <p:cNvSpPr/>
          <p:nvPr/>
        </p:nvSpPr>
        <p:spPr>
          <a:xfrm>
            <a:off x="832636" y="72564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vi-VN" sz="4400" b="1" dirty="0">
                <a:solidFill>
                  <a:srgbClr val="FF0000"/>
                </a:solidFill>
                <a:latin typeface="+mj-lt"/>
                <a:ea typeface="Tahoma" panose="020B0604030504040204" pitchFamily="34" charset="0"/>
                <a:cs typeface="Tahoma" panose="020B0604030504040204" pitchFamily="34" charset="0"/>
              </a:rPr>
              <a:t>Lựa chọn 3 trung thần nghĩa sĩ mà Trần Quốc Tuấn nhắc đến</a:t>
            </a:r>
            <a:endParaRPr kumimoji="0" lang="vi-VN" sz="4400" b="0" i="0" u="none" strike="noStrike" kern="1200" cap="none" spc="0" normalizeH="0" baseline="0" noProof="0" dirty="0">
              <a:ln>
                <a:noFill/>
              </a:ln>
              <a:solidFill>
                <a:srgbClr val="FF0000"/>
              </a:solidFill>
              <a:effectLst/>
              <a:uLnTx/>
              <a:uFillTx/>
              <a:latin typeface="+mj-lt"/>
            </a:endParaRPr>
          </a:p>
        </p:txBody>
      </p:sp>
      <p:sp>
        <p:nvSpPr>
          <p:cNvPr id="4" name="Rectangle 3">
            <a:extLst>
              <a:ext uri="{FF2B5EF4-FFF2-40B4-BE49-F238E27FC236}">
                <a16:creationId xmlns:a16="http://schemas.microsoft.com/office/drawing/2014/main" xmlns="" id="{64389A72-B2EB-4DC3-B150-635154FA27D7}"/>
              </a:ext>
            </a:extLst>
          </p:cNvPr>
          <p:cNvSpPr/>
          <p:nvPr/>
        </p:nvSpPr>
        <p:spPr>
          <a:xfrm>
            <a:off x="1110220" y="2734205"/>
            <a:ext cx="4906798" cy="1218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kumimoji="0" lang="vi-VN" sz="3200" b="0" i="0" u="none" strike="noStrike" kern="1200" cap="none" spc="0" normalizeH="0" baseline="0" noProof="0" dirty="0">
                <a:ln>
                  <a:noFill/>
                </a:ln>
                <a:solidFill>
                  <a:schemeClr val="tx1"/>
                </a:solidFill>
                <a:effectLst/>
                <a:uLnTx/>
                <a:uFillTx/>
                <a:latin typeface="+mj-lt"/>
              </a:rPr>
              <a:t>A.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Kỷ</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Tín</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Kính</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Tâm</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Cảo</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Khanh</a:t>
            </a:r>
            <a:endPar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xmlns="" id="{BF8433E3-A766-48D9-B7B2-38CE979CA98C}"/>
              </a:ext>
            </a:extLst>
          </p:cNvPr>
          <p:cNvSpPr/>
          <p:nvPr/>
        </p:nvSpPr>
        <p:spPr>
          <a:xfrm>
            <a:off x="6130615" y="2738394"/>
            <a:ext cx="4906798" cy="1218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B.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Cảo</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Khanh</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Kính</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Tâm</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Dự</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Lượng</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A21C783F-109B-468E-88A3-B2FF14BE43F0}"/>
              </a:ext>
            </a:extLst>
          </p:cNvPr>
          <p:cNvSpPr/>
          <p:nvPr/>
        </p:nvSpPr>
        <p:spPr>
          <a:xfrm>
            <a:off x="1110220" y="4248217"/>
            <a:ext cx="4906798" cy="1218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C</a:t>
            </a:r>
            <a:r>
              <a:rPr lang="vi-VN" sz="3200" dirty="0">
                <a:solidFill>
                  <a:schemeClr val="tx1"/>
                </a:solidFill>
                <a:latin typeface="+mj-lt"/>
              </a:rPr>
              <a:t>. </a:t>
            </a:r>
            <a:r>
              <a:rPr lang="en-US" sz="3200" dirty="0" err="1">
                <a:solidFill>
                  <a:schemeClr val="tx1"/>
                </a:solidFill>
                <a:latin typeface="Times New Roman" panose="02020603050405020304" pitchFamily="18" charset="0"/>
                <a:ea typeface="Tahoma" pitchFamily="34" charset="0"/>
                <a:cs typeface="Times New Roman" panose="02020603050405020304" pitchFamily="18" charset="0"/>
              </a:rPr>
              <a:t>Kỷ</a:t>
            </a:r>
            <a:r>
              <a:rPr lang="en-US" sz="3200" dirty="0">
                <a:solidFill>
                  <a:schemeClr val="tx1"/>
                </a:solidFill>
                <a:latin typeface="Times New Roman" panose="02020603050405020304" pitchFamily="18" charset="0"/>
                <a:ea typeface="Tahoma"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itchFamily="34" charset="0"/>
                <a:cs typeface="Times New Roman" panose="02020603050405020304" pitchFamily="18" charset="0"/>
              </a:rPr>
              <a:t>Tín</a:t>
            </a:r>
            <a:r>
              <a:rPr lang="en-US" sz="3200" dirty="0">
                <a:solidFill>
                  <a:schemeClr val="tx1"/>
                </a:solidFill>
                <a:latin typeface="Times New Roman" panose="02020603050405020304" pitchFamily="18" charset="0"/>
                <a:ea typeface="Tahoma" pitchFamily="34" charset="0"/>
                <a:cs typeface="Times New Roman" panose="02020603050405020304" pitchFamily="18" charset="0"/>
              </a:rPr>
              <a:t> , Do Vu, </a:t>
            </a:r>
            <a:r>
              <a:rPr lang="en-US" sz="3200" dirty="0" err="1">
                <a:solidFill>
                  <a:schemeClr val="tx1"/>
                </a:solidFill>
                <a:latin typeface="Times New Roman" panose="02020603050405020304" pitchFamily="18" charset="0"/>
                <a:ea typeface="Tahoma" pitchFamily="34" charset="0"/>
                <a:cs typeface="Times New Roman" panose="02020603050405020304" pitchFamily="18" charset="0"/>
              </a:rPr>
              <a:t>Thân</a:t>
            </a:r>
            <a:r>
              <a:rPr lang="en-US" sz="3200" dirty="0">
                <a:solidFill>
                  <a:schemeClr val="tx1"/>
                </a:solidFill>
                <a:latin typeface="Times New Roman" panose="02020603050405020304" pitchFamily="18" charset="0"/>
                <a:ea typeface="Tahoma"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itchFamily="34" charset="0"/>
                <a:cs typeface="Times New Roman" panose="02020603050405020304" pitchFamily="18" charset="0"/>
              </a:rPr>
              <a:t>Khoái</a:t>
            </a:r>
            <a:r>
              <a:rPr lang="en-US" sz="3200" dirty="0">
                <a:solidFill>
                  <a:schemeClr val="tx1"/>
                </a:solidFill>
                <a:latin typeface="Times New Roman" panose="02020603050405020304" pitchFamily="18" charset="0"/>
                <a:ea typeface="Tahoma" pitchFamily="34" charset="0"/>
                <a:cs typeface="Times New Roman" panose="02020603050405020304" pitchFamily="18" charset="0"/>
              </a:rPr>
              <a:t> </a:t>
            </a:r>
          </a:p>
        </p:txBody>
      </p:sp>
      <p:sp>
        <p:nvSpPr>
          <p:cNvPr id="7" name="Rectangle 6">
            <a:extLst>
              <a:ext uri="{FF2B5EF4-FFF2-40B4-BE49-F238E27FC236}">
                <a16:creationId xmlns:a16="http://schemas.microsoft.com/office/drawing/2014/main" xmlns="" id="{5B4162F1-0A74-44C5-8DE8-C42007793110}"/>
              </a:ext>
            </a:extLst>
          </p:cNvPr>
          <p:cNvSpPr/>
          <p:nvPr/>
        </p:nvSpPr>
        <p:spPr>
          <a:xfrm>
            <a:off x="6130615" y="4252406"/>
            <a:ext cx="4906798" cy="1218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kumimoji="0" lang="vi-VN" sz="3200" b="0" i="0" u="none" strike="noStrike" kern="1200" cap="none" spc="0" normalizeH="0" baseline="0" noProof="0" dirty="0">
                <a:ln>
                  <a:noFill/>
                </a:ln>
                <a:solidFill>
                  <a:schemeClr val="tx1"/>
                </a:solidFill>
                <a:effectLst/>
                <a:uLnTx/>
                <a:uFillTx/>
                <a:latin typeface="+mj-lt"/>
              </a:rPr>
              <a:t>D.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Thân</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Khoái</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Dự</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Lượng</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Do Vu</a:t>
            </a:r>
          </a:p>
        </p:txBody>
      </p:sp>
      <p:pic>
        <p:nvPicPr>
          <p:cNvPr id="8" name="Picture 7">
            <a:extLst>
              <a:ext uri="{FF2B5EF4-FFF2-40B4-BE49-F238E27FC236}">
                <a16:creationId xmlns:a16="http://schemas.microsoft.com/office/drawing/2014/main" xmlns="" id="{A661D276-FC12-4773-86D4-A625E66FD6CD}"/>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211296" y="2797781"/>
            <a:ext cx="805722" cy="708059"/>
          </a:xfrm>
          <a:prstGeom prst="rect">
            <a:avLst/>
          </a:prstGeom>
        </p:spPr>
      </p:pic>
      <p:pic>
        <p:nvPicPr>
          <p:cNvPr id="9" name="Picture 8">
            <a:extLst>
              <a:ext uri="{FF2B5EF4-FFF2-40B4-BE49-F238E27FC236}">
                <a16:creationId xmlns:a16="http://schemas.microsoft.com/office/drawing/2014/main" xmlns="" id="{CF20E33D-0742-4D76-8AEF-EDC582B86E58}"/>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212482" y="4349912"/>
            <a:ext cx="804536" cy="643628"/>
          </a:xfrm>
          <a:prstGeom prst="rect">
            <a:avLst/>
          </a:prstGeom>
        </p:spPr>
      </p:pic>
      <p:pic>
        <p:nvPicPr>
          <p:cNvPr id="10" name="Picture 9">
            <a:extLst>
              <a:ext uri="{FF2B5EF4-FFF2-40B4-BE49-F238E27FC236}">
                <a16:creationId xmlns:a16="http://schemas.microsoft.com/office/drawing/2014/main" xmlns="" id="{36D82E18-DD9F-4736-8EDC-A43552D26486}"/>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232671" y="4331279"/>
            <a:ext cx="804742" cy="707197"/>
          </a:xfrm>
          <a:prstGeom prst="rect">
            <a:avLst/>
          </a:prstGeom>
        </p:spPr>
      </p:pic>
      <p:pic>
        <p:nvPicPr>
          <p:cNvPr id="11" name="Picture 10">
            <a:extLst>
              <a:ext uri="{FF2B5EF4-FFF2-40B4-BE49-F238E27FC236}">
                <a16:creationId xmlns:a16="http://schemas.microsoft.com/office/drawing/2014/main" xmlns="" id="{00B91FC5-A4CB-4310-B4AD-9FD7D910A166}"/>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304821" y="2849453"/>
            <a:ext cx="732592" cy="643793"/>
          </a:xfrm>
          <a:prstGeom prst="rect">
            <a:avLst/>
          </a:prstGeom>
        </p:spPr>
      </p:pic>
    </p:spTree>
    <p:extLst>
      <p:ext uri="{BB962C8B-B14F-4D97-AF65-F5344CB8AC3E}">
        <p14:creationId xmlns:p14="http://schemas.microsoft.com/office/powerpoint/2010/main" xmlns="" val="274046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3"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defTabSz="1451378"/>
            <a:r>
              <a:rPr lang="en-US" sz="2500" b="1" dirty="0">
                <a:solidFill>
                  <a:srgbClr val="FFFF00"/>
                </a:solidFill>
                <a:latin typeface="Times New Roman" pitchFamily="18" charset="0"/>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algn="ctr" defTabSz="1451378"/>
            <a:r>
              <a:rPr lang="en-US" sz="70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61575" y="545911"/>
            <a:ext cx="12056533" cy="237471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5100" b="1" u="sng" dirty="0">
                <a:solidFill>
                  <a:srgbClr val="002060"/>
                </a:solidFill>
                <a:latin typeface="Times New Roman" pitchFamily="18" charset="0"/>
                <a:cs typeface="Times New Roman" pitchFamily="18" charset="0"/>
              </a:rPr>
              <a:t>CÂU 4: </a:t>
            </a:r>
          </a:p>
          <a:p>
            <a:pPr algn="ctr" defTabSz="1451378"/>
            <a:r>
              <a:rPr lang="en-US" sz="5100" dirty="0" err="1">
                <a:solidFill>
                  <a:srgbClr val="002060"/>
                </a:solidFill>
                <a:latin typeface="Times New Roman" pitchFamily="18" charset="0"/>
                <a:cs typeface="Times New Roman" pitchFamily="18" charset="0"/>
              </a:rPr>
              <a:t>Thể</a:t>
            </a:r>
            <a:r>
              <a:rPr lang="en-US" sz="5100" dirty="0">
                <a:solidFill>
                  <a:srgbClr val="002060"/>
                </a:solidFill>
                <a:latin typeface="Times New Roman" pitchFamily="18" charset="0"/>
                <a:cs typeface="Times New Roman" pitchFamily="18" charset="0"/>
              </a:rPr>
              <a:t> </a:t>
            </a:r>
            <a:r>
              <a:rPr lang="en-US" sz="5100" dirty="0" err="1">
                <a:solidFill>
                  <a:srgbClr val="002060"/>
                </a:solidFill>
                <a:latin typeface="Times New Roman" pitchFamily="18" charset="0"/>
                <a:cs typeface="Times New Roman" pitchFamily="18" charset="0"/>
              </a:rPr>
              <a:t>loại</a:t>
            </a:r>
            <a:r>
              <a:rPr lang="en-US" sz="5100" dirty="0">
                <a:solidFill>
                  <a:srgbClr val="002060"/>
                </a:solidFill>
                <a:latin typeface="Times New Roman" pitchFamily="18" charset="0"/>
                <a:cs typeface="Times New Roman" pitchFamily="18" charset="0"/>
              </a:rPr>
              <a:t> </a:t>
            </a:r>
            <a:r>
              <a:rPr lang="en-US" sz="5100" dirty="0" err="1">
                <a:solidFill>
                  <a:srgbClr val="002060"/>
                </a:solidFill>
                <a:latin typeface="Times New Roman" pitchFamily="18" charset="0"/>
                <a:cs typeface="Times New Roman" pitchFamily="18" charset="0"/>
              </a:rPr>
              <a:t>của</a:t>
            </a:r>
            <a:r>
              <a:rPr lang="en-US" sz="5100" dirty="0">
                <a:solidFill>
                  <a:srgbClr val="002060"/>
                </a:solidFill>
                <a:latin typeface="Times New Roman" pitchFamily="18" charset="0"/>
                <a:cs typeface="Times New Roman" pitchFamily="18" charset="0"/>
              </a:rPr>
              <a:t> v</a:t>
            </a:r>
            <a:r>
              <a:rPr lang="vi-VN" sz="5100" dirty="0">
                <a:solidFill>
                  <a:srgbClr val="002060"/>
                </a:solidFill>
                <a:latin typeface="Times New Roman" pitchFamily="18" charset="0"/>
                <a:cs typeface="Times New Roman" pitchFamily="18" charset="0"/>
              </a:rPr>
              <a:t>ăn bản có tên chữ Hán</a:t>
            </a:r>
            <a:r>
              <a:rPr lang="en-US" sz="5100" dirty="0">
                <a:solidFill>
                  <a:srgbClr val="002060"/>
                </a:solidFill>
                <a:latin typeface="Times New Roman" pitchFamily="18" charset="0"/>
                <a:cs typeface="Times New Roman" pitchFamily="18" charset="0"/>
              </a:rPr>
              <a:t>:</a:t>
            </a:r>
            <a:r>
              <a:rPr lang="vi-VN" sz="5100" dirty="0">
                <a:solidFill>
                  <a:srgbClr val="002060"/>
                </a:solidFill>
                <a:latin typeface="Times New Roman" pitchFamily="18" charset="0"/>
                <a:cs typeface="Times New Roman" pitchFamily="18" charset="0"/>
              </a:rPr>
              <a:t> </a:t>
            </a:r>
            <a:endParaRPr lang="en-US" sz="5100" dirty="0">
              <a:solidFill>
                <a:srgbClr val="002060"/>
              </a:solidFill>
              <a:latin typeface="Times New Roman" pitchFamily="18" charset="0"/>
              <a:cs typeface="Times New Roman" pitchFamily="18" charset="0"/>
            </a:endParaRPr>
          </a:p>
          <a:p>
            <a:pPr algn="ctr" defTabSz="1451378"/>
            <a:r>
              <a:rPr lang="vi-VN" sz="5100" i="1" dirty="0">
                <a:solidFill>
                  <a:srgbClr val="002060"/>
                </a:solidFill>
                <a:latin typeface="Times New Roman" pitchFamily="18" charset="0"/>
                <a:cs typeface="Times New Roman" pitchFamily="18" charset="0"/>
              </a:rPr>
              <a:t>“Dụ chư tì tướng hịch văn”</a:t>
            </a:r>
            <a:endParaRPr lang="en-US" sz="5100" i="1" dirty="0">
              <a:solidFill>
                <a:srgbClr val="002060"/>
              </a:solidFill>
              <a:latin typeface="Times New Roman" pitchFamily="18" charset="0"/>
              <a:cs typeface="Times New Roman" pitchFamily="18" charset="0"/>
            </a:endParaRPr>
          </a:p>
        </p:txBody>
      </p:sp>
      <p:sp>
        <p:nvSpPr>
          <p:cNvPr id="7" name="Snip Diagonal Corner Rectangle 6"/>
          <p:cNvSpPr/>
          <p:nvPr/>
        </p:nvSpPr>
        <p:spPr>
          <a:xfrm>
            <a:off x="3549847" y="3327400"/>
            <a:ext cx="508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800" dirty="0" err="1">
                <a:solidFill>
                  <a:prstClr val="white"/>
                </a:solidFill>
                <a:latin typeface="Times New Roman" pitchFamily="18" charset="0"/>
                <a:cs typeface="Times New Roman" pitchFamily="18" charset="0"/>
              </a:rPr>
              <a:t>Hịch</a:t>
            </a:r>
            <a:endParaRPr lang="en-US" sz="3800" dirty="0">
              <a:solidFill>
                <a:prstClr val="white"/>
              </a:solidFill>
              <a:latin typeface="Times New Roman" pitchFamily="18" charset="0"/>
              <a:cs typeface="Times New Roman" pitchFamily="18" charset="0"/>
            </a:endParaRP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xmlns="" r:embed="rId4">
                  <p14:trim end="643.0072"/>
                </p14:media>
              </p:ext>
            </p:extLst>
          </p:nvPr>
        </p:nvPicPr>
        <p:blipFill>
          <a:blip r:embed="rId5" cstate="print"/>
          <a:stretch>
            <a:fillRect/>
          </a:stretch>
        </p:blipFill>
        <p:spPr>
          <a:xfrm>
            <a:off x="12462935" y="1889276"/>
            <a:ext cx="1083733" cy="812800"/>
          </a:xfrm>
          <a:prstGeom prst="rect">
            <a:avLst/>
          </a:prstGeom>
        </p:spPr>
      </p:pic>
    </p:spTree>
    <p:extLst>
      <p:ext uri="{BB962C8B-B14F-4D97-AF65-F5344CB8AC3E}">
        <p14:creationId xmlns:p14="http://schemas.microsoft.com/office/powerpoint/2010/main" xmlns="" val="976428140"/>
      </p:ext>
    </p:extLst>
  </p:cSld>
  <p:clrMapOvr>
    <a:masterClrMapping/>
  </p:clrMapOvr>
  <mc:AlternateContent xmlns:mc="http://schemas.openxmlformats.org/markup-compatibility/2006">
    <mc:Choice xmlns:p14="http://schemas.microsoft.com/office/powerpoint/2010/main" xmlns="" Requires="p14">
      <p:transition spd="slow">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6" restart="whenNotActive" fill="hold" evtFilter="cancelBubble" nodeType="interactiveSeq">
                <p:stCondLst>
                  <p:cond evt="onClick" delay="0">
                    <p:tgtEl>
                      <p:spTgt spid="7"/>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500" fill="hold"/>
                                        <p:tgtEl>
                                          <p:spTgt spid="7"/>
                                        </p:tgtEl>
                                        <p:attrNameLst>
                                          <p:attrName>fillcolor</p:attrName>
                                        </p:attrNameLst>
                                      </p:cBhvr>
                                      <p:to>
                                        <a:srgbClr val="FF0000"/>
                                      </p:to>
                                    </p:animClr>
                                    <p:set>
                                      <p:cBhvr>
                                        <p:cTn id="101" dur="500" fill="hold"/>
                                        <p:tgtEl>
                                          <p:spTgt spid="7"/>
                                        </p:tgtEl>
                                        <p:attrNameLst>
                                          <p:attrName>fill.type</p:attrName>
                                        </p:attrNameLst>
                                      </p:cBhvr>
                                      <p:to>
                                        <p:strVal val="solid"/>
                                      </p:to>
                                    </p:set>
                                    <p:set>
                                      <p:cBhvr>
                                        <p:cTn id="102"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103" restart="whenNotActive" fill="hold" evtFilter="cancelBubble" nodeType="interactiveSeq">
                <p:stCondLst>
                  <p:cond evt="onClick" delay="0">
                    <p:tgtEl>
                      <p:spTgt spid="41"/>
                    </p:tgtEl>
                  </p:cond>
                </p:stCondLst>
                <p:endSync evt="end" delay="0">
                  <p:rtn val="all"/>
                </p:endSync>
                <p:childTnLst>
                  <p:par>
                    <p:cTn id="104" fill="hold">
                      <p:stCondLst>
                        <p:cond delay="0"/>
                      </p:stCondLst>
                      <p:childTnLst>
                        <p:par>
                          <p:cTn id="105" fill="hold">
                            <p:stCondLst>
                              <p:cond delay="0"/>
                            </p:stCondLst>
                            <p:childTnLst>
                              <p:par>
                                <p:cTn id="106" presetID="26" presetClass="emph" presetSubtype="0" fill="hold" grpId="0" nodeType="clickEffect">
                                  <p:stCondLst>
                                    <p:cond delay="0"/>
                                  </p:stCondLst>
                                  <p:childTnLst>
                                    <p:animEffect transition="out" filter="fade">
                                      <p:cBhvr>
                                        <p:cTn id="107" dur="500" tmFilter="0, 0; .2, .5; .8, .5; 1, 0"/>
                                        <p:tgtEl>
                                          <p:spTgt spid="41"/>
                                        </p:tgtEl>
                                      </p:cBhvr>
                                    </p:animEffect>
                                    <p:animScale>
                                      <p:cBhvr>
                                        <p:cTn id="108"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09"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7"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31522E2-420F-47AE-9B1F-F3B3F53ACCE4}"/>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9" name="Snip Diagonal Corner Rectangle 3">
            <a:extLst>
              <a:ext uri="{FF2B5EF4-FFF2-40B4-BE49-F238E27FC236}">
                <a16:creationId xmlns:a16="http://schemas.microsoft.com/office/drawing/2014/main" xmlns="" id="{4F50FC35-01AB-44D9-B56D-D5D9247D5363}"/>
              </a:ext>
            </a:extLst>
          </p:cNvPr>
          <p:cNvSpPr/>
          <p:nvPr/>
        </p:nvSpPr>
        <p:spPr>
          <a:xfrm>
            <a:off x="1081535" y="579120"/>
            <a:ext cx="10028929" cy="1434851"/>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000" b="1" dirty="0">
                <a:solidFill>
                  <a:srgbClr val="FF0000"/>
                </a:solidFill>
                <a:latin typeface="+mj-lt"/>
                <a:ea typeface="Tahoma" panose="020B0604030504040204" pitchFamily="34" charset="0"/>
                <a:cs typeface="Tahoma" panose="020B0604030504040204" pitchFamily="34" charset="0"/>
              </a:rPr>
              <a:t>Phần đầu bài Hịch, Trần Quốc Tuấn đã sử dụng kế gì trong </a:t>
            </a:r>
            <a:r>
              <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a:t>
            </a:r>
            <a:r>
              <a:rPr lang="vi-VN" sz="4000" b="1" dirty="0">
                <a:solidFill>
                  <a:srgbClr val="FF0000"/>
                </a:solidFill>
                <a:latin typeface="+mj-lt"/>
                <a:ea typeface="Tahoma" panose="020B0604030504040204" pitchFamily="34" charset="0"/>
                <a:cs typeface="Tahoma" panose="020B0604030504040204" pitchFamily="34" charset="0"/>
              </a:rPr>
              <a:t>inh pháp</a:t>
            </a:r>
            <a:r>
              <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r>
              <a:rPr lang="vi-VN"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endPar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xmlns="" id="{14A26756-2362-4CD2-AA38-CD31E7A0194A}"/>
              </a:ext>
            </a:extLst>
          </p:cNvPr>
          <p:cNvSpPr/>
          <p:nvPr/>
        </p:nvSpPr>
        <p:spPr>
          <a:xfrm>
            <a:off x="1110220" y="2574185"/>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A. </a:t>
            </a:r>
            <a:r>
              <a:rPr lang="en-US" sz="3200" dirty="0" err="1">
                <a:solidFill>
                  <a:schemeClr val="tx1"/>
                </a:solidFill>
                <a:latin typeface="Times New Roman" panose="02020603050405020304" pitchFamily="18" charset="0"/>
                <a:cs typeface="Times New Roman" panose="02020603050405020304" pitchFamily="18" charset="0"/>
              </a:rPr>
              <a:t>Nêu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gương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khích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tướng</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xmlns="" id="{8E441581-9835-4724-9736-1A541455E81D}"/>
              </a:ext>
            </a:extLst>
          </p:cNvPr>
          <p:cNvSpPr/>
          <p:nvPr/>
        </p:nvSpPr>
        <p:spPr>
          <a:xfrm>
            <a:off x="6130615" y="2578374"/>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B. </a:t>
            </a:r>
            <a:r>
              <a:rPr lang="en-US" sz="3200" dirty="0" err="1">
                <a:solidFill>
                  <a:schemeClr val="tx1"/>
                </a:solidFill>
                <a:latin typeface="Times New Roman" panose="02020603050405020304" pitchFamily="18" charset="0"/>
                <a:cs typeface="Times New Roman" panose="02020603050405020304" pitchFamily="18" charset="0"/>
              </a:rPr>
              <a:t>Mượn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giặc</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xmlns="" id="{526EFB43-979F-4033-AC46-1321A4EBEDA4}"/>
              </a:ext>
            </a:extLst>
          </p:cNvPr>
          <p:cNvSpPr/>
          <p:nvPr/>
        </p:nvSpPr>
        <p:spPr>
          <a:xfrm>
            <a:off x="1110220" y="4179637"/>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C. </a:t>
            </a:r>
            <a:r>
              <a:rPr lang="en-US" sz="3200" dirty="0" err="1">
                <a:solidFill>
                  <a:schemeClr val="tx1"/>
                </a:solidFill>
                <a:latin typeface="Times New Roman" panose="02020603050405020304" pitchFamily="18" charset="0"/>
                <a:cs typeface="Times New Roman" panose="02020603050405020304" pitchFamily="18" charset="0"/>
              </a:rPr>
              <a:t>Thiên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Địa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Nhân</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xmlns="" id="{715C44AA-C566-4283-BA0D-C1882099F39F}"/>
              </a:ext>
            </a:extLst>
          </p:cNvPr>
          <p:cNvSpPr/>
          <p:nvPr/>
        </p:nvSpPr>
        <p:spPr>
          <a:xfrm>
            <a:off x="6130615" y="4183826"/>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D. </a:t>
            </a:r>
            <a:r>
              <a:rPr lang="en-US" sz="3200" dirty="0" err="1">
                <a:solidFill>
                  <a:schemeClr val="tx1"/>
                </a:solidFill>
                <a:latin typeface="Times New Roman" panose="02020603050405020304" pitchFamily="18" charset="0"/>
                <a:cs typeface="Times New Roman" panose="02020603050405020304" pitchFamily="18" charset="0"/>
              </a:rPr>
              <a:t>Tùy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tạo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thế</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xmlns="" id="{88959631-9262-45CD-970A-64E74D47C06C}"/>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xmlns="" val="0"/>
              </a:ext>
            </a:extLst>
          </a:blip>
          <a:srcRect r="-5485"/>
          <a:stretch/>
        </p:blipFill>
        <p:spPr>
          <a:xfrm>
            <a:off x="5131881" y="2720941"/>
            <a:ext cx="885137" cy="708059"/>
          </a:xfrm>
          <a:prstGeom prst="rect">
            <a:avLst/>
          </a:prstGeom>
        </p:spPr>
      </p:pic>
      <p:pic>
        <p:nvPicPr>
          <p:cNvPr id="25" name="Picture 24">
            <a:extLst>
              <a:ext uri="{FF2B5EF4-FFF2-40B4-BE49-F238E27FC236}">
                <a16:creationId xmlns:a16="http://schemas.microsoft.com/office/drawing/2014/main" xmlns="" id="{67B71372-DB80-4221-B0D2-E5222352BFA1}"/>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xmlns="" val="0"/>
              </a:ext>
            </a:extLst>
          </a:blip>
          <a:srcRect r="3472"/>
          <a:stretch/>
        </p:blipFill>
        <p:spPr>
          <a:xfrm>
            <a:off x="5212482" y="4419055"/>
            <a:ext cx="804536" cy="704088"/>
          </a:xfrm>
          <a:prstGeom prst="rect">
            <a:avLst/>
          </a:prstGeom>
        </p:spPr>
      </p:pic>
      <p:pic>
        <p:nvPicPr>
          <p:cNvPr id="26" name="Picture 25">
            <a:extLst>
              <a:ext uri="{FF2B5EF4-FFF2-40B4-BE49-F238E27FC236}">
                <a16:creationId xmlns:a16="http://schemas.microsoft.com/office/drawing/2014/main" xmlns="" id="{3469E156-8132-4608-9102-B60094DF1657}"/>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232671" y="4415946"/>
            <a:ext cx="804742" cy="707197"/>
          </a:xfrm>
          <a:prstGeom prst="rect">
            <a:avLst/>
          </a:prstGeom>
        </p:spPr>
      </p:pic>
      <p:pic>
        <p:nvPicPr>
          <p:cNvPr id="27" name="Picture 26">
            <a:extLst>
              <a:ext uri="{FF2B5EF4-FFF2-40B4-BE49-F238E27FC236}">
                <a16:creationId xmlns:a16="http://schemas.microsoft.com/office/drawing/2014/main" xmlns="" id="{E7508412-B94F-4C71-8DC0-6B0F6580F652}"/>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232671" y="2878387"/>
            <a:ext cx="804742" cy="707197"/>
          </a:xfrm>
          <a:prstGeom prst="rect">
            <a:avLst/>
          </a:prstGeom>
        </p:spPr>
      </p:pic>
    </p:spTree>
    <p:extLst>
      <p:ext uri="{BB962C8B-B14F-4D97-AF65-F5344CB8AC3E}">
        <p14:creationId xmlns:p14="http://schemas.microsoft.com/office/powerpoint/2010/main" xmlns="" val="262790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0"/>
                                        </p:tgtEl>
                                        <p:attrNameLst>
                                          <p:attrName>fillcolor</p:attrName>
                                        </p:attrNameLst>
                                      </p:cBhvr>
                                      <p:to>
                                        <a:srgbClr val="FFF2CC"/>
                                      </p:to>
                                    </p:animClr>
                                    <p:set>
                                      <p:cBhvr>
                                        <p:cTn id="35" dur="250" fill="hold"/>
                                        <p:tgtEl>
                                          <p:spTgt spid="20"/>
                                        </p:tgtEl>
                                        <p:attrNameLst>
                                          <p:attrName>fill.type</p:attrName>
                                        </p:attrNameLst>
                                      </p:cBhvr>
                                      <p:to>
                                        <p:strVal val="solid"/>
                                      </p:to>
                                    </p:set>
                                    <p:set>
                                      <p:cBhvr>
                                        <p:cTn id="36" dur="25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4"/>
                                        </p:tgtEl>
                                        <p:attrNameLst>
                                          <p:attrName>style.visibility</p:attrName>
                                        </p:attrNameLst>
                                      </p:cBhvr>
                                      <p:to>
                                        <p:strVal val="visible"/>
                                      </p:to>
                                    </p:set>
                                    <p:anim calcmode="lin" valueType="num">
                                      <p:cBhvr>
                                        <p:cTn id="39" dur="250" fill="hold"/>
                                        <p:tgtEl>
                                          <p:spTgt spid="24"/>
                                        </p:tgtEl>
                                        <p:attrNameLst>
                                          <p:attrName>ppt_w</p:attrName>
                                        </p:attrNameLst>
                                      </p:cBhvr>
                                      <p:tavLst>
                                        <p:tav tm="0">
                                          <p:val>
                                            <p:strVal val="4*#ppt_w"/>
                                          </p:val>
                                        </p:tav>
                                        <p:tav tm="100000">
                                          <p:val>
                                            <p:strVal val="#ppt_w"/>
                                          </p:val>
                                        </p:tav>
                                      </p:tavLst>
                                    </p:anim>
                                    <p:anim calcmode="lin" valueType="num">
                                      <p:cBhvr>
                                        <p:cTn id="4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0"/>
                                        </p:tgtEl>
                                        <p:attrNameLst>
                                          <p:attrName>fillcolor</p:attrName>
                                        </p:attrNameLst>
                                      </p:cBhvr>
                                      <p:to>
                                        <a:srgbClr val="00B050"/>
                                      </p:to>
                                    </p:animClr>
                                    <p:set>
                                      <p:cBhvr>
                                        <p:cTn id="43" dur="250" fill="hold"/>
                                        <p:tgtEl>
                                          <p:spTgt spid="20"/>
                                        </p:tgtEl>
                                        <p:attrNameLst>
                                          <p:attrName>fill.type</p:attrName>
                                        </p:attrNameLst>
                                      </p:cBhvr>
                                      <p:to>
                                        <p:strVal val="solid"/>
                                      </p:to>
                                    </p:set>
                                    <p:set>
                                      <p:cBhvr>
                                        <p:cTn id="4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250" fill="hold"/>
                                        <p:tgtEl>
                                          <p:spTgt spid="27"/>
                                        </p:tgtEl>
                                        <p:attrNameLst>
                                          <p:attrName>ppt_w</p:attrName>
                                        </p:attrNameLst>
                                      </p:cBhvr>
                                      <p:tavLst>
                                        <p:tav tm="0">
                                          <p:val>
                                            <p:strVal val="4*#ppt_w"/>
                                          </p:val>
                                        </p:tav>
                                        <p:tav tm="100000">
                                          <p:val>
                                            <p:strVal val="#ppt_w"/>
                                          </p:val>
                                        </p:tav>
                                      </p:tavLst>
                                    </p:anim>
                                    <p:anim calcmode="lin" valueType="num">
                                      <p:cBhvr>
                                        <p:cTn id="5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FFFF0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3"/>
                                        </p:tgtEl>
                                        <p:attrNameLst>
                                          <p:attrName>fillcolor</p:attrName>
                                        </p:attrNameLst>
                                      </p:cBhvr>
                                      <p:to>
                                        <a:srgbClr val="FFF2CC"/>
                                      </p:to>
                                    </p:animClr>
                                    <p:set>
                                      <p:cBhvr>
                                        <p:cTn id="80" dur="250" fill="hold"/>
                                        <p:tgtEl>
                                          <p:spTgt spid="23"/>
                                        </p:tgtEl>
                                        <p:attrNameLst>
                                          <p:attrName>fill.type</p:attrName>
                                        </p:attrNameLst>
                                      </p:cBhvr>
                                      <p:to>
                                        <p:strVal val="solid"/>
                                      </p:to>
                                    </p:set>
                                    <p:set>
                                      <p:cBhvr>
                                        <p:cTn id="81" dur="25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250" fill="hold"/>
                                        <p:tgtEl>
                                          <p:spTgt spid="26"/>
                                        </p:tgtEl>
                                        <p:attrNameLst>
                                          <p:attrName>ppt_w</p:attrName>
                                        </p:attrNameLst>
                                      </p:cBhvr>
                                      <p:tavLst>
                                        <p:tav tm="0">
                                          <p:val>
                                            <p:strVal val="4*#ppt_w"/>
                                          </p:val>
                                        </p:tav>
                                        <p:tav tm="100000">
                                          <p:val>
                                            <p:strVal val="#ppt_w"/>
                                          </p:val>
                                        </p:tav>
                                      </p:tavLst>
                                    </p:anim>
                                    <p:anim calcmode="lin" valueType="num">
                                      <p:cBhvr>
                                        <p:cTn id="8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23"/>
                                        </p:tgtEl>
                                        <p:attrNameLst>
                                          <p:attrName>fillcolor</p:attrName>
                                        </p:attrNameLst>
                                      </p:cBhvr>
                                      <p:to>
                                        <a:srgbClr val="FFFF00"/>
                                      </p:to>
                                    </p:animClr>
                                    <p:set>
                                      <p:cBhvr>
                                        <p:cTn id="88" dur="250" fill="hold"/>
                                        <p:tgtEl>
                                          <p:spTgt spid="23"/>
                                        </p:tgtEl>
                                        <p:attrNameLst>
                                          <p:attrName>fill.type</p:attrName>
                                        </p:attrNameLst>
                                      </p:cBhvr>
                                      <p:to>
                                        <p:strVal val="solid"/>
                                      </p:to>
                                    </p:set>
                                    <p:set>
                                      <p:cBhvr>
                                        <p:cTn id="8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A0C09F9-7B02-4F7F-9367-E45F5702EAB3}"/>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3" name="Snip Diagonal Corner Rectangle 3">
            <a:extLst>
              <a:ext uri="{FF2B5EF4-FFF2-40B4-BE49-F238E27FC236}">
                <a16:creationId xmlns:a16="http://schemas.microsoft.com/office/drawing/2014/main" xmlns="" id="{682FC1AC-AC4F-43D2-8A38-7E600E422567}"/>
              </a:ext>
            </a:extLst>
          </p:cNvPr>
          <p:cNvSpPr/>
          <p:nvPr/>
        </p:nvSpPr>
        <p:spPr>
          <a:xfrm>
            <a:off x="832636" y="518161"/>
            <a:ext cx="10526728" cy="202544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mj-lt"/>
              </a:rPr>
              <a:t>Dụng ý của tác giả th</a:t>
            </a:r>
            <a:r>
              <a:rPr lang="en-US" sz="3600" b="1" dirty="0">
                <a:solidFill>
                  <a:srgbClr val="FF0000"/>
                </a:solidFill>
                <a:latin typeface="Times New Roman" panose="02020603050405020304" pitchFamily="18" charset="0"/>
                <a:cs typeface="Times New Roman" panose="02020603050405020304" pitchFamily="18" charset="0"/>
              </a:rPr>
              <a:t>ể</a:t>
            </a:r>
            <a:r>
              <a:rPr lang="vi-VN" sz="3600" b="1" dirty="0">
                <a:solidFill>
                  <a:srgbClr val="FF0000"/>
                </a:solidFill>
                <a:latin typeface="+mj-lt"/>
              </a:rPr>
              <a:t> hiện qua câu </a:t>
            </a:r>
            <a:r>
              <a:rPr lang="vi-VN" sz="3600" b="1" i="1" dirty="0">
                <a:solidFill>
                  <a:srgbClr val="FF0000"/>
                </a:solidFill>
                <a:latin typeface="+mj-lt"/>
              </a:rPr>
              <a:t>"Hu</a:t>
            </a:r>
            <a:r>
              <a:rPr lang="en-US" sz="3600" b="1" i="1" dirty="0" err="1">
                <a:solidFill>
                  <a:srgbClr val="FF0000"/>
                </a:solidFill>
                <a:latin typeface="Times New Roman" panose="02020603050405020304" pitchFamily="18" charset="0"/>
                <a:cs typeface="Times New Roman" panose="02020603050405020304" pitchFamily="18" charset="0"/>
              </a:rPr>
              <a:t>ốn</a:t>
            </a:r>
            <a:r>
              <a:rPr lang="vi-VN" sz="3600" b="1" i="1" dirty="0">
                <a:solidFill>
                  <a:srgbClr val="FF0000"/>
                </a:solidFill>
                <a:latin typeface="+mj-lt"/>
              </a:rPr>
              <a:t>g ch</a:t>
            </a:r>
            <a:r>
              <a:rPr lang="en-US" sz="3600" b="1" i="1" dirty="0" err="1">
                <a:solidFill>
                  <a:srgbClr val="FF0000"/>
                </a:solidFill>
                <a:latin typeface="Times New Roman" panose="02020603050405020304" pitchFamily="18" charset="0"/>
                <a:cs typeface="Times New Roman" panose="02020603050405020304" pitchFamily="18" charset="0"/>
              </a:rPr>
              <a:t>i</a:t>
            </a:r>
            <a:r>
              <a:rPr lang="vi-VN" sz="3600" b="1" i="1" dirty="0">
                <a:solidFill>
                  <a:srgbClr val="FF0000"/>
                </a:solidFill>
                <a:latin typeface="Times New Roman" panose="02020603050405020304" pitchFamily="18" charset="0"/>
                <a:cs typeface="Times New Roman" panose="02020603050405020304" pitchFamily="18" charset="0"/>
              </a:rPr>
              <a:t> </a:t>
            </a:r>
            <a:r>
              <a:rPr lang="vi-VN" sz="3600" b="1" i="1" dirty="0">
                <a:solidFill>
                  <a:srgbClr val="FF0000"/>
                </a:solidFill>
                <a:latin typeface="+mj-lt"/>
              </a:rPr>
              <a:t>ta cùng các ngươi sinh</a:t>
            </a:r>
            <a:r>
              <a:rPr lang="en-US" sz="3600" b="1" i="1" dirty="0">
                <a:solidFill>
                  <a:srgbClr val="FF0000"/>
                </a:solidFill>
                <a:latin typeface="+mj-lt"/>
              </a:rPr>
              <a:t> </a:t>
            </a:r>
            <a:r>
              <a:rPr lang="vi-VN" sz="3600" b="1" i="1" dirty="0">
                <a:solidFill>
                  <a:srgbClr val="FF0000"/>
                </a:solidFill>
                <a:latin typeface="+mj-lt"/>
              </a:rPr>
              <a:t>phải thời loạn lạc, lớn gặp buổi gian nan”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vi-VN" sz="3600" b="1" dirty="0">
                <a:solidFill>
                  <a:srgbClr val="FF0000"/>
                </a:solidFill>
                <a:latin typeface="+mj-lt"/>
              </a:rPr>
              <a:t>?</a:t>
            </a:r>
            <a:endParaRPr lang="en-SG" sz="3600" b="1" dirty="0">
              <a:solidFill>
                <a:srgbClr val="FF0000"/>
              </a:solidFill>
              <a:latin typeface="+mj-lt"/>
            </a:endParaRPr>
          </a:p>
        </p:txBody>
      </p:sp>
      <p:sp>
        <p:nvSpPr>
          <p:cNvPr id="4" name="Rectangle 3">
            <a:extLst>
              <a:ext uri="{FF2B5EF4-FFF2-40B4-BE49-F238E27FC236}">
                <a16:creationId xmlns:a16="http://schemas.microsoft.com/office/drawing/2014/main" xmlns="" id="{05F5D264-792A-4E44-B6E5-070BA53C014A}"/>
              </a:ext>
            </a:extLst>
          </p:cNvPr>
          <p:cNvSpPr/>
          <p:nvPr/>
        </p:nvSpPr>
        <p:spPr>
          <a:xfrm>
            <a:off x="1110220" y="3061865"/>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endParaRPr lang="en-US" sz="2800" dirty="0">
              <a:solidFill>
                <a:schemeClr val="tx1"/>
              </a:solidFill>
              <a:latin typeface="+mj-lt"/>
            </a:endParaRPr>
          </a:p>
          <a:p>
            <a:pPr lvl="0" defTabSz="914400">
              <a:defRPr/>
            </a:pPr>
            <a:r>
              <a:rPr lang="en-US" sz="2800" dirty="0">
                <a:solidFill>
                  <a:schemeClr val="tx1"/>
                </a:solidFill>
                <a:latin typeface="Times New Roman" panose="02020603050405020304" pitchFamily="18" charset="0"/>
                <a:cs typeface="Times New Roman" panose="02020603050405020304" pitchFamily="18" charset="0"/>
              </a:rPr>
              <a:t>A. </a:t>
            </a:r>
            <a:r>
              <a:rPr lang="vi-VN" sz="2800" dirty="0">
                <a:solidFill>
                  <a:schemeClr val="tx1"/>
                </a:solidFill>
                <a:latin typeface="+mj-lt"/>
              </a:rPr>
              <a:t>Thể hiện sự thông cảm với các tướng sĩ</a:t>
            </a:r>
            <a:br>
              <a:rPr lang="vi-VN" sz="2800" dirty="0">
                <a:solidFill>
                  <a:schemeClr val="tx1"/>
                </a:solidFill>
                <a:latin typeface="+mj-lt"/>
              </a:rPr>
            </a:br>
            <a:endParaRPr kumimoji="0" lang="vi-VN" sz="2800" b="0" i="0" u="none" strike="noStrike" kern="1200" cap="none" spc="0" normalizeH="0" baseline="0" noProof="0" dirty="0">
              <a:ln>
                <a:noFill/>
              </a:ln>
              <a:solidFill>
                <a:schemeClr val="tx1"/>
              </a:solidFill>
              <a:effectLst/>
              <a:uLnTx/>
              <a:uFillTx/>
              <a:latin typeface="+mj-lt"/>
            </a:endParaRPr>
          </a:p>
        </p:txBody>
      </p:sp>
      <p:sp>
        <p:nvSpPr>
          <p:cNvPr id="5" name="Rectangle 4">
            <a:extLst>
              <a:ext uri="{FF2B5EF4-FFF2-40B4-BE49-F238E27FC236}">
                <a16:creationId xmlns:a16="http://schemas.microsoft.com/office/drawing/2014/main" xmlns="" id="{1B4640E6-A05C-4F7B-8E2B-E17318527ED3}"/>
              </a:ext>
            </a:extLst>
          </p:cNvPr>
          <p:cNvSpPr/>
          <p:nvPr/>
        </p:nvSpPr>
        <p:spPr>
          <a:xfrm>
            <a:off x="6130615" y="3020334"/>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kumimoji="0" lang="vi-VN" sz="2800" b="0" i="0" u="none" strike="noStrike" kern="1200" cap="none" spc="0" normalizeH="0" baseline="0" noProof="0" dirty="0">
                <a:ln>
                  <a:noFill/>
                </a:ln>
                <a:solidFill>
                  <a:schemeClr val="tx1"/>
                </a:solidFill>
                <a:effectLst/>
                <a:uLnTx/>
                <a:uFillTx/>
                <a:latin typeface="+mj-lt"/>
              </a:rPr>
              <a:t>B. </a:t>
            </a:r>
            <a:r>
              <a:rPr lang="vi-VN" sz="2800" dirty="0">
                <a:solidFill>
                  <a:schemeClr val="tx1"/>
                </a:solidFill>
                <a:latin typeface="+mj-lt"/>
              </a:rPr>
              <a:t>Kêu gọi tinh thần đ</a:t>
            </a:r>
            <a:r>
              <a:rPr lang="en-US" sz="2800" dirty="0">
                <a:solidFill>
                  <a:schemeClr val="tx1"/>
                </a:solidFill>
                <a:latin typeface="Times New Roman" panose="02020603050405020304" pitchFamily="18" charset="0"/>
                <a:cs typeface="Times New Roman" panose="02020603050405020304" pitchFamily="18" charset="0"/>
              </a:rPr>
              <a:t>ấ</a:t>
            </a:r>
            <a:r>
              <a:rPr lang="vi-VN" sz="2800" dirty="0">
                <a:solidFill>
                  <a:schemeClr val="tx1"/>
                </a:solidFill>
                <a:latin typeface="+mj-lt"/>
              </a:rPr>
              <a:t>u tranh của các tướng sĩ.</a:t>
            </a:r>
            <a:endParaRPr lang="en-SG" sz="2800" dirty="0">
              <a:solidFill>
                <a:schemeClr val="tx1"/>
              </a:solidFill>
              <a:latin typeface="+mj-lt"/>
            </a:endParaRPr>
          </a:p>
        </p:txBody>
      </p:sp>
      <p:sp>
        <p:nvSpPr>
          <p:cNvPr id="6" name="Rectangle 5">
            <a:extLst>
              <a:ext uri="{FF2B5EF4-FFF2-40B4-BE49-F238E27FC236}">
                <a16:creationId xmlns:a16="http://schemas.microsoft.com/office/drawing/2014/main" xmlns="" id="{9B271D7D-76B6-49C3-92B6-3896B4A8D046}"/>
              </a:ext>
            </a:extLst>
          </p:cNvPr>
          <p:cNvSpPr/>
          <p:nvPr/>
        </p:nvSpPr>
        <p:spPr>
          <a:xfrm>
            <a:off x="1110220" y="4514917"/>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schemeClr val="tx1"/>
                </a:solidFill>
                <a:latin typeface="+mj-lt"/>
              </a:rPr>
              <a:t>C. Miêu tả hoàn cảnh sinh sống của mình cũng như của các tướng sĩ</a:t>
            </a:r>
            <a:endParaRPr kumimoji="0" lang="vi-VN" sz="2800" b="0" i="0" u="none" strike="noStrike" kern="1200" cap="none" spc="0" normalizeH="0" baseline="0" noProof="0" dirty="0">
              <a:ln>
                <a:noFill/>
              </a:ln>
              <a:solidFill>
                <a:schemeClr val="tx1"/>
              </a:solidFill>
              <a:effectLst/>
              <a:uLnTx/>
              <a:uFillTx/>
              <a:latin typeface="+mj-lt"/>
            </a:endParaRPr>
          </a:p>
        </p:txBody>
      </p:sp>
      <p:sp>
        <p:nvSpPr>
          <p:cNvPr id="7" name="Rectangle 6">
            <a:extLst>
              <a:ext uri="{FF2B5EF4-FFF2-40B4-BE49-F238E27FC236}">
                <a16:creationId xmlns:a16="http://schemas.microsoft.com/office/drawing/2014/main" xmlns="" id="{BF7D330E-51DA-44AC-AFE2-CB840EC1195F}"/>
              </a:ext>
            </a:extLst>
          </p:cNvPr>
          <p:cNvSpPr/>
          <p:nvPr/>
        </p:nvSpPr>
        <p:spPr>
          <a:xfrm>
            <a:off x="6130615" y="4519106"/>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kumimoji="0" lang="en-US" sz="2800" b="0" i="0" u="none" strike="noStrike" kern="1200" cap="none" spc="0" normalizeH="0" baseline="0" noProof="0" dirty="0">
              <a:ln>
                <a:noFill/>
              </a:ln>
              <a:solidFill>
                <a:schemeClr val="tx1"/>
              </a:solidFill>
              <a:effectLst/>
              <a:uLnTx/>
              <a:uFillTx/>
              <a:latin typeface="+mj-lt"/>
            </a:endParaRPr>
          </a:p>
          <a:p>
            <a:pPr>
              <a:defRPr/>
            </a:pPr>
            <a:r>
              <a:rPr kumimoji="0" lang="vi-VN" sz="2800" b="0" i="0" u="none" strike="noStrike" kern="1200" cap="none" spc="0" normalizeH="0" baseline="0" noProof="0" dirty="0">
                <a:ln>
                  <a:noFill/>
                </a:ln>
                <a:solidFill>
                  <a:schemeClr val="tx1"/>
                </a:solidFill>
                <a:effectLst/>
                <a:uLnTx/>
                <a:uFillTx/>
                <a:latin typeface="+mj-lt"/>
              </a:rPr>
              <a:t>D</a:t>
            </a:r>
            <a:r>
              <a:rPr lang="vi-VN" sz="2800" dirty="0">
                <a:solidFill>
                  <a:schemeClr val="tx1"/>
                </a:solidFill>
                <a:latin typeface="+mj-lt"/>
              </a:rPr>
              <a:t>. Kh</a:t>
            </a:r>
            <a:r>
              <a:rPr lang="en-US" sz="2800" dirty="0">
                <a:solidFill>
                  <a:schemeClr val="tx1"/>
                </a:solidFill>
                <a:latin typeface="Times New Roman" panose="02020603050405020304" pitchFamily="18" charset="0"/>
                <a:cs typeface="Times New Roman" panose="02020603050405020304" pitchFamily="18" charset="0"/>
              </a:rPr>
              <a:t>ẳ</a:t>
            </a:r>
            <a:r>
              <a:rPr lang="vi-VN" sz="2800" dirty="0">
                <a:solidFill>
                  <a:schemeClr val="tx1"/>
                </a:solidFill>
                <a:latin typeface="+mj-lt"/>
              </a:rPr>
              <a:t>ng định mình và các tướng sĩ là những người cùng cảnh ngộ.</a:t>
            </a:r>
            <a:endParaRPr lang="en-SG" sz="2800" dirty="0">
              <a:solidFill>
                <a:schemeClr val="tx1"/>
              </a:solidFill>
              <a:latin typeface="+mj-lt"/>
            </a:endParaRPr>
          </a:p>
          <a:p>
            <a:pPr lvl="0">
              <a:defRPr/>
            </a:pPr>
            <a:endParaRPr lang="vi-VN" sz="2800" dirty="0">
              <a:solidFill>
                <a:schemeClr val="tx1"/>
              </a:solidFill>
              <a:latin typeface="+mj-lt"/>
            </a:endParaRPr>
          </a:p>
        </p:txBody>
      </p:sp>
      <p:pic>
        <p:nvPicPr>
          <p:cNvPr id="8" name="Picture 7">
            <a:extLst>
              <a:ext uri="{FF2B5EF4-FFF2-40B4-BE49-F238E27FC236}">
                <a16:creationId xmlns:a16="http://schemas.microsoft.com/office/drawing/2014/main" xmlns="" id="{DF6F0A83-9052-44DC-AB92-2BE827524B76}"/>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211296" y="3300701"/>
            <a:ext cx="805722" cy="708059"/>
          </a:xfrm>
          <a:prstGeom prst="rect">
            <a:avLst/>
          </a:prstGeom>
        </p:spPr>
      </p:pic>
      <p:pic>
        <p:nvPicPr>
          <p:cNvPr id="9" name="Picture 8">
            <a:extLst>
              <a:ext uri="{FF2B5EF4-FFF2-40B4-BE49-F238E27FC236}">
                <a16:creationId xmlns:a16="http://schemas.microsoft.com/office/drawing/2014/main" xmlns="" id="{145D0896-97E5-42E3-90CA-22BE27BDF2E3}"/>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284614" y="4837592"/>
            <a:ext cx="732404" cy="643628"/>
          </a:xfrm>
          <a:prstGeom prst="rect">
            <a:avLst/>
          </a:prstGeom>
        </p:spPr>
      </p:pic>
      <p:pic>
        <p:nvPicPr>
          <p:cNvPr id="10" name="Picture 9">
            <a:extLst>
              <a:ext uri="{FF2B5EF4-FFF2-40B4-BE49-F238E27FC236}">
                <a16:creationId xmlns:a16="http://schemas.microsoft.com/office/drawing/2014/main" xmlns="" id="{552CA021-6CBE-42A2-A7B9-C02F52751BB6}"/>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0261209" y="4837427"/>
            <a:ext cx="804742" cy="643793"/>
          </a:xfrm>
          <a:prstGeom prst="rect">
            <a:avLst/>
          </a:prstGeom>
        </p:spPr>
      </p:pic>
      <p:pic>
        <p:nvPicPr>
          <p:cNvPr id="11" name="Picture 10">
            <a:extLst>
              <a:ext uri="{FF2B5EF4-FFF2-40B4-BE49-F238E27FC236}">
                <a16:creationId xmlns:a16="http://schemas.microsoft.com/office/drawing/2014/main" xmlns="" id="{95277369-3A22-461E-B26B-E829721E8AE3}"/>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297284" y="3395259"/>
            <a:ext cx="732592" cy="643793"/>
          </a:xfrm>
          <a:prstGeom prst="rect">
            <a:avLst/>
          </a:prstGeom>
        </p:spPr>
      </p:pic>
    </p:spTree>
    <p:extLst>
      <p:ext uri="{BB962C8B-B14F-4D97-AF65-F5344CB8AC3E}">
        <p14:creationId xmlns:p14="http://schemas.microsoft.com/office/powerpoint/2010/main" xmlns="" val="313439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B76FB54-DB1F-4B18-8CBB-9EA550D9AC3A}"/>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3" name="Snip Diagonal Corner Rectangle 3">
            <a:extLst>
              <a:ext uri="{FF2B5EF4-FFF2-40B4-BE49-F238E27FC236}">
                <a16:creationId xmlns:a16="http://schemas.microsoft.com/office/drawing/2014/main" xmlns="" id="{36C58D74-FE3E-4C20-8A9B-2D5B24CA9C55}"/>
              </a:ext>
            </a:extLst>
          </p:cNvPr>
          <p:cNvSpPr/>
          <p:nvPr/>
        </p:nvSpPr>
        <p:spPr>
          <a:xfrm>
            <a:off x="832636" y="72564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vi-VN" sz="3600" b="1" dirty="0">
                <a:solidFill>
                  <a:srgbClr val="FF0000"/>
                </a:solidFill>
                <a:latin typeface="+mj-lt"/>
              </a:rPr>
              <a:t>Hình ảnh nào không xuất hiện trong đoạn văn miêu tả sự ngang ngược</a:t>
            </a:r>
            <a:r>
              <a:rPr lang="en-US" sz="3600" b="1" dirty="0">
                <a:solidFill>
                  <a:srgbClr val="FF0000"/>
                </a:solidFill>
                <a:latin typeface="+mj-lt"/>
              </a:rPr>
              <a:t> </a:t>
            </a:r>
            <a:r>
              <a:rPr lang="vi-VN" sz="3600" b="1" dirty="0">
                <a:solidFill>
                  <a:srgbClr val="FF0000"/>
                </a:solidFill>
                <a:latin typeface="+mj-lt"/>
              </a:rPr>
              <a:t>và tội ác của giặc ?</a:t>
            </a:r>
            <a:endParaRPr kumimoji="0" lang="vi-VN" sz="8000" b="1" u="none" strike="noStrike" kern="1200" cap="none" spc="0" normalizeH="0" baseline="0" noProof="0" dirty="0">
              <a:ln>
                <a:noFill/>
              </a:ln>
              <a:solidFill>
                <a:srgbClr val="FF0000"/>
              </a:solidFill>
              <a:effectLst/>
              <a:uLnTx/>
              <a:uFillTx/>
              <a:latin typeface="+mj-lt"/>
            </a:endParaRPr>
          </a:p>
        </p:txBody>
      </p:sp>
      <p:sp>
        <p:nvSpPr>
          <p:cNvPr id="4" name="Rectangle 3">
            <a:extLst>
              <a:ext uri="{FF2B5EF4-FFF2-40B4-BE49-F238E27FC236}">
                <a16:creationId xmlns:a16="http://schemas.microsoft.com/office/drawing/2014/main" xmlns="" id="{64389A72-B2EB-4DC3-B150-635154FA27D7}"/>
              </a:ext>
            </a:extLst>
          </p:cNvPr>
          <p:cNvSpPr/>
          <p:nvPr/>
        </p:nvSpPr>
        <p:spPr>
          <a:xfrm>
            <a:off x="2024741" y="3055895"/>
            <a:ext cx="3856607" cy="8970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vi-VN" sz="3200" b="0" i="0" u="none" strike="noStrike" kern="1200" cap="none" spc="0" normalizeH="0" baseline="0" noProof="0" dirty="0">
                <a:ln>
                  <a:noFill/>
                </a:ln>
                <a:solidFill>
                  <a:schemeClr val="tx1"/>
                </a:solidFill>
                <a:effectLst/>
                <a:uLnTx/>
                <a:uFillTx/>
                <a:latin typeface="+mj-lt"/>
              </a:rPr>
              <a:t>A. </a:t>
            </a:r>
            <a:r>
              <a:rPr lang="vi-VN" sz="3200" dirty="0">
                <a:solidFill>
                  <a:schemeClr val="tx1"/>
                </a:solidFill>
                <a:latin typeface="+mj-lt"/>
              </a:rPr>
              <a:t>Cú diều	</a:t>
            </a:r>
            <a:endParaRPr lang="en-SG" sz="3200" dirty="0">
              <a:solidFill>
                <a:schemeClr val="tx1"/>
              </a:solidFill>
              <a:latin typeface="+mj-lt"/>
            </a:endParaRPr>
          </a:p>
        </p:txBody>
      </p:sp>
      <p:sp>
        <p:nvSpPr>
          <p:cNvPr id="5" name="Rectangle 4">
            <a:extLst>
              <a:ext uri="{FF2B5EF4-FFF2-40B4-BE49-F238E27FC236}">
                <a16:creationId xmlns:a16="http://schemas.microsoft.com/office/drawing/2014/main" xmlns="" id="{BF8433E3-A766-48D9-B7B2-38CE979CA98C}"/>
              </a:ext>
            </a:extLst>
          </p:cNvPr>
          <p:cNvSpPr/>
          <p:nvPr/>
        </p:nvSpPr>
        <p:spPr>
          <a:xfrm>
            <a:off x="7045136" y="3060084"/>
            <a:ext cx="3856607" cy="8970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B. </a:t>
            </a:r>
            <a:r>
              <a:rPr lang="vi-VN" sz="3200" dirty="0">
                <a:solidFill>
                  <a:schemeClr val="tx1"/>
                </a:solidFill>
                <a:latin typeface="+mj-lt"/>
              </a:rPr>
              <a:t>Dê chó</a:t>
            </a:r>
            <a:endParaRPr lang="en-US" sz="3200" dirty="0">
              <a:solidFill>
                <a:schemeClr val="tx1"/>
              </a:solidFill>
              <a:latin typeface="+mj-lt"/>
              <a:cs typeface="Times New Roman" panose="02020603050405020304" pitchFamily="18" charset="0"/>
            </a:endParaRPr>
          </a:p>
        </p:txBody>
      </p:sp>
      <p:sp>
        <p:nvSpPr>
          <p:cNvPr id="6" name="Rectangle 5">
            <a:extLst>
              <a:ext uri="{FF2B5EF4-FFF2-40B4-BE49-F238E27FC236}">
                <a16:creationId xmlns:a16="http://schemas.microsoft.com/office/drawing/2014/main" xmlns="" id="{A21C783F-109B-468E-88A3-B2FF14BE43F0}"/>
              </a:ext>
            </a:extLst>
          </p:cNvPr>
          <p:cNvSpPr/>
          <p:nvPr/>
        </p:nvSpPr>
        <p:spPr>
          <a:xfrm>
            <a:off x="2024741" y="4569907"/>
            <a:ext cx="3856607" cy="8970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C</a:t>
            </a:r>
            <a:r>
              <a:rPr lang="vi-VN" sz="3200" dirty="0">
                <a:solidFill>
                  <a:schemeClr val="tx1"/>
                </a:solidFill>
                <a:latin typeface="+mj-lt"/>
              </a:rPr>
              <a:t>. Trâu ngựa</a:t>
            </a:r>
            <a:endParaRPr lang="en-US" sz="3200" dirty="0">
              <a:solidFill>
                <a:schemeClr val="tx1"/>
              </a:solidFill>
              <a:latin typeface="+mj-lt"/>
              <a:ea typeface="Tahoma"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xmlns="" id="{5B4162F1-0A74-44C5-8DE8-C42007793110}"/>
              </a:ext>
            </a:extLst>
          </p:cNvPr>
          <p:cNvSpPr/>
          <p:nvPr/>
        </p:nvSpPr>
        <p:spPr>
          <a:xfrm>
            <a:off x="7045136" y="4574096"/>
            <a:ext cx="3856607" cy="8970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kumimoji="0" lang="vi-VN" sz="3200" b="0" i="0" u="none" strike="noStrike" kern="1200" cap="none" spc="0" normalizeH="0" baseline="0" noProof="0" dirty="0">
                <a:ln>
                  <a:noFill/>
                </a:ln>
                <a:solidFill>
                  <a:schemeClr val="tx1"/>
                </a:solidFill>
                <a:effectLst/>
                <a:uLnTx/>
                <a:uFillTx/>
                <a:latin typeface="+mj-lt"/>
              </a:rPr>
              <a:t>D. </a:t>
            </a:r>
            <a:r>
              <a:rPr lang="vi-VN" sz="3200" dirty="0">
                <a:solidFill>
                  <a:schemeClr val="tx1"/>
                </a:solidFill>
                <a:latin typeface="+mj-lt"/>
              </a:rPr>
              <a:t>Hô’ đói</a:t>
            </a:r>
            <a:endParaRPr lang="en-US" sz="3200" dirty="0">
              <a:solidFill>
                <a:schemeClr val="tx1"/>
              </a:solidFill>
              <a:latin typeface="+mj-lt"/>
              <a:ea typeface="Tahoma" panose="020B060403050404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xmlns="" id="{A661D276-FC12-4773-86D4-A625E66FD6CD}"/>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960925" y="3113465"/>
            <a:ext cx="805722" cy="708059"/>
          </a:xfrm>
          <a:prstGeom prst="rect">
            <a:avLst/>
          </a:prstGeom>
        </p:spPr>
      </p:pic>
      <p:pic>
        <p:nvPicPr>
          <p:cNvPr id="9" name="Picture 8">
            <a:extLst>
              <a:ext uri="{FF2B5EF4-FFF2-40B4-BE49-F238E27FC236}">
                <a16:creationId xmlns:a16="http://schemas.microsoft.com/office/drawing/2014/main" xmlns="" id="{CF20E33D-0742-4D76-8AEF-EDC582B86E58}"/>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962111" y="4665596"/>
            <a:ext cx="804536" cy="643628"/>
          </a:xfrm>
          <a:prstGeom prst="rect">
            <a:avLst/>
          </a:prstGeom>
        </p:spPr>
      </p:pic>
      <p:pic>
        <p:nvPicPr>
          <p:cNvPr id="10" name="Picture 9">
            <a:extLst>
              <a:ext uri="{FF2B5EF4-FFF2-40B4-BE49-F238E27FC236}">
                <a16:creationId xmlns:a16="http://schemas.microsoft.com/office/drawing/2014/main" xmlns="" id="{36D82E18-DD9F-4736-8EDC-A43552D26486}"/>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9982300" y="4646963"/>
            <a:ext cx="804742" cy="707197"/>
          </a:xfrm>
          <a:prstGeom prst="rect">
            <a:avLst/>
          </a:prstGeom>
        </p:spPr>
      </p:pic>
      <p:pic>
        <p:nvPicPr>
          <p:cNvPr id="11" name="Picture 10">
            <a:extLst>
              <a:ext uri="{FF2B5EF4-FFF2-40B4-BE49-F238E27FC236}">
                <a16:creationId xmlns:a16="http://schemas.microsoft.com/office/drawing/2014/main" xmlns="" id="{00B91FC5-A4CB-4310-B4AD-9FD7D910A166}"/>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054450" y="3165137"/>
            <a:ext cx="732592" cy="643793"/>
          </a:xfrm>
          <a:prstGeom prst="rect">
            <a:avLst/>
          </a:prstGeom>
        </p:spPr>
      </p:pic>
    </p:spTree>
    <p:extLst>
      <p:ext uri="{BB962C8B-B14F-4D97-AF65-F5344CB8AC3E}">
        <p14:creationId xmlns:p14="http://schemas.microsoft.com/office/powerpoint/2010/main" xmlns="" val="369344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059AD57-C008-436C-8C30-AD8A5B35D702}"/>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3" name="Snip Diagonal Corner Rectangle 3">
            <a:extLst>
              <a:ext uri="{FF2B5EF4-FFF2-40B4-BE49-F238E27FC236}">
                <a16:creationId xmlns:a16="http://schemas.microsoft.com/office/drawing/2014/main" xmlns="" id="{DE03FEC8-7235-4329-9FEE-10877E085EE4}"/>
              </a:ext>
            </a:extLst>
          </p:cNvPr>
          <p:cNvSpPr/>
          <p:nvPr/>
        </p:nvSpPr>
        <p:spPr>
          <a:xfrm>
            <a:off x="832636" y="86280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vi-VN" sz="4000" b="1" dirty="0">
                <a:solidFill>
                  <a:srgbClr val="FF0000"/>
                </a:solidFill>
                <a:latin typeface="+mj-lt"/>
                <a:ea typeface="Tahoma" panose="020B0604030504040204" pitchFamily="34" charset="0"/>
                <a:cs typeface="Tahoma" panose="020B0604030504040204" pitchFamily="34" charset="0"/>
              </a:rPr>
              <a:t>Thành ngữ nói về tình hình đất nước ta cuối năm 1284</a:t>
            </a:r>
            <a:endParaRPr kumimoji="0" lang="vi-VN" sz="4000" b="0" i="0" u="none" strike="noStrike" kern="1200" cap="none" spc="0" normalizeH="0" baseline="0" noProof="0" dirty="0">
              <a:ln>
                <a:noFill/>
              </a:ln>
              <a:solidFill>
                <a:srgbClr val="FF0000"/>
              </a:solidFill>
              <a:effectLst/>
              <a:uLnTx/>
              <a:uFillTx/>
              <a:latin typeface="+mj-lt"/>
            </a:endParaRPr>
          </a:p>
        </p:txBody>
      </p:sp>
      <p:sp>
        <p:nvSpPr>
          <p:cNvPr id="4" name="Rectangle 3">
            <a:extLst>
              <a:ext uri="{FF2B5EF4-FFF2-40B4-BE49-F238E27FC236}">
                <a16:creationId xmlns:a16="http://schemas.microsoft.com/office/drawing/2014/main" xmlns="" id="{85A018DD-CDC3-473E-80FA-CFB7D9D0B854}"/>
              </a:ext>
            </a:extLst>
          </p:cNvPr>
          <p:cNvSpPr/>
          <p:nvPr/>
        </p:nvSpPr>
        <p:spPr>
          <a:xfrm>
            <a:off x="1110220" y="2894226"/>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600" b="0" i="0" u="none" strike="noStrike" kern="1200" cap="none" spc="0" normalizeH="0" baseline="0" noProof="0" dirty="0">
                <a:ln>
                  <a:noFill/>
                </a:ln>
                <a:solidFill>
                  <a:schemeClr val="tx1"/>
                </a:solidFill>
                <a:effectLst/>
                <a:uLnTx/>
                <a:uFillTx/>
                <a:latin typeface="+mj-lt"/>
              </a:rPr>
              <a:t>A</a:t>
            </a:r>
            <a:r>
              <a:rPr lang="vi-VN" sz="3600" dirty="0">
                <a:solidFill>
                  <a:schemeClr val="tx1"/>
                </a:solidFill>
                <a:latin typeface="+mj-lt"/>
              </a:rPr>
              <a:t>. </a:t>
            </a:r>
            <a:r>
              <a:rPr lang="en-US" sz="3600" dirty="0" err="1">
                <a:solidFill>
                  <a:schemeClr val="tx1"/>
                </a:solidFill>
                <a:latin typeface="Times New Roman" panose="02020603050405020304" pitchFamily="18" charset="0"/>
                <a:cs typeface="Times New Roman" panose="02020603050405020304" pitchFamily="18" charset="0"/>
              </a:rPr>
              <a:t>Rối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như</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bòng</a:t>
            </a:r>
            <a:r>
              <a:rPr lang="en-US" sz="3600" dirty="0">
                <a:solidFill>
                  <a:schemeClr val="tx1"/>
                </a:solidFill>
                <a:latin typeface="Times New Roman" panose="02020603050405020304" pitchFamily="18" charset="0"/>
                <a:cs typeface="Times New Roman" panose="02020603050405020304" pitchFamily="18" charset="0"/>
              </a:rPr>
              <a:t> bong</a:t>
            </a:r>
          </a:p>
        </p:txBody>
      </p:sp>
      <p:sp>
        <p:nvSpPr>
          <p:cNvPr id="5" name="Rectangle 4">
            <a:extLst>
              <a:ext uri="{FF2B5EF4-FFF2-40B4-BE49-F238E27FC236}">
                <a16:creationId xmlns:a16="http://schemas.microsoft.com/office/drawing/2014/main" xmlns="" id="{D59C87E8-44F9-42EB-8596-E2DF07B9178E}"/>
              </a:ext>
            </a:extLst>
          </p:cNvPr>
          <p:cNvSpPr/>
          <p:nvPr/>
        </p:nvSpPr>
        <p:spPr>
          <a:xfrm>
            <a:off x="6130615" y="2898415"/>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600" b="0" i="0" u="none" strike="noStrike" kern="1200" cap="none" spc="0" normalizeH="0" baseline="0" noProof="0" dirty="0">
                <a:ln>
                  <a:noFill/>
                </a:ln>
                <a:solidFill>
                  <a:schemeClr val="tx1"/>
                </a:solidFill>
                <a:effectLst/>
                <a:uLnTx/>
                <a:uFillTx/>
                <a:latin typeface="+mj-lt"/>
              </a:rPr>
              <a:t>B</a:t>
            </a:r>
            <a:r>
              <a:rPr lang="vi-VN" sz="3600" dirty="0">
                <a:solidFill>
                  <a:schemeClr val="tx1"/>
                </a:solidFill>
                <a:latin typeface="+mj-lt"/>
              </a:rPr>
              <a:t>. </a:t>
            </a:r>
            <a:r>
              <a:rPr lang="en-US" sz="3600" dirty="0" err="1">
                <a:solidFill>
                  <a:schemeClr val="tx1"/>
                </a:solidFill>
                <a:latin typeface="Times New Roman" panose="02020603050405020304" pitchFamily="18" charset="0"/>
                <a:cs typeface="Times New Roman" panose="02020603050405020304" pitchFamily="18" charset="0"/>
              </a:rPr>
              <a:t>Ngàn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cân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treo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sợi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tóc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6FAAD6B9-2CEA-48C0-966D-12A05A84B255}"/>
              </a:ext>
            </a:extLst>
          </p:cNvPr>
          <p:cNvSpPr/>
          <p:nvPr/>
        </p:nvSpPr>
        <p:spPr>
          <a:xfrm>
            <a:off x="1110220" y="4423478"/>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kumimoji="0" lang="vi-VN" sz="3600" b="0" i="0" u="none" strike="noStrike" kern="1200" cap="none" spc="0" normalizeH="0" baseline="0" noProof="0" dirty="0">
                <a:ln>
                  <a:noFill/>
                </a:ln>
                <a:solidFill>
                  <a:schemeClr val="tx1"/>
                </a:solidFill>
                <a:effectLst/>
                <a:uLnTx/>
                <a:uFillTx/>
                <a:latin typeface="+mj-lt"/>
              </a:rPr>
              <a:t>C. </a:t>
            </a:r>
            <a:r>
              <a:rPr lang="en-US" sz="3600" dirty="0" err="1">
                <a:solidFill>
                  <a:schemeClr val="tx1"/>
                </a:solidFill>
                <a:latin typeface="Times New Roman" panose="02020603050405020304" pitchFamily="18" charset="0"/>
                <a:cs typeface="Times New Roman" panose="02020603050405020304" pitchFamily="18" charset="0"/>
              </a:rPr>
              <a:t>Nằm</a:t>
            </a:r>
            <a:r>
              <a:rPr lang="en-US" sz="3600" dirty="0">
                <a:solidFill>
                  <a:schemeClr val="tx1"/>
                </a:solidFill>
                <a:latin typeface="Times New Roman" panose="02020603050405020304" pitchFamily="18" charset="0"/>
                <a:cs typeface="Times New Roman" panose="02020603050405020304" pitchFamily="18" charset="0"/>
              </a:rPr>
              <a:t> gai </a:t>
            </a:r>
            <a:r>
              <a:rPr lang="en-US" sz="3600" dirty="0" err="1">
                <a:solidFill>
                  <a:schemeClr val="tx1"/>
                </a:solidFill>
                <a:latin typeface="Times New Roman" panose="02020603050405020304" pitchFamily="18" charset="0"/>
                <a:cs typeface="Times New Roman" panose="02020603050405020304" pitchFamily="18" charset="0"/>
              </a:rPr>
              <a:t>nếm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mật</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F74C9A71-5DC2-46E6-AC74-9AE793B11936}"/>
              </a:ext>
            </a:extLst>
          </p:cNvPr>
          <p:cNvSpPr/>
          <p:nvPr/>
        </p:nvSpPr>
        <p:spPr>
          <a:xfrm>
            <a:off x="6130615" y="4427667"/>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kumimoji="0" lang="vi-VN" sz="3600" b="0" i="0" u="none" strike="noStrike" kern="1200" cap="none" spc="0" normalizeH="0" baseline="0" noProof="0" dirty="0">
                <a:ln>
                  <a:noFill/>
                </a:ln>
                <a:solidFill>
                  <a:schemeClr val="tx1"/>
                </a:solidFill>
                <a:effectLst/>
                <a:uLnTx/>
                <a:uFillTx/>
                <a:latin typeface="+mj-lt"/>
              </a:rPr>
              <a:t>D. </a:t>
            </a:r>
            <a:r>
              <a:rPr lang="en-US" sz="3600" dirty="0" err="1">
                <a:solidFill>
                  <a:schemeClr val="tx1"/>
                </a:solidFill>
                <a:latin typeface="Times New Roman" panose="02020603050405020304" pitchFamily="18" charset="0"/>
                <a:cs typeface="Times New Roman" panose="02020603050405020304" pitchFamily="18" charset="0"/>
              </a:rPr>
              <a:t>Đồng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không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mông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quạnh</a:t>
            </a:r>
            <a:endParaRPr lang="en-US" sz="3600" dirty="0">
              <a:solidFill>
                <a:schemeClr val="tx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3221B951-AD38-44B2-B286-59A4975EF82F}"/>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211296" y="3056861"/>
            <a:ext cx="805722" cy="708059"/>
          </a:xfrm>
          <a:prstGeom prst="rect">
            <a:avLst/>
          </a:prstGeom>
        </p:spPr>
      </p:pic>
      <p:pic>
        <p:nvPicPr>
          <p:cNvPr id="9" name="Picture 8">
            <a:extLst>
              <a:ext uri="{FF2B5EF4-FFF2-40B4-BE49-F238E27FC236}">
                <a16:creationId xmlns:a16="http://schemas.microsoft.com/office/drawing/2014/main" xmlns="" id="{3BBE13F5-0459-40E7-971F-E401C98F1CE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xmlns="" val="0"/>
              </a:ext>
            </a:extLst>
          </a:blip>
          <a:srcRect r="3472"/>
          <a:stretch/>
        </p:blipFill>
        <p:spPr>
          <a:xfrm>
            <a:off x="5212482" y="4594002"/>
            <a:ext cx="804536" cy="704088"/>
          </a:xfrm>
          <a:prstGeom prst="rect">
            <a:avLst/>
          </a:prstGeom>
        </p:spPr>
      </p:pic>
      <p:pic>
        <p:nvPicPr>
          <p:cNvPr id="10" name="Picture 9">
            <a:extLst>
              <a:ext uri="{FF2B5EF4-FFF2-40B4-BE49-F238E27FC236}">
                <a16:creationId xmlns:a16="http://schemas.microsoft.com/office/drawing/2014/main" xmlns="" id="{878A2582-EDF4-4850-95E1-B02865C0DA30}"/>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232671" y="4605599"/>
            <a:ext cx="804742" cy="707197"/>
          </a:xfrm>
          <a:prstGeom prst="rect">
            <a:avLst/>
          </a:prstGeom>
        </p:spPr>
      </p:pic>
      <p:pic>
        <p:nvPicPr>
          <p:cNvPr id="11" name="Picture 10">
            <a:extLst>
              <a:ext uri="{FF2B5EF4-FFF2-40B4-BE49-F238E27FC236}">
                <a16:creationId xmlns:a16="http://schemas.microsoft.com/office/drawing/2014/main" xmlns="" id="{EE362FFE-9C3A-4D69-9A6F-1315F67776EA}"/>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232671" y="3108533"/>
            <a:ext cx="804742" cy="643793"/>
          </a:xfrm>
          <a:prstGeom prst="rect">
            <a:avLst/>
          </a:prstGeom>
        </p:spPr>
      </p:pic>
    </p:spTree>
    <p:extLst>
      <p:ext uri="{BB962C8B-B14F-4D97-AF65-F5344CB8AC3E}">
        <p14:creationId xmlns:p14="http://schemas.microsoft.com/office/powerpoint/2010/main" xmlns="" val="379674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059AD57-C008-436C-8C30-AD8A5B35D702}"/>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3" name="Snip Diagonal Corner Rectangle 3">
            <a:extLst>
              <a:ext uri="{FF2B5EF4-FFF2-40B4-BE49-F238E27FC236}">
                <a16:creationId xmlns:a16="http://schemas.microsoft.com/office/drawing/2014/main" xmlns="" id="{DE03FEC8-7235-4329-9FEE-10877E085EE4}"/>
              </a:ext>
            </a:extLst>
          </p:cNvPr>
          <p:cNvSpPr/>
          <p:nvPr/>
        </p:nvSpPr>
        <p:spPr>
          <a:xfrm>
            <a:off x="832636" y="405609"/>
            <a:ext cx="10526728" cy="203816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Trần Quốc Tụấn sử dụng giọng văn nào để phê phán những hành động</a:t>
            </a:r>
            <a:r>
              <a:rPr lang="en-US" sz="4000" b="1" dirty="0">
                <a:solidFill>
                  <a:srgbClr val="FF0000"/>
                </a:solidFill>
                <a:latin typeface="+mj-lt"/>
              </a:rPr>
              <a:t> </a:t>
            </a:r>
            <a:r>
              <a:rPr lang="vi-VN" sz="4000" b="1" dirty="0">
                <a:solidFill>
                  <a:srgbClr val="FF0000"/>
                </a:solidFill>
                <a:latin typeface="+mj-lt"/>
              </a:rPr>
              <a:t>sai trái của các tướng sĩ dưới quyển?</a:t>
            </a:r>
            <a:endParaRPr lang="en-SG" sz="4000" b="1" dirty="0">
              <a:solidFill>
                <a:srgbClr val="FF0000"/>
              </a:solidFill>
              <a:latin typeface="+mj-lt"/>
            </a:endParaRPr>
          </a:p>
        </p:txBody>
      </p:sp>
      <p:sp>
        <p:nvSpPr>
          <p:cNvPr id="4" name="Rectangle 3">
            <a:extLst>
              <a:ext uri="{FF2B5EF4-FFF2-40B4-BE49-F238E27FC236}">
                <a16:creationId xmlns:a16="http://schemas.microsoft.com/office/drawing/2014/main" xmlns="" id="{85A018DD-CDC3-473E-80FA-CFB7D9D0B854}"/>
              </a:ext>
            </a:extLst>
          </p:cNvPr>
          <p:cNvSpPr/>
          <p:nvPr/>
        </p:nvSpPr>
        <p:spPr>
          <a:xfrm>
            <a:off x="1110220" y="2894226"/>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en-US" sz="3200" dirty="0">
                <a:solidFill>
                  <a:schemeClr val="tx1"/>
                </a:solidFill>
                <a:latin typeface="+mj-lt"/>
                <a:cs typeface="Times New Roman" panose="02020603050405020304" pitchFamily="18" charset="0"/>
              </a:rPr>
              <a:t>A. </a:t>
            </a:r>
            <a:r>
              <a:rPr lang="vi-VN" sz="3200" dirty="0">
                <a:solidFill>
                  <a:schemeClr val="tx1"/>
                </a:solidFill>
                <a:latin typeface="+mj-lt"/>
              </a:rPr>
              <a:t>Nhẹ nhàng, thân tình.</a:t>
            </a:r>
            <a:endParaRPr lang="en-US" sz="3200" dirty="0">
              <a:solidFill>
                <a:schemeClr val="tx1"/>
              </a:solidFill>
              <a:latin typeface="+mj-lt"/>
              <a:cs typeface="Times New Roman" panose="02020603050405020304" pitchFamily="18" charset="0"/>
            </a:endParaRPr>
          </a:p>
        </p:txBody>
      </p:sp>
      <p:sp>
        <p:nvSpPr>
          <p:cNvPr id="5" name="Rectangle 4">
            <a:extLst>
              <a:ext uri="{FF2B5EF4-FFF2-40B4-BE49-F238E27FC236}">
                <a16:creationId xmlns:a16="http://schemas.microsoft.com/office/drawing/2014/main" xmlns="" id="{D59C87E8-44F9-42EB-8596-E2DF07B9178E}"/>
              </a:ext>
            </a:extLst>
          </p:cNvPr>
          <p:cNvSpPr/>
          <p:nvPr/>
        </p:nvSpPr>
        <p:spPr>
          <a:xfrm>
            <a:off x="6130615" y="2898415"/>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en-US" sz="3200" dirty="0">
                <a:solidFill>
                  <a:schemeClr val="tx1"/>
                </a:solidFill>
                <a:latin typeface="+mj-lt"/>
                <a:cs typeface="Times New Roman" panose="02020603050405020304" pitchFamily="18" charset="0"/>
              </a:rPr>
              <a:t>B. </a:t>
            </a:r>
            <a:r>
              <a:rPr lang="vi-VN" sz="3200" dirty="0">
                <a:solidFill>
                  <a:schemeClr val="tx1"/>
                </a:solidFill>
                <a:latin typeface="+mj-lt"/>
              </a:rPr>
              <a:t>Nghiêm khắc, </a:t>
            </a:r>
            <a:r>
              <a:rPr lang="en-US" sz="3200" dirty="0" err="1">
                <a:solidFill>
                  <a:schemeClr val="tx1"/>
                </a:solidFill>
                <a:latin typeface="Times New Roman" panose="02020603050405020304" pitchFamily="18" charset="0"/>
                <a:cs typeface="Times New Roman" panose="02020603050405020304" pitchFamily="18" charset="0"/>
              </a:rPr>
              <a:t>tâm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tình</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6FAAD6B9-2CEA-48C0-966D-12A05A84B255}"/>
              </a:ext>
            </a:extLst>
          </p:cNvPr>
          <p:cNvSpPr/>
          <p:nvPr/>
        </p:nvSpPr>
        <p:spPr>
          <a:xfrm>
            <a:off x="1110220" y="4410033"/>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kumimoji="0" lang="vi-VN" sz="3200" b="0" i="0" u="none" strike="noStrike" kern="1200" cap="none" spc="0" normalizeH="0" baseline="0" noProof="0" dirty="0">
                <a:ln>
                  <a:noFill/>
                </a:ln>
                <a:solidFill>
                  <a:schemeClr val="tx1"/>
                </a:solidFill>
                <a:effectLst/>
                <a:uLnTx/>
                <a:uFillTx/>
                <a:latin typeface="+mj-lt"/>
              </a:rPr>
              <a:t>C. </a:t>
            </a:r>
            <a:r>
              <a:rPr lang="vi-VN" sz="3200" dirty="0">
                <a:solidFill>
                  <a:schemeClr val="tx1"/>
                </a:solidFill>
                <a:latin typeface="+mj-lt"/>
              </a:rPr>
              <a:t>Mạt sát thậm tệ.</a:t>
            </a:r>
            <a:endParaRPr lang="en-SG" sz="3200" dirty="0">
              <a:solidFill>
                <a:schemeClr val="tx1"/>
              </a:solidFill>
              <a:latin typeface="+mj-lt"/>
            </a:endParaRPr>
          </a:p>
        </p:txBody>
      </p:sp>
      <p:sp>
        <p:nvSpPr>
          <p:cNvPr id="7" name="Rectangle 6">
            <a:extLst>
              <a:ext uri="{FF2B5EF4-FFF2-40B4-BE49-F238E27FC236}">
                <a16:creationId xmlns:a16="http://schemas.microsoft.com/office/drawing/2014/main" xmlns="" id="{F74C9A71-5DC2-46E6-AC74-9AE793B11936}"/>
              </a:ext>
            </a:extLst>
          </p:cNvPr>
          <p:cNvSpPr/>
          <p:nvPr/>
        </p:nvSpPr>
        <p:spPr>
          <a:xfrm>
            <a:off x="6130615" y="4414222"/>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kumimoji="0" lang="vi-VN" sz="3200" b="0" i="0" u="none" strike="noStrike" kern="1200" cap="none" spc="0" normalizeH="0" baseline="0" noProof="0" dirty="0">
                <a:ln>
                  <a:noFill/>
                </a:ln>
                <a:solidFill>
                  <a:schemeClr val="tx1"/>
                </a:solidFill>
                <a:effectLst/>
                <a:uLnTx/>
                <a:uFillTx/>
                <a:latin typeface="+mj-lt"/>
              </a:rPr>
              <a:t>D. </a:t>
            </a:r>
            <a:r>
              <a:rPr lang="vi-VN" sz="3200" dirty="0">
                <a:solidFill>
                  <a:schemeClr val="tx1"/>
                </a:solidFill>
                <a:latin typeface="+mj-lt"/>
              </a:rPr>
              <a:t>Bông đùa, hóm hỉnh</a:t>
            </a:r>
            <a:endParaRPr lang="en-US" sz="3200" dirty="0">
              <a:solidFill>
                <a:schemeClr val="tx1"/>
              </a:solidFill>
              <a:latin typeface="+mj-lt"/>
              <a:cs typeface="Times New Roman" panose="02020603050405020304" pitchFamily="18" charset="0"/>
            </a:endParaRPr>
          </a:p>
        </p:txBody>
      </p:sp>
      <p:pic>
        <p:nvPicPr>
          <p:cNvPr id="8" name="Picture 7">
            <a:extLst>
              <a:ext uri="{FF2B5EF4-FFF2-40B4-BE49-F238E27FC236}">
                <a16:creationId xmlns:a16="http://schemas.microsoft.com/office/drawing/2014/main" xmlns="" id="{3221B951-AD38-44B2-B286-59A4975EF82F}"/>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211296" y="3056861"/>
            <a:ext cx="805722" cy="708059"/>
          </a:xfrm>
          <a:prstGeom prst="rect">
            <a:avLst/>
          </a:prstGeom>
        </p:spPr>
      </p:pic>
      <p:pic>
        <p:nvPicPr>
          <p:cNvPr id="9" name="Picture 8">
            <a:extLst>
              <a:ext uri="{FF2B5EF4-FFF2-40B4-BE49-F238E27FC236}">
                <a16:creationId xmlns:a16="http://schemas.microsoft.com/office/drawing/2014/main" xmlns="" id="{3BBE13F5-0459-40E7-971F-E401C98F1CE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xmlns="" val="0"/>
              </a:ext>
            </a:extLst>
          </a:blip>
          <a:srcRect r="3472"/>
          <a:stretch/>
        </p:blipFill>
        <p:spPr>
          <a:xfrm>
            <a:off x="5212482" y="4594002"/>
            <a:ext cx="804536" cy="704088"/>
          </a:xfrm>
          <a:prstGeom prst="rect">
            <a:avLst/>
          </a:prstGeom>
        </p:spPr>
      </p:pic>
      <p:pic>
        <p:nvPicPr>
          <p:cNvPr id="10" name="Picture 9">
            <a:extLst>
              <a:ext uri="{FF2B5EF4-FFF2-40B4-BE49-F238E27FC236}">
                <a16:creationId xmlns:a16="http://schemas.microsoft.com/office/drawing/2014/main" xmlns="" id="{878A2582-EDF4-4850-95E1-B02865C0DA30}"/>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232671" y="4605599"/>
            <a:ext cx="804742" cy="707197"/>
          </a:xfrm>
          <a:prstGeom prst="rect">
            <a:avLst/>
          </a:prstGeom>
        </p:spPr>
      </p:pic>
      <p:pic>
        <p:nvPicPr>
          <p:cNvPr id="11" name="Picture 10">
            <a:extLst>
              <a:ext uri="{FF2B5EF4-FFF2-40B4-BE49-F238E27FC236}">
                <a16:creationId xmlns:a16="http://schemas.microsoft.com/office/drawing/2014/main" xmlns="" id="{EE362FFE-9C3A-4D69-9A6F-1315F67776EA}"/>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232671" y="3108533"/>
            <a:ext cx="804742" cy="643793"/>
          </a:xfrm>
          <a:prstGeom prst="rect">
            <a:avLst/>
          </a:prstGeom>
        </p:spPr>
      </p:pic>
    </p:spTree>
    <p:extLst>
      <p:ext uri="{BB962C8B-B14F-4D97-AF65-F5344CB8AC3E}">
        <p14:creationId xmlns:p14="http://schemas.microsoft.com/office/powerpoint/2010/main" xmlns="" val="169855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31522E2-420F-47AE-9B1F-F3B3F53ACCE4}"/>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9" name="Snip Diagonal Corner Rectangle 3">
            <a:extLst>
              <a:ext uri="{FF2B5EF4-FFF2-40B4-BE49-F238E27FC236}">
                <a16:creationId xmlns:a16="http://schemas.microsoft.com/office/drawing/2014/main" xmlns="" id="{4F50FC35-01AB-44D9-B56D-D5D9247D5363}"/>
              </a:ext>
            </a:extLst>
          </p:cNvPr>
          <p:cNvSpPr/>
          <p:nvPr/>
        </p:nvSpPr>
        <p:spPr>
          <a:xfrm>
            <a:off x="1081535" y="502920"/>
            <a:ext cx="10028929" cy="1511051"/>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Đoạn văn nào thể</a:t>
            </a:r>
            <a:r>
              <a:rPr lang="en-US" sz="4000" b="1" dirty="0">
                <a:solidFill>
                  <a:srgbClr val="FF0000"/>
                </a:solidFill>
                <a:latin typeface="+mj-lt"/>
              </a:rPr>
              <a:t> </a:t>
            </a:r>
            <a:r>
              <a:rPr lang="vi-VN" sz="4000" b="1" dirty="0">
                <a:solidFill>
                  <a:srgbClr val="FF0000"/>
                </a:solidFill>
                <a:latin typeface="+mj-lt"/>
              </a:rPr>
              <a:t>hiện rõ nhất lòng yêu nước, căm thù giặc của</a:t>
            </a:r>
            <a:r>
              <a:rPr lang="en-US" sz="4000" b="1" dirty="0">
                <a:solidFill>
                  <a:srgbClr val="FF0000"/>
                </a:solidFill>
                <a:latin typeface="+mj-lt"/>
              </a:rPr>
              <a:t> </a:t>
            </a:r>
            <a:r>
              <a:rPr lang="vi-VN" sz="4000" b="1" dirty="0">
                <a:solidFill>
                  <a:srgbClr val="FF0000"/>
                </a:solidFill>
                <a:latin typeface="+mj-lt"/>
              </a:rPr>
              <a:t>Tr</a:t>
            </a:r>
            <a:r>
              <a:rPr lang="en-US" sz="4000" b="1" dirty="0">
                <a:solidFill>
                  <a:srgbClr val="FF0000"/>
                </a:solidFill>
                <a:latin typeface="Times New Roman" panose="02020603050405020304" pitchFamily="18" charset="0"/>
                <a:cs typeface="Times New Roman" panose="02020603050405020304" pitchFamily="18" charset="0"/>
              </a:rPr>
              <a:t>ầ</a:t>
            </a:r>
            <a:r>
              <a:rPr lang="vi-VN" sz="4000" b="1" dirty="0">
                <a:solidFill>
                  <a:srgbClr val="FF0000"/>
                </a:solidFill>
                <a:latin typeface="+mj-lt"/>
              </a:rPr>
              <a:t>n Quốc Tuấn?</a:t>
            </a:r>
            <a:endParaRPr lang="en-SG" sz="4000" b="1" dirty="0">
              <a:solidFill>
                <a:srgbClr val="FF0000"/>
              </a:solidFill>
              <a:latin typeface="+mj-lt"/>
            </a:endParaRPr>
          </a:p>
        </p:txBody>
      </p:sp>
      <p:sp>
        <p:nvSpPr>
          <p:cNvPr id="20" name="Rectangle 19">
            <a:extLst>
              <a:ext uri="{FF2B5EF4-FFF2-40B4-BE49-F238E27FC236}">
                <a16:creationId xmlns:a16="http://schemas.microsoft.com/office/drawing/2014/main" xmlns="" id="{14A26756-2362-4CD2-AA38-CD31E7A0194A}"/>
              </a:ext>
            </a:extLst>
          </p:cNvPr>
          <p:cNvSpPr/>
          <p:nvPr/>
        </p:nvSpPr>
        <p:spPr>
          <a:xfrm>
            <a:off x="576819" y="2628615"/>
            <a:ext cx="5375585" cy="15110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mj-lt"/>
              </a:rPr>
              <a:t>A. </a:t>
            </a:r>
            <a:r>
              <a:rPr lang="vi-VN" sz="2800" i="1" dirty="0">
                <a:solidFill>
                  <a:schemeClr val="tx1"/>
                </a:solidFill>
                <a:latin typeface="+mj-lt"/>
              </a:rPr>
              <a:t>Ta thường tới bữa quên ăn, nửa đêm vỗ</a:t>
            </a:r>
            <a:r>
              <a:rPr lang="en-US" sz="2800" i="1" dirty="0">
                <a:solidFill>
                  <a:schemeClr val="tx1"/>
                </a:solidFill>
                <a:latin typeface="+mj-lt"/>
              </a:rPr>
              <a:t> </a:t>
            </a:r>
            <a:r>
              <a:rPr lang="vi-VN" sz="2800" i="1" dirty="0">
                <a:solidFill>
                  <a:schemeClr val="tx1"/>
                </a:solidFill>
                <a:latin typeface="+mj-lt"/>
              </a:rPr>
              <a:t>g</a:t>
            </a:r>
            <a:r>
              <a:rPr lang="en-US" sz="2800" i="1" dirty="0">
                <a:solidFill>
                  <a:schemeClr val="tx1"/>
                </a:solidFill>
                <a:latin typeface="Times New Roman" panose="02020603050405020304" pitchFamily="18" charset="0"/>
                <a:cs typeface="Times New Roman" panose="02020603050405020304" pitchFamily="18" charset="0"/>
              </a:rPr>
              <a:t>ố</a:t>
            </a:r>
            <a:r>
              <a:rPr lang="vi-VN" sz="2800" i="1" dirty="0">
                <a:solidFill>
                  <a:schemeClr val="tx1"/>
                </a:solidFill>
                <a:latin typeface="+mj-lt"/>
              </a:rPr>
              <a:t>ỉ ; ruột đau như cắt, nước</a:t>
            </a:r>
            <a:r>
              <a:rPr lang="en-US" sz="2800" i="1" dirty="0">
                <a:solidFill>
                  <a:schemeClr val="tx1"/>
                </a:solidFill>
                <a:latin typeface="+mj-lt"/>
              </a:rPr>
              <a:t> </a:t>
            </a:r>
            <a:r>
              <a:rPr lang="vi-VN" sz="2800" i="1" dirty="0">
                <a:solidFill>
                  <a:schemeClr val="tx1"/>
                </a:solidFill>
                <a:latin typeface="+mj-lt"/>
              </a:rPr>
              <a:t>mắt đầm đìa </a:t>
            </a:r>
            <a:r>
              <a:rPr lang="en-US" sz="2800" i="1" dirty="0">
                <a:solidFill>
                  <a:schemeClr val="tx1"/>
                </a:solidFill>
                <a:latin typeface="+mj-lt"/>
              </a:rPr>
              <a:t>…</a:t>
            </a:r>
            <a:r>
              <a:rPr lang="vi-VN" sz="2800" i="1" dirty="0">
                <a:solidFill>
                  <a:schemeClr val="tx1"/>
                </a:solidFill>
                <a:latin typeface="+mj-lt"/>
              </a:rPr>
              <a:t> ta cũng vui lòng.</a:t>
            </a:r>
            <a:endParaRPr lang="en-SG" sz="2800" dirty="0">
              <a:solidFill>
                <a:schemeClr val="tx1"/>
              </a:solidFill>
              <a:latin typeface="+mj-lt"/>
            </a:endParaRPr>
          </a:p>
        </p:txBody>
      </p:sp>
      <p:sp>
        <p:nvSpPr>
          <p:cNvPr id="21" name="Rectangle 20">
            <a:extLst>
              <a:ext uri="{FF2B5EF4-FFF2-40B4-BE49-F238E27FC236}">
                <a16:creationId xmlns:a16="http://schemas.microsoft.com/office/drawing/2014/main" xmlns="" id="{8E441581-9835-4724-9736-1A541455E81D}"/>
              </a:ext>
            </a:extLst>
          </p:cNvPr>
          <p:cNvSpPr/>
          <p:nvPr/>
        </p:nvSpPr>
        <p:spPr>
          <a:xfrm>
            <a:off x="6283014" y="2578374"/>
            <a:ext cx="5375585" cy="15612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mj-lt"/>
              </a:rPr>
              <a:t>B. </a:t>
            </a:r>
            <a:r>
              <a:rPr lang="vi-VN" sz="2800" i="1" dirty="0">
                <a:solidFill>
                  <a:schemeClr val="tx1"/>
                </a:solidFill>
                <a:latin typeface="+mj-lt"/>
              </a:rPr>
              <a:t>Giặc với ta là kẻ thù không đội ười chung, </a:t>
            </a:r>
            <a:r>
              <a:rPr lang="en-US" sz="2800" i="1" dirty="0">
                <a:solidFill>
                  <a:schemeClr val="tx1"/>
                </a:solidFill>
                <a:latin typeface="+mj-lt"/>
              </a:rPr>
              <a:t>….. </a:t>
            </a:r>
            <a:r>
              <a:rPr lang="vi-VN" sz="2800" i="1" dirty="0">
                <a:solidFill>
                  <a:schemeClr val="tx1"/>
                </a:solidFill>
                <a:latin typeface="+mj-lt"/>
              </a:rPr>
              <a:t>chịu đầu hàng, giơ táy không mà chịu</a:t>
            </a:r>
            <a:r>
              <a:rPr lang="en-US" sz="2800" i="1" dirty="0">
                <a:solidFill>
                  <a:schemeClr val="tx1"/>
                </a:solidFill>
                <a:latin typeface="+mj-lt"/>
              </a:rPr>
              <a:t> </a:t>
            </a:r>
            <a:r>
              <a:rPr lang="vi-VN" sz="2800" i="1" dirty="0">
                <a:solidFill>
                  <a:schemeClr val="tx1"/>
                </a:solidFill>
                <a:latin typeface="+mj-lt"/>
              </a:rPr>
              <a:t>thua giặc...</a:t>
            </a:r>
            <a:endParaRPr lang="en-SG" sz="2800" dirty="0">
              <a:solidFill>
                <a:schemeClr val="tx1"/>
              </a:solidFill>
              <a:latin typeface="+mj-lt"/>
            </a:endParaRPr>
          </a:p>
        </p:txBody>
      </p:sp>
      <p:sp>
        <p:nvSpPr>
          <p:cNvPr id="22" name="Rectangle 21">
            <a:extLst>
              <a:ext uri="{FF2B5EF4-FFF2-40B4-BE49-F238E27FC236}">
                <a16:creationId xmlns:a16="http://schemas.microsoft.com/office/drawing/2014/main" xmlns="" id="{526EFB43-979F-4033-AC46-1321A4EBEDA4}"/>
              </a:ext>
            </a:extLst>
          </p:cNvPr>
          <p:cNvSpPr/>
          <p:nvPr/>
        </p:nvSpPr>
        <p:spPr>
          <a:xfrm>
            <a:off x="576819" y="4713037"/>
            <a:ext cx="5375585" cy="15110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mj-lt"/>
              </a:rPr>
              <a:t>C. </a:t>
            </a:r>
            <a:r>
              <a:rPr lang="vi-VN" sz="2800" i="1" dirty="0">
                <a:solidFill>
                  <a:schemeClr val="tx1"/>
                </a:solidFill>
                <a:latin typeface="+mj-lt"/>
              </a:rPr>
              <a:t>Ch</a:t>
            </a:r>
            <a:r>
              <a:rPr lang="en-US" sz="2800" i="1" dirty="0">
                <a:solidFill>
                  <a:schemeClr val="tx1"/>
                </a:solidFill>
                <a:latin typeface="Times New Roman" panose="02020603050405020304" pitchFamily="18" charset="0"/>
                <a:cs typeface="Times New Roman" panose="02020603050405020304" pitchFamily="18" charset="0"/>
              </a:rPr>
              <a:t>ẳ</a:t>
            </a:r>
            <a:r>
              <a:rPr lang="vi-VN" sz="2800" i="1" dirty="0">
                <a:solidFill>
                  <a:schemeClr val="tx1"/>
                </a:solidFill>
                <a:latin typeface="+mj-lt"/>
              </a:rPr>
              <a:t>ng những thái ấp của ta không còn, mà bông lộc các ngươi cũng</a:t>
            </a:r>
            <a:r>
              <a:rPr lang="en-US" sz="2800" i="1" dirty="0">
                <a:solidFill>
                  <a:schemeClr val="tx1"/>
                </a:solidFill>
                <a:latin typeface="+mj-lt"/>
              </a:rPr>
              <a:t> </a:t>
            </a:r>
            <a:r>
              <a:rPr lang="vi-VN" sz="2800" i="1" dirty="0">
                <a:solidFill>
                  <a:schemeClr val="tx1"/>
                </a:solidFill>
                <a:latin typeface="+mj-lt"/>
              </a:rPr>
              <a:t>mất; </a:t>
            </a:r>
            <a:r>
              <a:rPr lang="en-US" sz="2800" i="1" dirty="0">
                <a:solidFill>
                  <a:schemeClr val="tx1"/>
                </a:solidFill>
                <a:latin typeface="+mj-lt"/>
              </a:rPr>
              <a:t>…. </a:t>
            </a:r>
            <a:r>
              <a:rPr lang="vi-VN" sz="2800" i="1" dirty="0">
                <a:solidFill>
                  <a:schemeClr val="tx1"/>
                </a:solidFill>
                <a:latin typeface="+mj-lt"/>
              </a:rPr>
              <a:t>bị quật lên...</a:t>
            </a:r>
            <a:endParaRPr lang="en-SG" sz="2800" dirty="0">
              <a:solidFill>
                <a:schemeClr val="tx1"/>
              </a:solidFill>
              <a:latin typeface="+mj-lt"/>
            </a:endParaRPr>
          </a:p>
        </p:txBody>
      </p:sp>
      <p:sp>
        <p:nvSpPr>
          <p:cNvPr id="23" name="Rectangle 22">
            <a:extLst>
              <a:ext uri="{FF2B5EF4-FFF2-40B4-BE49-F238E27FC236}">
                <a16:creationId xmlns:a16="http://schemas.microsoft.com/office/drawing/2014/main" xmlns="" id="{715C44AA-C566-4283-BA0D-C1882099F39F}"/>
              </a:ext>
            </a:extLst>
          </p:cNvPr>
          <p:cNvSpPr/>
          <p:nvPr/>
        </p:nvSpPr>
        <p:spPr>
          <a:xfrm>
            <a:off x="6283014" y="4717226"/>
            <a:ext cx="5375585" cy="150686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mj-lt"/>
              </a:rPr>
              <a:t>D. </a:t>
            </a:r>
            <a:r>
              <a:rPr lang="vi-VN" sz="2800" i="1" dirty="0">
                <a:solidFill>
                  <a:schemeClr val="tx1"/>
                </a:solidFill>
                <a:latin typeface="+mj-lt"/>
              </a:rPr>
              <a:t>Từ xưa các bậc </a:t>
            </a:r>
            <a:r>
              <a:rPr lang="en-US" sz="2800" i="1" dirty="0">
                <a:solidFill>
                  <a:schemeClr val="tx1"/>
                </a:solidFill>
                <a:latin typeface="Times New Roman" panose="02020603050405020304" pitchFamily="18" charset="0"/>
                <a:cs typeface="Times New Roman" panose="02020603050405020304" pitchFamily="18" charset="0"/>
              </a:rPr>
              <a:t>tr</a:t>
            </a:r>
            <a:r>
              <a:rPr lang="vi-VN" sz="2800" i="1" dirty="0">
                <a:solidFill>
                  <a:schemeClr val="tx1"/>
                </a:solidFill>
                <a:latin typeface="+mj-lt"/>
              </a:rPr>
              <a:t>ung thần nghĩa sĩ bỏ mình vì nước, đời nào không có?</a:t>
            </a:r>
            <a:r>
              <a:rPr lang="en-US" sz="2800" i="1" dirty="0">
                <a:solidFill>
                  <a:schemeClr val="tx1"/>
                </a:solidFill>
                <a:latin typeface="+mj-lt"/>
              </a:rPr>
              <a:t> … </a:t>
            </a:r>
            <a:r>
              <a:rPr lang="vi-VN" sz="2800" i="1" dirty="0">
                <a:solidFill>
                  <a:schemeClr val="tx1"/>
                </a:solidFill>
                <a:latin typeface="+mj-lt"/>
              </a:rPr>
              <a:t>muôn</a:t>
            </a:r>
            <a:r>
              <a:rPr lang="en-US" sz="2800" i="1" dirty="0">
                <a:solidFill>
                  <a:schemeClr val="tx1"/>
                </a:solidFill>
                <a:latin typeface="+mj-lt"/>
              </a:rPr>
              <a:t> </a:t>
            </a:r>
            <a:r>
              <a:rPr lang="vi-VN" sz="2800" i="1" dirty="0">
                <a:solidFill>
                  <a:schemeClr val="tx1"/>
                </a:solidFill>
                <a:latin typeface="+mj-lt"/>
              </a:rPr>
              <a:t>đời bất hủ được.</a:t>
            </a:r>
            <a:endParaRPr lang="en-SG" sz="2800" dirty="0">
              <a:solidFill>
                <a:schemeClr val="tx1"/>
              </a:solidFill>
              <a:latin typeface="+mj-lt"/>
            </a:endParaRPr>
          </a:p>
        </p:txBody>
      </p:sp>
      <p:pic>
        <p:nvPicPr>
          <p:cNvPr id="24" name="Picture 23">
            <a:extLst>
              <a:ext uri="{FF2B5EF4-FFF2-40B4-BE49-F238E27FC236}">
                <a16:creationId xmlns:a16="http://schemas.microsoft.com/office/drawing/2014/main" xmlns="" id="{88959631-9262-45CD-970A-64E74D47C06C}"/>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xmlns="" val="0"/>
              </a:ext>
            </a:extLst>
          </a:blip>
          <a:srcRect r="-5485"/>
          <a:stretch/>
        </p:blipFill>
        <p:spPr>
          <a:xfrm>
            <a:off x="5067267" y="3042939"/>
            <a:ext cx="885137" cy="708059"/>
          </a:xfrm>
          <a:prstGeom prst="rect">
            <a:avLst/>
          </a:prstGeom>
        </p:spPr>
      </p:pic>
      <p:pic>
        <p:nvPicPr>
          <p:cNvPr id="25" name="Picture 24">
            <a:extLst>
              <a:ext uri="{FF2B5EF4-FFF2-40B4-BE49-F238E27FC236}">
                <a16:creationId xmlns:a16="http://schemas.microsoft.com/office/drawing/2014/main" xmlns="" id="{67B71372-DB80-4221-B0D2-E5222352BFA1}"/>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xmlns="" val="0"/>
              </a:ext>
            </a:extLst>
          </a:blip>
          <a:srcRect r="3472"/>
          <a:stretch/>
        </p:blipFill>
        <p:spPr>
          <a:xfrm>
            <a:off x="5212482" y="4952455"/>
            <a:ext cx="804536" cy="704088"/>
          </a:xfrm>
          <a:prstGeom prst="rect">
            <a:avLst/>
          </a:prstGeom>
        </p:spPr>
      </p:pic>
      <p:pic>
        <p:nvPicPr>
          <p:cNvPr id="26" name="Picture 25">
            <a:extLst>
              <a:ext uri="{FF2B5EF4-FFF2-40B4-BE49-F238E27FC236}">
                <a16:creationId xmlns:a16="http://schemas.microsoft.com/office/drawing/2014/main" xmlns="" id="{3469E156-8132-4608-9102-B60094DF1657}"/>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718187" y="5110327"/>
            <a:ext cx="804742" cy="707197"/>
          </a:xfrm>
          <a:prstGeom prst="rect">
            <a:avLst/>
          </a:prstGeom>
        </p:spPr>
      </p:pic>
      <p:pic>
        <p:nvPicPr>
          <p:cNvPr id="27" name="Picture 26">
            <a:extLst>
              <a:ext uri="{FF2B5EF4-FFF2-40B4-BE49-F238E27FC236}">
                <a16:creationId xmlns:a16="http://schemas.microsoft.com/office/drawing/2014/main" xmlns="" id="{E7508412-B94F-4C71-8DC0-6B0F6580F652}"/>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718187" y="3039368"/>
            <a:ext cx="804742" cy="707197"/>
          </a:xfrm>
          <a:prstGeom prst="rect">
            <a:avLst/>
          </a:prstGeom>
        </p:spPr>
      </p:pic>
    </p:spTree>
    <p:extLst>
      <p:ext uri="{BB962C8B-B14F-4D97-AF65-F5344CB8AC3E}">
        <p14:creationId xmlns:p14="http://schemas.microsoft.com/office/powerpoint/2010/main" xmlns="" val="49919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0"/>
                                        </p:tgtEl>
                                        <p:attrNameLst>
                                          <p:attrName>fillcolor</p:attrName>
                                        </p:attrNameLst>
                                      </p:cBhvr>
                                      <p:to>
                                        <a:srgbClr val="FFF2CC"/>
                                      </p:to>
                                    </p:animClr>
                                    <p:set>
                                      <p:cBhvr>
                                        <p:cTn id="35" dur="250" fill="hold"/>
                                        <p:tgtEl>
                                          <p:spTgt spid="20"/>
                                        </p:tgtEl>
                                        <p:attrNameLst>
                                          <p:attrName>fill.type</p:attrName>
                                        </p:attrNameLst>
                                      </p:cBhvr>
                                      <p:to>
                                        <p:strVal val="solid"/>
                                      </p:to>
                                    </p:set>
                                    <p:set>
                                      <p:cBhvr>
                                        <p:cTn id="36" dur="25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4"/>
                                        </p:tgtEl>
                                        <p:attrNameLst>
                                          <p:attrName>style.visibility</p:attrName>
                                        </p:attrNameLst>
                                      </p:cBhvr>
                                      <p:to>
                                        <p:strVal val="visible"/>
                                      </p:to>
                                    </p:set>
                                    <p:anim calcmode="lin" valueType="num">
                                      <p:cBhvr>
                                        <p:cTn id="39" dur="250" fill="hold"/>
                                        <p:tgtEl>
                                          <p:spTgt spid="24"/>
                                        </p:tgtEl>
                                        <p:attrNameLst>
                                          <p:attrName>ppt_w</p:attrName>
                                        </p:attrNameLst>
                                      </p:cBhvr>
                                      <p:tavLst>
                                        <p:tav tm="0">
                                          <p:val>
                                            <p:strVal val="4*#ppt_w"/>
                                          </p:val>
                                        </p:tav>
                                        <p:tav tm="100000">
                                          <p:val>
                                            <p:strVal val="#ppt_w"/>
                                          </p:val>
                                        </p:tav>
                                      </p:tavLst>
                                    </p:anim>
                                    <p:anim calcmode="lin" valueType="num">
                                      <p:cBhvr>
                                        <p:cTn id="4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0"/>
                                        </p:tgtEl>
                                        <p:attrNameLst>
                                          <p:attrName>fillcolor</p:attrName>
                                        </p:attrNameLst>
                                      </p:cBhvr>
                                      <p:to>
                                        <a:srgbClr val="00B050"/>
                                      </p:to>
                                    </p:animClr>
                                    <p:set>
                                      <p:cBhvr>
                                        <p:cTn id="43" dur="250" fill="hold"/>
                                        <p:tgtEl>
                                          <p:spTgt spid="20"/>
                                        </p:tgtEl>
                                        <p:attrNameLst>
                                          <p:attrName>fill.type</p:attrName>
                                        </p:attrNameLst>
                                      </p:cBhvr>
                                      <p:to>
                                        <p:strVal val="solid"/>
                                      </p:to>
                                    </p:set>
                                    <p:set>
                                      <p:cBhvr>
                                        <p:cTn id="4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250" fill="hold"/>
                                        <p:tgtEl>
                                          <p:spTgt spid="27"/>
                                        </p:tgtEl>
                                        <p:attrNameLst>
                                          <p:attrName>ppt_w</p:attrName>
                                        </p:attrNameLst>
                                      </p:cBhvr>
                                      <p:tavLst>
                                        <p:tav tm="0">
                                          <p:val>
                                            <p:strVal val="4*#ppt_w"/>
                                          </p:val>
                                        </p:tav>
                                        <p:tav tm="100000">
                                          <p:val>
                                            <p:strVal val="#ppt_w"/>
                                          </p:val>
                                        </p:tav>
                                      </p:tavLst>
                                    </p:anim>
                                    <p:anim calcmode="lin" valueType="num">
                                      <p:cBhvr>
                                        <p:cTn id="5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FFFF0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3"/>
                                        </p:tgtEl>
                                        <p:attrNameLst>
                                          <p:attrName>fillcolor</p:attrName>
                                        </p:attrNameLst>
                                      </p:cBhvr>
                                      <p:to>
                                        <a:srgbClr val="FFF2CC"/>
                                      </p:to>
                                    </p:animClr>
                                    <p:set>
                                      <p:cBhvr>
                                        <p:cTn id="80" dur="250" fill="hold"/>
                                        <p:tgtEl>
                                          <p:spTgt spid="23"/>
                                        </p:tgtEl>
                                        <p:attrNameLst>
                                          <p:attrName>fill.type</p:attrName>
                                        </p:attrNameLst>
                                      </p:cBhvr>
                                      <p:to>
                                        <p:strVal val="solid"/>
                                      </p:to>
                                    </p:set>
                                    <p:set>
                                      <p:cBhvr>
                                        <p:cTn id="81" dur="25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250" fill="hold"/>
                                        <p:tgtEl>
                                          <p:spTgt spid="26"/>
                                        </p:tgtEl>
                                        <p:attrNameLst>
                                          <p:attrName>ppt_w</p:attrName>
                                        </p:attrNameLst>
                                      </p:cBhvr>
                                      <p:tavLst>
                                        <p:tav tm="0">
                                          <p:val>
                                            <p:strVal val="4*#ppt_w"/>
                                          </p:val>
                                        </p:tav>
                                        <p:tav tm="100000">
                                          <p:val>
                                            <p:strVal val="#ppt_w"/>
                                          </p:val>
                                        </p:tav>
                                      </p:tavLst>
                                    </p:anim>
                                    <p:anim calcmode="lin" valueType="num">
                                      <p:cBhvr>
                                        <p:cTn id="8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23"/>
                                        </p:tgtEl>
                                        <p:attrNameLst>
                                          <p:attrName>fillcolor</p:attrName>
                                        </p:attrNameLst>
                                      </p:cBhvr>
                                      <p:to>
                                        <a:srgbClr val="FFFF00"/>
                                      </p:to>
                                    </p:animClr>
                                    <p:set>
                                      <p:cBhvr>
                                        <p:cTn id="88" dur="250" fill="hold"/>
                                        <p:tgtEl>
                                          <p:spTgt spid="23"/>
                                        </p:tgtEl>
                                        <p:attrNameLst>
                                          <p:attrName>fill.type</p:attrName>
                                        </p:attrNameLst>
                                      </p:cBhvr>
                                      <p:to>
                                        <p:strVal val="solid"/>
                                      </p:to>
                                    </p:set>
                                    <p:set>
                                      <p:cBhvr>
                                        <p:cTn id="8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A0C09F9-7B02-4F7F-9367-E45F5702EAB3}"/>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3" name="Snip Diagonal Corner Rectangle 3">
            <a:extLst>
              <a:ext uri="{FF2B5EF4-FFF2-40B4-BE49-F238E27FC236}">
                <a16:creationId xmlns:a16="http://schemas.microsoft.com/office/drawing/2014/main" xmlns="" id="{682FC1AC-AC4F-43D2-8A38-7E600E422567}"/>
              </a:ext>
            </a:extLst>
          </p:cNvPr>
          <p:cNvSpPr/>
          <p:nvPr/>
        </p:nvSpPr>
        <p:spPr>
          <a:xfrm>
            <a:off x="832636" y="624840"/>
            <a:ext cx="10526728" cy="169163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mj-lt"/>
              </a:rPr>
              <a:t>Trần Quốc Tuấn yêu cầu tướng sĩ</a:t>
            </a:r>
            <a:r>
              <a:rPr lang="en-US" sz="4400" b="1" dirty="0">
                <a:solidFill>
                  <a:srgbClr val="FF0000"/>
                </a:solidFill>
                <a:latin typeface="+mj-lt"/>
              </a:rPr>
              <a:t> </a:t>
            </a:r>
            <a:r>
              <a:rPr lang="vi-VN" sz="4400" b="1" dirty="0">
                <a:solidFill>
                  <a:srgbClr val="FF0000"/>
                </a:solidFill>
                <a:latin typeface="+mj-lt"/>
              </a:rPr>
              <a:t>phải thực hiện điều g</a:t>
            </a:r>
            <a:r>
              <a:rPr lang="en-US" sz="4400" b="1" dirty="0">
                <a:solidFill>
                  <a:srgbClr val="FF0000"/>
                </a:solidFill>
                <a:latin typeface="Times New Roman" panose="02020603050405020304" pitchFamily="18" charset="0"/>
                <a:cs typeface="Times New Roman" panose="02020603050405020304" pitchFamily="18" charset="0"/>
              </a:rPr>
              <a:t>ì</a:t>
            </a:r>
            <a:r>
              <a:rPr lang="vi-VN" sz="4400" b="1" dirty="0">
                <a:solidFill>
                  <a:srgbClr val="FF0000"/>
                </a:solidFill>
                <a:latin typeface="+mj-lt"/>
              </a:rPr>
              <a:t>?</a:t>
            </a:r>
            <a:endParaRPr lang="en-SG" sz="4400" b="1" dirty="0">
              <a:solidFill>
                <a:srgbClr val="FF0000"/>
              </a:solidFill>
              <a:latin typeface="+mj-lt"/>
            </a:endParaRPr>
          </a:p>
        </p:txBody>
      </p:sp>
      <p:sp>
        <p:nvSpPr>
          <p:cNvPr id="4" name="Rectangle 3">
            <a:extLst>
              <a:ext uri="{FF2B5EF4-FFF2-40B4-BE49-F238E27FC236}">
                <a16:creationId xmlns:a16="http://schemas.microsoft.com/office/drawing/2014/main" xmlns="" id="{05F5D264-792A-4E44-B6E5-070BA53C014A}"/>
              </a:ext>
            </a:extLst>
          </p:cNvPr>
          <p:cNvSpPr/>
          <p:nvPr/>
        </p:nvSpPr>
        <p:spPr>
          <a:xfrm>
            <a:off x="1110220" y="3061865"/>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endParaRPr lang="en-US" sz="3200" dirty="0">
              <a:solidFill>
                <a:schemeClr val="tx1"/>
              </a:solidFill>
              <a:latin typeface="Times New Roman" panose="02020603050405020304" pitchFamily="18" charset="0"/>
              <a:cs typeface="Times New Roman" panose="02020603050405020304" pitchFamily="18" charset="0"/>
            </a:endParaRPr>
          </a:p>
          <a:p>
            <a:pPr lvl="0" defTabSz="914400">
              <a:defRPr/>
            </a:pPr>
            <a:r>
              <a:rPr lang="en-US" sz="3200" dirty="0">
                <a:solidFill>
                  <a:schemeClr val="tx1"/>
                </a:solidFill>
                <a:latin typeface="Times New Roman" panose="02020603050405020304" pitchFamily="18" charset="0"/>
                <a:cs typeface="Times New Roman" panose="02020603050405020304" pitchFamily="18" charset="0"/>
              </a:rPr>
              <a:t>A. </a:t>
            </a:r>
            <a:r>
              <a:rPr lang="vi-VN" sz="3200" dirty="0">
                <a:solidFill>
                  <a:schemeClr val="tx1"/>
                </a:solidFill>
                <a:latin typeface="Times New Roman" panose="02020603050405020304" pitchFamily="18" charset="0"/>
                <a:cs typeface="Times New Roman" panose="02020603050405020304" pitchFamily="18" charset="0"/>
              </a:rPr>
              <a:t>Hành động đề cao bài học cảnh giác</a:t>
            </a:r>
            <a:br>
              <a:rPr lang="vi-VN" sz="3200" dirty="0">
                <a:solidFill>
                  <a:schemeClr val="tx1"/>
                </a:solidFill>
                <a:latin typeface="Times New Roman" panose="02020603050405020304" pitchFamily="18" charset="0"/>
                <a:cs typeface="Times New Roman" panose="02020603050405020304" pitchFamily="18" charset="0"/>
              </a:rPr>
            </a:b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1B4640E6-A05C-4F7B-8E2B-E17318527ED3}"/>
              </a:ext>
            </a:extLst>
          </p:cNvPr>
          <p:cNvSpPr/>
          <p:nvPr/>
        </p:nvSpPr>
        <p:spPr>
          <a:xfrm>
            <a:off x="6130615" y="3050814"/>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B. </a:t>
            </a:r>
            <a:r>
              <a:rPr lang="vi-VN" sz="3200" dirty="0">
                <a:solidFill>
                  <a:schemeClr val="tx1"/>
                </a:solidFill>
                <a:latin typeface="Times New Roman" panose="02020603050405020304" pitchFamily="18" charset="0"/>
                <a:cs typeface="Times New Roman" panose="02020603050405020304" pitchFamily="18" charset="0"/>
              </a:rPr>
              <a:t>Chăm chỉ huân luyện cho quân sĩ, tập dượt cung tên.</a:t>
            </a:r>
            <a:endParaRPr lang="en-SG" sz="3200" dirty="0">
              <a:solidFill>
                <a:schemeClr val="tx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9B271D7D-76B6-49C3-92B6-3896B4A8D046}"/>
              </a:ext>
            </a:extLst>
          </p:cNvPr>
          <p:cNvSpPr/>
          <p:nvPr/>
        </p:nvSpPr>
        <p:spPr>
          <a:xfrm>
            <a:off x="1110220" y="4514917"/>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schemeClr val="tx1"/>
                </a:solidFill>
                <a:latin typeface="Times New Roman" panose="02020603050405020304" pitchFamily="18" charset="0"/>
                <a:cs typeface="Times New Roman" panose="02020603050405020304" pitchFamily="18" charset="0"/>
              </a:rPr>
              <a:t>C. Tích cực tìm hiểu cuốn sách </a:t>
            </a:r>
            <a:r>
              <a:rPr lang="vi-VN" sz="3200" i="1" dirty="0">
                <a:solidFill>
                  <a:schemeClr val="tx1"/>
                </a:solidFill>
                <a:latin typeface="Times New Roman" panose="02020603050405020304" pitchFamily="18" charset="0"/>
                <a:cs typeface="Times New Roman" panose="02020603050405020304" pitchFamily="18" charset="0"/>
              </a:rPr>
              <a:t>“Binh thư yếu lược".</a:t>
            </a: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BF7D330E-51DA-44AC-AFE2-CB840EC1195F}"/>
              </a:ext>
            </a:extLst>
          </p:cNvPr>
          <p:cNvSpPr/>
          <p:nvPr/>
        </p:nvSpPr>
        <p:spPr>
          <a:xfrm>
            <a:off x="6130615" y="4519106"/>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a:t>
            </a:r>
            <a:r>
              <a:rPr lang="vi-VN" sz="3200" dirty="0">
                <a:solidFill>
                  <a:schemeClr val="tx1"/>
                </a:solidFill>
                <a:latin typeface="Times New Roman" panose="02020603050405020304" pitchFamily="18" charset="0"/>
                <a:cs typeface="Times New Roman" panose="02020603050405020304" pitchFamily="18" charset="0"/>
              </a:rPr>
              <a:t>. Gồm cả </a:t>
            </a:r>
            <a:r>
              <a:rPr lang="en-US" sz="3200" dirty="0">
                <a:solidFill>
                  <a:schemeClr val="tx1"/>
                </a:solidFill>
                <a:latin typeface="Times New Roman" panose="02020603050405020304" pitchFamily="18" charset="0"/>
                <a:cs typeface="Times New Roman" panose="02020603050405020304" pitchFamily="18" charset="0"/>
              </a:rPr>
              <a:t>A, </a:t>
            </a:r>
            <a:r>
              <a:rPr lang="vi-VN" sz="3200" dirty="0">
                <a:solidFill>
                  <a:schemeClr val="tx1"/>
                </a:solidFill>
                <a:latin typeface="Times New Roman" panose="02020603050405020304" pitchFamily="18" charset="0"/>
                <a:cs typeface="Times New Roman" panose="02020603050405020304" pitchFamily="18" charset="0"/>
              </a:rPr>
              <a:t>B và </a:t>
            </a:r>
            <a:r>
              <a:rPr lang="en-US" sz="3200" dirty="0">
                <a:solidFill>
                  <a:schemeClr val="tx1"/>
                </a:solidFill>
                <a:latin typeface="Times New Roman" panose="02020603050405020304" pitchFamily="18" charset="0"/>
                <a:cs typeface="Times New Roman" panose="02020603050405020304" pitchFamily="18" charset="0"/>
              </a:rPr>
              <a:t>C</a:t>
            </a:r>
            <a:endParaRPr lang="vi-VN" sz="3200" dirty="0">
              <a:solidFill>
                <a:schemeClr val="tx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DF6F0A83-9052-44DC-AB92-2BE827524B76}"/>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211296" y="3300701"/>
            <a:ext cx="805722" cy="708059"/>
          </a:xfrm>
          <a:prstGeom prst="rect">
            <a:avLst/>
          </a:prstGeom>
        </p:spPr>
      </p:pic>
      <p:pic>
        <p:nvPicPr>
          <p:cNvPr id="9" name="Picture 8">
            <a:extLst>
              <a:ext uri="{FF2B5EF4-FFF2-40B4-BE49-F238E27FC236}">
                <a16:creationId xmlns:a16="http://schemas.microsoft.com/office/drawing/2014/main" xmlns="" id="{145D0896-97E5-42E3-90CA-22BE27BDF2E3}"/>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284614" y="4837592"/>
            <a:ext cx="732404" cy="643628"/>
          </a:xfrm>
          <a:prstGeom prst="rect">
            <a:avLst/>
          </a:prstGeom>
        </p:spPr>
      </p:pic>
      <p:pic>
        <p:nvPicPr>
          <p:cNvPr id="10" name="Picture 9">
            <a:extLst>
              <a:ext uri="{FF2B5EF4-FFF2-40B4-BE49-F238E27FC236}">
                <a16:creationId xmlns:a16="http://schemas.microsoft.com/office/drawing/2014/main" xmlns="" id="{552CA021-6CBE-42A2-A7B9-C02F52751BB6}"/>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0261209" y="4837427"/>
            <a:ext cx="804742" cy="643793"/>
          </a:xfrm>
          <a:prstGeom prst="rect">
            <a:avLst/>
          </a:prstGeom>
        </p:spPr>
      </p:pic>
      <p:pic>
        <p:nvPicPr>
          <p:cNvPr id="11" name="Picture 10">
            <a:extLst>
              <a:ext uri="{FF2B5EF4-FFF2-40B4-BE49-F238E27FC236}">
                <a16:creationId xmlns:a16="http://schemas.microsoft.com/office/drawing/2014/main" xmlns="" id="{95277369-3A22-461E-B26B-E829721E8AE3}"/>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297284" y="3395259"/>
            <a:ext cx="732592" cy="643793"/>
          </a:xfrm>
          <a:prstGeom prst="rect">
            <a:avLst/>
          </a:prstGeom>
        </p:spPr>
      </p:pic>
    </p:spTree>
    <p:extLst>
      <p:ext uri="{BB962C8B-B14F-4D97-AF65-F5344CB8AC3E}">
        <p14:creationId xmlns:p14="http://schemas.microsoft.com/office/powerpoint/2010/main" xmlns="" val="388044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14977671-7F68-4446-863F-0AAAAE7C6076}"/>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12106"/>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 Box 6">
            <a:extLst>
              <a:ext uri="{FF2B5EF4-FFF2-40B4-BE49-F238E27FC236}">
                <a16:creationId xmlns:a16="http://schemas.microsoft.com/office/drawing/2014/main" xmlns="" id="{7C121E1E-28AD-412E-8F91-581CC87981E1}"/>
              </a:ext>
            </a:extLst>
          </p:cNvPr>
          <p:cNvSpPr txBox="1">
            <a:spLocks noChangeArrowheads="1"/>
          </p:cNvSpPr>
          <p:nvPr/>
        </p:nvSpPr>
        <p:spPr bwMode="auto">
          <a:xfrm>
            <a:off x="112111" y="2700557"/>
            <a:ext cx="4631902" cy="166364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ja-JP" sz="2800" b="0" i="0" u="none" strike="noStrike" cap="none" normalizeH="0" baseline="0" dirty="0">
                <a:ln>
                  <a:noFill/>
                </a:ln>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Khích lệ lòng yêu nước bất khuất, quyết chiến quyết chiến thắng kẻ thù xâm </a:t>
            </a:r>
            <a:r>
              <a:rPr kumimoji="0" lang="vi-VN" altLang="ja-JP" sz="2800" b="0" i="0" u="none" strike="noStrike" cap="none" normalizeH="0" baseline="0" dirty="0" smtClean="0">
                <a:ln>
                  <a:noFill/>
                </a:ln>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lược</a:t>
            </a:r>
            <a:endParaRPr kumimoji="0" lang="vi-VN" altLang="ja-JP" sz="5400" b="0" i="0" u="none" strike="noStrike" cap="none" normalizeH="0" baseline="0" dirty="0">
              <a:ln>
                <a:noFill/>
              </a:ln>
              <a:solidFill>
                <a:srgbClr val="FF0000"/>
              </a:solidFill>
              <a:effectLst/>
              <a:latin typeface="arial" panose="020B0604020202020204" pitchFamily="34" charset="0"/>
            </a:endParaRPr>
          </a:p>
        </p:txBody>
      </p:sp>
      <p:sp>
        <p:nvSpPr>
          <p:cNvPr id="4" name="Text Box 10">
            <a:extLst>
              <a:ext uri="{FF2B5EF4-FFF2-40B4-BE49-F238E27FC236}">
                <a16:creationId xmlns:a16="http://schemas.microsoft.com/office/drawing/2014/main" xmlns="" id="{62F1C132-D65D-4DD1-A9F8-5B7971DFFF77}"/>
              </a:ext>
            </a:extLst>
          </p:cNvPr>
          <p:cNvSpPr txBox="1">
            <a:spLocks noChangeArrowheads="1"/>
          </p:cNvSpPr>
          <p:nvPr/>
        </p:nvSpPr>
        <p:spPr bwMode="auto">
          <a:xfrm>
            <a:off x="6433457" y="398159"/>
            <a:ext cx="5387335" cy="134150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ja-JP" sz="2400" b="1" i="0" u="none" strike="noStrike" cap="none" normalizeH="0" baseline="0" dirty="0">
                <a:ln>
                  <a:noFill/>
                </a:ln>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Khích lệ ý chí lập công danh, xả thân vì nước, vì chủ tướng bằng cách nêu ra những tâm gương trung thần thời xưa.</a:t>
            </a:r>
            <a:endParaRPr kumimoji="0" lang="vi-VN" altLang="ja-JP" sz="4800" b="1" i="0" u="none" strike="noStrike" cap="none" normalizeH="0" baseline="0" dirty="0">
              <a:ln>
                <a:noFill/>
              </a:ln>
              <a:solidFill>
                <a:srgbClr val="0000FF"/>
              </a:solidFill>
              <a:effectLst/>
              <a:latin typeface="arial" panose="020B0604020202020204" pitchFamily="34" charset="0"/>
            </a:endParaRPr>
          </a:p>
        </p:txBody>
      </p:sp>
      <p:sp>
        <p:nvSpPr>
          <p:cNvPr id="5" name="Text Box 9">
            <a:extLst>
              <a:ext uri="{FF2B5EF4-FFF2-40B4-BE49-F238E27FC236}">
                <a16:creationId xmlns:a16="http://schemas.microsoft.com/office/drawing/2014/main" xmlns="" id="{C309E3FA-5D62-4B4F-9DAD-D36FABC99468}"/>
              </a:ext>
            </a:extLst>
          </p:cNvPr>
          <p:cNvSpPr txBox="1">
            <a:spLocks noChangeArrowheads="1"/>
          </p:cNvSpPr>
          <p:nvPr/>
        </p:nvSpPr>
        <p:spPr bwMode="auto">
          <a:xfrm>
            <a:off x="6433457" y="2009120"/>
            <a:ext cx="5387335" cy="133958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ja-JP" sz="2400" b="1" i="0" u="none" strike="noStrike" cap="none" normalizeH="0" baseline="0" dirty="0">
                <a:ln>
                  <a:noFill/>
                </a:ln>
                <a:effectLst/>
                <a:latin typeface="Times New Roman" panose="02020603050405020304" pitchFamily="18" charset="0"/>
                <a:ea typeface="MS Mincho" panose="02020609040205080304" pitchFamily="49" charset="-128"/>
                <a:cs typeface="Times New Roman" panose="02020603050405020304" pitchFamily="18" charset="0"/>
              </a:rPr>
              <a:t>Khích lệ lòng căm thù giặc, nỗi nhục mất nước bằng cách vạch trần và tố cáo tội ác, thái độ của giặc trên đất nước mình</a:t>
            </a:r>
            <a:endParaRPr kumimoji="0" lang="vi-VN" altLang="ja-JP" sz="4800" b="1" i="0" u="none" strike="noStrike" cap="none" normalizeH="0" baseline="0" dirty="0">
              <a:ln>
                <a:noFill/>
              </a:ln>
              <a:effectLst/>
              <a:latin typeface="arial" panose="020B0604020202020204" pitchFamily="34" charset="0"/>
            </a:endParaRPr>
          </a:p>
        </p:txBody>
      </p:sp>
      <p:sp>
        <p:nvSpPr>
          <p:cNvPr id="6" name="Text Box 8">
            <a:extLst>
              <a:ext uri="{FF2B5EF4-FFF2-40B4-BE49-F238E27FC236}">
                <a16:creationId xmlns:a16="http://schemas.microsoft.com/office/drawing/2014/main" xmlns="" id="{E6F11B67-110D-425F-A8B2-7926ED238F2C}"/>
              </a:ext>
            </a:extLst>
          </p:cNvPr>
          <p:cNvSpPr txBox="1">
            <a:spLocks noChangeArrowheads="1"/>
          </p:cNvSpPr>
          <p:nvPr/>
        </p:nvSpPr>
        <p:spPr bwMode="auto">
          <a:xfrm>
            <a:off x="6433457" y="3618156"/>
            <a:ext cx="5387335" cy="134150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ja-JP" sz="2400" b="1" i="0" u="none" strike="noStrike" cap="none" normalizeH="0" baseline="0">
                <a:ln>
                  <a:noFill/>
                </a:ln>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Khích lệ lòng trung quân ái quốc bằng cách khơi gợi những ân tình của chủ tướng đã dành cho tướng sĩ.</a:t>
            </a:r>
            <a:endParaRPr kumimoji="0" lang="vi-VN" altLang="ja-JP" sz="4800" b="1" i="0" u="none" strike="noStrike" cap="none" normalizeH="0" baseline="0">
              <a:ln>
                <a:noFill/>
              </a:ln>
              <a:solidFill>
                <a:srgbClr val="0000FF"/>
              </a:solidFill>
              <a:effectLst/>
              <a:latin typeface="arial" panose="020B0604020202020204" pitchFamily="34" charset="0"/>
            </a:endParaRPr>
          </a:p>
        </p:txBody>
      </p:sp>
      <p:sp>
        <p:nvSpPr>
          <p:cNvPr id="7" name="Text Box 7">
            <a:extLst>
              <a:ext uri="{FF2B5EF4-FFF2-40B4-BE49-F238E27FC236}">
                <a16:creationId xmlns:a16="http://schemas.microsoft.com/office/drawing/2014/main" xmlns="" id="{B2B8531C-9A22-4DE1-88CC-156ADECE448C}"/>
              </a:ext>
            </a:extLst>
          </p:cNvPr>
          <p:cNvSpPr txBox="1">
            <a:spLocks noChangeArrowheads="1"/>
          </p:cNvSpPr>
          <p:nvPr/>
        </p:nvSpPr>
        <p:spPr bwMode="auto">
          <a:xfrm>
            <a:off x="6433457" y="5227193"/>
            <a:ext cx="5387335" cy="134150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ja-JP" sz="2400" b="1" i="0" u="none" strike="noStrike" cap="none" normalizeH="0" baseline="0">
                <a:ln>
                  <a:noFill/>
                </a:ln>
                <a:effectLst/>
                <a:latin typeface="Times New Roman" panose="02020603050405020304" pitchFamily="18" charset="0"/>
                <a:ea typeface="MS Mincho" panose="02020609040205080304" pitchFamily="49" charset="-128"/>
                <a:cs typeface="Times New Roman" panose="02020603050405020304" pitchFamily="18" charset="0"/>
              </a:rPr>
              <a:t>Khích lệ lòng tự trọng, liêm sỉ ở mỗi người khi nhận rõ cái ai thấy rõ điều đúng bằng thái độ phê phán, nghiêm khắc.</a:t>
            </a:r>
            <a:endParaRPr kumimoji="0" lang="vi-VN" altLang="ja-JP" sz="4800" b="1" i="0" u="none" strike="noStrike" cap="none" normalizeH="0" baseline="0">
              <a:ln>
                <a:noFill/>
              </a:ln>
              <a:effectLst/>
              <a:latin typeface="arial" panose="020B0604020202020204" pitchFamily="34" charset="0"/>
            </a:endParaRPr>
          </a:p>
        </p:txBody>
      </p:sp>
      <p:cxnSp>
        <p:nvCxnSpPr>
          <p:cNvPr id="9" name="Straight Arrow Connector 8">
            <a:extLst>
              <a:ext uri="{FF2B5EF4-FFF2-40B4-BE49-F238E27FC236}">
                <a16:creationId xmlns:a16="http://schemas.microsoft.com/office/drawing/2014/main" xmlns="" id="{14998DE0-FA55-4151-B8E8-CAA1D10C3479}"/>
              </a:ext>
            </a:extLst>
          </p:cNvPr>
          <p:cNvCxnSpPr>
            <a:stCxn id="3" idx="3"/>
            <a:endCxn id="4" idx="1"/>
          </p:cNvCxnSpPr>
          <p:nvPr/>
        </p:nvCxnSpPr>
        <p:spPr>
          <a:xfrm flipV="1">
            <a:off x="4744013" y="1068912"/>
            <a:ext cx="1689444" cy="24634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xmlns="" id="{53C67367-D6AF-41AD-95CD-65945F11569B}"/>
              </a:ext>
            </a:extLst>
          </p:cNvPr>
          <p:cNvCxnSpPr>
            <a:stCxn id="3" idx="3"/>
            <a:endCxn id="5" idx="1"/>
          </p:cNvCxnSpPr>
          <p:nvPr/>
        </p:nvCxnSpPr>
        <p:spPr>
          <a:xfrm flipV="1">
            <a:off x="4744013" y="2678910"/>
            <a:ext cx="1689444" cy="8534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D24D04F4-0459-4E02-B330-556E9AC6D29B}"/>
              </a:ext>
            </a:extLst>
          </p:cNvPr>
          <p:cNvCxnSpPr>
            <a:stCxn id="3" idx="3"/>
            <a:endCxn id="6" idx="1"/>
          </p:cNvCxnSpPr>
          <p:nvPr/>
        </p:nvCxnSpPr>
        <p:spPr>
          <a:xfrm>
            <a:off x="4744013" y="3532378"/>
            <a:ext cx="1689444" cy="7565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C78C371B-3119-4D22-A2AD-73224BD369E0}"/>
              </a:ext>
            </a:extLst>
          </p:cNvPr>
          <p:cNvCxnSpPr>
            <a:endCxn id="7" idx="1"/>
          </p:cNvCxnSpPr>
          <p:nvPr/>
        </p:nvCxnSpPr>
        <p:spPr>
          <a:xfrm>
            <a:off x="4744013" y="3574275"/>
            <a:ext cx="1689444" cy="23236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77807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par>
                                <p:cTn id="21" presetID="14" presetClass="entr" presetSubtype="1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randombar(horizont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DEE798D1-71BB-4E49-8AC0-8CABC346CE5E}"/>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12106"/>
            <a:ext cx="12192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图片 1">
            <a:extLst>
              <a:ext uri="{FF2B5EF4-FFF2-40B4-BE49-F238E27FC236}">
                <a16:creationId xmlns:a16="http://schemas.microsoft.com/office/drawing/2014/main" xmlns="" id="{D75241FB-33CF-44FE-A11F-0D382536565D}"/>
              </a:ext>
            </a:extLst>
          </p:cNvPr>
          <p:cNvPicPr>
            <a:picLocks noChangeAspect="1"/>
          </p:cNvPicPr>
          <p:nvPr/>
        </p:nvPicPr>
        <p:blipFill>
          <a:blip r:embed="rId3" cstate="print"/>
          <a:stretch>
            <a:fillRect/>
          </a:stretch>
        </p:blipFill>
        <p:spPr>
          <a:xfrm>
            <a:off x="2297" y="1152"/>
            <a:ext cx="12189703" cy="2894447"/>
          </a:xfrm>
          <a:prstGeom prst="rect">
            <a:avLst/>
          </a:prstGeom>
        </p:spPr>
      </p:pic>
      <p:pic>
        <p:nvPicPr>
          <p:cNvPr id="7" name="图片 9">
            <a:extLst>
              <a:ext uri="{FF2B5EF4-FFF2-40B4-BE49-F238E27FC236}">
                <a16:creationId xmlns:a16="http://schemas.microsoft.com/office/drawing/2014/main" xmlns="" id="{62F40BDB-16D6-4BC6-8E3C-02917098237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1475196"/>
            <a:ext cx="4474029" cy="2487206"/>
          </a:xfrm>
          <a:prstGeom prst="rect">
            <a:avLst/>
          </a:prstGeom>
        </p:spPr>
      </p:pic>
      <p:sp>
        <p:nvSpPr>
          <p:cNvPr id="8" name="Rectangle 7">
            <a:extLst>
              <a:ext uri="{FF2B5EF4-FFF2-40B4-BE49-F238E27FC236}">
                <a16:creationId xmlns:a16="http://schemas.microsoft.com/office/drawing/2014/main" xmlns="" id="{009082AB-C261-4845-AC86-89CA79E670A9}"/>
              </a:ext>
            </a:extLst>
          </p:cNvPr>
          <p:cNvSpPr/>
          <p:nvPr/>
        </p:nvSpPr>
        <p:spPr>
          <a:xfrm>
            <a:off x="794656" y="175970"/>
            <a:ext cx="8218715" cy="1754326"/>
          </a:xfrm>
          <a:prstGeom prst="rect">
            <a:avLst/>
          </a:prstGeom>
        </p:spPr>
        <p:txBody>
          <a:bodyPr wrap="square">
            <a:spAutoFit/>
          </a:bodyPr>
          <a:lstStyle/>
          <a:p>
            <a:pPr marL="358775" indent="-358775"/>
            <a:r>
              <a:rPr lang="en-US" sz="36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Hịch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tướng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sĩ</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khơi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gợi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cho</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em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suy</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nghĩ</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gì</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trách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p>
          <a:p>
            <a:pPr marL="1165225"/>
            <a:r>
              <a:rPr lang="en-US" sz="36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Tổ</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quốc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endParaRPr lang="en-SG" sz="3600" dirty="0"/>
          </a:p>
        </p:txBody>
      </p:sp>
      <p:sp>
        <p:nvSpPr>
          <p:cNvPr id="9" name="Rectangle: Rounded Corners 8">
            <a:extLst>
              <a:ext uri="{FF2B5EF4-FFF2-40B4-BE49-F238E27FC236}">
                <a16:creationId xmlns:a16="http://schemas.microsoft.com/office/drawing/2014/main" xmlns="" id="{3778CD57-EE6F-4576-96EB-1B9A2710DA25}"/>
              </a:ext>
            </a:extLst>
          </p:cNvPr>
          <p:cNvSpPr/>
          <p:nvPr/>
        </p:nvSpPr>
        <p:spPr>
          <a:xfrm>
            <a:off x="6542314" y="2258363"/>
            <a:ext cx="5105401" cy="1295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nhanh</a:t>
            </a:r>
            <a:r>
              <a:rPr lang="en-US" sz="3200" dirty="0">
                <a:latin typeface="Times New Roman" panose="02020603050405020304" pitchFamily="18" charset="0"/>
                <a:cs typeface="Times New Roman" panose="02020603050405020304" pitchFamily="18" charset="0"/>
              </a:rPr>
              <a:t> ra </a:t>
            </a:r>
            <a:r>
              <a:rPr lang="en-US" sz="3200" dirty="0" err="1">
                <a:latin typeface="Times New Roman" panose="02020603050405020304" pitchFamily="18" charset="0"/>
                <a:cs typeface="Times New Roman" panose="02020603050405020304" pitchFamily="18" charset="0"/>
              </a:rPr>
              <a:t>giấy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phút</a:t>
            </a:r>
            <a:endParaRPr lang="en-SG" sz="3200" dirty="0">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xmlns="" id="{98ABF552-2C13-4D2C-BC43-B15D11D23D21}"/>
              </a:ext>
            </a:extLst>
          </p:cNvPr>
          <p:cNvSpPr/>
          <p:nvPr/>
        </p:nvSpPr>
        <p:spPr>
          <a:xfrm>
            <a:off x="4169229" y="4016832"/>
            <a:ext cx="7478486" cy="9682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Chia </a:t>
            </a:r>
            <a:r>
              <a:rPr lang="en-US" sz="3200" dirty="0" err="1">
                <a:latin typeface="Times New Roman" panose="02020603050405020304" pitchFamily="18" charset="0"/>
                <a:cs typeface="Times New Roman" panose="02020603050405020304" pitchFamily="18" charset="0"/>
              </a:rPr>
              <a:t>sẻ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mình</a:t>
            </a:r>
            <a:endParaRPr lang="en-SG" sz="3200"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xmlns="" id="{2CC8B7FF-5BB0-454F-8675-78640617D115}"/>
              </a:ext>
            </a:extLst>
          </p:cNvPr>
          <p:cNvSpPr/>
          <p:nvPr/>
        </p:nvSpPr>
        <p:spPr>
          <a:xfrm>
            <a:off x="1752599" y="5437234"/>
            <a:ext cx="9933215" cy="9682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1 ý,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trước</a:t>
            </a:r>
            <a:endParaRPr lang="en-SG"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64543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351289CD-5B54-4752-AB9A-ABDAB9F8A972}"/>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12106"/>
            <a:ext cx="12192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Cover">
            <a:extLst>
              <a:ext uri="{FF2B5EF4-FFF2-40B4-BE49-F238E27FC236}">
                <a16:creationId xmlns:a16="http://schemas.microsoft.com/office/drawing/2014/main" xmlns="" id="{6175B9D2-060A-4A2B-A5B7-AAB0DC1BD00A}"/>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1256"/>
          <a:stretch/>
        </p:blipFill>
        <p:spPr bwMode="auto">
          <a:xfrm>
            <a:off x="3747833" y="5760372"/>
            <a:ext cx="4007463" cy="1028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Cover">
            <a:extLst>
              <a:ext uri="{FF2B5EF4-FFF2-40B4-BE49-F238E27FC236}">
                <a16:creationId xmlns:a16="http://schemas.microsoft.com/office/drawing/2014/main" xmlns="" id="{D6668E5F-3962-4D28-8D51-7C92EAA5551B}"/>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595966" y="5621974"/>
            <a:ext cx="2841450" cy="926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Cover">
            <a:extLst>
              <a:ext uri="{FF2B5EF4-FFF2-40B4-BE49-F238E27FC236}">
                <a16:creationId xmlns:a16="http://schemas.microsoft.com/office/drawing/2014/main" xmlns="" id="{AC45DFF5-620D-4F07-BBF1-8E520CD96293}"/>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296773" y="2983105"/>
            <a:ext cx="2901825" cy="2888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Cover">
            <a:extLst>
              <a:ext uri="{FF2B5EF4-FFF2-40B4-BE49-F238E27FC236}">
                <a16:creationId xmlns:a16="http://schemas.microsoft.com/office/drawing/2014/main" xmlns="" id="{88248E6E-F740-4D0D-B51D-44729FE68E8C}"/>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8435" y="4512021"/>
            <a:ext cx="3433889" cy="2362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Cover">
            <a:extLst>
              <a:ext uri="{FF2B5EF4-FFF2-40B4-BE49-F238E27FC236}">
                <a16:creationId xmlns:a16="http://schemas.microsoft.com/office/drawing/2014/main" xmlns="" id="{F9929C9D-9550-455E-BA19-CD0D007F48F2}"/>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0729" y="3542886"/>
            <a:ext cx="3537659" cy="15414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Cover">
            <a:extLst>
              <a:ext uri="{FF2B5EF4-FFF2-40B4-BE49-F238E27FC236}">
                <a16:creationId xmlns:a16="http://schemas.microsoft.com/office/drawing/2014/main" xmlns="" id="{B0FA17E8-8E3A-4CE4-A637-27FE5D4905F7}"/>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412435" y="3363133"/>
            <a:ext cx="2079202" cy="1582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Cover">
            <a:extLst>
              <a:ext uri="{FF2B5EF4-FFF2-40B4-BE49-F238E27FC236}">
                <a16:creationId xmlns:a16="http://schemas.microsoft.com/office/drawing/2014/main" xmlns="" id="{58D2AD48-D50E-4F7E-B114-B2DFF8A4A3D6}"/>
              </a:ext>
            </a:extLst>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200678" y="1354464"/>
            <a:ext cx="3509359" cy="1264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Cover">
            <a:extLst>
              <a:ext uri="{FF2B5EF4-FFF2-40B4-BE49-F238E27FC236}">
                <a16:creationId xmlns:a16="http://schemas.microsoft.com/office/drawing/2014/main" xmlns="" id="{CCAB73D3-DFE8-490E-88DA-CEF77A17D71A}"/>
              </a:ext>
            </a:extLst>
          </p:cNvPr>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9232" y="933189"/>
            <a:ext cx="3688601" cy="737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Cover">
            <a:extLst>
              <a:ext uri="{FF2B5EF4-FFF2-40B4-BE49-F238E27FC236}">
                <a16:creationId xmlns:a16="http://schemas.microsoft.com/office/drawing/2014/main" xmlns="" id="{2D366DAF-33B9-4DB2-818A-BE3902FF5F2E}"/>
              </a:ext>
            </a:extLst>
          </p:cNvPr>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309573" y="215521"/>
            <a:ext cx="3573509" cy="1279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Cover">
            <a:extLst>
              <a:ext uri="{FF2B5EF4-FFF2-40B4-BE49-F238E27FC236}">
                <a16:creationId xmlns:a16="http://schemas.microsoft.com/office/drawing/2014/main" xmlns="" id="{15F562C7-CE05-4DA2-BB91-23F56B9C5CBF}"/>
              </a:ext>
            </a:extLst>
          </p:cNvPr>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3626590" y="1097628"/>
            <a:ext cx="2099150" cy="16455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Cover">
            <a:extLst>
              <a:ext uri="{FF2B5EF4-FFF2-40B4-BE49-F238E27FC236}">
                <a16:creationId xmlns:a16="http://schemas.microsoft.com/office/drawing/2014/main" xmlns="" id="{A0759EDB-C6E1-477B-B0B6-4C5CA2A3EC79}"/>
              </a:ext>
            </a:extLst>
          </p:cNvPr>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8726222" y="3363133"/>
            <a:ext cx="3458418" cy="2249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descr="Cover">
            <a:extLst>
              <a:ext uri="{FF2B5EF4-FFF2-40B4-BE49-F238E27FC236}">
                <a16:creationId xmlns:a16="http://schemas.microsoft.com/office/drawing/2014/main" xmlns="" id="{DA82A4E8-C2B1-4A51-BF5E-FA58BB4590D3}"/>
              </a:ext>
            </a:extLst>
          </p:cNvPr>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8714551" y="3322234"/>
            <a:ext cx="3482944" cy="8546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descr="Cover">
            <a:extLst>
              <a:ext uri="{FF2B5EF4-FFF2-40B4-BE49-F238E27FC236}">
                <a16:creationId xmlns:a16="http://schemas.microsoft.com/office/drawing/2014/main" xmlns="" id="{6981C14C-9568-4744-A6C4-3E28C336C808}"/>
              </a:ext>
            </a:extLst>
          </p:cNvPr>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8605432" y="2543377"/>
            <a:ext cx="3143330" cy="926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descr="Cover">
            <a:extLst>
              <a:ext uri="{FF2B5EF4-FFF2-40B4-BE49-F238E27FC236}">
                <a16:creationId xmlns:a16="http://schemas.microsoft.com/office/drawing/2014/main" xmlns="" id="{D9E34724-34CE-4E5A-9454-855F55A9F575}"/>
              </a:ext>
            </a:extLst>
          </p:cNvPr>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6060070" y="2983028"/>
            <a:ext cx="2772353" cy="660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descr="Cover">
            <a:extLst>
              <a:ext uri="{FF2B5EF4-FFF2-40B4-BE49-F238E27FC236}">
                <a16:creationId xmlns:a16="http://schemas.microsoft.com/office/drawing/2014/main" xmlns="" id="{46179606-9BD4-4411-A323-0ECEDE68835F}"/>
              </a:ext>
            </a:extLst>
          </p:cNvPr>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8518537" y="1451039"/>
            <a:ext cx="3260309" cy="1045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descr="Cover">
            <a:extLst>
              <a:ext uri="{FF2B5EF4-FFF2-40B4-BE49-F238E27FC236}">
                <a16:creationId xmlns:a16="http://schemas.microsoft.com/office/drawing/2014/main" xmlns="" id="{43EB136B-D34F-434C-8800-8E624622BC34}"/>
              </a:ext>
            </a:extLst>
          </p:cNvPr>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8431890" y="892575"/>
            <a:ext cx="3752750" cy="9188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descr="Cover">
            <a:extLst>
              <a:ext uri="{FF2B5EF4-FFF2-40B4-BE49-F238E27FC236}">
                <a16:creationId xmlns:a16="http://schemas.microsoft.com/office/drawing/2014/main" xmlns="" id="{1CB18083-9EAF-4F8F-A4FD-81A1ECFB0222}"/>
              </a:ext>
            </a:extLst>
          </p:cNvPr>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8367192" y="149181"/>
            <a:ext cx="3458417" cy="14603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9" descr="Cover">
            <a:extLst>
              <a:ext uri="{FF2B5EF4-FFF2-40B4-BE49-F238E27FC236}">
                <a16:creationId xmlns:a16="http://schemas.microsoft.com/office/drawing/2014/main" xmlns="" id="{DB397502-1BF8-4BDC-9449-5876CAE9E36E}"/>
              </a:ext>
            </a:extLst>
          </p:cNvPr>
          <p:cNvPicPr>
            <a:picLocks noChangeAspect="1" noChangeArrowheads="1"/>
          </p:cNvPicPr>
          <p:nvPr/>
        </p:nvPicPr>
        <p:blipFill>
          <a:blip r:embed="rId20" cstate="print">
            <a:extLst>
              <a:ext uri="{28A0092B-C50C-407E-A947-70E740481C1C}">
                <a14:useLocalDpi xmlns:a14="http://schemas.microsoft.com/office/drawing/2010/main" xmlns="" val="0"/>
              </a:ext>
            </a:extLst>
          </a:blip>
          <a:srcRect/>
          <a:stretch>
            <a:fillRect/>
          </a:stretch>
        </p:blipFill>
        <p:spPr bwMode="auto">
          <a:xfrm>
            <a:off x="6518832" y="1215642"/>
            <a:ext cx="2075613" cy="22542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20" descr="Cover">
            <a:extLst>
              <a:ext uri="{FF2B5EF4-FFF2-40B4-BE49-F238E27FC236}">
                <a16:creationId xmlns:a16="http://schemas.microsoft.com/office/drawing/2014/main" xmlns="" id="{0B3E57DB-7F54-4332-BBD0-59207161949C}"/>
              </a:ext>
            </a:extLst>
          </p:cNvPr>
          <p:cNvPicPr>
            <a:picLocks noChangeAspect="1" noChangeArrowheads="1"/>
          </p:cNvPicPr>
          <p:nvPr/>
        </p:nvPicPr>
        <p:blipFill>
          <a:blip r:embed="rId21" cstate="print">
            <a:extLst>
              <a:ext uri="{28A0092B-C50C-407E-A947-70E740481C1C}">
                <a14:useLocalDpi xmlns:a14="http://schemas.microsoft.com/office/drawing/2010/main" xmlns="" val="0"/>
              </a:ext>
            </a:extLst>
          </a:blip>
          <a:srcRect/>
          <a:stretch>
            <a:fillRect/>
          </a:stretch>
        </p:blipFill>
        <p:spPr bwMode="auto">
          <a:xfrm>
            <a:off x="4966086" y="2237743"/>
            <a:ext cx="2125548" cy="1428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descr="Kết quả hình ảnh cho trần quốc tuấn">
            <a:extLst>
              <a:ext uri="{FF2B5EF4-FFF2-40B4-BE49-F238E27FC236}">
                <a16:creationId xmlns:a16="http://schemas.microsoft.com/office/drawing/2014/main" xmlns="" id="{8F69396A-B4BA-41A7-BC68-BCFCD1E2FA04}"/>
              </a:ext>
            </a:extLst>
          </p:cNvPr>
          <p:cNvPicPr>
            <a:picLocks noChangeAspect="1" noChangeArrowheads="1"/>
          </p:cNvPicPr>
          <p:nvPr/>
        </p:nvPicPr>
        <p:blipFill>
          <a:blip r:embed="rId22" cstate="print">
            <a:extLst>
              <a:ext uri="{28A0092B-C50C-407E-A947-70E740481C1C}">
                <a14:useLocalDpi xmlns:a14="http://schemas.microsoft.com/office/drawing/2010/main" xmlns="" val="0"/>
              </a:ext>
            </a:extLst>
          </a:blip>
          <a:srcRect/>
          <a:stretch>
            <a:fillRect/>
          </a:stretch>
        </p:blipFill>
        <p:spPr bwMode="auto">
          <a:xfrm>
            <a:off x="5590491" y="229245"/>
            <a:ext cx="1428271" cy="1428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3" descr="Hình ảnh có liên quan">
            <a:extLst>
              <a:ext uri="{FF2B5EF4-FFF2-40B4-BE49-F238E27FC236}">
                <a16:creationId xmlns:a16="http://schemas.microsoft.com/office/drawing/2014/main" xmlns="" id="{4B8591D4-3F5F-48BA-8603-A821C6563670}"/>
              </a:ext>
            </a:extLst>
          </p:cNvPr>
          <p:cNvPicPr>
            <a:picLocks noChangeAspect="1" noChangeArrowheads="1"/>
          </p:cNvPicPr>
          <p:nvPr/>
        </p:nvPicPr>
        <p:blipFill>
          <a:blip r:embed="rId23" cstate="print">
            <a:extLst>
              <a:ext uri="{28A0092B-C50C-407E-A947-70E740481C1C}">
                <a14:useLocalDpi xmlns:a14="http://schemas.microsoft.com/office/drawing/2010/main" xmlns="" val="0"/>
              </a:ext>
            </a:extLst>
          </a:blip>
          <a:srcRect/>
          <a:stretch>
            <a:fillRect/>
          </a:stretch>
        </p:blipFill>
        <p:spPr bwMode="auto">
          <a:xfrm>
            <a:off x="3590615" y="2487003"/>
            <a:ext cx="882216" cy="13167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25" name="Picture 24" descr="Kết quả hình ảnh cho quân mông nguyên xâm lược nước ta">
            <a:extLst>
              <a:ext uri="{FF2B5EF4-FFF2-40B4-BE49-F238E27FC236}">
                <a16:creationId xmlns:a16="http://schemas.microsoft.com/office/drawing/2014/main" xmlns="" id="{A123CE4C-1C04-416C-927E-91C250291D00}"/>
              </a:ext>
            </a:extLst>
          </p:cNvPr>
          <p:cNvPicPr>
            <a:picLocks noChangeAspect="1" noChangeArrowheads="1"/>
          </p:cNvPicPr>
          <p:nvPr/>
        </p:nvPicPr>
        <p:blipFill>
          <a:blip r:embed="rId24" cstate="print">
            <a:extLst>
              <a:ext uri="{28A0092B-C50C-407E-A947-70E740481C1C}">
                <a14:useLocalDpi xmlns:a14="http://schemas.microsoft.com/office/drawing/2010/main" xmlns="" val="0"/>
              </a:ext>
            </a:extLst>
          </a:blip>
          <a:srcRect/>
          <a:stretch>
            <a:fillRect/>
          </a:stretch>
        </p:blipFill>
        <p:spPr bwMode="auto">
          <a:xfrm>
            <a:off x="6395169" y="3804812"/>
            <a:ext cx="1721267" cy="11555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80302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3DFE6729-CA17-44FA-86A9-C514B2982FA7}"/>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22858PICdbgea5Gz679dY_PIC2018.png">
            <a:extLst>
              <a:ext uri="{FF2B5EF4-FFF2-40B4-BE49-F238E27FC236}">
                <a16:creationId xmlns:a16="http://schemas.microsoft.com/office/drawing/2014/main" xmlns="" id="{1DC76D8F-3410-4668-A67D-D0E7A3D8DDB6}"/>
              </a:ext>
            </a:extLst>
          </p:cNvPr>
          <p:cNvPicPr>
            <a:picLocks noChangeAspect="1"/>
          </p:cNvPicPr>
          <p:nvPr/>
        </p:nvPicPr>
        <p:blipFill>
          <a:blip r:embed="rId4" cstate="print"/>
          <a:stretch>
            <a:fillRect/>
          </a:stretch>
        </p:blipFill>
        <p:spPr>
          <a:xfrm>
            <a:off x="7112000" y="2590800"/>
            <a:ext cx="4165600" cy="4165600"/>
          </a:xfrm>
          <a:prstGeom prst="rect">
            <a:avLst/>
          </a:prstGeom>
        </p:spPr>
      </p:pic>
      <p:pic>
        <p:nvPicPr>
          <p:cNvPr id="4" name="PA_图片 18">
            <a:extLst>
              <a:ext uri="{FF2B5EF4-FFF2-40B4-BE49-F238E27FC236}">
                <a16:creationId xmlns:a16="http://schemas.microsoft.com/office/drawing/2014/main" xmlns="" id="{0DF4B0F6-218B-4CE2-91FA-DB0BCF091B39}"/>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xmlns="" val="0"/>
              </a:ext>
            </a:extLst>
          </a:blip>
          <a:stretch>
            <a:fillRect/>
          </a:stretch>
        </p:blipFill>
        <p:spPr>
          <a:xfrm rot="15159401">
            <a:off x="2233811" y="101571"/>
            <a:ext cx="4462645" cy="5733473"/>
          </a:xfrm>
          <a:prstGeom prst="rect">
            <a:avLst/>
          </a:prstGeom>
        </p:spPr>
      </p:pic>
      <p:sp>
        <p:nvSpPr>
          <p:cNvPr id="5" name="Rectangle 4">
            <a:extLst>
              <a:ext uri="{FF2B5EF4-FFF2-40B4-BE49-F238E27FC236}">
                <a16:creationId xmlns:a16="http://schemas.microsoft.com/office/drawing/2014/main" xmlns="" id="{AE3006AB-6660-4637-A871-63CAA00BFC3C}"/>
              </a:ext>
            </a:extLst>
          </p:cNvPr>
          <p:cNvSpPr/>
          <p:nvPr/>
        </p:nvSpPr>
        <p:spPr>
          <a:xfrm>
            <a:off x="2159000" y="1650935"/>
            <a:ext cx="4521200" cy="2600392"/>
          </a:xfrm>
          <a:prstGeom prst="rect">
            <a:avLst/>
          </a:prstGeom>
        </p:spPr>
        <p:txBody>
          <a:bodyPr wrap="square">
            <a:spAutoFit/>
          </a:bodyPr>
          <a:lstStyle/>
          <a:p>
            <a:pPr algn="ctr">
              <a:lnSpc>
                <a:spcPct val="115000"/>
              </a:lnSpc>
              <a:spcAft>
                <a:spcPts val="1000"/>
              </a:spcAft>
            </a:pPr>
            <a:r>
              <a:rPr lang="en-US" sz="36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khi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khích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lệ</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viên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latin typeface="Times New Roman" panose="02020603050405020304" pitchFamily="18" charset="0"/>
                <a:ea typeface="Calibri" panose="020F0502020204030204" pitchFamily="34" charset="0"/>
                <a:cs typeface="Times New Roman" panose="02020603050405020304" pitchFamily="18" charset="0"/>
              </a:rPr>
              <a:t> ai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em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gì</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251828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anim calcmode="lin" valueType="num">
                                      <p:cBhvr>
                                        <p:cTn id="15" dur="2000" fill="hold"/>
                                        <p:tgtEl>
                                          <p:spTgt spid="4"/>
                                        </p:tgtEl>
                                        <p:attrNameLst>
                                          <p:attrName>ppt_w</p:attrName>
                                        </p:attrNameLst>
                                      </p:cBhvr>
                                      <p:tavLst>
                                        <p:tav tm="0" fmla="#ppt_w*sin(2.5*pi*$)">
                                          <p:val>
                                            <p:fltVal val="0"/>
                                          </p:val>
                                        </p:tav>
                                        <p:tav tm="100000">
                                          <p:val>
                                            <p:fltVal val="1"/>
                                          </p:val>
                                        </p:tav>
                                      </p:tavLst>
                                    </p:anim>
                                    <p:anim calcmode="lin" valueType="num">
                                      <p:cBhvr>
                                        <p:cTn id="16" dur="2000" fill="hold"/>
                                        <p:tgtEl>
                                          <p:spTgt spid="4"/>
                                        </p:tgtEl>
                                        <p:attrNameLst>
                                          <p:attrName>ppt_h</p:attrName>
                                        </p:attrNameLst>
                                      </p:cBhvr>
                                      <p:tavLst>
                                        <p:tav tm="0">
                                          <p:val>
                                            <p:strVal val="#ppt_h"/>
                                          </p:val>
                                        </p:tav>
                                        <p:tav tm="100000">
                                          <p:val>
                                            <p:strVal val="#ppt_h"/>
                                          </p:val>
                                        </p:tav>
                                      </p:tavLst>
                                    </p:anim>
                                  </p:childTnLst>
                                </p:cTn>
                              </p:par>
                              <p:par>
                                <p:cTn id="17" presetID="45"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anim calcmode="lin" valueType="num">
                                      <p:cBhvr>
                                        <p:cTn id="20" dur="2000" fill="hold"/>
                                        <p:tgtEl>
                                          <p:spTgt spid="5"/>
                                        </p:tgtEl>
                                        <p:attrNameLst>
                                          <p:attrName>ppt_w</p:attrName>
                                        </p:attrNameLst>
                                      </p:cBhvr>
                                      <p:tavLst>
                                        <p:tav tm="0" fmla="#ppt_w*sin(2.5*pi*$)">
                                          <p:val>
                                            <p:fltVal val="0"/>
                                          </p:val>
                                        </p:tav>
                                        <p:tav tm="100000">
                                          <p:val>
                                            <p:fltVal val="1"/>
                                          </p:val>
                                        </p:tav>
                                      </p:tavLst>
                                    </p:anim>
                                    <p:anim calcmode="lin" valueType="num">
                                      <p:cBhvr>
                                        <p:cTn id="21"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DEE798D1-71BB-4E49-8AC0-8CABC346CE5E}"/>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2106"/>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2" name="Rectangle: Rounded Corners 31">
            <a:extLst>
              <a:ext uri="{FF2B5EF4-FFF2-40B4-BE49-F238E27FC236}">
                <a16:creationId xmlns:a16="http://schemas.microsoft.com/office/drawing/2014/main" xmlns="" id="{202FDE5C-814E-4512-B798-B84421AE5CF5}"/>
              </a:ext>
            </a:extLst>
          </p:cNvPr>
          <p:cNvSpPr/>
          <p:nvPr/>
        </p:nvSpPr>
        <p:spPr>
          <a:xfrm>
            <a:off x="3897086" y="464926"/>
            <a:ext cx="4652968" cy="8964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H</a:t>
            </a:r>
            <a:r>
              <a:rPr lang="vi-VN" sz="4000" b="1" dirty="0">
                <a:solidFill>
                  <a:srgbClr val="FF0000"/>
                </a:solidFill>
                <a:latin typeface="Times New Roman" panose="02020603050405020304" pitchFamily="18" charset="0"/>
                <a:cs typeface="Times New Roman" panose="02020603050405020304" pitchFamily="18" charset="0"/>
              </a:rPr>
              <a:t>ư</a:t>
            </a:r>
            <a:r>
              <a:rPr lang="en-US" sz="4000" b="1" dirty="0" err="1">
                <a:solidFill>
                  <a:srgbClr val="FF0000"/>
                </a:solidFill>
                <a:latin typeface="Times New Roman" panose="02020603050405020304" pitchFamily="18" charset="0"/>
                <a:cs typeface="Times New Roman" panose="02020603050405020304" pitchFamily="18" charset="0"/>
              </a:rPr>
              <a:t>ớng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dẫn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tự</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học</a:t>
            </a:r>
            <a:endParaRPr lang="en-SG" sz="4000" b="1" dirty="0">
              <a:solidFill>
                <a:srgbClr val="FF0000"/>
              </a:solidFill>
              <a:latin typeface="Times New Roman" panose="02020603050405020304" pitchFamily="18" charset="0"/>
              <a:cs typeface="Times New Roman" panose="02020603050405020304" pitchFamily="18" charset="0"/>
            </a:endParaRPr>
          </a:p>
        </p:txBody>
      </p:sp>
      <p:pic>
        <p:nvPicPr>
          <p:cNvPr id="33" name="图片 10">
            <a:extLst>
              <a:ext uri="{FF2B5EF4-FFF2-40B4-BE49-F238E27FC236}">
                <a16:creationId xmlns:a16="http://schemas.microsoft.com/office/drawing/2014/main" xmlns="" id="{7B103A48-DA2F-415B-87BE-B4798830443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925607"/>
            <a:ext cx="3483429" cy="5689045"/>
          </a:xfrm>
          <a:prstGeom prst="rect">
            <a:avLst/>
          </a:prstGeom>
        </p:spPr>
      </p:pic>
      <p:grpSp>
        <p:nvGrpSpPr>
          <p:cNvPr id="34" name="组合 29">
            <a:extLst>
              <a:ext uri="{FF2B5EF4-FFF2-40B4-BE49-F238E27FC236}">
                <a16:creationId xmlns:a16="http://schemas.microsoft.com/office/drawing/2014/main" xmlns="" id="{8A5F8474-66E5-475E-AC6D-683A3AA04730}"/>
              </a:ext>
            </a:extLst>
          </p:cNvPr>
          <p:cNvGrpSpPr/>
          <p:nvPr/>
        </p:nvGrpSpPr>
        <p:grpSpPr>
          <a:xfrm>
            <a:off x="4909192" y="2269835"/>
            <a:ext cx="675445" cy="665861"/>
            <a:chOff x="5522785" y="1820755"/>
            <a:chExt cx="1011408" cy="997057"/>
          </a:xfrm>
        </p:grpSpPr>
        <p:sp>
          <p:nvSpPr>
            <p:cNvPr id="41" name="矩形 30">
              <a:extLst>
                <a:ext uri="{FF2B5EF4-FFF2-40B4-BE49-F238E27FC236}">
                  <a16:creationId xmlns:a16="http://schemas.microsoft.com/office/drawing/2014/main" xmlns="" id="{9EE66B69-F58A-444B-8E1D-B7E20F4EAAE4}"/>
                </a:ext>
              </a:extLst>
            </p:cNvPr>
            <p:cNvSpPr/>
            <p:nvPr/>
          </p:nvSpPr>
          <p:spPr>
            <a:xfrm>
              <a:off x="5522785" y="2079623"/>
              <a:ext cx="738189" cy="738189"/>
            </a:xfrm>
            <a:prstGeom prst="rect">
              <a:avLst/>
            </a:prstGeom>
            <a:no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bg2">
                    <a:lumMod val="25000"/>
                  </a:schemeClr>
                </a:solidFill>
                <a:latin typeface="Century Gothic" panose="020B0502020202020204" pitchFamily="34" charset="0"/>
                <a:ea typeface="汉仪夏日体W" panose="00020600040101010101" pitchFamily="18" charset="-122"/>
              </a:endParaRPr>
            </a:p>
          </p:txBody>
        </p:sp>
        <p:sp>
          <p:nvSpPr>
            <p:cNvPr id="42" name="draw-check-mark_17153">
              <a:extLst>
                <a:ext uri="{FF2B5EF4-FFF2-40B4-BE49-F238E27FC236}">
                  <a16:creationId xmlns:a16="http://schemas.microsoft.com/office/drawing/2014/main" xmlns="" id="{3E2A2E9B-CC73-420E-9CFB-F442D207CC2B}"/>
                </a:ext>
              </a:extLst>
            </p:cNvPr>
            <p:cNvSpPr>
              <a:spLocks noChangeAspect="1"/>
            </p:cNvSpPr>
            <p:nvPr/>
          </p:nvSpPr>
          <p:spPr bwMode="auto">
            <a:xfrm>
              <a:off x="5522785" y="1820755"/>
              <a:ext cx="1011408" cy="971657"/>
            </a:xfrm>
            <a:custGeom>
              <a:avLst/>
              <a:gdLst>
                <a:gd name="T0" fmla="*/ 114 w 276"/>
                <a:gd name="T1" fmla="*/ 257 h 265"/>
                <a:gd name="T2" fmla="*/ 143 w 276"/>
                <a:gd name="T3" fmla="*/ 249 h 265"/>
                <a:gd name="T4" fmla="*/ 263 w 276"/>
                <a:gd name="T5" fmla="*/ 35 h 265"/>
                <a:gd name="T6" fmla="*/ 234 w 276"/>
                <a:gd name="T7" fmla="*/ 17 h 265"/>
                <a:gd name="T8" fmla="*/ 117 w 276"/>
                <a:gd name="T9" fmla="*/ 210 h 265"/>
                <a:gd name="T10" fmla="*/ 42 w 276"/>
                <a:gd name="T11" fmla="*/ 140 h 265"/>
                <a:gd name="T12" fmla="*/ 18 w 276"/>
                <a:gd name="T13" fmla="*/ 164 h 265"/>
                <a:gd name="T14" fmla="*/ 114 w 276"/>
                <a:gd name="T15" fmla="*/ 257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265">
                  <a:moveTo>
                    <a:pt x="114" y="257"/>
                  </a:moveTo>
                  <a:cubicBezTo>
                    <a:pt x="123" y="265"/>
                    <a:pt x="141" y="262"/>
                    <a:pt x="143" y="249"/>
                  </a:cubicBezTo>
                  <a:cubicBezTo>
                    <a:pt x="155" y="168"/>
                    <a:pt x="217" y="99"/>
                    <a:pt x="263" y="35"/>
                  </a:cubicBezTo>
                  <a:cubicBezTo>
                    <a:pt x="276" y="17"/>
                    <a:pt x="246" y="0"/>
                    <a:pt x="234" y="17"/>
                  </a:cubicBezTo>
                  <a:cubicBezTo>
                    <a:pt x="191" y="77"/>
                    <a:pt x="138" y="139"/>
                    <a:pt x="117" y="210"/>
                  </a:cubicBezTo>
                  <a:cubicBezTo>
                    <a:pt x="93" y="186"/>
                    <a:pt x="69" y="162"/>
                    <a:pt x="42" y="140"/>
                  </a:cubicBezTo>
                  <a:cubicBezTo>
                    <a:pt x="25" y="126"/>
                    <a:pt x="0" y="150"/>
                    <a:pt x="18" y="164"/>
                  </a:cubicBezTo>
                  <a:cubicBezTo>
                    <a:pt x="53" y="192"/>
                    <a:pt x="83" y="225"/>
                    <a:pt x="114" y="257"/>
                  </a:cubicBezTo>
                  <a:close/>
                </a:path>
              </a:pathLst>
            </a:custGeom>
            <a:solidFill>
              <a:srgbClr val="4CA87F"/>
            </a:solidFill>
            <a:ln>
              <a:noFill/>
            </a:ln>
          </p:spPr>
          <p:txBody>
            <a:bodyPr/>
            <a:lstStyle/>
            <a:p>
              <a:endParaRPr lang="en-SG"/>
            </a:p>
          </p:txBody>
        </p:sp>
      </p:grpSp>
      <p:grpSp>
        <p:nvGrpSpPr>
          <p:cNvPr id="35" name="组合 32">
            <a:extLst>
              <a:ext uri="{FF2B5EF4-FFF2-40B4-BE49-F238E27FC236}">
                <a16:creationId xmlns:a16="http://schemas.microsoft.com/office/drawing/2014/main" xmlns="" id="{771D48F7-D893-41F7-8B20-A252833A501E}"/>
              </a:ext>
            </a:extLst>
          </p:cNvPr>
          <p:cNvGrpSpPr/>
          <p:nvPr/>
        </p:nvGrpSpPr>
        <p:grpSpPr>
          <a:xfrm>
            <a:off x="4909192" y="3727442"/>
            <a:ext cx="675445" cy="665861"/>
            <a:chOff x="5522785" y="1820755"/>
            <a:chExt cx="1011408" cy="997057"/>
          </a:xfrm>
        </p:grpSpPr>
        <p:sp>
          <p:nvSpPr>
            <p:cNvPr id="39" name="矩形 33">
              <a:extLst>
                <a:ext uri="{FF2B5EF4-FFF2-40B4-BE49-F238E27FC236}">
                  <a16:creationId xmlns:a16="http://schemas.microsoft.com/office/drawing/2014/main" xmlns="" id="{CF13B2C2-08B4-4456-A1EB-BC1413D78E2D}"/>
                </a:ext>
              </a:extLst>
            </p:cNvPr>
            <p:cNvSpPr/>
            <p:nvPr/>
          </p:nvSpPr>
          <p:spPr>
            <a:xfrm>
              <a:off x="5522785" y="2079623"/>
              <a:ext cx="738189" cy="738189"/>
            </a:xfrm>
            <a:prstGeom prst="rect">
              <a:avLst/>
            </a:prstGeom>
            <a:no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bg2">
                    <a:lumMod val="25000"/>
                  </a:schemeClr>
                </a:solidFill>
                <a:latin typeface="Century Gothic" panose="020B0502020202020204" pitchFamily="34" charset="0"/>
                <a:ea typeface="汉仪夏日体W" panose="00020600040101010101" pitchFamily="18" charset="-122"/>
              </a:endParaRPr>
            </a:p>
          </p:txBody>
        </p:sp>
        <p:sp>
          <p:nvSpPr>
            <p:cNvPr id="40" name="draw-check-mark_17153">
              <a:extLst>
                <a:ext uri="{FF2B5EF4-FFF2-40B4-BE49-F238E27FC236}">
                  <a16:creationId xmlns:a16="http://schemas.microsoft.com/office/drawing/2014/main" xmlns="" id="{B3395451-A695-49D1-94AC-ABC3CBFAED7D}"/>
                </a:ext>
              </a:extLst>
            </p:cNvPr>
            <p:cNvSpPr>
              <a:spLocks noChangeAspect="1"/>
            </p:cNvSpPr>
            <p:nvPr/>
          </p:nvSpPr>
          <p:spPr bwMode="auto">
            <a:xfrm>
              <a:off x="5522785" y="1820755"/>
              <a:ext cx="1011408" cy="971657"/>
            </a:xfrm>
            <a:custGeom>
              <a:avLst/>
              <a:gdLst>
                <a:gd name="T0" fmla="*/ 114 w 276"/>
                <a:gd name="T1" fmla="*/ 257 h 265"/>
                <a:gd name="T2" fmla="*/ 143 w 276"/>
                <a:gd name="T3" fmla="*/ 249 h 265"/>
                <a:gd name="T4" fmla="*/ 263 w 276"/>
                <a:gd name="T5" fmla="*/ 35 h 265"/>
                <a:gd name="T6" fmla="*/ 234 w 276"/>
                <a:gd name="T7" fmla="*/ 17 h 265"/>
                <a:gd name="T8" fmla="*/ 117 w 276"/>
                <a:gd name="T9" fmla="*/ 210 h 265"/>
                <a:gd name="T10" fmla="*/ 42 w 276"/>
                <a:gd name="T11" fmla="*/ 140 h 265"/>
                <a:gd name="T12" fmla="*/ 18 w 276"/>
                <a:gd name="T13" fmla="*/ 164 h 265"/>
                <a:gd name="T14" fmla="*/ 114 w 276"/>
                <a:gd name="T15" fmla="*/ 257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265">
                  <a:moveTo>
                    <a:pt x="114" y="257"/>
                  </a:moveTo>
                  <a:cubicBezTo>
                    <a:pt x="123" y="265"/>
                    <a:pt x="141" y="262"/>
                    <a:pt x="143" y="249"/>
                  </a:cubicBezTo>
                  <a:cubicBezTo>
                    <a:pt x="155" y="168"/>
                    <a:pt x="217" y="99"/>
                    <a:pt x="263" y="35"/>
                  </a:cubicBezTo>
                  <a:cubicBezTo>
                    <a:pt x="276" y="17"/>
                    <a:pt x="246" y="0"/>
                    <a:pt x="234" y="17"/>
                  </a:cubicBezTo>
                  <a:cubicBezTo>
                    <a:pt x="191" y="77"/>
                    <a:pt x="138" y="139"/>
                    <a:pt x="117" y="210"/>
                  </a:cubicBezTo>
                  <a:cubicBezTo>
                    <a:pt x="93" y="186"/>
                    <a:pt x="69" y="162"/>
                    <a:pt x="42" y="140"/>
                  </a:cubicBezTo>
                  <a:cubicBezTo>
                    <a:pt x="25" y="126"/>
                    <a:pt x="0" y="150"/>
                    <a:pt x="18" y="164"/>
                  </a:cubicBezTo>
                  <a:cubicBezTo>
                    <a:pt x="53" y="192"/>
                    <a:pt x="83" y="225"/>
                    <a:pt x="114" y="257"/>
                  </a:cubicBezTo>
                  <a:close/>
                </a:path>
              </a:pathLst>
            </a:custGeom>
            <a:solidFill>
              <a:schemeClr val="accent4"/>
            </a:solidFill>
            <a:ln>
              <a:noFill/>
            </a:ln>
          </p:spPr>
          <p:txBody>
            <a:bodyPr/>
            <a:lstStyle/>
            <a:p>
              <a:endParaRPr lang="en-SG"/>
            </a:p>
          </p:txBody>
        </p:sp>
      </p:grpSp>
      <p:grpSp>
        <p:nvGrpSpPr>
          <p:cNvPr id="36" name="组合 35">
            <a:extLst>
              <a:ext uri="{FF2B5EF4-FFF2-40B4-BE49-F238E27FC236}">
                <a16:creationId xmlns:a16="http://schemas.microsoft.com/office/drawing/2014/main" xmlns="" id="{8EB14940-0446-4851-AC18-4F9A08F8CA62}"/>
              </a:ext>
            </a:extLst>
          </p:cNvPr>
          <p:cNvGrpSpPr/>
          <p:nvPr/>
        </p:nvGrpSpPr>
        <p:grpSpPr>
          <a:xfrm>
            <a:off x="4909192" y="5304791"/>
            <a:ext cx="675445" cy="665861"/>
            <a:chOff x="5522785" y="1820755"/>
            <a:chExt cx="1011408" cy="997057"/>
          </a:xfrm>
        </p:grpSpPr>
        <p:sp>
          <p:nvSpPr>
            <p:cNvPr id="37" name="矩形 36">
              <a:extLst>
                <a:ext uri="{FF2B5EF4-FFF2-40B4-BE49-F238E27FC236}">
                  <a16:creationId xmlns:a16="http://schemas.microsoft.com/office/drawing/2014/main" xmlns="" id="{1FF57FD9-A07B-42C2-A9C5-8980564CE9E1}"/>
                </a:ext>
              </a:extLst>
            </p:cNvPr>
            <p:cNvSpPr/>
            <p:nvPr/>
          </p:nvSpPr>
          <p:spPr>
            <a:xfrm>
              <a:off x="5522785" y="2079623"/>
              <a:ext cx="738189" cy="738189"/>
            </a:xfrm>
            <a:prstGeom prst="rect">
              <a:avLst/>
            </a:prstGeom>
            <a:no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bg2">
                    <a:lumMod val="25000"/>
                  </a:schemeClr>
                </a:solidFill>
                <a:latin typeface="Century Gothic" panose="020B0502020202020204" pitchFamily="34" charset="0"/>
                <a:ea typeface="汉仪夏日体W" panose="00020600040101010101" pitchFamily="18" charset="-122"/>
              </a:endParaRPr>
            </a:p>
          </p:txBody>
        </p:sp>
        <p:sp>
          <p:nvSpPr>
            <p:cNvPr id="38" name="draw-check-mark_17153">
              <a:extLst>
                <a:ext uri="{FF2B5EF4-FFF2-40B4-BE49-F238E27FC236}">
                  <a16:creationId xmlns:a16="http://schemas.microsoft.com/office/drawing/2014/main" xmlns="" id="{E9F7CFD7-D66F-4615-9728-A382DC2177B0}"/>
                </a:ext>
              </a:extLst>
            </p:cNvPr>
            <p:cNvSpPr>
              <a:spLocks noChangeAspect="1"/>
            </p:cNvSpPr>
            <p:nvPr/>
          </p:nvSpPr>
          <p:spPr bwMode="auto">
            <a:xfrm>
              <a:off x="5522785" y="1820755"/>
              <a:ext cx="1011408" cy="971657"/>
            </a:xfrm>
            <a:custGeom>
              <a:avLst/>
              <a:gdLst>
                <a:gd name="T0" fmla="*/ 114 w 276"/>
                <a:gd name="T1" fmla="*/ 257 h 265"/>
                <a:gd name="T2" fmla="*/ 143 w 276"/>
                <a:gd name="T3" fmla="*/ 249 h 265"/>
                <a:gd name="T4" fmla="*/ 263 w 276"/>
                <a:gd name="T5" fmla="*/ 35 h 265"/>
                <a:gd name="T6" fmla="*/ 234 w 276"/>
                <a:gd name="T7" fmla="*/ 17 h 265"/>
                <a:gd name="T8" fmla="*/ 117 w 276"/>
                <a:gd name="T9" fmla="*/ 210 h 265"/>
                <a:gd name="T10" fmla="*/ 42 w 276"/>
                <a:gd name="T11" fmla="*/ 140 h 265"/>
                <a:gd name="T12" fmla="*/ 18 w 276"/>
                <a:gd name="T13" fmla="*/ 164 h 265"/>
                <a:gd name="T14" fmla="*/ 114 w 276"/>
                <a:gd name="T15" fmla="*/ 257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265">
                  <a:moveTo>
                    <a:pt x="114" y="257"/>
                  </a:moveTo>
                  <a:cubicBezTo>
                    <a:pt x="123" y="265"/>
                    <a:pt x="141" y="262"/>
                    <a:pt x="143" y="249"/>
                  </a:cubicBezTo>
                  <a:cubicBezTo>
                    <a:pt x="155" y="168"/>
                    <a:pt x="217" y="99"/>
                    <a:pt x="263" y="35"/>
                  </a:cubicBezTo>
                  <a:cubicBezTo>
                    <a:pt x="276" y="17"/>
                    <a:pt x="246" y="0"/>
                    <a:pt x="234" y="17"/>
                  </a:cubicBezTo>
                  <a:cubicBezTo>
                    <a:pt x="191" y="77"/>
                    <a:pt x="138" y="139"/>
                    <a:pt x="117" y="210"/>
                  </a:cubicBezTo>
                  <a:cubicBezTo>
                    <a:pt x="93" y="186"/>
                    <a:pt x="69" y="162"/>
                    <a:pt x="42" y="140"/>
                  </a:cubicBezTo>
                  <a:cubicBezTo>
                    <a:pt x="25" y="126"/>
                    <a:pt x="0" y="150"/>
                    <a:pt x="18" y="164"/>
                  </a:cubicBezTo>
                  <a:cubicBezTo>
                    <a:pt x="53" y="192"/>
                    <a:pt x="83" y="225"/>
                    <a:pt x="114" y="257"/>
                  </a:cubicBezTo>
                  <a:close/>
                </a:path>
              </a:pathLst>
            </a:custGeom>
            <a:solidFill>
              <a:srgbClr val="DC4140"/>
            </a:solidFill>
            <a:ln>
              <a:noFill/>
            </a:ln>
          </p:spPr>
          <p:txBody>
            <a:bodyPr/>
            <a:lstStyle/>
            <a:p>
              <a:endParaRPr lang="en-SG"/>
            </a:p>
          </p:txBody>
        </p:sp>
      </p:grpSp>
      <p:sp>
        <p:nvSpPr>
          <p:cNvPr id="43" name="TextBox 42">
            <a:extLst>
              <a:ext uri="{FF2B5EF4-FFF2-40B4-BE49-F238E27FC236}">
                <a16:creationId xmlns:a16="http://schemas.microsoft.com/office/drawing/2014/main" xmlns="" id="{E6027EE4-5ACB-4448-8BD6-ADDDD427411A}"/>
              </a:ext>
            </a:extLst>
          </p:cNvPr>
          <p:cNvSpPr txBox="1"/>
          <p:nvPr/>
        </p:nvSpPr>
        <p:spPr>
          <a:xfrm>
            <a:off x="5965370" y="5408724"/>
            <a:ext cx="4953000"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Soạn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Hành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động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nói</a:t>
            </a:r>
            <a:endParaRPr lang="en-SG" sz="3200" b="1" i="1" dirty="0">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xmlns="" id="{FB56E494-37F8-4D40-BF82-BA5C22CA1A0D}"/>
              </a:ext>
            </a:extLst>
          </p:cNvPr>
          <p:cNvSpPr txBox="1"/>
          <p:nvPr/>
        </p:nvSpPr>
        <p:spPr>
          <a:xfrm>
            <a:off x="5924555" y="2326822"/>
            <a:ext cx="5940873"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Lập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duy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tóm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endParaRPr lang="en-SG" sz="3200" b="1" dirty="0">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xmlns="" id="{06DEAF78-33FB-4C1B-A82D-06050A5D77AE}"/>
              </a:ext>
            </a:extLst>
          </p:cNvPr>
          <p:cNvSpPr txBox="1"/>
          <p:nvPr/>
        </p:nvSpPr>
        <p:spPr>
          <a:xfrm>
            <a:off x="5924555" y="3441106"/>
            <a:ext cx="5690501" cy="1569660"/>
          </a:xfrm>
          <a:prstGeom prst="rect">
            <a:avLst/>
          </a:prstGeom>
          <a:noFill/>
        </p:spPr>
        <p:txBody>
          <a:bodyPr wrap="square" rtlCol="0">
            <a:spAutoFit/>
          </a:bodyPr>
          <a:lstStyle/>
          <a:p>
            <a:pPr algn="just"/>
            <a:r>
              <a:rPr lang="en-US" sz="3200" b="1" dirty="0" err="1">
                <a:latin typeface="Times New Roman" panose="02020603050405020304" pitchFamily="18" charset="0"/>
                <a:ea typeface="Calibri" panose="020F0502020204030204" pitchFamily="34" charset="0"/>
                <a:cs typeface="Times New Roman" panose="02020603050405020304" pitchFamily="18" charset="0"/>
              </a:rPr>
              <a:t>Lên</a:t>
            </a:r>
            <a:r>
              <a:rPr lang="en-US" sz="3200" b="1" dirty="0">
                <a:latin typeface="Times New Roman" panose="02020603050405020304" pitchFamily="18" charset="0"/>
                <a:ea typeface="Calibri" panose="020F0502020204030204" pitchFamily="34" charset="0"/>
                <a:cs typeface="Times New Roman" panose="02020603050405020304" pitchFamily="18" charset="0"/>
              </a:rPr>
              <a:t> ý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tưởng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cho</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chủ</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đề</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Tuổi</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trẻ</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VN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hôm</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nay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cần</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làm</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gì</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để</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lòng</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yêu</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3200" b="1" i="1" dirty="0">
                <a:latin typeface="Times New Roman" panose="02020603050405020304" pitchFamily="18" charset="0"/>
                <a:ea typeface="Calibri" panose="020F0502020204030204" pitchFamily="34" charset="0"/>
                <a:cs typeface="Times New Roman" panose="02020603050405020304" pitchFamily="18" charset="0"/>
              </a:rPr>
              <a:t>?</a:t>
            </a:r>
            <a:endParaRPr lang="en-SG" sz="3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34225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circle(in)">
                                      <p:cBhvr>
                                        <p:cTn id="12" dur="20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randombar(horizontal)">
                                      <p:cBhvr>
                                        <p:cTn id="17" dur="500"/>
                                        <p:tgtEl>
                                          <p:spTgt spid="3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randombar(horizontal)">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randombar(horizontal)">
                                      <p:cBhvr>
                                        <p:cTn id="25" dur="500"/>
                                        <p:tgtEl>
                                          <p:spTgt spid="3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randombar(horizontal)">
                                      <p:cBhvr>
                                        <p:cTn id="28" dur="5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randombar(horizontal)">
                                      <p:cBhvr>
                                        <p:cTn id="33" dur="500"/>
                                        <p:tgtEl>
                                          <p:spTgt spid="3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randombar(horizontal)">
                                      <p:cBhvr>
                                        <p:cTn id="3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3" grpId="0"/>
      <p:bldP spid="44" grpId="0"/>
      <p:bldP spid="4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DEE798D1-71BB-4E49-8AC0-8CABC346CE5E}"/>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Freeform 5">
            <a:extLst>
              <a:ext uri="{FF2B5EF4-FFF2-40B4-BE49-F238E27FC236}">
                <a16:creationId xmlns:a16="http://schemas.microsoft.com/office/drawing/2014/main" xmlns="" id="{06D98674-A534-4537-92C8-408398D25A06}"/>
              </a:ext>
            </a:extLst>
          </p:cNvPr>
          <p:cNvSpPr>
            <a:spLocks noEditPoints="1"/>
          </p:cNvSpPr>
          <p:nvPr/>
        </p:nvSpPr>
        <p:spPr bwMode="auto">
          <a:xfrm>
            <a:off x="607219" y="128020"/>
            <a:ext cx="10977563" cy="6186205"/>
          </a:xfrm>
          <a:custGeom>
            <a:avLst/>
            <a:gdLst>
              <a:gd name="T0" fmla="*/ 5995 w 6021"/>
              <a:gd name="T1" fmla="*/ 2925 h 4063"/>
              <a:gd name="T2" fmla="*/ 5862 w 6021"/>
              <a:gd name="T3" fmla="*/ 2482 h 4063"/>
              <a:gd name="T4" fmla="*/ 5803 w 6021"/>
              <a:gd name="T5" fmla="*/ 2440 h 4063"/>
              <a:gd name="T6" fmla="*/ 5694 w 6021"/>
              <a:gd name="T7" fmla="*/ 2388 h 4063"/>
              <a:gd name="T8" fmla="*/ 5697 w 6021"/>
              <a:gd name="T9" fmla="*/ 2270 h 4063"/>
              <a:gd name="T10" fmla="*/ 5739 w 6021"/>
              <a:gd name="T11" fmla="*/ 2096 h 4063"/>
              <a:gd name="T12" fmla="*/ 5441 w 6021"/>
              <a:gd name="T13" fmla="*/ 1401 h 4063"/>
              <a:gd name="T14" fmla="*/ 5210 w 6021"/>
              <a:gd name="T15" fmla="*/ 1227 h 4063"/>
              <a:gd name="T16" fmla="*/ 4985 w 6021"/>
              <a:gd name="T17" fmla="*/ 1176 h 4063"/>
              <a:gd name="T18" fmla="*/ 4694 w 6021"/>
              <a:gd name="T19" fmla="*/ 432 h 4063"/>
              <a:gd name="T20" fmla="*/ 4607 w 6021"/>
              <a:gd name="T21" fmla="*/ 409 h 4063"/>
              <a:gd name="T22" fmla="*/ 4412 w 6021"/>
              <a:gd name="T23" fmla="*/ 380 h 4063"/>
              <a:gd name="T24" fmla="*/ 4266 w 6021"/>
              <a:gd name="T25" fmla="*/ 597 h 4063"/>
              <a:gd name="T26" fmla="*/ 3401 w 6021"/>
              <a:gd name="T27" fmla="*/ 410 h 4063"/>
              <a:gd name="T28" fmla="*/ 2404 w 6021"/>
              <a:gd name="T29" fmla="*/ 18 h 4063"/>
              <a:gd name="T30" fmla="*/ 2024 w 6021"/>
              <a:gd name="T31" fmla="*/ 25 h 4063"/>
              <a:gd name="T32" fmla="*/ 1906 w 6021"/>
              <a:gd name="T33" fmla="*/ 301 h 4063"/>
              <a:gd name="T34" fmla="*/ 1698 w 6021"/>
              <a:gd name="T35" fmla="*/ 629 h 4063"/>
              <a:gd name="T36" fmla="*/ 1686 w 6021"/>
              <a:gd name="T37" fmla="*/ 636 h 4063"/>
              <a:gd name="T38" fmla="*/ 1612 w 6021"/>
              <a:gd name="T39" fmla="*/ 672 h 4063"/>
              <a:gd name="T40" fmla="*/ 1614 w 6021"/>
              <a:gd name="T41" fmla="*/ 800 h 4063"/>
              <a:gd name="T42" fmla="*/ 1371 w 6021"/>
              <a:gd name="T43" fmla="*/ 1075 h 4063"/>
              <a:gd name="T44" fmla="*/ 1228 w 6021"/>
              <a:gd name="T45" fmla="*/ 1029 h 4063"/>
              <a:gd name="T46" fmla="*/ 827 w 6021"/>
              <a:gd name="T47" fmla="*/ 1038 h 4063"/>
              <a:gd name="T48" fmla="*/ 765 w 6021"/>
              <a:gd name="T49" fmla="*/ 1090 h 4063"/>
              <a:gd name="T50" fmla="*/ 478 w 6021"/>
              <a:gd name="T51" fmla="*/ 1520 h 4063"/>
              <a:gd name="T52" fmla="*/ 453 w 6021"/>
              <a:gd name="T53" fmla="*/ 1633 h 4063"/>
              <a:gd name="T54" fmla="*/ 347 w 6021"/>
              <a:gd name="T55" fmla="*/ 1918 h 4063"/>
              <a:gd name="T56" fmla="*/ 114 w 6021"/>
              <a:gd name="T57" fmla="*/ 2236 h 4063"/>
              <a:gd name="T58" fmla="*/ 391 w 6021"/>
              <a:gd name="T59" fmla="*/ 2098 h 4063"/>
              <a:gd name="T60" fmla="*/ 334 w 6021"/>
              <a:gd name="T61" fmla="*/ 2415 h 4063"/>
              <a:gd name="T62" fmla="*/ 206 w 6021"/>
              <a:gd name="T63" fmla="*/ 2560 h 4063"/>
              <a:gd name="T64" fmla="*/ 52 w 6021"/>
              <a:gd name="T65" fmla="*/ 2947 h 4063"/>
              <a:gd name="T66" fmla="*/ 335 w 6021"/>
              <a:gd name="T67" fmla="*/ 2624 h 4063"/>
              <a:gd name="T68" fmla="*/ 381 w 6021"/>
              <a:gd name="T69" fmla="*/ 2630 h 4063"/>
              <a:gd name="T70" fmla="*/ 75 w 6021"/>
              <a:gd name="T71" fmla="*/ 2952 h 4063"/>
              <a:gd name="T72" fmla="*/ 173 w 6021"/>
              <a:gd name="T73" fmla="*/ 3255 h 4063"/>
              <a:gd name="T74" fmla="*/ 767 w 6021"/>
              <a:gd name="T75" fmla="*/ 3517 h 4063"/>
              <a:gd name="T76" fmla="*/ 1241 w 6021"/>
              <a:gd name="T77" fmla="*/ 3658 h 4063"/>
              <a:gd name="T78" fmla="*/ 1880 w 6021"/>
              <a:gd name="T79" fmla="*/ 3639 h 4063"/>
              <a:gd name="T80" fmla="*/ 2151 w 6021"/>
              <a:gd name="T81" fmla="*/ 3612 h 4063"/>
              <a:gd name="T82" fmla="*/ 1960 w 6021"/>
              <a:gd name="T83" fmla="*/ 3737 h 4063"/>
              <a:gd name="T84" fmla="*/ 1707 w 6021"/>
              <a:gd name="T85" fmla="*/ 3856 h 4063"/>
              <a:gd name="T86" fmla="*/ 1962 w 6021"/>
              <a:gd name="T87" fmla="*/ 3862 h 4063"/>
              <a:gd name="T88" fmla="*/ 1850 w 6021"/>
              <a:gd name="T89" fmla="*/ 3986 h 4063"/>
              <a:gd name="T90" fmla="*/ 1776 w 6021"/>
              <a:gd name="T91" fmla="*/ 4033 h 4063"/>
              <a:gd name="T92" fmla="*/ 1783 w 6021"/>
              <a:gd name="T93" fmla="*/ 4042 h 4063"/>
              <a:gd name="T94" fmla="*/ 1915 w 6021"/>
              <a:gd name="T95" fmla="*/ 3985 h 4063"/>
              <a:gd name="T96" fmla="*/ 2575 w 6021"/>
              <a:gd name="T97" fmla="*/ 4050 h 4063"/>
              <a:gd name="T98" fmla="*/ 3129 w 6021"/>
              <a:gd name="T99" fmla="*/ 4040 h 4063"/>
              <a:gd name="T100" fmla="*/ 3447 w 6021"/>
              <a:gd name="T101" fmla="*/ 4014 h 4063"/>
              <a:gd name="T102" fmla="*/ 3813 w 6021"/>
              <a:gd name="T103" fmla="*/ 3920 h 4063"/>
              <a:gd name="T104" fmla="*/ 4005 w 6021"/>
              <a:gd name="T105" fmla="*/ 3888 h 4063"/>
              <a:gd name="T106" fmla="*/ 4143 w 6021"/>
              <a:gd name="T107" fmla="*/ 3887 h 4063"/>
              <a:gd name="T108" fmla="*/ 5112 w 6021"/>
              <a:gd name="T109" fmla="*/ 3874 h 4063"/>
              <a:gd name="T110" fmla="*/ 5121 w 6021"/>
              <a:gd name="T111" fmla="*/ 3504 h 4063"/>
              <a:gd name="T112" fmla="*/ 5211 w 6021"/>
              <a:gd name="T113" fmla="*/ 3552 h 4063"/>
              <a:gd name="T114" fmla="*/ 5583 w 6021"/>
              <a:gd name="T115" fmla="*/ 3427 h 4063"/>
              <a:gd name="T116" fmla="*/ 5859 w 6021"/>
              <a:gd name="T117" fmla="*/ 3023 h 4063"/>
              <a:gd name="T118" fmla="*/ 5865 w 6021"/>
              <a:gd name="T119" fmla="*/ 3119 h 4063"/>
              <a:gd name="T120" fmla="*/ 5991 w 6021"/>
              <a:gd name="T121" fmla="*/ 3141 h 4063"/>
              <a:gd name="T122" fmla="*/ 5038 w 6021"/>
              <a:gd name="T123" fmla="*/ 1208 h 4063"/>
              <a:gd name="T124" fmla="*/ 4341 w 6021"/>
              <a:gd name="T125" fmla="*/ 710 h 4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21" h="4063">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nvGrpSpPr>
          <p:cNvPr id="4" name="组合 56">
            <a:extLst>
              <a:ext uri="{FF2B5EF4-FFF2-40B4-BE49-F238E27FC236}">
                <a16:creationId xmlns:a16="http://schemas.microsoft.com/office/drawing/2014/main" xmlns="" id="{A9A63F40-7392-4561-85D2-66EC3150A2AD}"/>
              </a:ext>
            </a:extLst>
          </p:cNvPr>
          <p:cNvGrpSpPr/>
          <p:nvPr/>
        </p:nvGrpSpPr>
        <p:grpSpPr>
          <a:xfrm>
            <a:off x="1996551" y="3427150"/>
            <a:ext cx="8198900" cy="3302830"/>
            <a:chOff x="1548265" y="3628625"/>
            <a:chExt cx="8930255" cy="3597449"/>
          </a:xfrm>
        </p:grpSpPr>
        <p:pic>
          <p:nvPicPr>
            <p:cNvPr id="6" name="图片 50">
              <a:extLst>
                <a:ext uri="{FF2B5EF4-FFF2-40B4-BE49-F238E27FC236}">
                  <a16:creationId xmlns:a16="http://schemas.microsoft.com/office/drawing/2014/main" xmlns="" id="{DAA5FE26-FC54-4B4F-A491-FE41A883D6B1}"/>
                </a:ext>
              </a:extLst>
            </p:cNvPr>
            <p:cNvPicPr>
              <a:picLocks noChangeAspect="1"/>
            </p:cNvPicPr>
            <p:nvPr/>
          </p:nvPicPr>
          <p:blipFill>
            <a:blip r:embed="rId3" cstate="print"/>
            <a:stretch>
              <a:fillRect/>
            </a:stretch>
          </p:blipFill>
          <p:spPr>
            <a:xfrm>
              <a:off x="1548265" y="3628625"/>
              <a:ext cx="1549862" cy="3597449"/>
            </a:xfrm>
            <a:prstGeom prst="rect">
              <a:avLst/>
            </a:prstGeom>
          </p:spPr>
        </p:pic>
        <p:pic>
          <p:nvPicPr>
            <p:cNvPr id="7" name="图形 51">
              <a:extLst>
                <a:ext uri="{FF2B5EF4-FFF2-40B4-BE49-F238E27FC236}">
                  <a16:creationId xmlns:a16="http://schemas.microsoft.com/office/drawing/2014/main" xmlns="" id="{6206F53E-21A4-4AF0-A691-21BB0C4E9482}"/>
                </a:ext>
              </a:extLst>
            </p:cNvPr>
            <p:cNvPicPr>
              <a:picLocks noChangeAspect="1"/>
            </p:cNvPicPr>
            <p:nvPr/>
          </p:nvPicPr>
          <p:blipFill>
            <a:blip r:embed="rId4" cstate="print"/>
            <a:stretch>
              <a:fillRect/>
            </a:stretch>
          </p:blipFill>
          <p:spPr>
            <a:xfrm>
              <a:off x="3515565" y="3845153"/>
              <a:ext cx="1304450" cy="3380921"/>
            </a:xfrm>
            <a:prstGeom prst="rect">
              <a:avLst/>
            </a:prstGeom>
          </p:spPr>
        </p:pic>
        <p:pic>
          <p:nvPicPr>
            <p:cNvPr id="8" name="图片 52">
              <a:extLst>
                <a:ext uri="{FF2B5EF4-FFF2-40B4-BE49-F238E27FC236}">
                  <a16:creationId xmlns:a16="http://schemas.microsoft.com/office/drawing/2014/main" xmlns="" id="{247D5272-2939-424D-B3EA-7F96B038C588}"/>
                </a:ext>
              </a:extLst>
            </p:cNvPr>
            <p:cNvPicPr>
              <a:picLocks noChangeAspect="1"/>
            </p:cNvPicPr>
            <p:nvPr/>
          </p:nvPicPr>
          <p:blipFill>
            <a:blip r:embed="rId5" cstate="print"/>
            <a:stretch>
              <a:fillRect/>
            </a:stretch>
          </p:blipFill>
          <p:spPr>
            <a:xfrm>
              <a:off x="5237453" y="3628625"/>
              <a:ext cx="1307437" cy="3554690"/>
            </a:xfrm>
            <a:prstGeom prst="rect">
              <a:avLst/>
            </a:prstGeom>
          </p:spPr>
        </p:pic>
        <p:pic>
          <p:nvPicPr>
            <p:cNvPr id="9" name="图片 53">
              <a:extLst>
                <a:ext uri="{FF2B5EF4-FFF2-40B4-BE49-F238E27FC236}">
                  <a16:creationId xmlns:a16="http://schemas.microsoft.com/office/drawing/2014/main" xmlns="" id="{BBDDF655-F35E-4215-9FF6-B77446B9AA7C}"/>
                </a:ext>
              </a:extLst>
            </p:cNvPr>
            <p:cNvPicPr>
              <a:picLocks noChangeAspect="1"/>
            </p:cNvPicPr>
            <p:nvPr/>
          </p:nvPicPr>
          <p:blipFill>
            <a:blip r:embed="rId6" cstate="print"/>
            <a:stretch>
              <a:fillRect/>
            </a:stretch>
          </p:blipFill>
          <p:spPr>
            <a:xfrm>
              <a:off x="6962328" y="4022292"/>
              <a:ext cx="1158635" cy="3203782"/>
            </a:xfrm>
            <a:prstGeom prst="rect">
              <a:avLst/>
            </a:prstGeom>
          </p:spPr>
        </p:pic>
        <p:pic>
          <p:nvPicPr>
            <p:cNvPr id="10" name="图片 54">
              <a:extLst>
                <a:ext uri="{FF2B5EF4-FFF2-40B4-BE49-F238E27FC236}">
                  <a16:creationId xmlns:a16="http://schemas.microsoft.com/office/drawing/2014/main" xmlns="" id="{DFEE8CE5-1486-4856-94F6-8B84FF645402}"/>
                </a:ext>
              </a:extLst>
            </p:cNvPr>
            <p:cNvPicPr>
              <a:picLocks noChangeAspect="1"/>
            </p:cNvPicPr>
            <p:nvPr/>
          </p:nvPicPr>
          <p:blipFill>
            <a:blip r:embed="rId7" cstate="print"/>
            <a:stretch>
              <a:fillRect/>
            </a:stretch>
          </p:blipFill>
          <p:spPr>
            <a:xfrm>
              <a:off x="8538400" y="3845153"/>
              <a:ext cx="1940120" cy="3359542"/>
            </a:xfrm>
            <a:prstGeom prst="rect">
              <a:avLst/>
            </a:prstGeom>
          </p:spPr>
        </p:pic>
      </p:grpSp>
      <p:sp>
        <p:nvSpPr>
          <p:cNvPr id="5" name="文本框 55">
            <a:extLst>
              <a:ext uri="{FF2B5EF4-FFF2-40B4-BE49-F238E27FC236}">
                <a16:creationId xmlns:a16="http://schemas.microsoft.com/office/drawing/2014/main" xmlns="" id="{18B67EEA-0015-423C-9C59-E7AA6ECF8974}"/>
              </a:ext>
            </a:extLst>
          </p:cNvPr>
          <p:cNvSpPr txBox="1"/>
          <p:nvPr/>
        </p:nvSpPr>
        <p:spPr>
          <a:xfrm>
            <a:off x="1667262" y="1769180"/>
            <a:ext cx="8503630" cy="1200329"/>
          </a:xfrm>
          <a:prstGeom prst="rect">
            <a:avLst/>
          </a:prstGeom>
          <a:noFill/>
          <a:effectLst>
            <a:outerShdw blurRad="50800" dist="38100" dir="5400000" algn="t" rotWithShape="0">
              <a:prstClr val="black">
                <a:alpha val="40000"/>
              </a:prstClr>
            </a:outerShdw>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7200" b="1" dirty="0" err="1">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Hẹn</a:t>
            </a:r>
            <a:r>
              <a:rPr lang="en-US" altLang="zh-CN" sz="7200" b="1" dirty="0">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 </a:t>
            </a:r>
            <a:r>
              <a:rPr lang="en-US" altLang="zh-CN" sz="7200" b="1" dirty="0" err="1">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gặp</a:t>
            </a:r>
            <a:r>
              <a:rPr lang="en-US" altLang="zh-CN" sz="7200" b="1" dirty="0">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 </a:t>
            </a:r>
            <a:r>
              <a:rPr lang="en-US" altLang="zh-CN" sz="7200" b="1" dirty="0" err="1">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lại</a:t>
            </a:r>
            <a:r>
              <a:rPr lang="en-US" altLang="zh-CN" sz="7200" b="1" dirty="0">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 </a:t>
            </a:r>
            <a:r>
              <a:rPr lang="en-US" altLang="zh-CN" sz="7200" b="1" dirty="0" err="1">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các</a:t>
            </a:r>
            <a:r>
              <a:rPr lang="en-US" altLang="zh-CN" sz="7200" b="1" dirty="0">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 </a:t>
            </a:r>
            <a:r>
              <a:rPr lang="en-US" altLang="zh-CN" sz="7200" b="1" dirty="0" err="1">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em</a:t>
            </a:r>
            <a:r>
              <a:rPr lang="en-US" altLang="zh-CN" sz="7200" b="1" dirty="0">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a:t>
            </a:r>
            <a:endParaRPr kumimoji="0" lang="zh-CN" altLang="en-US" sz="7200" b="1" u="none" strike="noStrike" kern="1200" cap="none" spc="0" normalizeH="0" baseline="0" noProof="0" dirty="0">
              <a:ln w="28575">
                <a:solidFill>
                  <a:prstClr val="white"/>
                </a:solidFill>
              </a:ln>
              <a:solidFill>
                <a:srgbClr val="E9562B"/>
              </a:solidFill>
              <a:effectLst/>
              <a:uLnTx/>
              <a:uFillTx/>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xmlns="" val="2937247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áº¿t quáº£ hÃ¬nh áº£nh cho ná»n xanh">
            <a:extLst>
              <a:ext uri="{FF2B5EF4-FFF2-40B4-BE49-F238E27FC236}">
                <a16:creationId xmlns:a16="http://schemas.microsoft.com/office/drawing/2014/main" xmlns="" id="{CCD2A5B9-7FD6-41E6-8DCC-D9D6701697C3}"/>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 name="Group 2">
            <a:extLst>
              <a:ext uri="{FF2B5EF4-FFF2-40B4-BE49-F238E27FC236}">
                <a16:creationId xmlns:a16="http://schemas.microsoft.com/office/drawing/2014/main" xmlns="" id="{5B881C8F-9AD0-451C-B192-012520166C41}"/>
              </a:ext>
            </a:extLst>
          </p:cNvPr>
          <p:cNvGrpSpPr/>
          <p:nvPr/>
        </p:nvGrpSpPr>
        <p:grpSpPr>
          <a:xfrm>
            <a:off x="3200400" y="0"/>
            <a:ext cx="8991600" cy="6858000"/>
            <a:chOff x="2806012" y="177800"/>
            <a:chExt cx="11837778" cy="8255000"/>
          </a:xfrm>
          <a:blipFill>
            <a:blip r:embed="rId3">
              <a:extLst>
                <a:ext uri="{28A0092B-C50C-407E-A947-70E740481C1C}">
                  <a14:useLocalDpi xmlns:a14="http://schemas.microsoft.com/office/drawing/2010/main" xmlns="" val="0"/>
                </a:ext>
              </a:extLst>
            </a:blip>
            <a:stretch>
              <a:fillRect/>
            </a:stretch>
          </a:blipFill>
        </p:grpSpPr>
        <p:sp>
          <p:nvSpPr>
            <p:cNvPr id="4" name="Isosceles Triangle 3">
              <a:extLst>
                <a:ext uri="{FF2B5EF4-FFF2-40B4-BE49-F238E27FC236}">
                  <a16:creationId xmlns:a16="http://schemas.microsoft.com/office/drawing/2014/main" xmlns="" id="{B8136CFB-C69A-404C-A1A6-0F62F516542A}"/>
                </a:ext>
              </a:extLst>
            </p:cNvPr>
            <p:cNvSpPr/>
            <p:nvPr/>
          </p:nvSpPr>
          <p:spPr>
            <a:xfrm rot="16200000">
              <a:off x="8424506" y="2162716"/>
              <a:ext cx="8153399" cy="4285169"/>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14363" indent="-157163" algn="l" rtl="0" fontAlgn="base">
                <a:spcBef>
                  <a:spcPct val="0"/>
                </a:spcBef>
                <a:spcAft>
                  <a:spcPct val="0"/>
                </a:spcAft>
                <a:defRPr kern="1200">
                  <a:solidFill>
                    <a:schemeClr val="lt1"/>
                  </a:solidFill>
                  <a:latin typeface="+mn-lt"/>
                  <a:ea typeface="+mn-ea"/>
                  <a:cs typeface="+mn-cs"/>
                </a:defRPr>
              </a:lvl2pPr>
              <a:lvl3pPr marL="1228725" indent="-314325" algn="l" rtl="0" fontAlgn="base">
                <a:spcBef>
                  <a:spcPct val="0"/>
                </a:spcBef>
                <a:spcAft>
                  <a:spcPct val="0"/>
                </a:spcAft>
                <a:defRPr kern="1200">
                  <a:solidFill>
                    <a:schemeClr val="lt1"/>
                  </a:solidFill>
                  <a:latin typeface="+mn-lt"/>
                  <a:ea typeface="+mn-ea"/>
                  <a:cs typeface="+mn-cs"/>
                </a:defRPr>
              </a:lvl3pPr>
              <a:lvl4pPr marL="1843088" indent="-471488" algn="l" rtl="0" fontAlgn="base">
                <a:spcBef>
                  <a:spcPct val="0"/>
                </a:spcBef>
                <a:spcAft>
                  <a:spcPct val="0"/>
                </a:spcAft>
                <a:defRPr kern="1200">
                  <a:solidFill>
                    <a:schemeClr val="lt1"/>
                  </a:solidFill>
                  <a:latin typeface="+mn-lt"/>
                  <a:ea typeface="+mn-ea"/>
                  <a:cs typeface="+mn-cs"/>
                </a:defRPr>
              </a:lvl4pPr>
              <a:lvl5pPr marL="2457450" indent="-62865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5" name="Isosceles Triangle 4">
              <a:extLst>
                <a:ext uri="{FF2B5EF4-FFF2-40B4-BE49-F238E27FC236}">
                  <a16:creationId xmlns:a16="http://schemas.microsoft.com/office/drawing/2014/main" xmlns="" id="{9D457CDC-6642-4B1E-B5A3-2D102734F500}"/>
                </a:ext>
              </a:extLst>
            </p:cNvPr>
            <p:cNvSpPr/>
            <p:nvPr/>
          </p:nvSpPr>
          <p:spPr>
            <a:xfrm rot="10800000">
              <a:off x="6019800" y="177800"/>
              <a:ext cx="8610600" cy="4114800"/>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14363" indent="-157163" algn="l" rtl="0" fontAlgn="base">
                <a:spcBef>
                  <a:spcPct val="0"/>
                </a:spcBef>
                <a:spcAft>
                  <a:spcPct val="0"/>
                </a:spcAft>
                <a:defRPr kern="1200">
                  <a:solidFill>
                    <a:schemeClr val="lt1"/>
                  </a:solidFill>
                  <a:latin typeface="+mn-lt"/>
                  <a:ea typeface="+mn-ea"/>
                  <a:cs typeface="+mn-cs"/>
                </a:defRPr>
              </a:lvl2pPr>
              <a:lvl3pPr marL="1228725" indent="-314325" algn="l" rtl="0" fontAlgn="base">
                <a:spcBef>
                  <a:spcPct val="0"/>
                </a:spcBef>
                <a:spcAft>
                  <a:spcPct val="0"/>
                </a:spcAft>
                <a:defRPr kern="1200">
                  <a:solidFill>
                    <a:schemeClr val="lt1"/>
                  </a:solidFill>
                  <a:latin typeface="+mn-lt"/>
                  <a:ea typeface="+mn-ea"/>
                  <a:cs typeface="+mn-cs"/>
                </a:defRPr>
              </a:lvl3pPr>
              <a:lvl4pPr marL="1843088" indent="-471488" algn="l" rtl="0" fontAlgn="base">
                <a:spcBef>
                  <a:spcPct val="0"/>
                </a:spcBef>
                <a:spcAft>
                  <a:spcPct val="0"/>
                </a:spcAft>
                <a:defRPr kern="1200">
                  <a:solidFill>
                    <a:schemeClr val="lt1"/>
                  </a:solidFill>
                  <a:latin typeface="+mn-lt"/>
                  <a:ea typeface="+mn-ea"/>
                  <a:cs typeface="+mn-cs"/>
                </a:defRPr>
              </a:lvl4pPr>
              <a:lvl5pPr marL="2457450" indent="-62865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6" name="Isosceles Triangle 5">
              <a:extLst>
                <a:ext uri="{FF2B5EF4-FFF2-40B4-BE49-F238E27FC236}">
                  <a16:creationId xmlns:a16="http://schemas.microsoft.com/office/drawing/2014/main" xmlns="" id="{F9043201-281A-4101-9979-9319BB01DC9B}"/>
                </a:ext>
              </a:extLst>
            </p:cNvPr>
            <p:cNvSpPr/>
            <p:nvPr/>
          </p:nvSpPr>
          <p:spPr>
            <a:xfrm>
              <a:off x="2806012" y="2806700"/>
              <a:ext cx="11824388" cy="5626100"/>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14363" indent="-157163" algn="l" rtl="0" fontAlgn="base">
                <a:spcBef>
                  <a:spcPct val="0"/>
                </a:spcBef>
                <a:spcAft>
                  <a:spcPct val="0"/>
                </a:spcAft>
                <a:defRPr kern="1200">
                  <a:solidFill>
                    <a:schemeClr val="lt1"/>
                  </a:solidFill>
                  <a:latin typeface="+mn-lt"/>
                  <a:ea typeface="+mn-ea"/>
                  <a:cs typeface="+mn-cs"/>
                </a:defRPr>
              </a:lvl2pPr>
              <a:lvl3pPr marL="1228725" indent="-314325" algn="l" rtl="0" fontAlgn="base">
                <a:spcBef>
                  <a:spcPct val="0"/>
                </a:spcBef>
                <a:spcAft>
                  <a:spcPct val="0"/>
                </a:spcAft>
                <a:defRPr kern="1200">
                  <a:solidFill>
                    <a:schemeClr val="lt1"/>
                  </a:solidFill>
                  <a:latin typeface="+mn-lt"/>
                  <a:ea typeface="+mn-ea"/>
                  <a:cs typeface="+mn-cs"/>
                </a:defRPr>
              </a:lvl3pPr>
              <a:lvl4pPr marL="1843088" indent="-471488" algn="l" rtl="0" fontAlgn="base">
                <a:spcBef>
                  <a:spcPct val="0"/>
                </a:spcBef>
                <a:spcAft>
                  <a:spcPct val="0"/>
                </a:spcAft>
                <a:defRPr kern="1200">
                  <a:solidFill>
                    <a:schemeClr val="lt1"/>
                  </a:solidFill>
                  <a:latin typeface="+mn-lt"/>
                  <a:ea typeface="+mn-ea"/>
                  <a:cs typeface="+mn-cs"/>
                </a:defRPr>
              </a:lvl4pPr>
              <a:lvl5pPr marL="2457450" indent="-62865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grpSp>
      <p:sp>
        <p:nvSpPr>
          <p:cNvPr id="10" name="TextBox 9">
            <a:extLst>
              <a:ext uri="{FF2B5EF4-FFF2-40B4-BE49-F238E27FC236}">
                <a16:creationId xmlns:a16="http://schemas.microsoft.com/office/drawing/2014/main" xmlns="" id="{11EDA845-9DF3-47B1-BACB-CCE2DFD9C8AB}"/>
              </a:ext>
            </a:extLst>
          </p:cNvPr>
          <p:cNvSpPr txBox="1"/>
          <p:nvPr/>
        </p:nvSpPr>
        <p:spPr>
          <a:xfrm>
            <a:off x="87276" y="1498600"/>
            <a:ext cx="7037424" cy="1323439"/>
          </a:xfrm>
          <a:prstGeom prst="rect">
            <a:avLst/>
          </a:prstGeom>
          <a:noFill/>
        </p:spPr>
        <p:txBody>
          <a:bodyPr wrap="square" rtlCol="0">
            <a:spAutoFit/>
          </a:bodyPr>
          <a:lstStyle/>
          <a:p>
            <a:r>
              <a:rPr lang="en-US" sz="8000" dirty="0" err="1">
                <a:solidFill>
                  <a:srgbClr val="FF0000"/>
                </a:solidFill>
                <a:latin typeface="Segoe Print" panose="02000600000000000000" pitchFamily="2" charset="0"/>
              </a:rPr>
              <a:t>Hịch</a:t>
            </a:r>
            <a:r>
              <a:rPr lang="en-US" sz="8000" dirty="0">
                <a:solidFill>
                  <a:srgbClr val="FF0000"/>
                </a:solidFill>
                <a:latin typeface="Segoe Print" panose="02000600000000000000" pitchFamily="2" charset="0"/>
              </a:rPr>
              <a:t> t</a:t>
            </a:r>
            <a:r>
              <a:rPr lang="vi-VN" sz="8000" dirty="0">
                <a:solidFill>
                  <a:srgbClr val="FF0000"/>
                </a:solidFill>
              </a:rPr>
              <a:t>ư</a:t>
            </a:r>
            <a:r>
              <a:rPr lang="en-US" sz="8000" dirty="0" err="1">
                <a:solidFill>
                  <a:srgbClr val="FF0000"/>
                </a:solidFill>
                <a:latin typeface="Segoe Print" panose="02000600000000000000" pitchFamily="2" charset="0"/>
              </a:rPr>
              <a:t>ớng</a:t>
            </a:r>
            <a:r>
              <a:rPr lang="en-US" sz="8000" dirty="0">
                <a:solidFill>
                  <a:srgbClr val="FF0000"/>
                </a:solidFill>
                <a:latin typeface="Segoe Print" panose="02000600000000000000" pitchFamily="2" charset="0"/>
              </a:rPr>
              <a:t> </a:t>
            </a:r>
            <a:r>
              <a:rPr lang="en-US" sz="8000" dirty="0" err="1">
                <a:solidFill>
                  <a:srgbClr val="FF0000"/>
                </a:solidFill>
                <a:latin typeface="Segoe Print" panose="02000600000000000000" pitchFamily="2" charset="0"/>
              </a:rPr>
              <a:t>sĩ</a:t>
            </a:r>
            <a:endParaRPr lang="en-SG" sz="8000" dirty="0">
              <a:solidFill>
                <a:srgbClr val="FF0000"/>
              </a:solidFill>
              <a:latin typeface="Segoe Print" panose="02000600000000000000" pitchFamily="2" charset="0"/>
            </a:endParaRPr>
          </a:p>
        </p:txBody>
      </p:sp>
      <p:sp>
        <p:nvSpPr>
          <p:cNvPr id="12" name="TextBox 11">
            <a:extLst>
              <a:ext uri="{FF2B5EF4-FFF2-40B4-BE49-F238E27FC236}">
                <a16:creationId xmlns:a16="http://schemas.microsoft.com/office/drawing/2014/main" xmlns="" id="{508EB086-73E0-42E1-890A-9A2B83B9AD0C}"/>
              </a:ext>
            </a:extLst>
          </p:cNvPr>
          <p:cNvSpPr txBox="1"/>
          <p:nvPr/>
        </p:nvSpPr>
        <p:spPr>
          <a:xfrm>
            <a:off x="-753575" y="3360716"/>
            <a:ext cx="5856324" cy="646331"/>
          </a:xfrm>
          <a:prstGeom prst="rect">
            <a:avLst/>
          </a:prstGeom>
          <a:noFill/>
        </p:spPr>
        <p:txBody>
          <a:bodyPr wrap="square" rtlCol="0">
            <a:spAutoFit/>
          </a:bodyPr>
          <a:lstStyle/>
          <a:p>
            <a:pPr algn="r"/>
            <a:r>
              <a:rPr lang="en-US" sz="3600" dirty="0">
                <a:latin typeface="Segoe Print" panose="02000600000000000000" pitchFamily="2" charset="0"/>
              </a:rPr>
              <a:t>_</a:t>
            </a:r>
            <a:r>
              <a:rPr lang="en-US" sz="3600" dirty="0" err="1">
                <a:latin typeface="Segoe Print" panose="02000600000000000000" pitchFamily="2" charset="0"/>
              </a:rPr>
              <a:t>Trần</a:t>
            </a:r>
            <a:r>
              <a:rPr lang="en-US" sz="3600" dirty="0">
                <a:latin typeface="Segoe Print" panose="02000600000000000000" pitchFamily="2" charset="0"/>
              </a:rPr>
              <a:t> </a:t>
            </a:r>
            <a:r>
              <a:rPr lang="en-US" sz="3600" dirty="0" err="1">
                <a:latin typeface="Segoe Print" panose="02000600000000000000" pitchFamily="2" charset="0"/>
              </a:rPr>
              <a:t>Quốc</a:t>
            </a:r>
            <a:r>
              <a:rPr lang="en-US" sz="3600" dirty="0">
                <a:latin typeface="Segoe Print" panose="02000600000000000000" pitchFamily="2" charset="0"/>
              </a:rPr>
              <a:t> </a:t>
            </a:r>
            <a:r>
              <a:rPr lang="en-US" sz="3600" dirty="0" err="1">
                <a:latin typeface="Segoe Print" panose="02000600000000000000" pitchFamily="2" charset="0"/>
              </a:rPr>
              <a:t>Tuấn</a:t>
            </a:r>
            <a:r>
              <a:rPr lang="en-US" sz="3600" dirty="0">
                <a:latin typeface="Segoe Print" panose="02000600000000000000" pitchFamily="2" charset="0"/>
              </a:rPr>
              <a:t>_</a:t>
            </a:r>
            <a:endParaRPr lang="en-SG" sz="3600" dirty="0">
              <a:latin typeface="Segoe Print" panose="02000600000000000000" pitchFamily="2" charset="0"/>
            </a:endParaRPr>
          </a:p>
        </p:txBody>
      </p:sp>
    </p:spTree>
    <p:extLst>
      <p:ext uri="{BB962C8B-B14F-4D97-AF65-F5344CB8AC3E}">
        <p14:creationId xmlns:p14="http://schemas.microsoft.com/office/powerpoint/2010/main" xmlns="" val="290094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3DFE6729-CA17-44FA-86A9-C514B2982FA7}"/>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Rounded Corners 2">
            <a:extLst>
              <a:ext uri="{FF2B5EF4-FFF2-40B4-BE49-F238E27FC236}">
                <a16:creationId xmlns:a16="http://schemas.microsoft.com/office/drawing/2014/main" xmlns="" id="{469E3A6D-86D0-4C14-AB49-FC3CFE4429AD}"/>
              </a:ext>
            </a:extLst>
          </p:cNvPr>
          <p:cNvSpPr/>
          <p:nvPr/>
        </p:nvSpPr>
        <p:spPr>
          <a:xfrm>
            <a:off x="7429499" y="444500"/>
            <a:ext cx="3678731" cy="7809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Tác</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giả</a:t>
            </a:r>
            <a:endParaRPr lang="en-SG" sz="4000" b="1" dirty="0">
              <a:solidFill>
                <a:srgbClr val="FF0000"/>
              </a:solidFill>
              <a:latin typeface="Times New Roman" panose="02020603050405020304" pitchFamily="18" charset="0"/>
              <a:cs typeface="Times New Roman" panose="02020603050405020304" pitchFamily="18" charset="0"/>
            </a:endParaRPr>
          </a:p>
        </p:txBody>
      </p:sp>
      <p:sp>
        <p:nvSpPr>
          <p:cNvPr id="4" name="Vertical Scroll 6">
            <a:extLst>
              <a:ext uri="{FF2B5EF4-FFF2-40B4-BE49-F238E27FC236}">
                <a16:creationId xmlns:a16="http://schemas.microsoft.com/office/drawing/2014/main" xmlns="" id="{AD9C1DE1-F5EC-4636-A396-9FED867C51DF}"/>
              </a:ext>
            </a:extLst>
          </p:cNvPr>
          <p:cNvSpPr/>
          <p:nvPr/>
        </p:nvSpPr>
        <p:spPr>
          <a:xfrm>
            <a:off x="109878" y="387327"/>
            <a:ext cx="5419046" cy="6055334"/>
          </a:xfrm>
          <a:prstGeom prst="verticalScroll">
            <a:avLst/>
          </a:prstGeom>
          <a:blipFill>
            <a:blip r:embed="rId3" cstate="print"/>
            <a:tile tx="0" ty="0" sx="100000" sy="100000" flip="none" algn="tl"/>
          </a:blipFill>
          <a:ln>
            <a:solidFill>
              <a:schemeClr val="accent6">
                <a:lumMod val="75000"/>
              </a:schemeClr>
            </a:solidFill>
          </a:ln>
        </p:spPr>
        <p:style>
          <a:lnRef idx="3">
            <a:schemeClr val="lt1"/>
          </a:lnRef>
          <a:fillRef idx="1001">
            <a:schemeClr val="lt2"/>
          </a:fillRef>
          <a:effectRef idx="1">
            <a:schemeClr val="accent6"/>
          </a:effectRef>
          <a:fontRef idx="minor">
            <a:schemeClr val="lt1"/>
          </a:fontRef>
        </p:style>
        <p:txBody>
          <a:bodyPr rtlCol="0" anchor="ctr"/>
          <a:lstStyle/>
          <a:p>
            <a:pPr algn="ctr" defTabSz="1088539"/>
            <a:endParaRPr lang="en-US" sz="2200" dirty="0">
              <a:solidFill>
                <a:prstClr val="white"/>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EE07A04B-4EC8-4875-A48C-1B4503B6092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71069" y="1238184"/>
            <a:ext cx="3522064" cy="37756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xmlns="" id="{6EC3BA38-AE7D-41B6-A537-C883BEFB4ED2}"/>
              </a:ext>
            </a:extLst>
          </p:cNvPr>
          <p:cNvSpPr txBox="1"/>
          <p:nvPr/>
        </p:nvSpPr>
        <p:spPr>
          <a:xfrm>
            <a:off x="1032968" y="5209207"/>
            <a:ext cx="3522065" cy="1200329"/>
          </a:xfrm>
          <a:prstGeom prst="rect">
            <a:avLst/>
          </a:prstGeom>
          <a:noFill/>
        </p:spPr>
        <p:txBody>
          <a:bodyPr wrap="square" rtlCol="0">
            <a:spAutoFit/>
          </a:bodyPr>
          <a:lstStyle/>
          <a:p>
            <a:pPr algn="ctr" defTabSz="1088539"/>
            <a:r>
              <a:rPr lang="en-US" sz="3600" b="1" i="1" dirty="0" err="1">
                <a:solidFill>
                  <a:prstClr val="black"/>
                </a:solidFill>
                <a:latin typeface="Times New Roman" panose="02020603050405020304" pitchFamily="18" charset="0"/>
                <a:cs typeface="Times New Roman" panose="02020603050405020304" pitchFamily="18" charset="0"/>
              </a:rPr>
              <a:t>Trần</a:t>
            </a:r>
            <a:r>
              <a:rPr lang="en-US" sz="3600" b="1" i="1" dirty="0">
                <a:solidFill>
                  <a:prstClr val="black"/>
                </a:solidFill>
                <a:latin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cs typeface="Times New Roman" panose="02020603050405020304" pitchFamily="18" charset="0"/>
              </a:rPr>
              <a:t>Quốc</a:t>
            </a:r>
            <a:r>
              <a:rPr lang="en-US" sz="3600" b="1" i="1" dirty="0">
                <a:solidFill>
                  <a:prstClr val="black"/>
                </a:solidFill>
                <a:latin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cs typeface="Times New Roman" panose="02020603050405020304" pitchFamily="18" charset="0"/>
              </a:rPr>
              <a:t>Tuấn</a:t>
            </a:r>
            <a:endParaRPr lang="en-US" sz="3600" b="1" i="1" dirty="0">
              <a:solidFill>
                <a:prstClr val="black"/>
              </a:solidFill>
              <a:latin typeface="Times New Roman" panose="02020603050405020304" pitchFamily="18" charset="0"/>
              <a:cs typeface="Times New Roman" panose="02020603050405020304" pitchFamily="18" charset="0"/>
            </a:endParaRPr>
          </a:p>
          <a:p>
            <a:pPr algn="ctr" defTabSz="1088539"/>
            <a:r>
              <a:rPr lang="en-US" sz="3600" b="1" i="1" dirty="0">
                <a:solidFill>
                  <a:prstClr val="black"/>
                </a:solidFill>
                <a:latin typeface="Times New Roman" panose="02020603050405020304" pitchFamily="18" charset="0"/>
                <a:cs typeface="Times New Roman" panose="02020603050405020304" pitchFamily="18" charset="0"/>
              </a:rPr>
              <a:t> (1231? - 1300)</a:t>
            </a:r>
          </a:p>
        </p:txBody>
      </p:sp>
      <p:pic>
        <p:nvPicPr>
          <p:cNvPr id="7" name="图片 2">
            <a:extLst>
              <a:ext uri="{FF2B5EF4-FFF2-40B4-BE49-F238E27FC236}">
                <a16:creationId xmlns:a16="http://schemas.microsoft.com/office/drawing/2014/main" xmlns="" id="{0366F780-EA95-4A7A-A02B-F232459141F8}"/>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883400" y="182716"/>
            <a:ext cx="1536700" cy="1395981"/>
          </a:xfrm>
          <a:prstGeom prst="rect">
            <a:avLst/>
          </a:prstGeom>
        </p:spPr>
      </p:pic>
      <p:sp>
        <p:nvSpPr>
          <p:cNvPr id="8" name="Rectangle 7">
            <a:extLst>
              <a:ext uri="{FF2B5EF4-FFF2-40B4-BE49-F238E27FC236}">
                <a16:creationId xmlns:a16="http://schemas.microsoft.com/office/drawing/2014/main" xmlns="" id="{DD3FA501-F5BD-4270-AB84-D6E39ED51819}"/>
              </a:ext>
            </a:extLst>
          </p:cNvPr>
          <p:cNvSpPr/>
          <p:nvPr/>
        </p:nvSpPr>
        <p:spPr>
          <a:xfrm>
            <a:off x="5748188" y="2114034"/>
            <a:ext cx="5570436" cy="646331"/>
          </a:xfrm>
          <a:prstGeom prst="rect">
            <a:avLst/>
          </a:prstGeom>
        </p:spPr>
        <p:txBody>
          <a:bodyPr wrap="none">
            <a:spAutoFit/>
          </a:bodyPr>
          <a:lstStyle/>
          <a:p>
            <a:pPr marL="285750" indent="-285750" algn="ctr" defTabSz="1088539">
              <a:buFont typeface="Wingdings" panose="05000000000000000000" pitchFamily="2" charset="2"/>
              <a:buChar char="v"/>
            </a:pP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Tức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Hưng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Đạo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vương</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34F1060B-154F-4334-9DE8-116859224E54}"/>
              </a:ext>
            </a:extLst>
          </p:cNvPr>
          <p:cNvSpPr/>
          <p:nvPr/>
        </p:nvSpPr>
        <p:spPr>
          <a:xfrm>
            <a:off x="5592544" y="3104634"/>
            <a:ext cx="5723155" cy="1200329"/>
          </a:xfrm>
          <a:prstGeom prst="rect">
            <a:avLst/>
          </a:prstGeom>
        </p:spPr>
        <p:txBody>
          <a:bodyPr wrap="square">
            <a:spAutoFit/>
          </a:bodyPr>
          <a:lstStyle/>
          <a:p>
            <a:pPr marL="571500" indent="-571500" algn="ctr" defTabSz="1088539">
              <a:buFont typeface="Wingdings" panose="05000000000000000000" pitchFamily="2" charset="2"/>
              <a:buChar char="v"/>
            </a:pPr>
            <a:r>
              <a:rPr lang="en-US" sz="3600" dirty="0" err="1">
                <a:solidFill>
                  <a:prstClr val="black"/>
                </a:solidFill>
                <a:latin typeface="Times New Roman" panose="02020603050405020304" pitchFamily="18" charset="0"/>
                <a:cs typeface="Times New Roman" panose="02020603050405020304" pitchFamily="18" charset="0"/>
              </a:rPr>
              <a:t>Danh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tướng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kiệt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xuất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của</a:t>
            </a:r>
            <a:r>
              <a:rPr lang="en-US" sz="3600" dirty="0">
                <a:solidFill>
                  <a:prstClr val="black"/>
                </a:solidFill>
                <a:latin typeface="Times New Roman" panose="02020603050405020304" pitchFamily="18" charset="0"/>
                <a:cs typeface="Times New Roman" panose="02020603050405020304" pitchFamily="18" charset="0"/>
              </a:rPr>
              <a:t> </a:t>
            </a:r>
          </a:p>
          <a:p>
            <a:pPr algn="ctr" defTabSz="1088539"/>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tộc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dưới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Trần</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D4416786-CAEC-4264-AE5E-84008D2F0486}"/>
              </a:ext>
            </a:extLst>
          </p:cNvPr>
          <p:cNvSpPr/>
          <p:nvPr/>
        </p:nvSpPr>
        <p:spPr>
          <a:xfrm>
            <a:off x="5727700" y="4628634"/>
            <a:ext cx="5567388" cy="1754326"/>
          </a:xfrm>
          <a:prstGeom prst="rect">
            <a:avLst/>
          </a:prstGeom>
        </p:spPr>
        <p:txBody>
          <a:bodyPr wrap="square">
            <a:spAutoFit/>
          </a:bodyPr>
          <a:lstStyle/>
          <a:p>
            <a:pPr marL="571500" indent="-571500" algn="just" defTabSz="1088539">
              <a:buFont typeface="Wingdings" panose="05000000000000000000" pitchFamily="2" charset="2"/>
              <a:buChar char="v"/>
            </a:pPr>
            <a:r>
              <a:rPr lang="en-US" sz="3600" dirty="0" err="1">
                <a:solidFill>
                  <a:prstClr val="black"/>
                </a:solidFill>
                <a:latin typeface="Times New Roman" panose="02020603050405020304" pitchFamily="18" charset="0"/>
                <a:cs typeface="Times New Roman" panose="02020603050405020304" pitchFamily="18" charset="0"/>
              </a:rPr>
              <a:t>Có</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công</a:t>
            </a:r>
            <a:r>
              <a:rPr lang="en-US" sz="3600" dirty="0">
                <a:solidFill>
                  <a:prstClr val="black"/>
                </a:solidFill>
                <a:latin typeface="Times New Roman" panose="02020603050405020304" pitchFamily="18" charset="0"/>
                <a:cs typeface="Times New Roman" panose="02020603050405020304" pitchFamily="18" charset="0"/>
              </a:rPr>
              <a:t> lao to </a:t>
            </a:r>
            <a:r>
              <a:rPr lang="en-US" sz="3600" dirty="0" err="1">
                <a:solidFill>
                  <a:prstClr val="black"/>
                </a:solidFill>
                <a:latin typeface="Times New Roman" panose="02020603050405020304" pitchFamily="18" charset="0"/>
                <a:cs typeface="Times New Roman" panose="02020603050405020304" pitchFamily="18" charset="0"/>
              </a:rPr>
              <a:t>lớn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trong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cuộc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kháng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chiến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chống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quân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Nguyên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Mông</a:t>
            </a:r>
            <a:endParaRPr lang="en-US" sz="3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36246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xmlns="" id="{B30F7047-1614-4D88-BBF8-34BDF9D90477}"/>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4" descr="441">
            <a:extLst>
              <a:ext uri="{FF2B5EF4-FFF2-40B4-BE49-F238E27FC236}">
                <a16:creationId xmlns:a16="http://schemas.microsoft.com/office/drawing/2014/main" xmlns="" id="{BF660078-B069-4C7D-A7FB-7E7577274A30}"/>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76901" y="352118"/>
            <a:ext cx="5522042" cy="613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5">
            <a:extLst>
              <a:ext uri="{FF2B5EF4-FFF2-40B4-BE49-F238E27FC236}">
                <a16:creationId xmlns:a16="http://schemas.microsoft.com/office/drawing/2014/main" xmlns="" id="{845907D7-B66C-4ECB-9D3F-CA19733C4967}"/>
              </a:ext>
            </a:extLst>
          </p:cNvPr>
          <p:cNvSpPr txBox="1">
            <a:spLocks noChangeArrowheads="1"/>
          </p:cNvSpPr>
          <p:nvPr/>
        </p:nvSpPr>
        <p:spPr bwMode="auto">
          <a:xfrm>
            <a:off x="660400" y="1598971"/>
            <a:ext cx="4483100" cy="34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dirty="0" err="1">
                <a:latin typeface="Times New Roman" panose="02020603050405020304" pitchFamily="18" charset="0"/>
                <a:cs typeface="Times New Roman" panose="02020603050405020304" pitchFamily="18" charset="0"/>
              </a:rPr>
              <a:t>Tượng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đài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Trần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Hưng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Đạo</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tại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núi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Yên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Phụ</a:t>
            </a:r>
            <a:r>
              <a:rPr lang="en-US" altLang="en-US" sz="4000" b="1" dirty="0">
                <a:latin typeface="Times New Roman" panose="02020603050405020304" pitchFamily="18" charset="0"/>
                <a:cs typeface="Times New Roman" panose="02020603050405020304" pitchFamily="18" charset="0"/>
              </a:rPr>
              <a:t> </a:t>
            </a:r>
          </a:p>
          <a:p>
            <a:pPr algn="ctr" eaLnBrk="1" hangingPunct="1">
              <a:spcBef>
                <a:spcPct val="50000"/>
              </a:spcBef>
            </a:pPr>
            <a:r>
              <a:rPr lang="en-US" altLang="en-US" sz="4000" b="1" dirty="0">
                <a:latin typeface="Times New Roman" panose="02020603050405020304" pitchFamily="18" charset="0"/>
                <a:cs typeface="Times New Roman" panose="02020603050405020304" pitchFamily="18" charset="0"/>
              </a:rPr>
              <a:t>(</a:t>
            </a:r>
            <a:r>
              <a:rPr lang="en-US" altLang="en-US" sz="4000" b="1" dirty="0" err="1">
                <a:latin typeface="Times New Roman" panose="02020603050405020304" pitchFamily="18" charset="0"/>
                <a:cs typeface="Times New Roman" panose="02020603050405020304" pitchFamily="18" charset="0"/>
              </a:rPr>
              <a:t>Kinh</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Môn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Hải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Dương</a:t>
            </a:r>
            <a:r>
              <a:rPr lang="en-US" altLang="en-US" sz="4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17646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2309</TotalTime>
  <Words>3178</Words>
  <Application>Microsoft Office PowerPoint</Application>
  <PresentationFormat>Custom</PresentationFormat>
  <Paragraphs>356</Paragraphs>
  <Slides>61</Slides>
  <Notes>1</Notes>
  <HiddenSlides>0</HiddenSlides>
  <MMClips>7</MMClips>
  <ScaleCrop>false</ScaleCrop>
  <HeadingPairs>
    <vt:vector size="6" baseType="variant">
      <vt:variant>
        <vt:lpstr>Fonts Used</vt:lpstr>
      </vt:variant>
      <vt:variant>
        <vt:i4>23</vt:i4>
      </vt:variant>
      <vt:variant>
        <vt:lpstr>Theme</vt:lpstr>
      </vt:variant>
      <vt:variant>
        <vt:i4>3</vt:i4>
      </vt:variant>
      <vt:variant>
        <vt:lpstr>Slide Titles</vt:lpstr>
      </vt:variant>
      <vt:variant>
        <vt:i4>61</vt:i4>
      </vt:variant>
    </vt:vector>
  </HeadingPairs>
  <TitlesOfParts>
    <vt:vector size="87" baseType="lpstr">
      <vt:lpstr>Arial</vt:lpstr>
      <vt:lpstr>Times New Roman</vt:lpstr>
      <vt:lpstr>Calibri</vt:lpstr>
      <vt:lpstr>Segoe Print</vt:lpstr>
      <vt:lpstr>Wingdings</vt:lpstr>
      <vt:lpstr>Calibri Light</vt:lpstr>
      <vt:lpstr>等线</vt:lpstr>
      <vt:lpstr>851tegakizatsu</vt:lpstr>
      <vt:lpstr>.VnCentury Schoolbook</vt:lpstr>
      <vt:lpstr>.VnTimeH</vt:lpstr>
      <vt:lpstr>微软雅黑</vt:lpstr>
      <vt:lpstr>汉仪家书简</vt:lpstr>
      <vt:lpstr>宋体</vt:lpstr>
      <vt:lpstr>★儿童字体——迷你简卡通</vt:lpstr>
      <vt:lpstr>.VnArial Narrow</vt:lpstr>
      <vt:lpstr>Symbol</vt:lpstr>
      <vt:lpstr>小考拉体</vt:lpstr>
      <vt:lpstr>黑体</vt:lpstr>
      <vt:lpstr>Tahoma</vt:lpstr>
      <vt:lpstr>MS Mincho</vt:lpstr>
      <vt:lpstr>游ゴシック</vt:lpstr>
      <vt:lpstr>Century Gothic</vt:lpstr>
      <vt:lpstr>汉仪夏日体W</vt:lpstr>
      <vt:lpstr>Office Theme</vt:lpstr>
      <vt:lpstr>1_Office Theme</vt:lpstr>
      <vt:lpstr>2_Office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Welcome</cp:lastModifiedBy>
  <cp:revision>202</cp:revision>
  <dcterms:created xsi:type="dcterms:W3CDTF">2019-03-13T16:43:13Z</dcterms:created>
  <dcterms:modified xsi:type="dcterms:W3CDTF">2021-03-26T08:32:17Z</dcterms:modified>
</cp:coreProperties>
</file>