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1288" r:id="rId2"/>
    <p:sldId id="257" r:id="rId3"/>
    <p:sldId id="281" r:id="rId4"/>
    <p:sldId id="282" r:id="rId5"/>
    <p:sldId id="1321" r:id="rId6"/>
    <p:sldId id="1322" r:id="rId7"/>
    <p:sldId id="1227" r:id="rId8"/>
    <p:sldId id="1229" r:id="rId9"/>
    <p:sldId id="1310" r:id="rId10"/>
    <p:sldId id="265" r:id="rId11"/>
    <p:sldId id="1315" r:id="rId12"/>
    <p:sldId id="1316" r:id="rId13"/>
    <p:sldId id="1292" r:id="rId14"/>
    <p:sldId id="1313" r:id="rId15"/>
    <p:sldId id="1318" r:id="rId16"/>
    <p:sldId id="1293" r:id="rId17"/>
    <p:sldId id="1319" r:id="rId18"/>
    <p:sldId id="1290" r:id="rId19"/>
    <p:sldId id="276" r:id="rId20"/>
    <p:sldId id="1296" r:id="rId21"/>
    <p:sldId id="1309"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
      <p:font typeface=".VnTime" panose="020B7200000000000000" pitchFamily="34" charset="0"/>
      <p:regular r:id="rId30"/>
      <p:bold r:id="rId31"/>
      <p:italic r:id="rId32"/>
      <p:boldItalic r:id="rId33"/>
    </p:embeddedFont>
    <p:embeddedFont>
      <p:font typeface="等线" panose="020B0604020202020204"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0" autoAdjust="0"/>
    <p:restoredTop sz="94660"/>
  </p:normalViewPr>
  <p:slideViewPr>
    <p:cSldViewPr snapToGrid="0">
      <p:cViewPr varScale="1">
        <p:scale>
          <a:sx n="74" d="100"/>
          <a:sy n="74" d="100"/>
        </p:scale>
        <p:origin x="58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C315A-6CEF-4244-93FF-3310573E00F1}" type="datetimeFigureOut">
              <a:rPr lang="zh-CN" altLang="en-US" smtClean="0"/>
              <a:pPr/>
              <a:t>2021/12/30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B52FD-846B-49C8-A125-9151FE0CD370}" type="slidenum">
              <a:rPr lang="zh-CN" altLang="en-US" smtClean="0"/>
              <a:pPr/>
              <a:t>‹#›</a:t>
            </a:fld>
            <a:endParaRPr lang="zh-CN" altLang="en-US"/>
          </a:p>
        </p:txBody>
      </p:sp>
    </p:spTree>
    <p:extLst>
      <p:ext uri="{BB962C8B-B14F-4D97-AF65-F5344CB8AC3E}">
        <p14:creationId xmlns:p14="http://schemas.microsoft.com/office/powerpoint/2010/main" val="102085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2</a:t>
            </a:fld>
            <a:endParaRPr lang="zh-CN" altLang="en-US"/>
          </a:p>
        </p:txBody>
      </p:sp>
    </p:spTree>
    <p:extLst>
      <p:ext uri="{BB962C8B-B14F-4D97-AF65-F5344CB8AC3E}">
        <p14:creationId xmlns:p14="http://schemas.microsoft.com/office/powerpoint/2010/main" val="1675384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12</a:t>
            </a:fld>
            <a:endParaRPr lang="zh-CN" altLang="en-US"/>
          </a:p>
        </p:txBody>
      </p:sp>
    </p:spTree>
    <p:extLst>
      <p:ext uri="{BB962C8B-B14F-4D97-AF65-F5344CB8AC3E}">
        <p14:creationId xmlns:p14="http://schemas.microsoft.com/office/powerpoint/2010/main" val="3181656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13</a:t>
            </a:fld>
            <a:endParaRPr lang="zh-CN" altLang="en-US"/>
          </a:p>
        </p:txBody>
      </p:sp>
    </p:spTree>
    <p:extLst>
      <p:ext uri="{BB962C8B-B14F-4D97-AF65-F5344CB8AC3E}">
        <p14:creationId xmlns:p14="http://schemas.microsoft.com/office/powerpoint/2010/main" val="10936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15</a:t>
            </a:fld>
            <a:endParaRPr lang="zh-CN" altLang="en-US"/>
          </a:p>
        </p:txBody>
      </p:sp>
    </p:spTree>
    <p:extLst>
      <p:ext uri="{BB962C8B-B14F-4D97-AF65-F5344CB8AC3E}">
        <p14:creationId xmlns:p14="http://schemas.microsoft.com/office/powerpoint/2010/main" val="3181656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17</a:t>
            </a:fld>
            <a:endParaRPr lang="zh-CN" altLang="en-US"/>
          </a:p>
        </p:txBody>
      </p:sp>
    </p:spTree>
    <p:extLst>
      <p:ext uri="{BB962C8B-B14F-4D97-AF65-F5344CB8AC3E}">
        <p14:creationId xmlns:p14="http://schemas.microsoft.com/office/powerpoint/2010/main" val="318165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18</a:t>
            </a:fld>
            <a:endParaRPr lang="zh-CN" altLang="en-US"/>
          </a:p>
        </p:txBody>
      </p:sp>
    </p:spTree>
    <p:extLst>
      <p:ext uri="{BB962C8B-B14F-4D97-AF65-F5344CB8AC3E}">
        <p14:creationId xmlns:p14="http://schemas.microsoft.com/office/powerpoint/2010/main" val="3388374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19</a:t>
            </a:fld>
            <a:endParaRPr lang="zh-CN" altLang="en-US"/>
          </a:p>
        </p:txBody>
      </p:sp>
    </p:spTree>
    <p:extLst>
      <p:ext uri="{BB962C8B-B14F-4D97-AF65-F5344CB8AC3E}">
        <p14:creationId xmlns:p14="http://schemas.microsoft.com/office/powerpoint/2010/main" val="331215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20</a:t>
            </a:fld>
            <a:endParaRPr lang="zh-CN" altLang="en-US"/>
          </a:p>
        </p:txBody>
      </p:sp>
    </p:spTree>
    <p:extLst>
      <p:ext uri="{BB962C8B-B14F-4D97-AF65-F5344CB8AC3E}">
        <p14:creationId xmlns:p14="http://schemas.microsoft.com/office/powerpoint/2010/main" val="372350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3</a:t>
            </a:fld>
            <a:endParaRPr lang="zh-CN" altLang="en-US"/>
          </a:p>
        </p:txBody>
      </p:sp>
    </p:spTree>
    <p:extLst>
      <p:ext uri="{BB962C8B-B14F-4D97-AF65-F5344CB8AC3E}">
        <p14:creationId xmlns:p14="http://schemas.microsoft.com/office/powerpoint/2010/main" val="424198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4</a:t>
            </a:fld>
            <a:endParaRPr lang="zh-CN" altLang="en-US"/>
          </a:p>
        </p:txBody>
      </p:sp>
    </p:spTree>
    <p:extLst>
      <p:ext uri="{BB962C8B-B14F-4D97-AF65-F5344CB8AC3E}">
        <p14:creationId xmlns:p14="http://schemas.microsoft.com/office/powerpoint/2010/main" val="106918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5</a:t>
            </a:fld>
            <a:endParaRPr lang="zh-CN" altLang="en-US"/>
          </a:p>
        </p:txBody>
      </p:sp>
    </p:spTree>
    <p:extLst>
      <p:ext uri="{BB962C8B-B14F-4D97-AF65-F5344CB8AC3E}">
        <p14:creationId xmlns:p14="http://schemas.microsoft.com/office/powerpoint/2010/main" val="164879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6</a:t>
            </a:fld>
            <a:endParaRPr lang="zh-CN" altLang="en-US"/>
          </a:p>
        </p:txBody>
      </p:sp>
    </p:spTree>
    <p:extLst>
      <p:ext uri="{BB962C8B-B14F-4D97-AF65-F5344CB8AC3E}">
        <p14:creationId xmlns:p14="http://schemas.microsoft.com/office/powerpoint/2010/main" val="2721658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7</a:t>
            </a:fld>
            <a:endParaRPr lang="zh-CN" altLang="en-US"/>
          </a:p>
        </p:txBody>
      </p:sp>
    </p:spTree>
    <p:extLst>
      <p:ext uri="{BB962C8B-B14F-4D97-AF65-F5344CB8AC3E}">
        <p14:creationId xmlns:p14="http://schemas.microsoft.com/office/powerpoint/2010/main" val="398408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9</a:t>
            </a:fld>
            <a:endParaRPr lang="zh-CN" altLang="en-US"/>
          </a:p>
        </p:txBody>
      </p:sp>
    </p:spTree>
    <p:extLst>
      <p:ext uri="{BB962C8B-B14F-4D97-AF65-F5344CB8AC3E}">
        <p14:creationId xmlns:p14="http://schemas.microsoft.com/office/powerpoint/2010/main" val="398408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10</a:t>
            </a:fld>
            <a:endParaRPr lang="zh-CN" altLang="en-US"/>
          </a:p>
        </p:txBody>
      </p:sp>
    </p:spTree>
    <p:extLst>
      <p:ext uri="{BB962C8B-B14F-4D97-AF65-F5344CB8AC3E}">
        <p14:creationId xmlns:p14="http://schemas.microsoft.com/office/powerpoint/2010/main" val="318165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EB52FD-846B-49C8-A125-9151FE0CD370}" type="slidenum">
              <a:rPr lang="zh-CN" altLang="en-US" smtClean="0"/>
              <a:pPr/>
              <a:t>11</a:t>
            </a:fld>
            <a:endParaRPr lang="zh-CN" altLang="en-US"/>
          </a:p>
        </p:txBody>
      </p:sp>
    </p:spTree>
    <p:extLst>
      <p:ext uri="{BB962C8B-B14F-4D97-AF65-F5344CB8AC3E}">
        <p14:creationId xmlns:p14="http://schemas.microsoft.com/office/powerpoint/2010/main" val="318165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6DB930-48EE-4D55-B875-6BDA118137A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4C7CC9DE-97FD-46A1-8ED9-4F54114E6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D963892-4A53-46F8-A2A7-FC2807ADCA15}"/>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0AB9659B-A829-4FD9-989B-7D0D1E000D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124237-DE9F-4136-BDA1-A8154402DC26}"/>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7878016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75E220-8944-4B4B-B59B-898C236803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EBA8082-1EBF-4A07-8BAB-02126546786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7158FD6-93A2-4045-86FF-9A8EAC68B6FA}"/>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419A1442-24CE-4806-8F16-E3B44C18E3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10A216-AAAB-4371-8006-394F0E2A985E}"/>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4911287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6105CE3-0C4A-407C-AEAD-563A374A93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5D91A64-CF17-424C-AD78-275B9784564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29CAB34-60B3-4D19-B18D-51F137BD6C2F}"/>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22F7E345-F0B0-4D8D-895F-A06B146511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3978309-B8F9-4B1B-ADF8-2E995C67B6F6}"/>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2574444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89FAE3-1BB3-49B5-853F-AA00A9BC53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963DF67-A2AE-4A6D-A72A-C2687E570B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A09CA02-4972-4743-B99B-4850FAB4CC52}"/>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F089FA23-D937-4B06-A4E3-C3D7A3330A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50DD272-C2E9-4180-8F37-3B22C12F9FA9}"/>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4815867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9B9A9B-053E-426F-B467-E9954C9D840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264624B-24DD-4822-95C0-239D9470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EF61FC2-8481-4573-B162-9231B28F6688}"/>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227EC991-357D-4141-99AB-B2F092E123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26E0F9D-58A2-404C-93FA-720D834F6036}"/>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6263543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E4527E-454D-4D97-90F4-51AFCFD3FE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E44AD35-29EB-47CE-BE2D-6195BA357DD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F6243B-46C0-4C83-9621-B5478EC48CC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FC633579-750F-4B6F-9346-9A12AEBAA930}"/>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6" name="页脚占位符 5">
            <a:extLst>
              <a:ext uri="{FF2B5EF4-FFF2-40B4-BE49-F238E27FC236}">
                <a16:creationId xmlns:a16="http://schemas.microsoft.com/office/drawing/2014/main" xmlns="" id="{B54C63C7-E4B8-41F0-90C7-6F7CBA013F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146A21-34B9-4607-AD0D-186F8E56FA03}"/>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38005326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0B692B-C814-450A-82D8-B1970F47456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84C80D2-1920-4AEB-B8AF-30B840716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231A0E4-0B50-43EE-BCF2-B30A346C061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11AA786B-4A06-4B7D-9449-89E033E55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378A1C67-53EB-4018-AA25-2BC6E9BD73C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BE3710B-3897-42A1-BC79-BFFA7A08F371}"/>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8" name="页脚占位符 7">
            <a:extLst>
              <a:ext uri="{FF2B5EF4-FFF2-40B4-BE49-F238E27FC236}">
                <a16:creationId xmlns:a16="http://schemas.microsoft.com/office/drawing/2014/main" xmlns="" id="{F8BAF1AF-49E9-4235-A397-55A0730ED71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A248EB6-86A3-47AA-8FB1-1A77109E2E9F}"/>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31058293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2C7447-D14B-4D78-859E-97CA4FAC74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F171B34-7B98-4C99-BFFF-087CBFC16153}"/>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4" name="页脚占位符 3">
            <a:extLst>
              <a:ext uri="{FF2B5EF4-FFF2-40B4-BE49-F238E27FC236}">
                <a16:creationId xmlns:a16="http://schemas.microsoft.com/office/drawing/2014/main" xmlns="" id="{7737C835-02D1-47D3-9F44-126364DB614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989CFAA-40B4-4C7E-8281-6FBD15820B30}"/>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6192206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97B9CC-0775-4D51-98BB-CE5C3361882B}"/>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3" name="页脚占位符 2">
            <a:extLst>
              <a:ext uri="{FF2B5EF4-FFF2-40B4-BE49-F238E27FC236}">
                <a16:creationId xmlns:a16="http://schemas.microsoft.com/office/drawing/2014/main" xmlns="" id="{AA8CD3A6-AAF4-4AFC-9060-519F31B3560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09755FE-9789-4808-AB39-9B6AC0E827DC}"/>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319787171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E2C96D-32DD-41B5-94B1-04B29027379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5914B79-7765-46D6-AF88-441B60303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5FCF18F-6E5D-4B20-87D9-12AE7B5D5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39E689-3481-4CC2-BF26-B0F7CB75F7A4}"/>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6" name="页脚占位符 5">
            <a:extLst>
              <a:ext uri="{FF2B5EF4-FFF2-40B4-BE49-F238E27FC236}">
                <a16:creationId xmlns:a16="http://schemas.microsoft.com/office/drawing/2014/main" xmlns="" id="{749D2A72-9003-4AB6-BDF6-F382C216C0A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0F27113-D6F6-4F94-B841-885B920FDC86}"/>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5776051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EB26C8-3657-4B44-A09D-E793312586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D4E4C28-C6E7-459F-AD12-1F5CD9721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67A367-8903-4C19-9409-A35CB7106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DD5697-E7DB-4378-88EE-759B50CBD6AB}"/>
              </a:ext>
            </a:extLst>
          </p:cNvPr>
          <p:cNvSpPr>
            <a:spLocks noGrp="1"/>
          </p:cNvSpPr>
          <p:nvPr>
            <p:ph type="dt" sz="half" idx="10"/>
          </p:nvPr>
        </p:nvSpPr>
        <p:spPr/>
        <p:txBody>
          <a:bodyPr/>
          <a:lstStyle/>
          <a:p>
            <a:fld id="{7F115E4B-F170-4170-A21C-7737BD2CEF17}" type="datetimeFigureOut">
              <a:rPr lang="zh-CN" altLang="en-US" smtClean="0"/>
              <a:pPr/>
              <a:t>2021/12/30</a:t>
            </a:fld>
            <a:endParaRPr lang="zh-CN" altLang="en-US"/>
          </a:p>
        </p:txBody>
      </p:sp>
      <p:sp>
        <p:nvSpPr>
          <p:cNvPr id="6" name="页脚占位符 5">
            <a:extLst>
              <a:ext uri="{FF2B5EF4-FFF2-40B4-BE49-F238E27FC236}">
                <a16:creationId xmlns:a16="http://schemas.microsoft.com/office/drawing/2014/main" xmlns="" id="{A59359C0-37FD-42A9-A353-AC0FDD79A88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E072895-1261-459C-8D8E-E60A485EA247}"/>
              </a:ext>
            </a:extLst>
          </p:cNvPr>
          <p:cNvSpPr>
            <a:spLocks noGrp="1"/>
          </p:cNvSpPr>
          <p:nvPr>
            <p:ph type="sldNum" sz="quarter" idx="12"/>
          </p:nvPr>
        </p:nvSpPr>
        <p:spPr/>
        <p:txBody>
          <a:bodyPr/>
          <a:lstStyle/>
          <a:p>
            <a:fld id="{5A3E8A39-B212-4CAF-9B8F-61718DFCD825}" type="slidenum">
              <a:rPr lang="zh-CN" altLang="en-US" smtClean="0"/>
              <a:pPr/>
              <a:t>‹#›</a:t>
            </a:fld>
            <a:endParaRPr lang="zh-CN" altLang="en-US"/>
          </a:p>
        </p:txBody>
      </p:sp>
    </p:spTree>
    <p:extLst>
      <p:ext uri="{BB962C8B-B14F-4D97-AF65-F5344CB8AC3E}">
        <p14:creationId xmlns:p14="http://schemas.microsoft.com/office/powerpoint/2010/main" val="20563958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231DC79-214B-4B5B-AEF9-E3A0AF52E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0BE8E88-66DD-4DEF-A2B8-1B7EFD84C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036A31B-A2C4-4408-BE42-BFAE11351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15E4B-F170-4170-A21C-7737BD2CEF17}" type="datetimeFigureOut">
              <a:rPr lang="zh-CN" altLang="en-US" smtClean="0"/>
              <a:pPr/>
              <a:t>2021/12/30</a:t>
            </a:fld>
            <a:endParaRPr lang="zh-CN" altLang="en-US"/>
          </a:p>
        </p:txBody>
      </p:sp>
      <p:sp>
        <p:nvSpPr>
          <p:cNvPr id="5" name="页脚占位符 4">
            <a:extLst>
              <a:ext uri="{FF2B5EF4-FFF2-40B4-BE49-F238E27FC236}">
                <a16:creationId xmlns:a16="http://schemas.microsoft.com/office/drawing/2014/main" xmlns="" id="{423521A7-1511-46B9-9C8B-95286B12C3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44A8AFF-8416-4B51-B87C-4C2917D98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E8A39-B212-4CAF-9B8F-61718DFCD825}" type="slidenum">
              <a:rPr lang="zh-CN" altLang="en-US" smtClean="0"/>
              <a:pPr/>
              <a:t>‹#›</a:t>
            </a:fld>
            <a:endParaRPr lang="zh-CN" altLang="en-US"/>
          </a:p>
        </p:txBody>
      </p:sp>
      <p:pic>
        <p:nvPicPr>
          <p:cNvPr id="7" name="图片 6">
            <a:extLst>
              <a:ext uri="{FF2B5EF4-FFF2-40B4-BE49-F238E27FC236}">
                <a16:creationId xmlns:a16="http://schemas.microsoft.com/office/drawing/2014/main" xmlns="" id="{CE328E13-95D4-4990-A1E7-9B34F9023A8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52453326-BD06-4D2D-B265-5484D58DEB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0474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hvdic.thivien.net/whv/%E4%BA%A6" TargetMode="External"/><Relationship Id="rId13" Type="http://schemas.openxmlformats.org/officeDocument/2006/relationships/hyperlink" Target="https://hvdic.thivien.net/whv/%E5%AE%B5" TargetMode="External"/><Relationship Id="rId18" Type="http://schemas.openxmlformats.org/officeDocument/2006/relationships/hyperlink" Target="https://hvdic.thivien.net/whv/%E5%90%91" TargetMode="External"/><Relationship Id="rId26" Type="http://schemas.openxmlformats.org/officeDocument/2006/relationships/hyperlink" Target="https://hvdic.thivien.net/whv/%E5%AE%B6" TargetMode="External"/><Relationship Id="rId3" Type="http://schemas.openxmlformats.org/officeDocument/2006/relationships/hyperlink" Target="https://hvdic.thivien.net/whv/%E6%9C%88" TargetMode="External"/><Relationship Id="rId21" Type="http://schemas.openxmlformats.org/officeDocument/2006/relationships/hyperlink" Target="https://hvdic.thivien.net/whv/%E7%9C%8B" TargetMode="External"/><Relationship Id="rId7" Type="http://schemas.openxmlformats.org/officeDocument/2006/relationships/hyperlink" Target="https://hvdic.thivien.net/whv/%E9%85%92" TargetMode="External"/><Relationship Id="rId12" Type="http://schemas.openxmlformats.org/officeDocument/2006/relationships/hyperlink" Target="https://hvdic.thivien.net/whv/%E8%89%AF" TargetMode="External"/><Relationship Id="rId17" Type="http://schemas.openxmlformats.org/officeDocument/2006/relationships/hyperlink" Target="https://hvdic.thivien.net/whv/%E4%BA%BA" TargetMode="External"/><Relationship Id="rId25" Type="http://schemas.openxmlformats.org/officeDocument/2006/relationships/hyperlink" Target="https://hvdic.thivien.net/whv/%E8%A9%A9" TargetMode="External"/><Relationship Id="rId2" Type="http://schemas.openxmlformats.org/officeDocument/2006/relationships/hyperlink" Target="https://hvdic.thivien.net/whv/%E6%9C%9B" TargetMode="External"/><Relationship Id="rId16" Type="http://schemas.openxmlformats.org/officeDocument/2006/relationships/hyperlink" Target="https://hvdic.thivien.net/whv/%E4%BD%95" TargetMode="External"/><Relationship Id="rId20" Type="http://schemas.openxmlformats.org/officeDocument/2006/relationships/hyperlink" Target="https://hvdic.thivien.net/whv/%E5%89%8D" TargetMode="External"/><Relationship Id="rId1" Type="http://schemas.openxmlformats.org/officeDocument/2006/relationships/slideLayout" Target="../slideLayouts/slideLayout7.xml"/><Relationship Id="rId6" Type="http://schemas.openxmlformats.org/officeDocument/2006/relationships/hyperlink" Target="https://hvdic.thivien.net/whv/%E7%84%A1" TargetMode="External"/><Relationship Id="rId11" Type="http://schemas.openxmlformats.org/officeDocument/2006/relationships/hyperlink" Target="https://hvdic.thivien.net/whv/%E6%AD%A4" TargetMode="External"/><Relationship Id="rId24" Type="http://schemas.openxmlformats.org/officeDocument/2006/relationships/hyperlink" Target="https://hvdic.thivien.net/whv/%E9%9A%99" TargetMode="External"/><Relationship Id="rId5" Type="http://schemas.openxmlformats.org/officeDocument/2006/relationships/hyperlink" Target="https://hvdic.thivien.net/whv/%E4%B8%AD" TargetMode="External"/><Relationship Id="rId15" Type="http://schemas.openxmlformats.org/officeDocument/2006/relationships/hyperlink" Target="https://hvdic.thivien.net/whv/%E8%8B%A5" TargetMode="External"/><Relationship Id="rId23" Type="http://schemas.openxmlformats.org/officeDocument/2006/relationships/hyperlink" Target="https://hvdic.thivien.net/whv/%E5%BE%9E" TargetMode="External"/><Relationship Id="rId10" Type="http://schemas.openxmlformats.org/officeDocument/2006/relationships/hyperlink" Target="https://hvdic.thivien.net/whv/%E5%B0%8D" TargetMode="External"/><Relationship Id="rId19" Type="http://schemas.openxmlformats.org/officeDocument/2006/relationships/hyperlink" Target="https://hvdic.thivien.net/whv/%E7%AA%97" TargetMode="External"/><Relationship Id="rId4" Type="http://schemas.openxmlformats.org/officeDocument/2006/relationships/hyperlink" Target="https://hvdic.thivien.net/whv/%E7%8D%84" TargetMode="External"/><Relationship Id="rId9" Type="http://schemas.openxmlformats.org/officeDocument/2006/relationships/hyperlink" Target="https://hvdic.thivien.net/whv/%E8%8A%B1" TargetMode="External"/><Relationship Id="rId14" Type="http://schemas.openxmlformats.org/officeDocument/2006/relationships/hyperlink" Target="https://hvdic.thivien.net/whv/%E5%A5%88" TargetMode="External"/><Relationship Id="rId22" Type="http://schemas.openxmlformats.org/officeDocument/2006/relationships/hyperlink" Target="https://hvdic.thivien.net/whv/%E6%98%8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E70875-0A6A-4C28-9A14-A3698DC950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24"/>
          <a:stretch/>
        </p:blipFill>
        <p:spPr>
          <a:xfrm>
            <a:off x="6533003" y="961736"/>
            <a:ext cx="5234124" cy="4934527"/>
          </a:xfrm>
          <a:prstGeom prst="rect">
            <a:avLst/>
          </a:prstGeom>
        </p:spPr>
      </p:pic>
      <p:sp>
        <p:nvSpPr>
          <p:cNvPr id="4" name="TextBox 3">
            <a:extLst>
              <a:ext uri="{FF2B5EF4-FFF2-40B4-BE49-F238E27FC236}">
                <a16:creationId xmlns:a16="http://schemas.microsoft.com/office/drawing/2014/main" xmlns="" id="{C97B0F38-FF45-4DE0-AC94-EFEB7A71C3F3}"/>
              </a:ext>
            </a:extLst>
          </p:cNvPr>
          <p:cNvSpPr txBox="1"/>
          <p:nvPr/>
        </p:nvSpPr>
        <p:spPr>
          <a:xfrm>
            <a:off x="810491" y="797510"/>
            <a:ext cx="4848507" cy="5262979"/>
          </a:xfrm>
          <a:prstGeom prst="rect">
            <a:avLst/>
          </a:prstGeom>
          <a:solidFill>
            <a:schemeClr val="accent2"/>
          </a:solid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1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t>
            </a:r>
            <a:r>
              <a:rPr lang="vi-VN" sz="4800" dirty="0">
                <a:latin typeface="Times New Roman" panose="02020603050405020304" pitchFamily="18" charset="0"/>
                <a:cs typeface="Times New Roman" panose="02020603050405020304" pitchFamily="18" charset="0"/>
              </a:rPr>
              <a:t>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t>
            </a:r>
            <a:r>
              <a:rPr lang="vi-VN" sz="4800" dirty="0">
                <a:latin typeface="Times New Roman" panose="02020603050405020304" pitchFamily="18" charset="0"/>
                <a:cs typeface="Times New Roman" panose="02020603050405020304" pitchFamily="18" charset="0"/>
              </a:rPr>
              <a:t>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trăng</a:t>
            </a:r>
            <a:endParaRPr lang="en-SG"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183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4074C8-D5E5-416E-8F47-879037DA4D34}"/>
              </a:ext>
            </a:extLst>
          </p:cNvPr>
          <p:cNvSpPr/>
          <p:nvPr/>
        </p:nvSpPr>
        <p:spPr>
          <a:xfrm>
            <a:off x="614216" y="1092196"/>
            <a:ext cx="4022436"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Hai </a:t>
            </a:r>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đầu</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18" name="图片 8">
            <a:extLst>
              <a:ext uri="{FF2B5EF4-FFF2-40B4-BE49-F238E27FC236}">
                <a16:creationId xmlns:a16="http://schemas.microsoft.com/office/drawing/2014/main" xmlns="" id="{A5F47166-E88D-42AE-A3CF-99FA929F2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70" y="972320"/>
            <a:ext cx="1119098" cy="1037095"/>
          </a:xfrm>
          <a:prstGeom prst="rect">
            <a:avLst/>
          </a:prstGeom>
        </p:spPr>
      </p:pic>
      <p:sp>
        <p:nvSpPr>
          <p:cNvPr id="19" name="文本框 27">
            <a:extLst>
              <a:ext uri="{FF2B5EF4-FFF2-40B4-BE49-F238E27FC236}">
                <a16:creationId xmlns:a16="http://schemas.microsoft.com/office/drawing/2014/main" xmlns="" id="{38071626-E00D-4063-B4C2-EB7456E12B89}"/>
              </a:ext>
            </a:extLst>
          </p:cNvPr>
          <p:cNvSpPr txBox="1"/>
          <p:nvPr/>
        </p:nvSpPr>
        <p:spPr>
          <a:xfrm>
            <a:off x="614215" y="1055252"/>
            <a:ext cx="659071" cy="769441"/>
          </a:xfrm>
          <a:prstGeom prst="rect">
            <a:avLst/>
          </a:prstGeom>
          <a:noFill/>
        </p:spPr>
        <p:txBody>
          <a:bodyPr wrap="square" rtlCol="0">
            <a:spAutoFit/>
          </a:bodyPr>
          <a:lstStyle/>
          <a:p>
            <a:pPr algn="ctr"/>
            <a:r>
              <a:rPr lang="en-US" altLang="zh-CN"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Rectangle 19">
            <a:extLst>
              <a:ext uri="{FF2B5EF4-FFF2-40B4-BE49-F238E27FC236}">
                <a16:creationId xmlns:a16="http://schemas.microsoft.com/office/drawing/2014/main" xmlns="" id="{691890F0-0930-4257-81AD-B25545D52CF3}"/>
              </a:ext>
            </a:extLst>
          </p:cNvPr>
          <p:cNvSpPr/>
          <p:nvPr/>
        </p:nvSpPr>
        <p:spPr>
          <a:xfrm>
            <a:off x="5007624" y="391875"/>
            <a:ext cx="6722918" cy="1015663"/>
          </a:xfrm>
          <a:prstGeom prst="rect">
            <a:avLst/>
          </a:prstGeom>
          <a:solidFill>
            <a:schemeClr val="bg2"/>
          </a:solidFill>
        </p:spPr>
        <p:txBody>
          <a:bodyPr wrap="square">
            <a:spAutoFit/>
          </a:bodyPr>
          <a:lstStyle/>
          <a:p>
            <a:r>
              <a:rPr lang="vi-VN" sz="3000" b="1" dirty="0">
                <a:latin typeface="Times New Roman" panose="02020603050405020304" pitchFamily="18" charset="0"/>
                <a:cs typeface="Times New Roman" panose="02020603050405020304" pitchFamily="18" charset="0"/>
              </a:rPr>
              <a:t>Ngục trung vô tửu diệc vô hoa,</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Đối thử lương tiêu nại nhược hà?</a:t>
            </a:r>
            <a:endParaRPr lang="vi-VN" sz="3000" b="1" i="0" dirty="0">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FD512C00-0D94-4EB8-96E2-DE2E8A4A6C21}"/>
              </a:ext>
            </a:extLst>
          </p:cNvPr>
          <p:cNvSpPr/>
          <p:nvPr/>
        </p:nvSpPr>
        <p:spPr>
          <a:xfrm>
            <a:off x="5007624" y="1511117"/>
            <a:ext cx="7437359" cy="1015663"/>
          </a:xfrm>
          <a:prstGeom prst="rect">
            <a:avLst/>
          </a:prstGeom>
          <a:solidFill>
            <a:schemeClr val="bg2"/>
          </a:solidFill>
        </p:spPr>
        <p:txBody>
          <a:bodyPr wrap="square">
            <a:spAutoFit/>
          </a:bodyPr>
          <a:lstStyle/>
          <a:p>
            <a:r>
              <a:rPr lang="en-SG" sz="3000" b="1" i="1" dirty="0">
                <a:latin typeface="Times New Roman" panose="02020603050405020304" pitchFamily="18" charset="0"/>
                <a:cs typeface="Times New Roman" panose="02020603050405020304" pitchFamily="18" charset="0"/>
              </a:rPr>
              <a:t>(</a:t>
            </a:r>
            <a:r>
              <a:rPr lang="vi-VN" sz="3000" b="1" i="1" dirty="0">
                <a:latin typeface="Times New Roman" panose="02020603050405020304" pitchFamily="18" charset="0"/>
                <a:cs typeface="Times New Roman" panose="02020603050405020304" pitchFamily="18" charset="0"/>
              </a:rPr>
              <a:t>Trong tù không rượu cũng không hoa,</a:t>
            </a:r>
            <a:br>
              <a:rPr lang="vi-VN" sz="3000" b="1" i="1" dirty="0">
                <a:latin typeface="Times New Roman" panose="02020603050405020304" pitchFamily="18" charset="0"/>
                <a:cs typeface="Times New Roman" panose="02020603050405020304" pitchFamily="18" charset="0"/>
              </a:rPr>
            </a:br>
            <a:r>
              <a:rPr lang="vi-VN" sz="3000" b="1" i="1" dirty="0">
                <a:latin typeface="Times New Roman" panose="02020603050405020304" pitchFamily="18" charset="0"/>
                <a:cs typeface="Times New Roman" panose="02020603050405020304" pitchFamily="18" charset="0"/>
              </a:rPr>
              <a:t>Trước cảnh đẹp đêm nay biết làm thế nào?</a:t>
            </a:r>
            <a:r>
              <a:rPr lang="en-SG" sz="3000" b="1" i="1" dirty="0">
                <a:latin typeface="Times New Roman" panose="02020603050405020304" pitchFamily="18" charset="0"/>
                <a:cs typeface="Times New Roman" panose="02020603050405020304" pitchFamily="18" charset="0"/>
              </a:rPr>
              <a:t>)</a:t>
            </a:r>
            <a:endParaRPr lang="vi-VN" sz="3000" b="1" i="1" dirty="0">
              <a:effectLst/>
              <a:latin typeface="Times New Roman" panose="02020603050405020304" pitchFamily="18" charset="0"/>
              <a:cs typeface="Times New Roman" panose="02020603050405020304" pitchFamily="18" charset="0"/>
            </a:endParaRPr>
          </a:p>
        </p:txBody>
      </p:sp>
      <p:pic>
        <p:nvPicPr>
          <p:cNvPr id="7" name="图片 24">
            <a:extLst>
              <a:ext uri="{FF2B5EF4-FFF2-40B4-BE49-F238E27FC236}">
                <a16:creationId xmlns:a16="http://schemas.microsoft.com/office/drawing/2014/main" xmlns="" id="{C5248164-1599-4345-AC59-99E0AAAED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70" y="3429000"/>
            <a:ext cx="3452265" cy="2863046"/>
          </a:xfrm>
          <a:prstGeom prst="rect">
            <a:avLst/>
          </a:prstGeom>
          <a:noFill/>
          <a:ln w="9525">
            <a:noFill/>
          </a:ln>
        </p:spPr>
      </p:pic>
      <p:pic>
        <p:nvPicPr>
          <p:cNvPr id="8" name="图片 7">
            <a:extLst>
              <a:ext uri="{FF2B5EF4-FFF2-40B4-BE49-F238E27FC236}">
                <a16:creationId xmlns:a16="http://schemas.microsoft.com/office/drawing/2014/main" xmlns="" id="{6650CF45-225C-43AA-9842-E7A40E5893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824" b="48988"/>
          <a:stretch/>
        </p:blipFill>
        <p:spPr>
          <a:xfrm>
            <a:off x="5007624" y="3141465"/>
            <a:ext cx="882074" cy="956166"/>
          </a:xfrm>
          <a:prstGeom prst="rect">
            <a:avLst/>
          </a:prstGeom>
        </p:spPr>
      </p:pic>
      <p:pic>
        <p:nvPicPr>
          <p:cNvPr id="9" name="图片 7">
            <a:extLst>
              <a:ext uri="{FF2B5EF4-FFF2-40B4-BE49-F238E27FC236}">
                <a16:creationId xmlns:a16="http://schemas.microsoft.com/office/drawing/2014/main" xmlns="" id="{67172706-DDB6-40BE-8B36-6F9AE3AD0C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662" b="23474"/>
          <a:stretch/>
        </p:blipFill>
        <p:spPr>
          <a:xfrm>
            <a:off x="5007624" y="4978244"/>
            <a:ext cx="845368" cy="956165"/>
          </a:xfrm>
          <a:prstGeom prst="rect">
            <a:avLst/>
          </a:prstGeom>
        </p:spPr>
      </p:pic>
      <p:sp>
        <p:nvSpPr>
          <p:cNvPr id="10" name="文本框 30">
            <a:extLst>
              <a:ext uri="{FF2B5EF4-FFF2-40B4-BE49-F238E27FC236}">
                <a16:creationId xmlns:a16="http://schemas.microsoft.com/office/drawing/2014/main" xmlns="" id="{E245165E-EAEC-4278-A914-28AF18953D32}"/>
              </a:ext>
            </a:extLst>
          </p:cNvPr>
          <p:cNvSpPr txBox="1"/>
          <p:nvPr/>
        </p:nvSpPr>
        <p:spPr>
          <a:xfrm>
            <a:off x="6096000" y="3141793"/>
            <a:ext cx="5908765" cy="954107"/>
          </a:xfrm>
          <a:prstGeom prst="rect">
            <a:avLst/>
          </a:prstGeom>
          <a:solidFill>
            <a:schemeClr val="accent4">
              <a:lumMod val="40000"/>
              <a:lumOff val="60000"/>
            </a:schemeClr>
          </a:solidFill>
        </p:spPr>
        <p:txBody>
          <a:bodyPr wrap="square" rtlCol="0">
            <a:spAutoFit/>
          </a:bodyPr>
          <a:lstStyle/>
          <a:p>
            <a:pPr algn="just"/>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Hoàn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cảnh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ngắm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trăng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Bác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có</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gì</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đặc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biệt</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38">
            <a:extLst>
              <a:ext uri="{FF2B5EF4-FFF2-40B4-BE49-F238E27FC236}">
                <a16:creationId xmlns:a16="http://schemas.microsoft.com/office/drawing/2014/main" xmlns="" id="{428A5F3C-C9E6-492C-8224-8158A1007D18}"/>
              </a:ext>
            </a:extLst>
          </p:cNvPr>
          <p:cNvSpPr txBox="1"/>
          <p:nvPr/>
        </p:nvSpPr>
        <p:spPr>
          <a:xfrm>
            <a:off x="6059054" y="4261035"/>
            <a:ext cx="6132945" cy="2246769"/>
          </a:xfrm>
          <a:prstGeom prst="rect">
            <a:avLst/>
          </a:prstGeom>
          <a:solidFill>
            <a:schemeClr val="accent4">
              <a:lumMod val="40000"/>
              <a:lumOff val="60000"/>
            </a:schemeClr>
          </a:solidFill>
        </p:spPr>
        <p:txBody>
          <a:bodyPr wrap="square" rtlCol="0">
            <a:spAutoFit/>
          </a:bodyPr>
          <a:lstStyle/>
          <a:p>
            <a:pPr algn="just"/>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Tâm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trạng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Bác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tr</a:t>
            </a:r>
            <a:r>
              <a:rPr lang="vi-VN" altLang="zh-CN" sz="2800" b="1" dirty="0">
                <a:latin typeface="Times New Roman" panose="02020603050405020304" pitchFamily="18" charset="0"/>
                <a:ea typeface="微软雅黑" panose="020B0503020204020204" pitchFamily="34" charset="-122"/>
                <a:cs typeface="Times New Roman" panose="02020603050405020304" pitchFamily="18" charset="0"/>
              </a:rPr>
              <a:t>ư</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ớc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đêm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trăng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hiện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thế</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nào</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Đối</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chiếu</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bản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Phiên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âm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Dịch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nghĩa</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Dịch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a:t>
            </a:r>
            <a:r>
              <a:rPr lang="vi-VN" altLang="zh-CN" sz="2800" b="1" dirty="0">
                <a:latin typeface="Times New Roman" panose="02020603050405020304" pitchFamily="18" charset="0"/>
                <a:ea typeface="微软雅黑" panose="020B0503020204020204" pitchFamily="34" charset="-122"/>
                <a:cs typeface="Times New Roman" panose="02020603050405020304" pitchFamily="18" charset="0"/>
              </a:rPr>
              <a:t>ơ</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và</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cho</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biết</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câu</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a:t>
            </a:r>
            <a:r>
              <a:rPr lang="vi-VN" altLang="zh-CN" sz="2800" b="1" dirty="0">
                <a:latin typeface="Times New Roman" panose="02020603050405020304" pitchFamily="18" charset="0"/>
                <a:ea typeface="微软雅黑" panose="020B0503020204020204" pitchFamily="34" charset="-122"/>
                <a:cs typeface="Times New Roman" panose="02020603050405020304" pitchFamily="18" charset="0"/>
              </a:rPr>
              <a:t>ơ</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dịch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đã</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hiện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chính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xác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tâm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trạng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Bác</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ch</a:t>
            </a:r>
            <a:r>
              <a:rPr lang="vi-VN" altLang="zh-CN" sz="2800" b="1" dirty="0">
                <a:latin typeface="Times New Roman" panose="02020603050405020304" pitchFamily="18" charset="0"/>
                <a:ea typeface="微软雅黑" panose="020B0503020204020204" pitchFamily="34" charset="-122"/>
                <a:cs typeface="Times New Roman" panose="02020603050405020304" pitchFamily="18" charset="0"/>
              </a:rPr>
              <a:t>ư</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a? </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6964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0" grpId="0" animBg="1"/>
      <p:bldP spid="27"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9">
            <a:extLst>
              <a:ext uri="{FF2B5EF4-FFF2-40B4-BE49-F238E27FC236}">
                <a16:creationId xmlns:a16="http://schemas.microsoft.com/office/drawing/2014/main" xmlns="" id="{A450EDF1-A35E-4BC3-836D-BE1BBDFCFF3B}"/>
              </a:ext>
            </a:extLst>
          </p:cNvPr>
          <p:cNvSpPr txBox="1">
            <a:spLocks noChangeArrowheads="1"/>
          </p:cNvSpPr>
          <p:nvPr/>
        </p:nvSpPr>
        <p:spPr bwMode="auto">
          <a:xfrm>
            <a:off x="3713118" y="1880224"/>
            <a:ext cx="6486526" cy="646331"/>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Ngục</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trung</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u="sng" dirty="0" err="1">
                <a:solidFill>
                  <a:schemeClr val="bg1"/>
                </a:solidFill>
                <a:effectLst>
                  <a:outerShdw blurRad="38100" dist="38100" dir="2700000" algn="tl">
                    <a:srgbClr val="000000"/>
                  </a:outerShdw>
                </a:effectLst>
                <a:latin typeface="Times New Roman" pitchFamily="18" charset="0"/>
                <a:cs typeface="Times New Roman" pitchFamily="18" charset="0"/>
              </a:rPr>
              <a:t>vô</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tửu</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diệc</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u="sng" dirty="0" err="1">
                <a:solidFill>
                  <a:schemeClr val="bg1"/>
                </a:solidFill>
                <a:effectLst>
                  <a:outerShdw blurRad="38100" dist="38100" dir="2700000" algn="tl">
                    <a:srgbClr val="000000"/>
                  </a:outerShdw>
                </a:effectLst>
                <a:latin typeface="Times New Roman" pitchFamily="18" charset="0"/>
                <a:cs typeface="Times New Roman" pitchFamily="18" charset="0"/>
              </a:rPr>
              <a:t>vô</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hoa</a:t>
            </a:r>
            <a:endParaRPr lang="en-US" sz="3600" i="1"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13" name="Rectangle: Rounded Corners 9">
            <a:extLst>
              <a:ext uri="{FF2B5EF4-FFF2-40B4-BE49-F238E27FC236}">
                <a16:creationId xmlns:a16="http://schemas.microsoft.com/office/drawing/2014/main" xmlns="" id="{1A1F9DAC-79C2-4B43-915D-950F7AAC6053}"/>
              </a:ext>
            </a:extLst>
          </p:cNvPr>
          <p:cNvSpPr/>
          <p:nvPr/>
        </p:nvSpPr>
        <p:spPr>
          <a:xfrm>
            <a:off x="3826163" y="358239"/>
            <a:ext cx="5211819"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a:solidFill>
                  <a:srgbClr val="FF0000"/>
                </a:solidFill>
                <a:latin typeface="Times New Roman" panose="02020603050405020304" pitchFamily="18" charset="0"/>
                <a:cs typeface="Times New Roman" panose="02020603050405020304" pitchFamily="18" charset="0"/>
              </a:rPr>
              <a:t>a</a:t>
            </a:r>
            <a:r>
              <a:rPr lang="en-SG" sz="4000" b="1" dirty="0" smtClean="0">
                <a:solidFill>
                  <a:srgbClr val="FF0000"/>
                </a:solidFill>
                <a:latin typeface="Times New Roman" panose="02020603050405020304" pitchFamily="18" charset="0"/>
                <a:cs typeface="Times New Roman" panose="02020603050405020304" pitchFamily="18" charset="0"/>
              </a:rPr>
              <a:t>.  </a:t>
            </a:r>
            <a:r>
              <a:rPr lang="en-SG" sz="4000" b="1" dirty="0">
                <a:solidFill>
                  <a:srgbClr val="FF0000"/>
                </a:solidFill>
                <a:latin typeface="Times New Roman" panose="02020603050405020304" pitchFamily="18" charset="0"/>
                <a:cs typeface="Times New Roman" panose="02020603050405020304" pitchFamily="18" charset="0"/>
              </a:rPr>
              <a:t>Hai </a:t>
            </a:r>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đầu</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17" name="Text Box 52">
            <a:extLst>
              <a:ext uri="{FF2B5EF4-FFF2-40B4-BE49-F238E27FC236}">
                <a16:creationId xmlns:a16="http://schemas.microsoft.com/office/drawing/2014/main" xmlns="" id="{1FBF2050-C7C3-4E2B-AB87-40C7DD1506C9}"/>
              </a:ext>
            </a:extLst>
          </p:cNvPr>
          <p:cNvSpPr txBox="1">
            <a:spLocks noChangeArrowheads="1"/>
          </p:cNvSpPr>
          <p:nvPr/>
        </p:nvSpPr>
        <p:spPr bwMode="auto">
          <a:xfrm>
            <a:off x="176498" y="3042013"/>
            <a:ext cx="3033990" cy="584775"/>
          </a:xfrm>
          <a:prstGeom prst="rect">
            <a:avLst/>
          </a:prstGeom>
          <a:solidFill>
            <a:schemeClr val="accent4">
              <a:lumMod val="40000"/>
              <a:lumOff val="60000"/>
            </a:schemeClr>
          </a:solidFill>
          <a:ln w="9525">
            <a:noFill/>
            <a:miter lim="800000"/>
            <a:headEnd/>
            <a:tailEnd/>
          </a:ln>
          <a:effectLst/>
        </p:spPr>
        <p:txBody>
          <a:bodyPr wrap="square">
            <a:spAutoFit/>
          </a:bodyPr>
          <a:lstStyle/>
          <a:p>
            <a:pPr eaLnBrk="1" hangingPunct="1">
              <a:spcBef>
                <a:spcPct val="50000"/>
              </a:spcBef>
              <a:defRPr/>
            </a:pP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Điệp</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smtClean="0">
                <a:effectLst>
                  <a:outerShdw blurRad="38100" dist="38100" dir="2700000" algn="tl">
                    <a:srgbClr val="000000"/>
                  </a:outerShdw>
                </a:effectLst>
                <a:latin typeface="Times New Roman" pitchFamily="18" charset="0"/>
                <a:cs typeface="Times New Roman" pitchFamily="18" charset="0"/>
              </a:rPr>
              <a:t>từ</a:t>
            </a:r>
            <a:r>
              <a:rPr lang="en-US" sz="3200" dirty="0" smtClean="0">
                <a:effectLst>
                  <a:outerShdw blurRad="38100" dist="38100" dir="2700000" algn="tl">
                    <a:srgbClr val="000000"/>
                  </a:outerShdw>
                </a:effectLst>
                <a:latin typeface="Times New Roman" pitchFamily="18" charset="0"/>
                <a:cs typeface="Times New Roman" pitchFamily="18" charset="0"/>
              </a:rPr>
              <a:t> </a:t>
            </a:r>
            <a:r>
              <a:rPr lang="en-US" sz="3200" dirty="0">
                <a:effectLst>
                  <a:outerShdw blurRad="38100" dist="38100" dir="2700000" algn="tl">
                    <a:srgbClr val="000000"/>
                  </a:outerShdw>
                </a:effectLst>
                <a:latin typeface="Times New Roman" pitchFamily="18" charset="0"/>
                <a:cs typeface="Times New Roman" pitchFamily="18" charset="0"/>
              </a:rPr>
              <a:t>“</a:t>
            </a:r>
            <a:r>
              <a:rPr lang="en-US" sz="3200" dirty="0" err="1">
                <a:effectLst>
                  <a:outerShdw blurRad="38100" dist="38100" dir="2700000" algn="tl">
                    <a:srgbClr val="000000"/>
                  </a:outerShdw>
                </a:effectLst>
                <a:latin typeface="Times New Roman" pitchFamily="18" charset="0"/>
                <a:cs typeface="Times New Roman" pitchFamily="18" charset="0"/>
              </a:rPr>
              <a:t>vô</a:t>
            </a:r>
            <a:r>
              <a:rPr lang="en-US" sz="3200" dirty="0">
                <a:effectLst>
                  <a:outerShdw blurRad="38100" dist="38100" dir="2700000" algn="tl">
                    <a:srgbClr val="000000"/>
                  </a:outerShdw>
                </a:effectLst>
                <a:latin typeface="Times New Roman" pitchFamily="18" charset="0"/>
                <a:cs typeface="Times New Roman" pitchFamily="18" charset="0"/>
              </a:rPr>
              <a:t>”</a:t>
            </a:r>
          </a:p>
        </p:txBody>
      </p:sp>
      <p:sp>
        <p:nvSpPr>
          <p:cNvPr id="21" name="Text Box 52">
            <a:extLst>
              <a:ext uri="{FF2B5EF4-FFF2-40B4-BE49-F238E27FC236}">
                <a16:creationId xmlns:a16="http://schemas.microsoft.com/office/drawing/2014/main" xmlns="" id="{F3BACE52-1F82-43E3-8CD6-E90BFD09DF3C}"/>
              </a:ext>
            </a:extLst>
          </p:cNvPr>
          <p:cNvSpPr txBox="1">
            <a:spLocks noChangeArrowheads="1"/>
          </p:cNvSpPr>
          <p:nvPr/>
        </p:nvSpPr>
        <p:spPr bwMode="auto">
          <a:xfrm>
            <a:off x="3644348" y="3021805"/>
            <a:ext cx="8547652"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eaLnBrk="1" hangingPunct="1">
              <a:spcBef>
                <a:spcPct val="50000"/>
              </a:spcBef>
              <a:defRPr/>
            </a:pPr>
            <a:r>
              <a:rPr lang="en-US" sz="3200" dirty="0">
                <a:effectLst>
                  <a:outerShdw blurRad="38100" dist="38100" dir="2700000" algn="tl">
                    <a:srgbClr val="000000"/>
                  </a:outerShdw>
                </a:effectLst>
                <a:latin typeface="Times New Roman" pitchFamily="18" charset="0"/>
                <a:cs typeface="Times New Roman" pitchFamily="18" charset="0"/>
                <a:sym typeface="Wingdings" pitchFamily="2" charset="2"/>
              </a:rPr>
              <a:t></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Nhấn</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mạnh</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smtClean="0">
                <a:effectLst>
                  <a:outerShdw blurRad="38100" dist="38100" dir="2700000" algn="tl">
                    <a:srgbClr val="000000"/>
                  </a:outerShdw>
                </a:effectLst>
                <a:latin typeface="Times New Roman" pitchFamily="18" charset="0"/>
                <a:cs typeface="Times New Roman" pitchFamily="18" charset="0"/>
              </a:rPr>
              <a:t>hoàn</a:t>
            </a:r>
            <a:r>
              <a:rPr lang="en-US" sz="3200" dirty="0" smtClean="0">
                <a:effectLst>
                  <a:outerShdw blurRad="38100" dist="38100" dir="2700000" algn="tl">
                    <a:srgbClr val="000000"/>
                  </a:outerShdw>
                </a:effectLst>
                <a:latin typeface="Times New Roman" pitchFamily="18" charset="0"/>
                <a:cs typeface="Times New Roman" pitchFamily="18" charset="0"/>
              </a:rPr>
              <a:t> </a:t>
            </a:r>
            <a:r>
              <a:rPr lang="en-US" sz="3200" dirty="0" err="1" smtClean="0">
                <a:effectLst>
                  <a:outerShdw blurRad="38100" dist="38100" dir="2700000" algn="tl">
                    <a:srgbClr val="000000"/>
                  </a:outerShdw>
                </a:effectLst>
                <a:latin typeface="Times New Roman" pitchFamily="18" charset="0"/>
                <a:cs typeface="Times New Roman" pitchFamily="18" charset="0"/>
              </a:rPr>
              <a:t>cảnh</a:t>
            </a:r>
            <a:r>
              <a:rPr lang="en-US" sz="3200" dirty="0" smtClean="0">
                <a:effectLst>
                  <a:outerShdw blurRad="38100" dist="38100" dir="2700000" algn="tl">
                    <a:srgbClr val="000000"/>
                  </a:outerShdw>
                </a:effectLst>
                <a:latin typeface="Times New Roman" pitchFamily="18" charset="0"/>
                <a:cs typeface="Times New Roman" pitchFamily="18" charset="0"/>
              </a:rPr>
              <a:t>: </a:t>
            </a:r>
            <a:r>
              <a:rPr lang="en-US" sz="3200" dirty="0" err="1" smtClean="0">
                <a:effectLst>
                  <a:outerShdw blurRad="38100" dist="38100" dir="2700000" algn="tl">
                    <a:srgbClr val="000000"/>
                  </a:outerShdw>
                </a:effectLst>
                <a:latin typeface="Times New Roman" pitchFamily="18" charset="0"/>
                <a:cs typeface="Times New Roman" pitchFamily="18" charset="0"/>
              </a:rPr>
              <a:t>sự</a:t>
            </a:r>
            <a:r>
              <a:rPr lang="en-US" sz="3200" dirty="0" smtClean="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thiếu</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thốn</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của</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người</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tù</a:t>
            </a:r>
            <a:r>
              <a:rPr lang="en-US" sz="3200" dirty="0">
                <a:effectLst>
                  <a:outerShdw blurRad="38100" dist="38100" dir="2700000" algn="tl">
                    <a:srgbClr val="000000"/>
                  </a:outerShdw>
                </a:effectLst>
                <a:latin typeface="Times New Roman" pitchFamily="18" charset="0"/>
                <a:cs typeface="Times New Roman" pitchFamily="18" charset="0"/>
              </a:rPr>
              <a:t>.</a:t>
            </a:r>
          </a:p>
        </p:txBody>
      </p:sp>
      <p:pic>
        <p:nvPicPr>
          <p:cNvPr id="22" name="图片 4">
            <a:extLst>
              <a:ext uri="{FF2B5EF4-FFF2-40B4-BE49-F238E27FC236}">
                <a16:creationId xmlns:a16="http://schemas.microsoft.com/office/drawing/2014/main" xmlns="" id="{C5BDAFB3-9728-4442-81B1-93F46177C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47509">
            <a:off x="5354555" y="4040974"/>
            <a:ext cx="514336" cy="594841"/>
          </a:xfrm>
          <a:prstGeom prst="rect">
            <a:avLst/>
          </a:prstGeom>
        </p:spPr>
      </p:pic>
      <p:sp>
        <p:nvSpPr>
          <p:cNvPr id="23" name="Text Box 52">
            <a:extLst>
              <a:ext uri="{FF2B5EF4-FFF2-40B4-BE49-F238E27FC236}">
                <a16:creationId xmlns:a16="http://schemas.microsoft.com/office/drawing/2014/main" xmlns="" id="{DC25ECA9-FCFB-4335-BD84-23B9D5156A3C}"/>
              </a:ext>
            </a:extLst>
          </p:cNvPr>
          <p:cNvSpPr txBox="1">
            <a:spLocks noChangeArrowheads="1"/>
          </p:cNvSpPr>
          <p:nvPr/>
        </p:nvSpPr>
        <p:spPr bwMode="auto">
          <a:xfrm>
            <a:off x="4859331" y="4887301"/>
            <a:ext cx="1342360"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algn="ctr" eaLnBrk="1" hangingPunct="1">
              <a:spcBef>
                <a:spcPct val="50000"/>
              </a:spcBef>
              <a:defRPr/>
            </a:pPr>
            <a:r>
              <a:rPr lang="en-US" sz="3200" dirty="0" err="1">
                <a:effectLst>
                  <a:outerShdw blurRad="38100" dist="38100" dir="2700000" algn="tl">
                    <a:srgbClr val="000000"/>
                  </a:outerShdw>
                </a:effectLst>
                <a:latin typeface="Times New Roman" pitchFamily="18" charset="0"/>
                <a:cs typeface="Times New Roman" pitchFamily="18" charset="0"/>
              </a:rPr>
              <a:t>Không</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rượu</a:t>
            </a:r>
            <a:endParaRPr lang="en-US" sz="3200" dirty="0">
              <a:effectLst>
                <a:outerShdw blurRad="38100" dist="38100" dir="2700000" algn="tl">
                  <a:srgbClr val="000000"/>
                </a:outerShdw>
              </a:effectLst>
              <a:latin typeface="Times New Roman" pitchFamily="18" charset="0"/>
              <a:cs typeface="Times New Roman" pitchFamily="18" charset="0"/>
            </a:endParaRPr>
          </a:p>
        </p:txBody>
      </p:sp>
      <p:pic>
        <p:nvPicPr>
          <p:cNvPr id="24" name="图片 4">
            <a:extLst>
              <a:ext uri="{FF2B5EF4-FFF2-40B4-BE49-F238E27FC236}">
                <a16:creationId xmlns:a16="http://schemas.microsoft.com/office/drawing/2014/main" xmlns="" id="{6325B1DA-E5B7-4F08-A8D1-B865C1721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47509">
            <a:off x="6945591" y="4051186"/>
            <a:ext cx="514336" cy="594841"/>
          </a:xfrm>
          <a:prstGeom prst="rect">
            <a:avLst/>
          </a:prstGeom>
        </p:spPr>
      </p:pic>
      <p:sp>
        <p:nvSpPr>
          <p:cNvPr id="25" name="Text Box 52">
            <a:extLst>
              <a:ext uri="{FF2B5EF4-FFF2-40B4-BE49-F238E27FC236}">
                <a16:creationId xmlns:a16="http://schemas.microsoft.com/office/drawing/2014/main" xmlns="" id="{BF92DE90-9815-499A-969C-DA575E33F02C}"/>
              </a:ext>
            </a:extLst>
          </p:cNvPr>
          <p:cNvSpPr txBox="1">
            <a:spLocks noChangeArrowheads="1"/>
          </p:cNvSpPr>
          <p:nvPr/>
        </p:nvSpPr>
        <p:spPr bwMode="auto">
          <a:xfrm>
            <a:off x="6478074" y="4897513"/>
            <a:ext cx="1342360"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algn="ctr" eaLnBrk="1" hangingPunct="1">
              <a:spcBef>
                <a:spcPct val="50000"/>
              </a:spcBef>
              <a:defRPr/>
            </a:pPr>
            <a:r>
              <a:rPr lang="en-US" sz="3200" dirty="0" err="1">
                <a:effectLst>
                  <a:outerShdw blurRad="38100" dist="38100" dir="2700000" algn="tl">
                    <a:srgbClr val="000000"/>
                  </a:outerShdw>
                </a:effectLst>
                <a:latin typeface="Times New Roman" pitchFamily="18" charset="0"/>
                <a:cs typeface="Times New Roman" pitchFamily="18" charset="0"/>
              </a:rPr>
              <a:t>Không</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hoa</a:t>
            </a:r>
            <a:endParaRPr lang="en-US" sz="3200" dirty="0">
              <a:effectLst>
                <a:outerShdw blurRad="38100" dist="38100" dir="2700000" algn="tl">
                  <a:srgbClr val="000000"/>
                </a:outerShdw>
              </a:effectLst>
              <a:latin typeface="Times New Roman" pitchFamily="18" charset="0"/>
              <a:cs typeface="Times New Roman" pitchFamily="18" charset="0"/>
            </a:endParaRPr>
          </a:p>
        </p:txBody>
      </p:sp>
      <p:pic>
        <p:nvPicPr>
          <p:cNvPr id="26" name="图片 4">
            <a:extLst>
              <a:ext uri="{FF2B5EF4-FFF2-40B4-BE49-F238E27FC236}">
                <a16:creationId xmlns:a16="http://schemas.microsoft.com/office/drawing/2014/main" xmlns="" id="{D962BEB5-01BD-4ABC-BEC2-ABE698EFF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47509">
            <a:off x="8563930" y="4051186"/>
            <a:ext cx="514336" cy="594841"/>
          </a:xfrm>
          <a:prstGeom prst="rect">
            <a:avLst/>
          </a:prstGeom>
        </p:spPr>
      </p:pic>
      <p:sp>
        <p:nvSpPr>
          <p:cNvPr id="28" name="Text Box 52">
            <a:extLst>
              <a:ext uri="{FF2B5EF4-FFF2-40B4-BE49-F238E27FC236}">
                <a16:creationId xmlns:a16="http://schemas.microsoft.com/office/drawing/2014/main" xmlns="" id="{BA44F5E9-E157-448B-828C-FC2C753CF901}"/>
              </a:ext>
            </a:extLst>
          </p:cNvPr>
          <p:cNvSpPr txBox="1">
            <a:spLocks noChangeArrowheads="1"/>
          </p:cNvSpPr>
          <p:nvPr/>
        </p:nvSpPr>
        <p:spPr bwMode="auto">
          <a:xfrm>
            <a:off x="8096413" y="4897513"/>
            <a:ext cx="1342360"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algn="ctr" eaLnBrk="1" hangingPunct="1">
              <a:spcBef>
                <a:spcPct val="50000"/>
              </a:spcBef>
              <a:defRPr/>
            </a:pPr>
            <a:r>
              <a:rPr lang="en-US" sz="3200" dirty="0" err="1">
                <a:effectLst>
                  <a:outerShdw blurRad="38100" dist="38100" dir="2700000" algn="tl">
                    <a:srgbClr val="000000"/>
                  </a:outerShdw>
                </a:effectLst>
                <a:latin typeface="Times New Roman" pitchFamily="18" charset="0"/>
                <a:cs typeface="Times New Roman" pitchFamily="18" charset="0"/>
              </a:rPr>
              <a:t>Không</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tự</a:t>
            </a:r>
            <a:r>
              <a:rPr lang="en-US" sz="3200" dirty="0">
                <a:effectLst>
                  <a:outerShdw blurRad="38100" dist="38100" dir="2700000" algn="tl">
                    <a:srgbClr val="000000"/>
                  </a:outerShdw>
                </a:effectLst>
                <a:latin typeface="Times New Roman" pitchFamily="18" charset="0"/>
                <a:cs typeface="Times New Roman" pitchFamily="18" charset="0"/>
              </a:rPr>
              <a:t> do</a:t>
            </a:r>
          </a:p>
        </p:txBody>
      </p:sp>
      <p:pic>
        <p:nvPicPr>
          <p:cNvPr id="29" name="图片 4">
            <a:extLst>
              <a:ext uri="{FF2B5EF4-FFF2-40B4-BE49-F238E27FC236}">
                <a16:creationId xmlns:a16="http://schemas.microsoft.com/office/drawing/2014/main" xmlns="" id="{61EDCA95-21CE-4271-8A84-1B13D6988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47509">
            <a:off x="10319255" y="4040973"/>
            <a:ext cx="514336" cy="594841"/>
          </a:xfrm>
          <a:prstGeom prst="rect">
            <a:avLst/>
          </a:prstGeom>
        </p:spPr>
      </p:pic>
      <p:sp>
        <p:nvSpPr>
          <p:cNvPr id="30" name="Text Box 52">
            <a:extLst>
              <a:ext uri="{FF2B5EF4-FFF2-40B4-BE49-F238E27FC236}">
                <a16:creationId xmlns:a16="http://schemas.microsoft.com/office/drawing/2014/main" xmlns="" id="{1C04ABA5-279A-44C3-A123-F3BD69E4DC9C}"/>
              </a:ext>
            </a:extLst>
          </p:cNvPr>
          <p:cNvSpPr txBox="1">
            <a:spLocks noChangeArrowheads="1"/>
          </p:cNvSpPr>
          <p:nvPr/>
        </p:nvSpPr>
        <p:spPr bwMode="auto">
          <a:xfrm>
            <a:off x="9744330" y="4887300"/>
            <a:ext cx="1588685"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algn="ctr" eaLnBrk="1" hangingPunct="1">
              <a:spcBef>
                <a:spcPct val="50000"/>
              </a:spcBef>
              <a:defRPr/>
            </a:pPr>
            <a:r>
              <a:rPr lang="en-US" sz="3200" dirty="0" err="1">
                <a:effectLst>
                  <a:outerShdw blurRad="38100" dist="38100" dir="2700000" algn="tl">
                    <a:srgbClr val="000000"/>
                  </a:outerShdw>
                </a:effectLst>
                <a:latin typeface="Times New Roman" pitchFamily="18" charset="0"/>
                <a:cs typeface="Times New Roman" pitchFamily="18" charset="0"/>
              </a:rPr>
              <a:t>Bị</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xiềng</a:t>
            </a:r>
            <a:r>
              <a:rPr lang="en-US" sz="3200" dirty="0">
                <a:effectLst>
                  <a:outerShdw blurRad="38100" dist="38100" dir="2700000" algn="tl">
                    <a:srgbClr val="000000"/>
                  </a:outerShdw>
                </a:effectLst>
                <a:latin typeface="Times New Roman" pitchFamily="18" charset="0"/>
                <a:cs typeface="Times New Roman" pitchFamily="18" charset="0"/>
              </a:rPr>
              <a:t> </a:t>
            </a:r>
            <a:r>
              <a:rPr lang="en-US" sz="3200" dirty="0" err="1">
                <a:effectLst>
                  <a:outerShdw blurRad="38100" dist="38100" dir="2700000" algn="tl">
                    <a:srgbClr val="000000"/>
                  </a:outerShdw>
                </a:effectLst>
                <a:latin typeface="Times New Roman" pitchFamily="18" charset="0"/>
                <a:cs typeface="Times New Roman" pitchFamily="18" charset="0"/>
              </a:rPr>
              <a:t>xích</a:t>
            </a:r>
            <a:endParaRPr lang="en-US" sz="3200" dirty="0">
              <a:effectLst>
                <a:outerShdw blurRad="38100" dist="38100" dir="2700000" algn="tl">
                  <a:srgbClr val="000000"/>
                </a:outerShdw>
              </a:effectLst>
              <a:latin typeface="Times New Roman" pitchFamily="18" charset="0"/>
              <a:cs typeface="Times New Roman" pitchFamily="18" charset="0"/>
            </a:endParaRPr>
          </a:p>
        </p:txBody>
      </p:sp>
      <p:pic>
        <p:nvPicPr>
          <p:cNvPr id="31" name="Picture 50">
            <a:extLst>
              <a:ext uri="{FF2B5EF4-FFF2-40B4-BE49-F238E27FC236}">
                <a16:creationId xmlns:a16="http://schemas.microsoft.com/office/drawing/2014/main" xmlns="" id="{95267508-5006-4A48-9D9A-9E40FA4C38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920" y="4026175"/>
            <a:ext cx="2805401" cy="2164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64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par>
                                <p:cTn id="28" presetID="4"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ox(in)">
                                      <p:cBhvr>
                                        <p:cTn id="30" dur="500"/>
                                        <p:tgtEl>
                                          <p:spTgt spid="24"/>
                                        </p:tgtEl>
                                      </p:cBhvr>
                                    </p:animEffect>
                                  </p:childTnLst>
                                </p:cTn>
                              </p:par>
                              <p:par>
                                <p:cTn id="31" presetID="4" presetClass="entr" presetSubtype="16"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ox(in)">
                                      <p:cBhvr>
                                        <p:cTn id="33" dur="500"/>
                                        <p:tgtEl>
                                          <p:spTgt spid="26"/>
                                        </p:tgtEl>
                                      </p:cBhvr>
                                    </p:animEffect>
                                  </p:childTnLst>
                                </p:cTn>
                              </p:par>
                              <p:par>
                                <p:cTn id="34" presetID="4"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ox(i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ox(in)">
                                      <p:cBhvr>
                                        <p:cTn id="41" dur="500"/>
                                        <p:tgtEl>
                                          <p:spTgt spid="23"/>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ox(in)">
                                      <p:cBhvr>
                                        <p:cTn id="44" dur="500"/>
                                        <p:tgtEl>
                                          <p:spTgt spid="25"/>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ox(in)">
                                      <p:cBhvr>
                                        <p:cTn id="47" dur="500"/>
                                        <p:tgtEl>
                                          <p:spTgt spid="28"/>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animBg="1"/>
      <p:bldP spid="21" grpId="0" animBg="1"/>
      <p:bldP spid="23" grpId="0" animBg="1"/>
      <p:bldP spid="25"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0">
            <a:extLst>
              <a:ext uri="{FF2B5EF4-FFF2-40B4-BE49-F238E27FC236}">
                <a16:creationId xmlns:a16="http://schemas.microsoft.com/office/drawing/2014/main" xmlns="" id="{95267508-5006-4A48-9D9A-9E40FA4C38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920" y="4026175"/>
            <a:ext cx="2805401" cy="2164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9">
            <a:extLst>
              <a:ext uri="{FF2B5EF4-FFF2-40B4-BE49-F238E27FC236}">
                <a16:creationId xmlns:a16="http://schemas.microsoft.com/office/drawing/2014/main" xmlns="" id="{A450EDF1-A35E-4BC3-836D-BE1BBDFCFF3B}"/>
              </a:ext>
            </a:extLst>
          </p:cNvPr>
          <p:cNvSpPr txBox="1">
            <a:spLocks noChangeArrowheads="1"/>
          </p:cNvSpPr>
          <p:nvPr/>
        </p:nvSpPr>
        <p:spPr bwMode="auto">
          <a:xfrm>
            <a:off x="3220715" y="1901747"/>
            <a:ext cx="7118240" cy="646331"/>
          </a:xfrm>
          <a:prstGeom prst="rect">
            <a:avLst/>
          </a:prstGeom>
          <a:noFill/>
          <a:ln w="9525">
            <a:noFill/>
            <a:miter lim="800000"/>
            <a:headEnd/>
            <a:tailEnd/>
          </a:ln>
          <a:effectLst/>
        </p:spPr>
        <p:txBody>
          <a:bodyPr wrap="square">
            <a:spAutoFit/>
          </a:bodyPr>
          <a:lstStyle/>
          <a:p>
            <a:pPr>
              <a:spcBef>
                <a:spcPct val="50000"/>
              </a:spcBef>
              <a:defRPr/>
            </a:pP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Đối</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thử</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lương</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tiêu</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nại</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nhược</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3600" b="1" dirty="0" err="1">
                <a:solidFill>
                  <a:srgbClr val="FFFF00"/>
                </a:solidFill>
                <a:effectLst>
                  <a:outerShdw blurRad="38100" dist="38100" dir="2700000" algn="tl">
                    <a:srgbClr val="000000"/>
                  </a:outerShdw>
                </a:effectLst>
                <a:latin typeface="Times New Roman" pitchFamily="18" charset="0"/>
                <a:cs typeface="Times New Roman" pitchFamily="18" charset="0"/>
              </a:rPr>
              <a:t>hà</a:t>
            </a:r>
            <a:r>
              <a:rPr lang="en-US" sz="3600" b="1" dirty="0">
                <a:solidFill>
                  <a:srgbClr val="FFFF00"/>
                </a:solidFill>
                <a:effectLst>
                  <a:outerShdw blurRad="38100" dist="38100" dir="2700000" algn="tl">
                    <a:srgbClr val="000000"/>
                  </a:outerShdw>
                </a:effectLst>
                <a:latin typeface="Times New Roman" pitchFamily="18" charset="0"/>
                <a:cs typeface="Times New Roman" pitchFamily="18" charset="0"/>
              </a:rPr>
              <a:t>?</a:t>
            </a:r>
          </a:p>
        </p:txBody>
      </p:sp>
      <p:sp>
        <p:nvSpPr>
          <p:cNvPr id="16" name="Rectangle: Rounded Corners 9">
            <a:extLst>
              <a:ext uri="{FF2B5EF4-FFF2-40B4-BE49-F238E27FC236}">
                <a16:creationId xmlns:a16="http://schemas.microsoft.com/office/drawing/2014/main" xmlns="" id="{1A1F9DAC-79C2-4B43-915D-950F7AAC6053}"/>
              </a:ext>
            </a:extLst>
          </p:cNvPr>
          <p:cNvSpPr/>
          <p:nvPr/>
        </p:nvSpPr>
        <p:spPr>
          <a:xfrm>
            <a:off x="3826164" y="358239"/>
            <a:ext cx="4721488"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a:solidFill>
                  <a:srgbClr val="FF0000"/>
                </a:solidFill>
                <a:latin typeface="Times New Roman" panose="02020603050405020304" pitchFamily="18" charset="0"/>
                <a:cs typeface="Times New Roman" panose="02020603050405020304" pitchFamily="18" charset="0"/>
              </a:rPr>
              <a:t>a</a:t>
            </a:r>
            <a:r>
              <a:rPr lang="en-SG" sz="4000" b="1" dirty="0" smtClean="0">
                <a:solidFill>
                  <a:srgbClr val="FF0000"/>
                </a:solidFill>
                <a:latin typeface="Times New Roman" panose="02020603050405020304" pitchFamily="18" charset="0"/>
                <a:cs typeface="Times New Roman" panose="02020603050405020304" pitchFamily="18" charset="0"/>
              </a:rPr>
              <a:t>. </a:t>
            </a:r>
            <a:r>
              <a:rPr lang="en-SG" sz="4000" b="1" dirty="0" err="1" smtClean="0">
                <a:solidFill>
                  <a:srgbClr val="FF0000"/>
                </a:solidFill>
                <a:latin typeface="Times New Roman" panose="02020603050405020304" pitchFamily="18" charset="0"/>
                <a:cs typeface="Times New Roman" panose="02020603050405020304" pitchFamily="18" charset="0"/>
              </a:rPr>
              <a:t>Hai</a:t>
            </a:r>
            <a:r>
              <a:rPr lang="en-SG" sz="4000" b="1" dirty="0" smtClean="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câu</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đầu</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18" name="Text Box 52">
            <a:extLst>
              <a:ext uri="{FF2B5EF4-FFF2-40B4-BE49-F238E27FC236}">
                <a16:creationId xmlns:a16="http://schemas.microsoft.com/office/drawing/2014/main" xmlns="" id="{DC25ECA9-FCFB-4335-BD84-23B9D5156A3C}"/>
              </a:ext>
            </a:extLst>
          </p:cNvPr>
          <p:cNvSpPr txBox="1">
            <a:spLocks noChangeArrowheads="1"/>
          </p:cNvSpPr>
          <p:nvPr/>
        </p:nvSpPr>
        <p:spPr bwMode="auto">
          <a:xfrm>
            <a:off x="4569107" y="3001262"/>
            <a:ext cx="7199592"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defRPr/>
            </a:pPr>
            <a:r>
              <a:rPr lang="en-US" sz="3200" b="1" dirty="0" err="1">
                <a:effectLst>
                  <a:outerShdw blurRad="38100" dist="38100" dir="2700000" algn="tl">
                    <a:srgbClr val="000000"/>
                  </a:outerShdw>
                </a:effectLst>
                <a:latin typeface="Times New Roman" pitchFamily="18" charset="0"/>
                <a:cs typeface="Times New Roman" pitchFamily="18" charset="0"/>
              </a:rPr>
              <a:t>Câu</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hỏi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tu</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từ</a:t>
            </a:r>
            <a:endParaRPr lang="en-US" sz="3200" b="1" dirty="0">
              <a:effectLst>
                <a:outerShdw blurRad="38100" dist="38100" dir="2700000" algn="tl">
                  <a:srgbClr val="000000"/>
                </a:outerShdw>
              </a:effectLst>
              <a:latin typeface="Times New Roman" pitchFamily="18" charset="0"/>
              <a:cs typeface="Times New Roman" pitchFamily="18" charset="0"/>
            </a:endParaRPr>
          </a:p>
        </p:txBody>
      </p:sp>
      <p:sp>
        <p:nvSpPr>
          <p:cNvPr id="19" name="Text Box 52">
            <a:extLst>
              <a:ext uri="{FF2B5EF4-FFF2-40B4-BE49-F238E27FC236}">
                <a16:creationId xmlns:a16="http://schemas.microsoft.com/office/drawing/2014/main" xmlns="" id="{526DA729-04C8-487D-820F-9153BF8972F9}"/>
              </a:ext>
            </a:extLst>
          </p:cNvPr>
          <p:cNvSpPr txBox="1">
            <a:spLocks noChangeArrowheads="1"/>
          </p:cNvSpPr>
          <p:nvPr/>
        </p:nvSpPr>
        <p:spPr bwMode="auto">
          <a:xfrm>
            <a:off x="4516854" y="4009668"/>
            <a:ext cx="7461785" cy="1569660"/>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defRPr/>
            </a:pPr>
            <a:r>
              <a:rPr lang="en-US" sz="3200" b="1" dirty="0" err="1">
                <a:effectLst>
                  <a:outerShdw blurRad="38100" dist="38100" dir="2700000" algn="tl">
                    <a:srgbClr val="000000"/>
                  </a:outerShdw>
                </a:effectLst>
                <a:latin typeface="Times New Roman" pitchFamily="18" charset="0"/>
                <a:cs typeface="Times New Roman" pitchFamily="18" charset="0"/>
              </a:rPr>
              <a:t>Tâm</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trạng</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xốn</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xang</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bối</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rối</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và</a:t>
            </a:r>
            <a:r>
              <a:rPr lang="en-US" sz="3200" b="1" dirty="0" smtClean="0">
                <a:effectLst>
                  <a:outerShdw blurRad="38100" dist="38100" dir="2700000" algn="tl">
                    <a:srgbClr val="000000"/>
                  </a:outerShdw>
                </a:effectLst>
                <a:latin typeface="Times New Roman" pitchFamily="18" charset="0"/>
                <a:cs typeface="Times New Roman" pitchFamily="18" charset="0"/>
              </a:rPr>
              <a:t> rung </a:t>
            </a:r>
            <a:r>
              <a:rPr lang="en-US" sz="3200" b="1" dirty="0" err="1">
                <a:effectLst>
                  <a:outerShdw blurRad="38100" dist="38100" dir="2700000" algn="tl">
                    <a:srgbClr val="000000"/>
                  </a:outerShdw>
                </a:effectLst>
                <a:latin typeface="Times New Roman" pitchFamily="18" charset="0"/>
                <a:cs typeface="Times New Roman" pitchFamily="18" charset="0"/>
              </a:rPr>
              <a:t>cảm</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mãnh</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liệt</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của</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một</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nghệ</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sĩ</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trước</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vẻ</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đẹp</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của</a:t>
            </a:r>
            <a:r>
              <a:rPr lang="en-US" sz="3200" b="1" dirty="0" smtClean="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thiên</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smtClean="0">
                <a:effectLst>
                  <a:outerShdw blurRad="38100" dist="38100" dir="2700000" algn="tl">
                    <a:srgbClr val="000000"/>
                  </a:outerShdw>
                </a:effectLst>
                <a:latin typeface="Times New Roman" pitchFamily="18" charset="0"/>
                <a:cs typeface="Times New Roman" pitchFamily="18" charset="0"/>
              </a:rPr>
              <a:t>nhiên</a:t>
            </a:r>
            <a:r>
              <a:rPr lang="en-US" sz="3200" b="1" dirty="0" smtClean="0">
                <a:effectLst>
                  <a:outerShdw blurRad="38100" dist="38100" dir="2700000" algn="tl">
                    <a:srgbClr val="000000"/>
                  </a:outerShdw>
                </a:effectLst>
                <a:latin typeface="Times New Roman" pitchFamily="18" charset="0"/>
                <a:cs typeface="Times New Roman" pitchFamily="18" charset="0"/>
              </a:rPr>
              <a:t>.</a:t>
            </a:r>
            <a:endParaRPr lang="en-US" sz="3200" b="1" dirty="0">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6964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4074C8-D5E5-416E-8F47-879037DA4D34}"/>
              </a:ext>
            </a:extLst>
          </p:cNvPr>
          <p:cNvSpPr/>
          <p:nvPr/>
        </p:nvSpPr>
        <p:spPr>
          <a:xfrm>
            <a:off x="614216" y="1092196"/>
            <a:ext cx="3588329"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a:t>
            </a:r>
            <a:r>
              <a:rPr lang="en-SG" sz="3600" b="1" dirty="0">
                <a:solidFill>
                  <a:srgbClr val="FF0000"/>
                </a:solidFill>
                <a:latin typeface="Times New Roman" panose="02020603050405020304" pitchFamily="18" charset="0"/>
                <a:cs typeface="Times New Roman" panose="02020603050405020304" pitchFamily="18" charset="0"/>
              </a:rPr>
              <a:t>Hai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cuối</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18" name="图片 8">
            <a:extLst>
              <a:ext uri="{FF2B5EF4-FFF2-40B4-BE49-F238E27FC236}">
                <a16:creationId xmlns:a16="http://schemas.microsoft.com/office/drawing/2014/main" xmlns="" id="{A5F47166-E88D-42AE-A3CF-99FA929F2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70" y="972320"/>
            <a:ext cx="1119098" cy="1037095"/>
          </a:xfrm>
          <a:prstGeom prst="rect">
            <a:avLst/>
          </a:prstGeom>
        </p:spPr>
      </p:pic>
      <p:sp>
        <p:nvSpPr>
          <p:cNvPr id="19" name="文本框 27">
            <a:extLst>
              <a:ext uri="{FF2B5EF4-FFF2-40B4-BE49-F238E27FC236}">
                <a16:creationId xmlns:a16="http://schemas.microsoft.com/office/drawing/2014/main" xmlns="" id="{38071626-E00D-4063-B4C2-EB7456E12B89}"/>
              </a:ext>
            </a:extLst>
          </p:cNvPr>
          <p:cNvSpPr txBox="1"/>
          <p:nvPr/>
        </p:nvSpPr>
        <p:spPr>
          <a:xfrm>
            <a:off x="614215" y="1055252"/>
            <a:ext cx="659071" cy="769441"/>
          </a:xfrm>
          <a:prstGeom prst="rect">
            <a:avLst/>
          </a:prstGeom>
          <a:noFill/>
        </p:spPr>
        <p:txBody>
          <a:bodyPr wrap="square" rtlCol="0">
            <a:spAutoFit/>
          </a:bodyPr>
          <a:lstStyle/>
          <a:p>
            <a:pPr algn="ctr"/>
            <a:r>
              <a:rPr lang="en-US" altLang="zh-CN"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4400" b="1"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Rectangle 19">
            <a:extLst>
              <a:ext uri="{FF2B5EF4-FFF2-40B4-BE49-F238E27FC236}">
                <a16:creationId xmlns:a16="http://schemas.microsoft.com/office/drawing/2014/main" xmlns="" id="{691890F0-0930-4257-81AD-B25545D52CF3}"/>
              </a:ext>
            </a:extLst>
          </p:cNvPr>
          <p:cNvSpPr/>
          <p:nvPr/>
        </p:nvSpPr>
        <p:spPr>
          <a:xfrm>
            <a:off x="4700058" y="419050"/>
            <a:ext cx="7184376" cy="954107"/>
          </a:xfrm>
          <a:prstGeom prst="rect">
            <a:avLst/>
          </a:prstGeom>
          <a:solidFill>
            <a:schemeClr val="accent4">
              <a:lumMod val="40000"/>
              <a:lumOff val="60000"/>
            </a:schemeClr>
          </a:solidFill>
        </p:spPr>
        <p:txBody>
          <a:bodyPr wrap="square">
            <a:spAutoFit/>
          </a:bodyPr>
          <a:lstStyle/>
          <a:p>
            <a:r>
              <a:rPr lang="en-US" altLang="en-US" sz="2800" b="1" u="sng" dirty="0" err="1">
                <a:latin typeface="Times New Roman" panose="02020603050405020304" pitchFamily="18" charset="0"/>
                <a:cs typeface="Times New Roman" panose="02020603050405020304" pitchFamily="18" charset="0"/>
              </a:rPr>
              <a:t>Nhân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hướng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u="sng" dirty="0">
                <a:solidFill>
                  <a:srgbClr val="7030A0"/>
                </a:solidFill>
                <a:latin typeface="Times New Roman" panose="02020603050405020304" pitchFamily="18" charset="0"/>
                <a:cs typeface="Times New Roman" panose="02020603050405020304" pitchFamily="18" charset="0"/>
              </a:rPr>
              <a:t>song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tiền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u="sng" dirty="0" err="1">
                <a:solidFill>
                  <a:srgbClr val="7030A0"/>
                </a:solidFill>
                <a:latin typeface="Times New Roman" panose="02020603050405020304" pitchFamily="18" charset="0"/>
                <a:cs typeface="Times New Roman" panose="02020603050405020304" pitchFamily="18" charset="0"/>
              </a:rPr>
              <a:t>khán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minh</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nguyệt</a:t>
            </a:r>
            <a:endParaRPr lang="en-US" altLang="en-US" sz="2800" b="1" u="sng" dirty="0">
              <a:latin typeface="Times New Roman" panose="02020603050405020304" pitchFamily="18" charset="0"/>
              <a:cs typeface="Times New Roman" panose="02020603050405020304" pitchFamily="18" charset="0"/>
            </a:endParaRPr>
          </a:p>
          <a:p>
            <a:r>
              <a:rPr lang="en-US" altLang="en-US" sz="2800" b="1" u="sng" dirty="0" err="1">
                <a:latin typeface="Times New Roman" panose="02020603050405020304" pitchFamily="18" charset="0"/>
                <a:cs typeface="Times New Roman" panose="02020603050405020304" pitchFamily="18" charset="0"/>
              </a:rPr>
              <a:t>Nguyệt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tòng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u="sng" dirty="0">
                <a:solidFill>
                  <a:srgbClr val="7030A0"/>
                </a:solidFill>
                <a:latin typeface="Times New Roman" panose="02020603050405020304" pitchFamily="18" charset="0"/>
                <a:cs typeface="Times New Roman" panose="02020603050405020304" pitchFamily="18" charset="0"/>
              </a:rPr>
              <a:t>song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khích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u="sng" dirty="0" err="1">
                <a:solidFill>
                  <a:srgbClr val="7030A0"/>
                </a:solidFill>
                <a:latin typeface="Times New Roman" panose="02020603050405020304" pitchFamily="18" charset="0"/>
                <a:cs typeface="Times New Roman" panose="02020603050405020304" pitchFamily="18" charset="0"/>
              </a:rPr>
              <a:t>khán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thi</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gia</a:t>
            </a:r>
            <a:endParaRPr lang="vi-VN" sz="3000" b="1" i="0" u="sng" dirty="0">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FD512C00-0D94-4EB8-96E2-DE2E8A4A6C21}"/>
              </a:ext>
            </a:extLst>
          </p:cNvPr>
          <p:cNvSpPr/>
          <p:nvPr/>
        </p:nvSpPr>
        <p:spPr>
          <a:xfrm>
            <a:off x="4564284" y="1511117"/>
            <a:ext cx="7793976" cy="1015663"/>
          </a:xfrm>
          <a:prstGeom prst="rect">
            <a:avLst/>
          </a:prstGeom>
        </p:spPr>
        <p:txBody>
          <a:bodyPr wrap="square">
            <a:spAutoFit/>
          </a:bodyPr>
          <a:lstStyle/>
          <a:p>
            <a:r>
              <a:rPr lang="en-SG" sz="3000" b="1" i="1" dirty="0">
                <a:solidFill>
                  <a:srgbClr val="FFFF00"/>
                </a:solidFill>
                <a:latin typeface="Times New Roman" panose="02020603050405020304" pitchFamily="18" charset="0"/>
                <a:cs typeface="Times New Roman" panose="02020603050405020304" pitchFamily="18" charset="0"/>
              </a:rPr>
              <a:t>(</a:t>
            </a:r>
            <a:r>
              <a:rPr lang="vi-VN" sz="3000" b="1" i="1" dirty="0">
                <a:solidFill>
                  <a:srgbClr val="FFFF00"/>
                </a:solidFill>
                <a:latin typeface="Times New Roman" panose="02020603050405020304" pitchFamily="18" charset="0"/>
                <a:cs typeface="Times New Roman" panose="02020603050405020304" pitchFamily="18" charset="0"/>
              </a:rPr>
              <a:t>Người hướng ra trước song ngắm trăng sáng,</a:t>
            </a:r>
            <a:br>
              <a:rPr lang="vi-VN" sz="3000" b="1" i="1" dirty="0">
                <a:solidFill>
                  <a:srgbClr val="FFFF00"/>
                </a:solidFill>
                <a:latin typeface="Times New Roman" panose="02020603050405020304" pitchFamily="18" charset="0"/>
                <a:cs typeface="Times New Roman" panose="02020603050405020304" pitchFamily="18" charset="0"/>
              </a:rPr>
            </a:br>
            <a:r>
              <a:rPr lang="vi-VN" sz="3000" b="1" i="1" dirty="0">
                <a:solidFill>
                  <a:srgbClr val="FFFF00"/>
                </a:solidFill>
                <a:latin typeface="Times New Roman" panose="02020603050405020304" pitchFamily="18" charset="0"/>
                <a:cs typeface="Times New Roman" panose="02020603050405020304" pitchFamily="18" charset="0"/>
              </a:rPr>
              <a:t>Từ ngoài khe cửa, trăng ngắm nhà thơ.</a:t>
            </a:r>
            <a:r>
              <a:rPr lang="en-SG" sz="3000" b="1" i="1" dirty="0">
                <a:solidFill>
                  <a:srgbClr val="FFFF00"/>
                </a:solidFill>
                <a:latin typeface="Times New Roman" panose="02020603050405020304" pitchFamily="18" charset="0"/>
                <a:cs typeface="Times New Roman" panose="02020603050405020304" pitchFamily="18" charset="0"/>
              </a:rPr>
              <a:t>)</a:t>
            </a:r>
            <a:endParaRPr lang="vi-VN" sz="3000" b="1" i="1" dirty="0">
              <a:solidFill>
                <a:srgbClr val="FFFF00"/>
              </a:solidFill>
              <a:effectLst/>
              <a:latin typeface="Times New Roman" panose="02020603050405020304" pitchFamily="18" charset="0"/>
              <a:cs typeface="Times New Roman" panose="02020603050405020304" pitchFamily="18" charset="0"/>
            </a:endParaRPr>
          </a:p>
        </p:txBody>
      </p:sp>
      <p:pic>
        <p:nvPicPr>
          <p:cNvPr id="2050" name="Picture 2" descr="Káº¿t quáº£ hÃ¬nh áº£nh cho ngÆ°á»i ngáº¯m trÄng soi ngoÃ i cá»­a sá»">
            <a:extLst>
              <a:ext uri="{FF2B5EF4-FFF2-40B4-BE49-F238E27FC236}">
                <a16:creationId xmlns:a16="http://schemas.microsoft.com/office/drawing/2014/main" xmlns="" id="{648FDB71-1C20-49B9-B417-9B1E9F2D29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5" r="12586"/>
          <a:stretch/>
        </p:blipFill>
        <p:spPr bwMode="auto">
          <a:xfrm>
            <a:off x="8048890" y="2817689"/>
            <a:ext cx="3850770" cy="36212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图片 4">
            <a:extLst>
              <a:ext uri="{FF2B5EF4-FFF2-40B4-BE49-F238E27FC236}">
                <a16:creationId xmlns:a16="http://schemas.microsoft.com/office/drawing/2014/main" xmlns="" id="{ACCFEF31-A2E9-4ABB-81AA-D3CEBE768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48307" y="3089774"/>
            <a:ext cx="7467784" cy="3269462"/>
          </a:xfrm>
          <a:prstGeom prst="rect">
            <a:avLst/>
          </a:prstGeom>
        </p:spPr>
      </p:pic>
      <p:sp>
        <p:nvSpPr>
          <p:cNvPr id="14" name="文本框 38">
            <a:extLst>
              <a:ext uri="{FF2B5EF4-FFF2-40B4-BE49-F238E27FC236}">
                <a16:creationId xmlns:a16="http://schemas.microsoft.com/office/drawing/2014/main" xmlns="" id="{84FD195E-23B2-4717-962A-C1EDD1CABA12}"/>
              </a:ext>
            </a:extLst>
          </p:cNvPr>
          <p:cNvSpPr txBox="1"/>
          <p:nvPr/>
        </p:nvSpPr>
        <p:spPr>
          <a:xfrm>
            <a:off x="893618" y="3283526"/>
            <a:ext cx="6513021" cy="2677656"/>
          </a:xfrm>
          <a:prstGeom prst="rect">
            <a:avLst/>
          </a:prstGeom>
          <a:noFill/>
        </p:spPr>
        <p:txBody>
          <a:bodyPr wrap="square" rtlCol="0">
            <a:spAutoFit/>
          </a:bodyPr>
          <a:lstStyle/>
          <a:p>
            <a:pPr algn="just"/>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Cho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nhận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định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sau</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“Hai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câu</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thơ</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cuối</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không</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chỉ</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cho</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thấy</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sự</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hòa</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hợp</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giữa</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con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người</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và</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thiên</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nhiên</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mà</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còn</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cho</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thấy</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cuộc</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vượt</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ngục</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về</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tinh</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thần</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người</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chiến</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sĩ</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cách</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mạng</a:t>
            </a:r>
            <a:r>
              <a:rPr lang="en-SG" altLang="zh-CN" sz="2800" b="1" i="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Em</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có</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đồng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ý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với</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nhận</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định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đó</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không</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Giải</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SG"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thích</a:t>
            </a:r>
            <a:r>
              <a:rPr lang="en-SG" altLang="zh-CN" sz="2800"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38558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heel(1)">
                                      <p:cBhvr>
                                        <p:cTn id="28" dur="2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0" grpId="0" animBg="1"/>
      <p:bldP spid="27"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ngÆ°á»i ngáº¯m trÄng soi ngoÃ i cá»­a sá»">
            <a:extLst>
              <a:ext uri="{FF2B5EF4-FFF2-40B4-BE49-F238E27FC236}">
                <a16:creationId xmlns:a16="http://schemas.microsoft.com/office/drawing/2014/main" xmlns="" id="{6BFD9815-DB8F-4271-A530-AAC1DD3153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8" r="16471" b="29570"/>
          <a:stretch/>
        </p:blipFill>
        <p:spPr bwMode="auto">
          <a:xfrm>
            <a:off x="205093" y="2757268"/>
            <a:ext cx="3713763" cy="3186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图片 4">
            <a:extLst>
              <a:ext uri="{FF2B5EF4-FFF2-40B4-BE49-F238E27FC236}">
                <a16:creationId xmlns:a16="http://schemas.microsoft.com/office/drawing/2014/main" xmlns="" id="{A2499461-18C1-4E64-938C-40EECD071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09134">
            <a:off x="4276500" y="2414661"/>
            <a:ext cx="514336" cy="540875"/>
          </a:xfrm>
          <a:prstGeom prst="rect">
            <a:avLst/>
          </a:prstGeom>
        </p:spPr>
      </p:pic>
      <p:sp>
        <p:nvSpPr>
          <p:cNvPr id="11" name="Text Box 52">
            <a:extLst>
              <a:ext uri="{FF2B5EF4-FFF2-40B4-BE49-F238E27FC236}">
                <a16:creationId xmlns:a16="http://schemas.microsoft.com/office/drawing/2014/main" xmlns="" id="{D09524D2-2B7E-4DE6-A6D0-BB19434489CE}"/>
              </a:ext>
            </a:extLst>
          </p:cNvPr>
          <p:cNvSpPr txBox="1">
            <a:spLocks noChangeArrowheads="1"/>
          </p:cNvSpPr>
          <p:nvPr/>
        </p:nvSpPr>
        <p:spPr bwMode="auto">
          <a:xfrm>
            <a:off x="5226478" y="2439831"/>
            <a:ext cx="6546423" cy="553998"/>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defRPr/>
            </a:pPr>
            <a:r>
              <a:rPr lang="en-US" sz="3000" b="1" dirty="0" err="1">
                <a:effectLst>
                  <a:outerShdw blurRad="38100" dist="38100" dir="2700000" algn="tl">
                    <a:srgbClr val="000000"/>
                  </a:outerShdw>
                </a:effectLst>
                <a:latin typeface="Times New Roman" pitchFamily="18" charset="0"/>
                <a:cs typeface="Times New Roman" pitchFamily="18" charset="0"/>
              </a:rPr>
              <a:t>Cấu</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trúc</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đăng</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đối</a:t>
            </a:r>
            <a:r>
              <a:rPr lang="en-US" sz="3000" b="1" dirty="0">
                <a:effectLst>
                  <a:outerShdw blurRad="38100" dist="38100" dir="2700000" algn="tl">
                    <a:srgbClr val="000000"/>
                  </a:outerShdw>
                </a:effectLst>
                <a:latin typeface="Times New Roman" pitchFamily="18" charset="0"/>
                <a:cs typeface="Times New Roman" pitchFamily="18" charset="0"/>
              </a:rPr>
              <a:t> + </a:t>
            </a:r>
            <a:r>
              <a:rPr lang="en-US" sz="3000" b="1" dirty="0" err="1">
                <a:effectLst>
                  <a:outerShdw blurRad="38100" dist="38100" dir="2700000" algn="tl">
                    <a:srgbClr val="000000"/>
                  </a:outerShdw>
                </a:effectLst>
                <a:latin typeface="Times New Roman" pitchFamily="18" charset="0"/>
                <a:cs typeface="Times New Roman" pitchFamily="18" charset="0"/>
              </a:rPr>
              <a:t>Điệp</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từ</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nhân</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hóa</a:t>
            </a:r>
            <a:endParaRPr lang="en-US" sz="3000" b="1" dirty="0">
              <a:effectLst>
                <a:outerShdw blurRad="38100" dist="38100" dir="2700000" algn="tl">
                  <a:srgbClr val="000000"/>
                </a:outerShdw>
              </a:effectLst>
              <a:latin typeface="Times New Roman" pitchFamily="18" charset="0"/>
              <a:cs typeface="Times New Roman" pitchFamily="18" charset="0"/>
            </a:endParaRPr>
          </a:p>
        </p:txBody>
      </p:sp>
      <p:pic>
        <p:nvPicPr>
          <p:cNvPr id="12" name="图片 4">
            <a:extLst>
              <a:ext uri="{FF2B5EF4-FFF2-40B4-BE49-F238E27FC236}">
                <a16:creationId xmlns:a16="http://schemas.microsoft.com/office/drawing/2014/main" xmlns="" id="{3ECE9E07-36ED-4513-8C1D-1CCAB8306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09134">
            <a:off x="4276501" y="3694513"/>
            <a:ext cx="514336" cy="540875"/>
          </a:xfrm>
          <a:prstGeom prst="rect">
            <a:avLst/>
          </a:prstGeom>
        </p:spPr>
      </p:pic>
      <p:sp>
        <p:nvSpPr>
          <p:cNvPr id="13" name="Text Box 52">
            <a:extLst>
              <a:ext uri="{FF2B5EF4-FFF2-40B4-BE49-F238E27FC236}">
                <a16:creationId xmlns:a16="http://schemas.microsoft.com/office/drawing/2014/main" xmlns="" id="{9D8402ED-B95D-403A-BD06-404B797799AC}"/>
              </a:ext>
            </a:extLst>
          </p:cNvPr>
          <p:cNvSpPr txBox="1">
            <a:spLocks noChangeArrowheads="1"/>
          </p:cNvSpPr>
          <p:nvPr/>
        </p:nvSpPr>
        <p:spPr bwMode="auto">
          <a:xfrm>
            <a:off x="5226478" y="3264793"/>
            <a:ext cx="6463139" cy="1938992"/>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r>
              <a:rPr lang="en-US" altLang="en-US" sz="3000" b="1" dirty="0" err="1">
                <a:latin typeface="Times New Roman" panose="02020603050405020304" pitchFamily="18" charset="0"/>
                <a:cs typeface="Times New Roman" panose="02020603050405020304" pitchFamily="18" charset="0"/>
              </a:rPr>
              <a:t>Giao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hoà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biệt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trăng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chủ</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động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tìm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nhau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bất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chấp</a:t>
            </a:r>
            <a:r>
              <a:rPr lang="en-US" altLang="en-US" sz="3000" b="1" dirty="0">
                <a:latin typeface="Times New Roman" panose="02020603050405020304" pitchFamily="18" charset="0"/>
                <a:cs typeface="Times New Roman" panose="02020603050405020304" pitchFamily="18" charset="0"/>
              </a:rPr>
              <a:t> song </a:t>
            </a:r>
            <a:r>
              <a:rPr lang="en-US" altLang="en-US" sz="3000" b="1" dirty="0" err="1">
                <a:latin typeface="Times New Roman" panose="02020603050405020304" pitchFamily="18" charset="0"/>
                <a:cs typeface="Times New Roman" panose="02020603050405020304" pitchFamily="18" charset="0"/>
              </a:rPr>
              <a:t>sắt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nhà</a:t>
            </a:r>
            <a:r>
              <a:rPr lang="en-US" altLang="en-US" sz="3000" b="1" dirty="0">
                <a:latin typeface="Times New Roman" panose="02020603050405020304" pitchFamily="18" charset="0"/>
                <a:cs typeface="Times New Roman" panose="02020603050405020304" pitchFamily="18" charset="0"/>
              </a:rPr>
              <a:t> </a:t>
            </a:r>
            <a:r>
              <a:rPr lang="en-US" altLang="en-US" sz="3000" b="1" dirty="0" err="1" smtClean="0">
                <a:latin typeface="Times New Roman" panose="02020603050405020304" pitchFamily="18" charset="0"/>
                <a:cs typeface="Times New Roman" panose="02020603050405020304" pitchFamily="18" charset="0"/>
              </a:rPr>
              <a:t>tù</a:t>
            </a:r>
            <a:r>
              <a:rPr lang="en-US" altLang="en-US" sz="3000" b="1" dirty="0" smtClean="0">
                <a:latin typeface="Times New Roman" panose="02020603050405020304" pitchFamily="18" charset="0"/>
                <a:cs typeface="Times New Roman" panose="02020603050405020304" pitchFamily="18" charset="0"/>
              </a:rPr>
              <a:t>: </a:t>
            </a:r>
            <a:r>
              <a:rPr lang="en-US" altLang="en-US" sz="3000" b="1" i="1" dirty="0" err="1" smtClean="0">
                <a:latin typeface="Times New Roman" panose="02020603050405020304" pitchFamily="18" charset="0"/>
                <a:cs typeface="Times New Roman" panose="02020603050405020304" pitchFamily="18" charset="0"/>
              </a:rPr>
              <a:t>động</a:t>
            </a:r>
            <a:r>
              <a:rPr lang="en-US" altLang="en-US" sz="3000" b="1" i="1" dirty="0" smtClean="0">
                <a:latin typeface="Times New Roman" panose="02020603050405020304" pitchFamily="18" charset="0"/>
                <a:cs typeface="Times New Roman" panose="02020603050405020304" pitchFamily="18" charset="0"/>
              </a:rPr>
              <a:t> </a:t>
            </a:r>
            <a:r>
              <a:rPr lang="en-US" altLang="en-US" sz="3000" b="1" i="1" dirty="0" err="1" smtClean="0">
                <a:latin typeface="Times New Roman" panose="02020603050405020304" pitchFamily="18" charset="0"/>
                <a:cs typeface="Times New Roman" panose="02020603050405020304" pitchFamily="18" charset="0"/>
              </a:rPr>
              <a:t>từ</a:t>
            </a:r>
            <a:r>
              <a:rPr lang="en-US" altLang="en-US" sz="3000" b="1" i="1" dirty="0" smtClean="0">
                <a:latin typeface="Times New Roman" panose="02020603050405020304" pitchFamily="18" charset="0"/>
                <a:cs typeface="Times New Roman" panose="02020603050405020304" pitchFamily="18" charset="0"/>
              </a:rPr>
              <a:t> “ </a:t>
            </a:r>
            <a:r>
              <a:rPr lang="en-US" altLang="en-US" sz="3000" b="1" i="1" dirty="0" err="1" smtClean="0">
                <a:latin typeface="Times New Roman" panose="02020603050405020304" pitchFamily="18" charset="0"/>
                <a:cs typeface="Times New Roman" panose="02020603050405020304" pitchFamily="18" charset="0"/>
              </a:rPr>
              <a:t>hướng</a:t>
            </a:r>
            <a:r>
              <a:rPr lang="en-US" altLang="en-US" sz="3000" b="1" i="1" dirty="0" smtClean="0">
                <a:latin typeface="Times New Roman" panose="02020603050405020304" pitchFamily="18" charset="0"/>
                <a:cs typeface="Times New Roman" panose="02020603050405020304" pitchFamily="18" charset="0"/>
              </a:rPr>
              <a:t> – </a:t>
            </a:r>
            <a:r>
              <a:rPr lang="en-US" altLang="en-US" sz="3000" b="1" i="1" dirty="0" err="1" smtClean="0">
                <a:latin typeface="Times New Roman" panose="02020603050405020304" pitchFamily="18" charset="0"/>
                <a:cs typeface="Times New Roman" panose="02020603050405020304" pitchFamily="18" charset="0"/>
              </a:rPr>
              <a:t>khán</a:t>
            </a:r>
            <a:r>
              <a:rPr lang="en-US" altLang="en-US" sz="3000" b="1" i="1" dirty="0" smtClean="0">
                <a:latin typeface="Times New Roman" panose="02020603050405020304" pitchFamily="18" charset="0"/>
                <a:cs typeface="Times New Roman" panose="02020603050405020304" pitchFamily="18" charset="0"/>
              </a:rPr>
              <a:t>; </a:t>
            </a:r>
            <a:r>
              <a:rPr lang="en-US" altLang="en-US" sz="3000" b="1" i="1" dirty="0" err="1" smtClean="0">
                <a:latin typeface="Times New Roman" panose="02020603050405020304" pitchFamily="18" charset="0"/>
                <a:cs typeface="Times New Roman" panose="02020603050405020304" pitchFamily="18" charset="0"/>
              </a:rPr>
              <a:t>tòng</a:t>
            </a:r>
            <a:r>
              <a:rPr lang="en-US" altLang="en-US" sz="3000" b="1" i="1" dirty="0" smtClean="0">
                <a:latin typeface="Times New Roman" panose="02020603050405020304" pitchFamily="18" charset="0"/>
                <a:cs typeface="Times New Roman" panose="02020603050405020304" pitchFamily="18" charset="0"/>
              </a:rPr>
              <a:t> - </a:t>
            </a:r>
            <a:r>
              <a:rPr lang="en-US" altLang="en-US" sz="3000" b="1" i="1" dirty="0" err="1" smtClean="0">
                <a:latin typeface="Times New Roman" panose="02020603050405020304" pitchFamily="18" charset="0"/>
                <a:cs typeface="Times New Roman" panose="02020603050405020304" pitchFamily="18" charset="0"/>
              </a:rPr>
              <a:t>khán</a:t>
            </a:r>
            <a:endParaRPr lang="en-US" sz="3000" b="1" i="1" dirty="0">
              <a:effectLst>
                <a:outerShdw blurRad="38100" dist="38100" dir="2700000" algn="tl">
                  <a:srgbClr val="000000"/>
                </a:outerShdw>
              </a:effectLst>
              <a:latin typeface="Times New Roman" pitchFamily="18" charset="0"/>
              <a:cs typeface="Times New Roman" pitchFamily="18" charset="0"/>
            </a:endParaRPr>
          </a:p>
        </p:txBody>
      </p:sp>
      <p:sp>
        <p:nvSpPr>
          <p:cNvPr id="16" name="Rectangle: Rounded Corners 15">
            <a:extLst>
              <a:ext uri="{FF2B5EF4-FFF2-40B4-BE49-F238E27FC236}">
                <a16:creationId xmlns:a16="http://schemas.microsoft.com/office/drawing/2014/main" xmlns="" id="{00A67C39-7D1D-4EE2-891F-66E630767E50}"/>
              </a:ext>
            </a:extLst>
          </p:cNvPr>
          <p:cNvSpPr/>
          <p:nvPr/>
        </p:nvSpPr>
        <p:spPr>
          <a:xfrm>
            <a:off x="716441" y="688874"/>
            <a:ext cx="3588329"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a:t>
            </a:r>
            <a:r>
              <a:rPr lang="en-SG" sz="3600" b="1" dirty="0">
                <a:solidFill>
                  <a:srgbClr val="FF0000"/>
                </a:solidFill>
                <a:latin typeface="Times New Roman" panose="02020603050405020304" pitchFamily="18" charset="0"/>
                <a:cs typeface="Times New Roman" panose="02020603050405020304" pitchFamily="18" charset="0"/>
              </a:rPr>
              <a:t>Hai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cuối</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17" name="图片 8">
            <a:extLst>
              <a:ext uri="{FF2B5EF4-FFF2-40B4-BE49-F238E27FC236}">
                <a16:creationId xmlns:a16="http://schemas.microsoft.com/office/drawing/2014/main" xmlns="" id="{1C2B6A05-F0EF-483D-9D39-161D30BFA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95" y="568998"/>
            <a:ext cx="1119098" cy="1037095"/>
          </a:xfrm>
          <a:prstGeom prst="rect">
            <a:avLst/>
          </a:prstGeom>
        </p:spPr>
      </p:pic>
      <p:sp>
        <p:nvSpPr>
          <p:cNvPr id="18" name="文本框 27">
            <a:extLst>
              <a:ext uri="{FF2B5EF4-FFF2-40B4-BE49-F238E27FC236}">
                <a16:creationId xmlns:a16="http://schemas.microsoft.com/office/drawing/2014/main" xmlns="" id="{4AFA070C-8508-4362-881C-ACACE0AF4D1A}"/>
              </a:ext>
            </a:extLst>
          </p:cNvPr>
          <p:cNvSpPr txBox="1"/>
          <p:nvPr/>
        </p:nvSpPr>
        <p:spPr>
          <a:xfrm>
            <a:off x="716440" y="651930"/>
            <a:ext cx="659071" cy="769441"/>
          </a:xfrm>
          <a:prstGeom prst="rect">
            <a:avLst/>
          </a:prstGeom>
          <a:noFill/>
        </p:spPr>
        <p:txBody>
          <a:bodyPr wrap="square" rtlCol="0">
            <a:spAutoFit/>
          </a:bodyPr>
          <a:lstStyle/>
          <a:p>
            <a:pPr algn="ctr"/>
            <a:r>
              <a:rPr lang="en-US" altLang="zh-CN"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4400" b="1"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Rectangle 18">
            <a:extLst>
              <a:ext uri="{FF2B5EF4-FFF2-40B4-BE49-F238E27FC236}">
                <a16:creationId xmlns:a16="http://schemas.microsoft.com/office/drawing/2014/main" xmlns="" id="{2A780DE1-3127-44EC-9FFE-E0F362630CC6}"/>
              </a:ext>
            </a:extLst>
          </p:cNvPr>
          <p:cNvSpPr/>
          <p:nvPr/>
        </p:nvSpPr>
        <p:spPr>
          <a:xfrm>
            <a:off x="4700057" y="568998"/>
            <a:ext cx="7592387" cy="1015663"/>
          </a:xfrm>
          <a:prstGeom prst="rect">
            <a:avLst/>
          </a:prstGeom>
          <a:solidFill>
            <a:schemeClr val="bg2"/>
          </a:solidFill>
        </p:spPr>
        <p:txBody>
          <a:bodyPr wrap="square">
            <a:spAutoFit/>
          </a:bodyPr>
          <a:lstStyle/>
          <a:p>
            <a:r>
              <a:rPr lang="en-US" altLang="en-US" sz="3000" b="1" u="sng" dirty="0" err="1">
                <a:solidFill>
                  <a:srgbClr val="00B0F0"/>
                </a:solidFill>
                <a:latin typeface="Times New Roman" panose="02020603050405020304" pitchFamily="18" charset="0"/>
                <a:cs typeface="Times New Roman" panose="02020603050405020304" pitchFamily="18" charset="0"/>
              </a:rPr>
              <a:t>Nhân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hướng</a:t>
            </a:r>
            <a:r>
              <a:rPr lang="en-US" altLang="en-US" sz="3000" b="1" dirty="0">
                <a:latin typeface="Times New Roman" panose="02020603050405020304" pitchFamily="18" charset="0"/>
                <a:cs typeface="Times New Roman" panose="02020603050405020304" pitchFamily="18" charset="0"/>
              </a:rPr>
              <a:t> </a:t>
            </a:r>
            <a:r>
              <a:rPr lang="en-US" altLang="en-US" sz="3000" b="1" u="sng" dirty="0">
                <a:solidFill>
                  <a:srgbClr val="002060"/>
                </a:solidFill>
                <a:latin typeface="Times New Roman" panose="02020603050405020304" pitchFamily="18" charset="0"/>
                <a:cs typeface="Times New Roman" panose="02020603050405020304" pitchFamily="18" charset="0"/>
              </a:rPr>
              <a:t>song</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tiền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khán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minh</a:t>
            </a:r>
            <a:r>
              <a:rPr lang="en-US" altLang="en-US" sz="3000" b="1" u="sng" dirty="0">
                <a:solidFill>
                  <a:srgbClr val="00B0F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nguyệt</a:t>
            </a:r>
            <a:endParaRPr lang="en-US" altLang="en-US" sz="3000" b="1" u="sng" dirty="0">
              <a:solidFill>
                <a:srgbClr val="00B0F0"/>
              </a:solidFill>
              <a:latin typeface="Times New Roman" panose="02020603050405020304" pitchFamily="18" charset="0"/>
              <a:cs typeface="Times New Roman" panose="02020603050405020304" pitchFamily="18" charset="0"/>
            </a:endParaRPr>
          </a:p>
          <a:p>
            <a:r>
              <a:rPr lang="en-US" altLang="en-US" sz="3000" b="1" u="sng" dirty="0" err="1">
                <a:solidFill>
                  <a:srgbClr val="00B0F0"/>
                </a:solidFill>
                <a:latin typeface="Times New Roman" panose="02020603050405020304" pitchFamily="18" charset="0"/>
                <a:cs typeface="Times New Roman" panose="02020603050405020304" pitchFamily="18" charset="0"/>
              </a:rPr>
              <a:t>Nguyệt</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tòng</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a:solidFill>
                  <a:srgbClr val="002060"/>
                </a:solidFill>
                <a:latin typeface="Times New Roman" panose="02020603050405020304" pitchFamily="18" charset="0"/>
                <a:cs typeface="Times New Roman" panose="02020603050405020304" pitchFamily="18" charset="0"/>
              </a:rPr>
              <a:t>song</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khích</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khán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thi</a:t>
            </a:r>
            <a:r>
              <a:rPr lang="en-US" altLang="en-US" sz="3000" b="1" u="sng" dirty="0">
                <a:solidFill>
                  <a:srgbClr val="00B0F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gia</a:t>
            </a:r>
            <a:endParaRPr lang="vi-VN" sz="3000" b="1" i="0" u="sng"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691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3"/>
          <p:cNvSpPr>
            <a:spLocks noChangeArrowheads="1"/>
          </p:cNvSpPr>
          <p:nvPr/>
        </p:nvSpPr>
        <p:spPr bwMode="auto">
          <a:xfrm>
            <a:off x="2487750" y="52252"/>
            <a:ext cx="7151317" cy="830997"/>
          </a:xfrm>
          <a:prstGeom prst="rect">
            <a:avLst/>
          </a:prstGeom>
          <a:solidFill>
            <a:schemeClr val="accent4">
              <a:lumMod val="20000"/>
              <a:lumOff val="80000"/>
            </a:schemeClr>
          </a:solidFill>
          <a:ln w="9525">
            <a:noFill/>
            <a:miter lim="800000"/>
            <a:headEnd/>
            <a:tailEnd/>
          </a:ln>
        </p:spPr>
        <p:txBody>
          <a:bodyPr wrap="none" anchor="ctr">
            <a:spAutoFit/>
          </a:bodyPr>
          <a:lstStyle/>
          <a:p>
            <a:r>
              <a:rPr lang="en-US" sz="2400" b="1" dirty="0" err="1">
                <a:solidFill>
                  <a:srgbClr val="0000FF"/>
                </a:solidFill>
                <a:latin typeface="Times New Roman" pitchFamily="18" charset="0"/>
                <a:cs typeface="Times New Roman" pitchFamily="18" charset="0"/>
              </a:rPr>
              <a:t>Mối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hòa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tuyệt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giữa</a:t>
            </a:r>
            <a:r>
              <a:rPr lang="en-US" sz="2400" b="1" dirty="0">
                <a:solidFill>
                  <a:srgbClr val="0000FF"/>
                </a:solidFill>
                <a:latin typeface="Times New Roman" pitchFamily="18" charset="0"/>
                <a:cs typeface="Times New Roman" pitchFamily="18" charset="0"/>
              </a:rPr>
              <a:t> con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vầng</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trăng</a:t>
            </a:r>
            <a:endParaRPr lang="en-US" sz="2400" b="1" dirty="0">
              <a:solidFill>
                <a:srgbClr val="0000FF"/>
              </a:solidFill>
              <a:latin typeface="Times New Roman" pitchFamily="18" charset="0"/>
              <a:cs typeface="Times New Roman" pitchFamily="18" charset="0"/>
            </a:endParaRPr>
          </a:p>
          <a:p>
            <a:endParaRPr lang="en-US" sz="2400" b="1" dirty="0">
              <a:solidFill>
                <a:srgbClr val="0000FF"/>
              </a:solidFill>
              <a:latin typeface="Times New Roman" pitchFamily="18" charset="0"/>
              <a:cs typeface="Times New Roman" pitchFamily="18" charset="0"/>
            </a:endParaRPr>
          </a:p>
        </p:txBody>
      </p:sp>
      <p:sp>
        <p:nvSpPr>
          <p:cNvPr id="4" name="Rectangle 2"/>
          <p:cNvSpPr>
            <a:spLocks noChangeArrowheads="1"/>
          </p:cNvSpPr>
          <p:nvPr/>
        </p:nvSpPr>
        <p:spPr bwMode="auto">
          <a:xfrm>
            <a:off x="2133600" y="1066801"/>
            <a:ext cx="7721600" cy="1569660"/>
          </a:xfrm>
          <a:prstGeom prst="rect">
            <a:avLst/>
          </a:prstGeom>
          <a:solidFill>
            <a:schemeClr val="bg2"/>
          </a:solidFill>
          <a:ln w="9525">
            <a:noFill/>
            <a:miter lim="800000"/>
            <a:headEnd/>
            <a:tailEnd/>
          </a:ln>
        </p:spPr>
        <p:txBody>
          <a:bodyPr>
            <a:spAutoFit/>
          </a:bodyPr>
          <a:lstStyle/>
          <a:p>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song </a:t>
            </a:r>
            <a:r>
              <a:rPr lang="en-US" sz="2400" b="1" dirty="0" err="1">
                <a:latin typeface="Times New Roman" pitchFamily="18" charset="0"/>
                <a:cs typeface="Times New Roman" pitchFamily="18" charset="0"/>
              </a:rPr>
              <a:t>tiền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khán</a:t>
            </a:r>
            <a:r>
              <a:rPr lang="en-US" sz="2400" b="1" dirty="0">
                <a:latin typeface="Times New Roman" pitchFamily="18" charset="0"/>
                <a:cs typeface="Times New Roman" pitchFamily="18" charset="0"/>
              </a:rPr>
              <a:t> minh </a:t>
            </a:r>
            <a:r>
              <a:rPr lang="en-US" sz="2400" b="1" dirty="0" err="1">
                <a:latin typeface="Times New Roman" pitchFamily="18" charset="0"/>
                <a:cs typeface="Times New Roman" pitchFamily="18" charset="0"/>
              </a:rPr>
              <a:t>nguyệt</a:t>
            </a:r>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Nguyệt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tòng</a:t>
            </a:r>
            <a:r>
              <a:rPr lang="en-US" sz="2400" b="1" dirty="0">
                <a:latin typeface="Times New Roman" pitchFamily="18" charset="0"/>
                <a:cs typeface="Times New Roman" pitchFamily="18" charset="0"/>
              </a:rPr>
              <a:t> song </a:t>
            </a:r>
            <a:r>
              <a:rPr lang="en-US" sz="2400" b="1" dirty="0" err="1">
                <a:latin typeface="Times New Roman" pitchFamily="18" charset="0"/>
                <a:cs typeface="Times New Roman" pitchFamily="18" charset="0"/>
              </a:rPr>
              <a:t>khích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endParaRPr lang="en-US" sz="2400" b="1" dirty="0">
              <a:latin typeface="Times New Roman" pitchFamily="18" charset="0"/>
              <a:cs typeface="Times New Roman" pitchFamily="18" charset="0"/>
            </a:endParaRPr>
          </a:p>
          <a:p>
            <a:pPr lvl="4"/>
            <a:r>
              <a:rPr lang="en-US" sz="2400" b="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Người</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ngắm</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trăng</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soi</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ngoài</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cửa</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sổ</a:t>
            </a:r>
            <a:r>
              <a:rPr lang="en-US" sz="2400" b="1" i="1" dirty="0">
                <a:solidFill>
                  <a:srgbClr val="800080"/>
                </a:solidFill>
                <a:latin typeface="Times New Roman" pitchFamily="18" charset="0"/>
                <a:cs typeface="Times New Roman" pitchFamily="18" charset="0"/>
              </a:rPr>
              <a:t>, </a:t>
            </a:r>
          </a:p>
          <a:p>
            <a:pPr lvl="4"/>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Trăng</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nhòm</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khe</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cửa</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ngắm</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nhà</a:t>
            </a:r>
            <a:r>
              <a:rPr lang="en-US" sz="2400" b="1" i="1" dirty="0">
                <a:solidFill>
                  <a:srgbClr val="800080"/>
                </a:solidFill>
                <a:latin typeface="Times New Roman" pitchFamily="18" charset="0"/>
                <a:cs typeface="Times New Roman" pitchFamily="18" charset="0"/>
              </a:rPr>
              <a:t> </a:t>
            </a:r>
            <a:r>
              <a:rPr lang="en-US" sz="2400" b="1" i="1" dirty="0" err="1">
                <a:solidFill>
                  <a:srgbClr val="800080"/>
                </a:solidFill>
                <a:latin typeface="Times New Roman" pitchFamily="18" charset="0"/>
                <a:cs typeface="Times New Roman" pitchFamily="18" charset="0"/>
              </a:rPr>
              <a:t>thơ</a:t>
            </a:r>
            <a:r>
              <a:rPr lang="en-US" sz="2400" b="1" dirty="0">
                <a:solidFill>
                  <a:srgbClr val="800080"/>
                </a:solidFill>
                <a:latin typeface="Times New Roman" pitchFamily="18" charset="0"/>
                <a:cs typeface="Times New Roman" pitchFamily="18" charset="0"/>
              </a:rPr>
              <a:t>.</a:t>
            </a:r>
          </a:p>
        </p:txBody>
      </p:sp>
      <p:sp>
        <p:nvSpPr>
          <p:cNvPr id="5" name="Rectangle 3"/>
          <p:cNvSpPr>
            <a:spLocks noChangeArrowheads="1"/>
          </p:cNvSpPr>
          <p:nvPr/>
        </p:nvSpPr>
        <p:spPr bwMode="auto">
          <a:xfrm>
            <a:off x="248193" y="3024914"/>
            <a:ext cx="11652069" cy="3785652"/>
          </a:xfrm>
          <a:prstGeom prst="rect">
            <a:avLst/>
          </a:prstGeom>
          <a:solidFill>
            <a:schemeClr val="bg2"/>
          </a:solidFill>
          <a:ln w="9525">
            <a:noFill/>
            <a:miter lim="800000"/>
            <a:headEnd/>
            <a:tailEnd/>
          </a:ln>
        </p:spPr>
        <p:txBody>
          <a:bodyPr wrap="square">
            <a:spAutoFit/>
          </a:bodyPr>
          <a:lstStyle/>
          <a:p>
            <a:pPr algn="just"/>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này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đen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còn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ngoài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vầng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do, </a:t>
            </a:r>
            <a:r>
              <a:rPr lang="en-US" sz="2400" b="1" dirty="0" err="1">
                <a:latin typeface="Times New Roman" pitchFamily="18" charset="0"/>
                <a:cs typeface="Times New Roman" pitchFamily="18" charset="0"/>
              </a:rPr>
              <a:t>lãng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say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cửa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ngắm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này</a:t>
            </a:r>
            <a:r>
              <a:rPr lang="en-US" sz="2400" b="1" dirty="0">
                <a:latin typeface="Times New Roman" pitchFamily="18" charset="0"/>
                <a:cs typeface="Times New Roman" pitchFamily="18" charset="0"/>
              </a:rPr>
              <a:t>, song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vô</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còn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hò</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hẹn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giữa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hai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tâm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hồn</a:t>
            </a:r>
            <a:r>
              <a:rPr lang="en-US" sz="2400" b="1" dirty="0" smtClean="0">
                <a:latin typeface="Times New Roman" pitchFamily="18" charset="0"/>
                <a:cs typeface="Times New Roman" pitchFamily="18" charset="0"/>
              </a:rPr>
              <a:t> tri </a:t>
            </a:r>
            <a:r>
              <a:rPr lang="en-US" sz="2400" b="1" dirty="0" err="1" smtClean="0">
                <a:latin typeface="Times New Roman" pitchFamily="18" charset="0"/>
                <a:cs typeface="Times New Roman" pitchFamily="18" charset="0"/>
              </a:rPr>
              <a:t>âm</a:t>
            </a:r>
            <a:r>
              <a:rPr lang="en-US" sz="2400" b="1" dirty="0" smtClean="0">
                <a:latin typeface="Times New Roman" pitchFamily="18" charset="0"/>
                <a:cs typeface="Times New Roman" pitchFamily="18" charset="0"/>
              </a:rPr>
              <a:t>, tri </a:t>
            </a:r>
            <a:r>
              <a:rPr lang="en-US" sz="2400" b="1" dirty="0" err="1" smtClean="0">
                <a:latin typeface="Times New Roman" pitchFamily="18" charset="0"/>
                <a:cs typeface="Times New Roman" pitchFamily="18" charset="0"/>
              </a:rPr>
              <a:t>kỷ</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Qua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rét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muỗi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khủng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chấp</a:t>
            </a:r>
            <a:r>
              <a:rPr lang="en-US" sz="2400" b="1" dirty="0">
                <a:latin typeface="Times New Roman" pitchFamily="18" charset="0"/>
                <a:cs typeface="Times New Roman" pitchFamily="18" charset="0"/>
              </a:rPr>
              <a:t> song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hồn</a:t>
            </a:r>
            <a:r>
              <a:rPr lang="en-US" sz="2400" b="1" dirty="0">
                <a:latin typeface="Times New Roman" pitchFamily="18" charset="0"/>
                <a:cs typeface="Times New Roman" pitchFamily="18" charset="0"/>
              </a:rPr>
              <a:t> bay </a:t>
            </a:r>
            <a:r>
              <a:rPr lang="en-US" sz="2400" b="1" dirty="0" err="1">
                <a:latin typeface="Times New Roman" pitchFamily="18" charset="0"/>
                <a:cs typeface="Times New Roman" pitchFamily="18" charset="0"/>
              </a:rPr>
              <a:t>bổng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tìm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vầng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trăng</a:t>
            </a:r>
            <a:r>
              <a:rPr lang="en-US" sz="2400" b="1" dirty="0">
                <a:latin typeface="Times New Roman" pitchFamily="18" charset="0"/>
                <a:cs typeface="Times New Roman" pitchFamily="18" charset="0"/>
              </a:rPr>
              <a:t> tri </a:t>
            </a:r>
            <a:r>
              <a:rPr lang="en-US" sz="2400" b="1" dirty="0" err="1">
                <a:latin typeface="Times New Roman" pitchFamily="18" charset="0"/>
                <a:cs typeface="Times New Roman" pitchFamily="18" charset="0"/>
              </a:rPr>
              <a:t>kỷ</a:t>
            </a:r>
            <a:r>
              <a:rPr lang="en-US" sz="2400" b="1" dirty="0">
                <a:latin typeface="Times New Roman" pitchFamily="18" charset="0"/>
                <a:cs typeface="Times New Roman" pitchFamily="18" charset="0"/>
              </a:rPr>
              <a:t>.</a:t>
            </a:r>
          </a:p>
          <a:p>
            <a:pPr algn="just"/>
            <a:r>
              <a:rPr lang="en-US" sz="2400" b="1" i="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p>
            <a:pPr algn="just"/>
            <a:endParaRPr lang="en-US" sz="2400" b="1" dirty="0">
              <a:latin typeface="Times New Roman" pitchFamily="18" charset="0"/>
              <a:cs typeface="Times New Roman" pitchFamily="18" charset="0"/>
            </a:endParaRPr>
          </a:p>
        </p:txBody>
      </p:sp>
      <p:sp>
        <p:nvSpPr>
          <p:cNvPr id="6" name="Down Arrow 5"/>
          <p:cNvSpPr>
            <a:spLocks noChangeArrowheads="1"/>
          </p:cNvSpPr>
          <p:nvPr/>
        </p:nvSpPr>
        <p:spPr bwMode="auto">
          <a:xfrm>
            <a:off x="5486400" y="2664823"/>
            <a:ext cx="300446" cy="372292"/>
          </a:xfrm>
          <a:prstGeom prst="downArrow">
            <a:avLst>
              <a:gd name="adj1" fmla="val 50000"/>
              <a:gd name="adj2" fmla="val 49997"/>
            </a:avLst>
          </a:prstGeom>
          <a:solidFill>
            <a:schemeClr val="accent1"/>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46964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ngÆ°á»i ngáº¯m trÄng soi ngoÃ i cá»­a sá»">
            <a:extLst>
              <a:ext uri="{FF2B5EF4-FFF2-40B4-BE49-F238E27FC236}">
                <a16:creationId xmlns:a16="http://schemas.microsoft.com/office/drawing/2014/main" xmlns="" id="{6BFD9815-DB8F-4271-A530-AAC1DD3153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8" r="16471" b="29570"/>
          <a:stretch/>
        </p:blipFill>
        <p:spPr bwMode="auto">
          <a:xfrm>
            <a:off x="205093" y="2757268"/>
            <a:ext cx="3713763" cy="3186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图片 4">
            <a:extLst>
              <a:ext uri="{FF2B5EF4-FFF2-40B4-BE49-F238E27FC236}">
                <a16:creationId xmlns:a16="http://schemas.microsoft.com/office/drawing/2014/main" xmlns="" id="{A2499461-18C1-4E64-938C-40EECD071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09134">
            <a:off x="4276500" y="2414661"/>
            <a:ext cx="514336" cy="540875"/>
          </a:xfrm>
          <a:prstGeom prst="rect">
            <a:avLst/>
          </a:prstGeom>
        </p:spPr>
      </p:pic>
      <p:sp>
        <p:nvSpPr>
          <p:cNvPr id="11" name="Text Box 52">
            <a:extLst>
              <a:ext uri="{FF2B5EF4-FFF2-40B4-BE49-F238E27FC236}">
                <a16:creationId xmlns:a16="http://schemas.microsoft.com/office/drawing/2014/main" xmlns="" id="{D09524D2-2B7E-4DE6-A6D0-BB19434489CE}"/>
              </a:ext>
            </a:extLst>
          </p:cNvPr>
          <p:cNvSpPr txBox="1">
            <a:spLocks noChangeArrowheads="1"/>
          </p:cNvSpPr>
          <p:nvPr/>
        </p:nvSpPr>
        <p:spPr bwMode="auto">
          <a:xfrm>
            <a:off x="5226478" y="2439831"/>
            <a:ext cx="6546423" cy="553998"/>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defRPr/>
            </a:pPr>
            <a:r>
              <a:rPr lang="en-US" sz="3000" b="1" dirty="0" err="1">
                <a:effectLst>
                  <a:outerShdw blurRad="38100" dist="38100" dir="2700000" algn="tl">
                    <a:srgbClr val="000000"/>
                  </a:outerShdw>
                </a:effectLst>
                <a:latin typeface="Times New Roman" pitchFamily="18" charset="0"/>
                <a:cs typeface="Times New Roman" pitchFamily="18" charset="0"/>
              </a:rPr>
              <a:t>Cấu</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trúc</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đăng</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đối</a:t>
            </a:r>
            <a:r>
              <a:rPr lang="en-US" sz="3000" b="1" dirty="0">
                <a:effectLst>
                  <a:outerShdw blurRad="38100" dist="38100" dir="2700000" algn="tl">
                    <a:srgbClr val="000000"/>
                  </a:outerShdw>
                </a:effectLst>
                <a:latin typeface="Times New Roman" pitchFamily="18" charset="0"/>
                <a:cs typeface="Times New Roman" pitchFamily="18" charset="0"/>
              </a:rPr>
              <a:t> + </a:t>
            </a:r>
            <a:r>
              <a:rPr lang="en-US" sz="3000" b="1" dirty="0" err="1">
                <a:effectLst>
                  <a:outerShdw blurRad="38100" dist="38100" dir="2700000" algn="tl">
                    <a:srgbClr val="000000"/>
                  </a:outerShdw>
                </a:effectLst>
                <a:latin typeface="Times New Roman" pitchFamily="18" charset="0"/>
                <a:cs typeface="Times New Roman" pitchFamily="18" charset="0"/>
              </a:rPr>
              <a:t>Điệp</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từ</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nhân</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hóa</a:t>
            </a:r>
            <a:endParaRPr lang="en-US" sz="3000" b="1" dirty="0">
              <a:effectLst>
                <a:outerShdw blurRad="38100" dist="38100" dir="2700000" algn="tl">
                  <a:srgbClr val="000000"/>
                </a:outerShdw>
              </a:effectLst>
              <a:latin typeface="Times New Roman" pitchFamily="18" charset="0"/>
              <a:cs typeface="Times New Roman" pitchFamily="18" charset="0"/>
            </a:endParaRPr>
          </a:p>
        </p:txBody>
      </p:sp>
      <p:pic>
        <p:nvPicPr>
          <p:cNvPr id="12" name="图片 4">
            <a:extLst>
              <a:ext uri="{FF2B5EF4-FFF2-40B4-BE49-F238E27FC236}">
                <a16:creationId xmlns:a16="http://schemas.microsoft.com/office/drawing/2014/main" xmlns="" id="{3ECE9E07-36ED-4513-8C1D-1CCAB8306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09134">
            <a:off x="4276501" y="3694513"/>
            <a:ext cx="514336" cy="540875"/>
          </a:xfrm>
          <a:prstGeom prst="rect">
            <a:avLst/>
          </a:prstGeom>
        </p:spPr>
      </p:pic>
      <p:sp>
        <p:nvSpPr>
          <p:cNvPr id="13" name="Text Box 52">
            <a:extLst>
              <a:ext uri="{FF2B5EF4-FFF2-40B4-BE49-F238E27FC236}">
                <a16:creationId xmlns:a16="http://schemas.microsoft.com/office/drawing/2014/main" xmlns="" id="{9D8402ED-B95D-403A-BD06-404B797799AC}"/>
              </a:ext>
            </a:extLst>
          </p:cNvPr>
          <p:cNvSpPr txBox="1">
            <a:spLocks noChangeArrowheads="1"/>
          </p:cNvSpPr>
          <p:nvPr/>
        </p:nvSpPr>
        <p:spPr bwMode="auto">
          <a:xfrm>
            <a:off x="5226478" y="3264793"/>
            <a:ext cx="6463139" cy="1477328"/>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r>
              <a:rPr lang="en-US" altLang="en-US" sz="3000" b="1" dirty="0" err="1">
                <a:latin typeface="Times New Roman" panose="02020603050405020304" pitchFamily="18" charset="0"/>
                <a:cs typeface="Times New Roman" panose="02020603050405020304" pitchFamily="18" charset="0"/>
              </a:rPr>
              <a:t>Giao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hoà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đặc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biệt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trăng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chủ</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động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tìm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nhau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bất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chấp</a:t>
            </a:r>
            <a:r>
              <a:rPr lang="en-US" altLang="en-US" sz="3000" b="1" dirty="0">
                <a:latin typeface="Times New Roman" panose="02020603050405020304" pitchFamily="18" charset="0"/>
                <a:cs typeface="Times New Roman" panose="02020603050405020304" pitchFamily="18" charset="0"/>
              </a:rPr>
              <a:t> song </a:t>
            </a:r>
            <a:r>
              <a:rPr lang="en-US" altLang="en-US" sz="3000" b="1" dirty="0" err="1">
                <a:latin typeface="Times New Roman" panose="02020603050405020304" pitchFamily="18" charset="0"/>
                <a:cs typeface="Times New Roman" panose="02020603050405020304" pitchFamily="18" charset="0"/>
              </a:rPr>
              <a:t>sắt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tù</a:t>
            </a:r>
            <a:endParaRPr lang="en-US" sz="3000" b="1" dirty="0">
              <a:effectLst>
                <a:outerShdw blurRad="38100" dist="38100" dir="2700000" algn="tl">
                  <a:srgbClr val="000000"/>
                </a:outerShdw>
              </a:effectLst>
              <a:latin typeface="Times New Roman" pitchFamily="18" charset="0"/>
              <a:cs typeface="Times New Roman" pitchFamily="18" charset="0"/>
            </a:endParaRPr>
          </a:p>
        </p:txBody>
      </p:sp>
      <p:pic>
        <p:nvPicPr>
          <p:cNvPr id="14" name="图片 4">
            <a:extLst>
              <a:ext uri="{FF2B5EF4-FFF2-40B4-BE49-F238E27FC236}">
                <a16:creationId xmlns:a16="http://schemas.microsoft.com/office/drawing/2014/main" xmlns="" id="{161AEFD0-4075-4BBC-8E20-C5C8A836C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09134">
            <a:off x="4276498" y="5493092"/>
            <a:ext cx="514336" cy="540875"/>
          </a:xfrm>
          <a:prstGeom prst="rect">
            <a:avLst/>
          </a:prstGeom>
        </p:spPr>
      </p:pic>
      <p:sp>
        <p:nvSpPr>
          <p:cNvPr id="15" name="Text Box 52">
            <a:extLst>
              <a:ext uri="{FF2B5EF4-FFF2-40B4-BE49-F238E27FC236}">
                <a16:creationId xmlns:a16="http://schemas.microsoft.com/office/drawing/2014/main" xmlns="" id="{BB57D247-A8C1-4E57-B98D-CB5D06346667}"/>
              </a:ext>
            </a:extLst>
          </p:cNvPr>
          <p:cNvSpPr txBox="1">
            <a:spLocks noChangeArrowheads="1"/>
          </p:cNvSpPr>
          <p:nvPr/>
        </p:nvSpPr>
        <p:spPr bwMode="auto">
          <a:xfrm>
            <a:off x="5236846" y="5050667"/>
            <a:ext cx="6463139" cy="1477328"/>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defRPr/>
            </a:pPr>
            <a:r>
              <a:rPr lang="en-US" sz="3000" b="1" dirty="0" err="1">
                <a:effectLst>
                  <a:outerShdw blurRad="38100" dist="38100" dir="2700000" algn="tl">
                    <a:srgbClr val="000000"/>
                  </a:outerShdw>
                </a:effectLst>
                <a:latin typeface="Times New Roman" pitchFamily="18" charset="0"/>
                <a:cs typeface="Times New Roman" pitchFamily="18" charset="0"/>
              </a:rPr>
              <a:t>Tinh</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thần</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thép</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Phong</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thái</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ung</a:t>
            </a:r>
            <a:r>
              <a:rPr lang="en-US" sz="3000" b="1" dirty="0">
                <a:effectLst>
                  <a:outerShdw blurRad="38100" dist="38100" dir="2700000" algn="tl">
                    <a:srgbClr val="000000"/>
                  </a:outerShdw>
                </a:effectLst>
                <a:latin typeface="Times New Roman" pitchFamily="18" charset="0"/>
                <a:cs typeface="Times New Roman" pitchFamily="18" charset="0"/>
              </a:rPr>
              <a:t> dung, </a:t>
            </a:r>
            <a:r>
              <a:rPr lang="en-US" sz="3000" b="1" dirty="0" err="1">
                <a:effectLst>
                  <a:outerShdw blurRad="38100" dist="38100" dir="2700000" algn="tl">
                    <a:srgbClr val="000000"/>
                  </a:outerShdw>
                </a:effectLst>
                <a:latin typeface="Times New Roman" pitchFamily="18" charset="0"/>
                <a:cs typeface="Times New Roman" pitchFamily="18" charset="0"/>
              </a:rPr>
              <a:t>vượt</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lên</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sự</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tàn</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bạo</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của</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kẻ</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thù</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tư</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tưởng</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tự</a:t>
            </a:r>
            <a:r>
              <a:rPr lang="en-US" sz="3000" b="1" dirty="0">
                <a:effectLst>
                  <a:outerShdw blurRad="38100" dist="38100" dir="2700000" algn="tl">
                    <a:srgbClr val="000000"/>
                  </a:outerShdw>
                </a:effectLst>
                <a:latin typeface="Times New Roman" pitchFamily="18" charset="0"/>
                <a:cs typeface="Times New Roman" pitchFamily="18" charset="0"/>
              </a:rPr>
              <a:t> do </a:t>
            </a:r>
            <a:r>
              <a:rPr lang="en-US" sz="3000" b="1" dirty="0" err="1">
                <a:effectLst>
                  <a:outerShdw blurRad="38100" dist="38100" dir="2700000" algn="tl">
                    <a:srgbClr val="000000"/>
                  </a:outerShdw>
                </a:effectLst>
                <a:latin typeface="Times New Roman" pitchFamily="18" charset="0"/>
                <a:cs typeface="Times New Roman" pitchFamily="18" charset="0"/>
              </a:rPr>
              <a:t>của</a:t>
            </a:r>
            <a:r>
              <a:rPr lang="en-US" sz="3000" b="1" dirty="0">
                <a:effectLst>
                  <a:outerShdw blurRad="38100" dist="38100" dir="2700000" algn="tl">
                    <a:srgbClr val="000000"/>
                  </a:outerShdw>
                </a:effectLst>
                <a:latin typeface="Times New Roman" pitchFamily="18" charset="0"/>
                <a:cs typeface="Times New Roman" pitchFamily="18" charset="0"/>
              </a:rPr>
              <a:t> </a:t>
            </a:r>
            <a:r>
              <a:rPr lang="en-US" sz="3000" b="1" dirty="0" err="1">
                <a:effectLst>
                  <a:outerShdw blurRad="38100" dist="38100" dir="2700000" algn="tl">
                    <a:srgbClr val="000000"/>
                  </a:outerShdw>
                </a:effectLst>
                <a:latin typeface="Times New Roman" pitchFamily="18" charset="0"/>
                <a:cs typeface="Times New Roman" pitchFamily="18" charset="0"/>
              </a:rPr>
              <a:t>Bác</a:t>
            </a:r>
            <a:endParaRPr lang="en-US" sz="3000" b="1" dirty="0">
              <a:effectLst>
                <a:outerShdw blurRad="38100" dist="38100" dir="2700000" algn="tl">
                  <a:srgbClr val="000000"/>
                </a:outerShdw>
              </a:effectLst>
              <a:latin typeface="Times New Roman" pitchFamily="18" charset="0"/>
              <a:cs typeface="Times New Roman" pitchFamily="18" charset="0"/>
            </a:endParaRPr>
          </a:p>
        </p:txBody>
      </p:sp>
      <p:sp>
        <p:nvSpPr>
          <p:cNvPr id="16" name="Rectangle: Rounded Corners 15">
            <a:extLst>
              <a:ext uri="{FF2B5EF4-FFF2-40B4-BE49-F238E27FC236}">
                <a16:creationId xmlns:a16="http://schemas.microsoft.com/office/drawing/2014/main" xmlns="" id="{00A67C39-7D1D-4EE2-891F-66E630767E50}"/>
              </a:ext>
            </a:extLst>
          </p:cNvPr>
          <p:cNvSpPr/>
          <p:nvPr/>
        </p:nvSpPr>
        <p:spPr>
          <a:xfrm>
            <a:off x="716441" y="688874"/>
            <a:ext cx="3588329" cy="7758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4000" b="1" dirty="0">
                <a:solidFill>
                  <a:srgbClr val="FF0000"/>
                </a:solidFill>
                <a:latin typeface="Times New Roman" panose="02020603050405020304" pitchFamily="18" charset="0"/>
                <a:cs typeface="Times New Roman" panose="02020603050405020304" pitchFamily="18" charset="0"/>
              </a:rPr>
              <a:t>       </a:t>
            </a:r>
            <a:r>
              <a:rPr lang="en-SG" sz="3600" b="1" dirty="0">
                <a:solidFill>
                  <a:srgbClr val="FF0000"/>
                </a:solidFill>
                <a:latin typeface="Times New Roman" panose="02020603050405020304" pitchFamily="18" charset="0"/>
                <a:cs typeface="Times New Roman" panose="02020603050405020304" pitchFamily="18" charset="0"/>
              </a:rPr>
              <a:t>Hai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cuối</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17" name="图片 8">
            <a:extLst>
              <a:ext uri="{FF2B5EF4-FFF2-40B4-BE49-F238E27FC236}">
                <a16:creationId xmlns:a16="http://schemas.microsoft.com/office/drawing/2014/main" xmlns="" id="{1C2B6A05-F0EF-483D-9D39-161D30BFA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95" y="568998"/>
            <a:ext cx="1119098" cy="1037095"/>
          </a:xfrm>
          <a:prstGeom prst="rect">
            <a:avLst/>
          </a:prstGeom>
        </p:spPr>
      </p:pic>
      <p:sp>
        <p:nvSpPr>
          <p:cNvPr id="18" name="文本框 27">
            <a:extLst>
              <a:ext uri="{FF2B5EF4-FFF2-40B4-BE49-F238E27FC236}">
                <a16:creationId xmlns:a16="http://schemas.microsoft.com/office/drawing/2014/main" xmlns="" id="{4AFA070C-8508-4362-881C-ACACE0AF4D1A}"/>
              </a:ext>
            </a:extLst>
          </p:cNvPr>
          <p:cNvSpPr txBox="1"/>
          <p:nvPr/>
        </p:nvSpPr>
        <p:spPr>
          <a:xfrm>
            <a:off x="716440" y="651930"/>
            <a:ext cx="659071" cy="769441"/>
          </a:xfrm>
          <a:prstGeom prst="rect">
            <a:avLst/>
          </a:prstGeom>
          <a:noFill/>
        </p:spPr>
        <p:txBody>
          <a:bodyPr wrap="square" rtlCol="0">
            <a:spAutoFit/>
          </a:bodyPr>
          <a:lstStyle/>
          <a:p>
            <a:pPr algn="ctr"/>
            <a:r>
              <a:rPr lang="en-US" altLang="zh-CN"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4400" b="1"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400" b="1"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Rectangle 18">
            <a:extLst>
              <a:ext uri="{FF2B5EF4-FFF2-40B4-BE49-F238E27FC236}">
                <a16:creationId xmlns:a16="http://schemas.microsoft.com/office/drawing/2014/main" xmlns="" id="{2A780DE1-3127-44EC-9FFE-E0F362630CC6}"/>
              </a:ext>
            </a:extLst>
          </p:cNvPr>
          <p:cNvSpPr/>
          <p:nvPr/>
        </p:nvSpPr>
        <p:spPr>
          <a:xfrm>
            <a:off x="4700057" y="568998"/>
            <a:ext cx="7592387" cy="1015663"/>
          </a:xfrm>
          <a:prstGeom prst="rect">
            <a:avLst/>
          </a:prstGeom>
          <a:solidFill>
            <a:schemeClr val="bg2"/>
          </a:solidFill>
        </p:spPr>
        <p:txBody>
          <a:bodyPr wrap="square">
            <a:spAutoFit/>
          </a:bodyPr>
          <a:lstStyle/>
          <a:p>
            <a:r>
              <a:rPr lang="en-US" altLang="en-US" sz="3000" b="1" u="sng" dirty="0" err="1">
                <a:solidFill>
                  <a:srgbClr val="00B0F0"/>
                </a:solidFill>
                <a:latin typeface="Times New Roman" panose="02020603050405020304" pitchFamily="18" charset="0"/>
                <a:cs typeface="Times New Roman" panose="02020603050405020304" pitchFamily="18" charset="0"/>
              </a:rPr>
              <a:t>Nhân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hướng</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a:solidFill>
                  <a:srgbClr val="002060"/>
                </a:solidFill>
                <a:latin typeface="Times New Roman" panose="02020603050405020304" pitchFamily="18" charset="0"/>
                <a:cs typeface="Times New Roman" panose="02020603050405020304" pitchFamily="18" charset="0"/>
              </a:rPr>
              <a:t>song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tiền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FF0000"/>
                </a:solidFill>
                <a:latin typeface="Times New Roman" panose="02020603050405020304" pitchFamily="18" charset="0"/>
                <a:cs typeface="Times New Roman" panose="02020603050405020304" pitchFamily="18" charset="0"/>
              </a:rPr>
              <a:t>khán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minh</a:t>
            </a:r>
            <a:r>
              <a:rPr lang="en-US" altLang="en-US" sz="3000" b="1" u="sng" dirty="0">
                <a:solidFill>
                  <a:srgbClr val="00B0F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nguyệt</a:t>
            </a:r>
            <a:endParaRPr lang="en-US" altLang="en-US" sz="3000" b="1" u="sng" dirty="0">
              <a:solidFill>
                <a:srgbClr val="00B0F0"/>
              </a:solidFill>
              <a:latin typeface="Times New Roman" panose="02020603050405020304" pitchFamily="18" charset="0"/>
              <a:cs typeface="Times New Roman" panose="02020603050405020304" pitchFamily="18" charset="0"/>
            </a:endParaRPr>
          </a:p>
          <a:p>
            <a:r>
              <a:rPr lang="en-US" altLang="en-US" sz="3000" b="1" u="sng" dirty="0" err="1">
                <a:solidFill>
                  <a:srgbClr val="00B0F0"/>
                </a:solidFill>
                <a:latin typeface="Times New Roman" panose="02020603050405020304" pitchFamily="18" charset="0"/>
                <a:cs typeface="Times New Roman" panose="02020603050405020304" pitchFamily="18" charset="0"/>
              </a:rPr>
              <a:t>Nguyệt</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tòng</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a:solidFill>
                  <a:srgbClr val="002060"/>
                </a:solidFill>
                <a:latin typeface="Times New Roman" panose="02020603050405020304" pitchFamily="18" charset="0"/>
                <a:cs typeface="Times New Roman" panose="02020603050405020304" pitchFamily="18" charset="0"/>
              </a:rPr>
              <a:t>song</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khích</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FF0000"/>
                </a:solidFill>
                <a:latin typeface="Times New Roman" panose="02020603050405020304" pitchFamily="18" charset="0"/>
                <a:cs typeface="Times New Roman" panose="02020603050405020304" pitchFamily="18" charset="0"/>
              </a:rPr>
              <a:t>khán</a:t>
            </a:r>
            <a:r>
              <a:rPr lang="en-US" altLang="en-US" sz="3000" b="1" dirty="0">
                <a:solidFill>
                  <a:srgbClr val="FFFF0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thi</a:t>
            </a:r>
            <a:r>
              <a:rPr lang="en-US" altLang="en-US" sz="3000" b="1" u="sng" dirty="0">
                <a:solidFill>
                  <a:srgbClr val="00B0F0"/>
                </a:solidFill>
                <a:latin typeface="Times New Roman" panose="02020603050405020304" pitchFamily="18" charset="0"/>
                <a:cs typeface="Times New Roman" panose="02020603050405020304" pitchFamily="18" charset="0"/>
              </a:rPr>
              <a:t> </a:t>
            </a:r>
            <a:r>
              <a:rPr lang="en-US" altLang="en-US" sz="3000" b="1" u="sng" dirty="0" err="1">
                <a:solidFill>
                  <a:srgbClr val="00B0F0"/>
                </a:solidFill>
                <a:latin typeface="Times New Roman" panose="02020603050405020304" pitchFamily="18" charset="0"/>
                <a:cs typeface="Times New Roman" panose="02020603050405020304" pitchFamily="18" charset="0"/>
              </a:rPr>
              <a:t>gia</a:t>
            </a:r>
            <a:endParaRPr lang="vi-VN" sz="3000" b="1" i="0" u="sng" dirty="0">
              <a:solidFill>
                <a:srgbClr val="00B0F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691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1200" y="685800"/>
            <a:ext cx="10972800" cy="1143000"/>
          </a:xfrm>
          <a:prstGeom prst="rect">
            <a:avLst/>
          </a:prstGeom>
          <a:solidFill>
            <a:schemeClr val="accent4">
              <a:lumMod val="20000"/>
              <a:lumOff val="80000"/>
            </a:schemeClr>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 Vẻ đẹp của một người tù – chiến sĩ CM được thể hiện ntn trong bài thơ </a:t>
            </a:r>
            <a:r>
              <a:rPr kumimoji="0" lang="fr-FR" sz="2400" b="1" i="1" u="none" strike="noStrike" kern="1200" cap="none" spc="0" normalizeH="0" baseline="0" noProof="0" smtClean="0">
                <a:ln>
                  <a:noFill/>
                </a:ln>
                <a:solidFill>
                  <a:srgbClr val="0000FF"/>
                </a:solidFill>
                <a:effectLst/>
                <a:uLnTx/>
                <a:uFillTx/>
                <a:latin typeface="Times New Roman" pitchFamily="18" charset="0"/>
                <a:ea typeface="+mj-ea"/>
                <a:cs typeface="Times New Roman" pitchFamily="18" charset="0"/>
              </a:rPr>
              <a:t>Ngắm trăng</a:t>
            </a:r>
            <a:r>
              <a:rPr kumimoji="0" lang="en-US" sz="24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
            </a:r>
            <a:br>
              <a:rPr kumimoji="0" lang="en-US" sz="24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br>
            <a:endParaRPr kumimoji="0" lang="en-US"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8" name="Rectangle 4"/>
          <p:cNvSpPr>
            <a:spLocks noChangeArrowheads="1"/>
          </p:cNvSpPr>
          <p:nvPr/>
        </p:nvSpPr>
        <p:spPr bwMode="auto">
          <a:xfrm>
            <a:off x="508000" y="2342613"/>
            <a:ext cx="11379200" cy="4154984"/>
          </a:xfrm>
          <a:prstGeom prst="rect">
            <a:avLst/>
          </a:prstGeom>
          <a:solidFill>
            <a:schemeClr val="accent4">
              <a:lumMod val="20000"/>
              <a:lumOff val="80000"/>
            </a:schemeClr>
          </a:solidFill>
          <a:ln w="9525">
            <a:noFill/>
            <a:miter lim="800000"/>
            <a:headEnd/>
            <a:tailEnd/>
          </a:ln>
        </p:spPr>
        <p:txBody>
          <a:bodyPr>
            <a:spAutoFit/>
          </a:bodyPr>
          <a:lstStyle/>
          <a:p>
            <a:pPr algn="just"/>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Từ</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phòng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tăm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hướng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vầng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nhìn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tâm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hồn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thêm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thái</a:t>
            </a:r>
            <a:r>
              <a:rPr lang="en-US" sz="2400" b="1" dirty="0">
                <a:solidFill>
                  <a:srgbClr val="0000FF"/>
                </a:solidFill>
                <a:latin typeface="Times New Roman" pitchFamily="18" charset="0"/>
                <a:cs typeface="Times New Roman" pitchFamily="18" charset="0"/>
              </a:rPr>
              <a:t>. Song </a:t>
            </a:r>
            <a:r>
              <a:rPr lang="en-US" sz="2400" b="1" dirty="0" err="1">
                <a:solidFill>
                  <a:srgbClr val="0000FF"/>
                </a:solidFill>
                <a:latin typeface="Times New Roman" pitchFamily="18" charset="0"/>
                <a:cs typeface="Times New Roman" pitchFamily="18" charset="0"/>
              </a:rPr>
              <a:t>sắt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tỉnh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Quảng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Tây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được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vầng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Máu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lực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dìm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được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lý</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vì</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chỉ</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còn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tuy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ở </a:t>
            </a:r>
            <a:r>
              <a:rPr lang="en-US" sz="2400" b="1" dirty="0" err="1">
                <a:solidFill>
                  <a:srgbClr val="0000FF"/>
                </a:solidFill>
                <a:latin typeface="Times New Roman" pitchFamily="18" charset="0"/>
                <a:cs typeface="Times New Roman" pitchFamily="18" charset="0"/>
              </a:rPr>
              <a:t>trong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nhưng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thần</a:t>
            </a:r>
            <a:r>
              <a:rPr lang="en-US" sz="2400" b="1" dirty="0">
                <a:solidFill>
                  <a:srgbClr val="0000FF"/>
                </a:solidFill>
                <a:latin typeface="Times New Roman" pitchFamily="18" charset="0"/>
                <a:cs typeface="Times New Roman" pitchFamily="18" charset="0"/>
              </a:rPr>
              <a:t>” ở </a:t>
            </a:r>
            <a:r>
              <a:rPr lang="en-US" sz="2400" b="1" dirty="0" err="1">
                <a:solidFill>
                  <a:srgbClr val="0000FF"/>
                </a:solidFill>
                <a:latin typeface="Times New Roman" pitchFamily="18" charset="0"/>
                <a:cs typeface="Times New Roman" pitchFamily="18" charset="0"/>
              </a:rPr>
              <a:t>ngoài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Bác</a:t>
            </a:r>
            <a:r>
              <a:rPr lang="en-US" sz="2400" b="1" dirty="0">
                <a:solidFill>
                  <a:srgbClr val="0000FF"/>
                </a:solidFill>
                <a:latin typeface="Times New Roman" pitchFamily="18" charset="0"/>
                <a:cs typeface="Times New Roman" pitchFamily="18" charset="0"/>
              </a:rPr>
              <a:t> tri </a:t>
            </a:r>
            <a:r>
              <a:rPr lang="en-US" sz="2400" b="1" dirty="0" err="1">
                <a:solidFill>
                  <a:srgbClr val="0000FF"/>
                </a:solidFill>
                <a:latin typeface="Times New Roman" pitchFamily="18" charset="0"/>
                <a:cs typeface="Times New Roman" pitchFamily="18" charset="0"/>
              </a:rPr>
              <a:t>ngộ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diện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đàm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tâm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nhau</a:t>
            </a:r>
            <a:r>
              <a:rPr lang="en-US" sz="2400" b="1" dirty="0">
                <a:solidFill>
                  <a:srgbClr val="0000FF"/>
                </a:solidFill>
                <a:latin typeface="Times New Roman" pitchFamily="18" charset="0"/>
                <a:cs typeface="Times New Roman" pitchFamily="18" charset="0"/>
              </a:rPr>
              <a:t> qua </a:t>
            </a:r>
            <a:r>
              <a:rPr lang="en-US" sz="2400" b="1" dirty="0" err="1">
                <a:solidFill>
                  <a:srgbClr val="0000FF"/>
                </a:solidFill>
                <a:latin typeface="Times New Roman" pitchFamily="18" charset="0"/>
                <a:cs typeface="Times New Roman" pitchFamily="18" charset="0"/>
              </a:rPr>
              <a:t>ánh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mắt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tâm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sự</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nhau</a:t>
            </a:r>
            <a:r>
              <a:rPr lang="en-US" sz="2400" b="1" dirty="0">
                <a:solidFill>
                  <a:srgbClr val="0000FF"/>
                </a:solidFill>
                <a:latin typeface="Times New Roman" pitchFamily="18" charset="0"/>
                <a:cs typeface="Times New Roman" pitchFamily="18" charset="0"/>
              </a:rPr>
              <a:t> qua </a:t>
            </a:r>
            <a:r>
              <a:rPr lang="en-US" sz="2400" b="1" dirty="0" err="1">
                <a:solidFill>
                  <a:srgbClr val="0000FF"/>
                </a:solidFill>
                <a:latin typeface="Times New Roman" pitchFamily="18" charset="0"/>
                <a:cs typeface="Times New Roman" pitchFamily="18" charset="0"/>
              </a:rPr>
              <a:t>cái</a:t>
            </a:r>
            <a:r>
              <a:rPr lang="en-US" sz="2400" b="1" dirty="0">
                <a:solidFill>
                  <a:srgbClr val="0000FF"/>
                </a:solidFill>
                <a:latin typeface="Times New Roman" pitchFamily="18" charset="0"/>
                <a:cs typeface="Times New Roman" pitchFamily="18" charset="0"/>
              </a:rPr>
              <a:t> song </a:t>
            </a:r>
            <a:r>
              <a:rPr lang="en-US" sz="2400" b="1" dirty="0" err="1">
                <a:solidFill>
                  <a:srgbClr val="0000FF"/>
                </a:solidFill>
                <a:latin typeface="Times New Roman" pitchFamily="18" charset="0"/>
                <a:cs typeface="Times New Roman" pitchFamily="18" charset="0"/>
              </a:rPr>
              <a:t>sắt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Khoảnh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khắc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giữa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thiên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nhiên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con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xuất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hiện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sự</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hóa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diệu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nhân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đẹp</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đầy</a:t>
            </a:r>
            <a:r>
              <a:rPr lang="en-US" sz="2400" b="1" dirty="0">
                <a:solidFill>
                  <a:srgbClr val="0000FF"/>
                </a:solidFill>
                <a:latin typeface="Times New Roman" pitchFamily="18" charset="0"/>
                <a:cs typeface="Times New Roman" pitchFamily="18" charset="0"/>
              </a:rPr>
              <a:t> ý </a:t>
            </a:r>
            <a:r>
              <a:rPr lang="en-US" sz="2400" b="1" dirty="0" err="1">
                <a:solidFill>
                  <a:srgbClr val="0000FF"/>
                </a:solidFill>
                <a:latin typeface="Times New Roman" pitchFamily="18" charset="0"/>
                <a:cs typeface="Times New Roman" pitchFamily="18" charset="0"/>
              </a:rPr>
              <a:t>vị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hiện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ngắm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trăng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hiếm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phong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ung</a:t>
            </a:r>
            <a:r>
              <a:rPr lang="en-US" sz="2400" b="1" dirty="0">
                <a:solidFill>
                  <a:srgbClr val="0000FF"/>
                </a:solidFill>
                <a:latin typeface="Times New Roman" pitchFamily="18" charset="0"/>
                <a:cs typeface="Times New Roman" pitchFamily="18" charset="0"/>
              </a:rPr>
              <a:t> dung, </a:t>
            </a:r>
            <a:r>
              <a:rPr lang="en-US" sz="2400" b="1" dirty="0" err="1">
                <a:solidFill>
                  <a:srgbClr val="0000FF"/>
                </a:solidFill>
                <a:latin typeface="Times New Roman" pitchFamily="18" charset="0"/>
                <a:cs typeface="Times New Roman" pitchFamily="18" charset="0"/>
              </a:rPr>
              <a:t>tự</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yêu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yêu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tự</a:t>
            </a:r>
            <a:r>
              <a:rPr lang="en-US" sz="2400" b="1" dirty="0">
                <a:solidFill>
                  <a:srgbClr val="0000FF"/>
                </a:solidFill>
                <a:latin typeface="Times New Roman" pitchFamily="18" charset="0"/>
                <a:cs typeface="Times New Roman" pitchFamily="18" charset="0"/>
              </a:rPr>
              <a:t> do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chiến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xiềng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tù</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được</a:t>
            </a:r>
            <a:r>
              <a:rPr lang="en-US" sz="2400" b="1" dirty="0">
                <a:solidFill>
                  <a:srgbClr val="0000FF"/>
                </a:solidFill>
                <a:latin typeface="Times New Roman" pitchFamily="18" charset="0"/>
                <a:cs typeface="Times New Roman" pitchFamily="18" charset="0"/>
              </a:rPr>
              <a:t>.</a:t>
            </a:r>
          </a:p>
          <a:p>
            <a:pPr algn="just"/>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69642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2">
            <a:extLst>
              <a:ext uri="{FF2B5EF4-FFF2-40B4-BE49-F238E27FC236}">
                <a16:creationId xmlns:a16="http://schemas.microsoft.com/office/drawing/2014/main" xmlns="" id="{F355136D-131D-41D6-8C24-2D01D62C9ACC}"/>
              </a:ext>
            </a:extLst>
          </p:cNvPr>
          <p:cNvSpPr txBox="1"/>
          <p:nvPr/>
        </p:nvSpPr>
        <p:spPr>
          <a:xfrm>
            <a:off x="3944984" y="1905506"/>
            <a:ext cx="7903028" cy="1569660"/>
          </a:xfrm>
          <a:prstGeom prst="rect">
            <a:avLst/>
          </a:prstGeom>
          <a:noFill/>
        </p:spPr>
        <p:txBody>
          <a:bodyPr wrap="square" rtlCol="0">
            <a:spAutoFit/>
          </a:bodyPr>
          <a:lstStyle/>
          <a:p>
            <a:pPr algn="ctr"/>
            <a:r>
              <a:rPr lang="en-US" altLang="zh-CN" sz="9600" b="1" spc="600" dirty="0" smtClean="0">
                <a:solidFill>
                  <a:schemeClr val="bg1"/>
                </a:solidFill>
                <a:effectLst>
                  <a:glow rad="139700">
                    <a:schemeClr val="accent1">
                      <a:satMod val="175000"/>
                      <a:alpha val="40000"/>
                    </a:schemeClr>
                  </a:glow>
                </a:effectLst>
                <a:latin typeface="Amazone" pitchFamily="66" charset="0"/>
                <a:ea typeface="华文中宋" panose="02010600040101010101" pitchFamily="2" charset="-122"/>
              </a:rPr>
              <a:t>4.</a:t>
            </a:r>
            <a:r>
              <a:rPr lang="en-US" altLang="zh-CN" sz="9600" b="1" spc="600" dirty="0" smtClean="0">
                <a:solidFill>
                  <a:srgbClr val="FF0000"/>
                </a:solidFill>
                <a:effectLst>
                  <a:glow rad="139700">
                    <a:schemeClr val="accent1">
                      <a:satMod val="175000"/>
                      <a:alpha val="40000"/>
                    </a:schemeClr>
                  </a:glow>
                </a:effectLst>
                <a:latin typeface="Amazone" pitchFamily="66" charset="0"/>
                <a:ea typeface="华文中宋" panose="02010600040101010101" pitchFamily="2" charset="-122"/>
              </a:rPr>
              <a:t> </a:t>
            </a:r>
            <a:r>
              <a:rPr lang="en-US" altLang="zh-CN" sz="9600" b="1" spc="600" dirty="0" err="1">
                <a:solidFill>
                  <a:schemeClr val="bg1"/>
                </a:solidFill>
                <a:effectLst>
                  <a:glow rad="139700">
                    <a:schemeClr val="accent1">
                      <a:satMod val="175000"/>
                      <a:alpha val="40000"/>
                    </a:schemeClr>
                  </a:glow>
                </a:effectLst>
                <a:latin typeface="Amazone" pitchFamily="66" charset="0"/>
                <a:ea typeface="华文中宋" panose="02010600040101010101" pitchFamily="2" charset="-122"/>
              </a:rPr>
              <a:t>Tổng</a:t>
            </a:r>
            <a:r>
              <a:rPr lang="en-US" altLang="zh-CN" sz="9600" b="1" spc="600" dirty="0">
                <a:solidFill>
                  <a:schemeClr val="bg1"/>
                </a:solidFill>
                <a:effectLst>
                  <a:glow rad="139700">
                    <a:schemeClr val="accent1">
                      <a:satMod val="175000"/>
                      <a:alpha val="40000"/>
                    </a:schemeClr>
                  </a:glow>
                </a:effectLst>
                <a:latin typeface="Amazone" pitchFamily="66" charset="0"/>
                <a:ea typeface="华文中宋" panose="02010600040101010101" pitchFamily="2" charset="-122"/>
              </a:rPr>
              <a:t> </a:t>
            </a:r>
            <a:r>
              <a:rPr lang="en-US" altLang="zh-CN" sz="9600" b="1" spc="600" dirty="0" err="1">
                <a:solidFill>
                  <a:schemeClr val="bg1"/>
                </a:solidFill>
                <a:effectLst>
                  <a:glow rad="139700">
                    <a:schemeClr val="accent1">
                      <a:satMod val="175000"/>
                      <a:alpha val="40000"/>
                    </a:schemeClr>
                  </a:glow>
                </a:effectLst>
                <a:latin typeface="Amazone" pitchFamily="66" charset="0"/>
                <a:ea typeface="华文中宋" panose="02010600040101010101" pitchFamily="2" charset="-122"/>
              </a:rPr>
              <a:t>kết</a:t>
            </a:r>
            <a:endParaRPr lang="zh-CN" altLang="en-US" sz="9600" b="1" spc="600" dirty="0">
              <a:solidFill>
                <a:schemeClr val="bg1"/>
              </a:solidFill>
              <a:effectLst>
                <a:glow rad="139700">
                  <a:schemeClr val="accent1">
                    <a:satMod val="175000"/>
                    <a:alpha val="40000"/>
                  </a:schemeClr>
                </a:glow>
              </a:effectLst>
              <a:latin typeface="Amazone" pitchFamily="66" charset="0"/>
              <a:ea typeface="华文中宋" panose="02010600040101010101" pitchFamily="2" charset="-122"/>
            </a:endParaRPr>
          </a:p>
        </p:txBody>
      </p:sp>
      <p:pic>
        <p:nvPicPr>
          <p:cNvPr id="4" name="Picture 3">
            <a:extLst>
              <a:ext uri="{FF2B5EF4-FFF2-40B4-BE49-F238E27FC236}">
                <a16:creationId xmlns:a16="http://schemas.microsoft.com/office/drawing/2014/main" xmlns="" id="{FCA56B64-6A90-4835-9F52-B599522E55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57" t="9697" r="12071" b="10303"/>
          <a:stretch/>
        </p:blipFill>
        <p:spPr>
          <a:xfrm flipH="1">
            <a:off x="1108364" y="1396662"/>
            <a:ext cx="4633594" cy="4349511"/>
          </a:xfrm>
          <a:prstGeom prst="rect">
            <a:avLst/>
          </a:prstGeom>
        </p:spPr>
      </p:pic>
    </p:spTree>
    <p:extLst>
      <p:ext uri="{BB962C8B-B14F-4D97-AF65-F5344CB8AC3E}">
        <p14:creationId xmlns:p14="http://schemas.microsoft.com/office/powerpoint/2010/main" val="26968240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E19E203-553D-44CE-A4C3-F73915E52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399" y="310818"/>
            <a:ext cx="2813201" cy="1505528"/>
          </a:xfrm>
          <a:prstGeom prst="rect">
            <a:avLst/>
          </a:prstGeom>
        </p:spPr>
      </p:pic>
      <p:sp>
        <p:nvSpPr>
          <p:cNvPr id="17" name="Rectangle 3">
            <a:extLst>
              <a:ext uri="{FF2B5EF4-FFF2-40B4-BE49-F238E27FC236}">
                <a16:creationId xmlns:a16="http://schemas.microsoft.com/office/drawing/2014/main" xmlns="" id="{4CE2E6F0-A672-41CF-95E2-3DF87DE16E20}"/>
              </a:ext>
            </a:extLst>
          </p:cNvPr>
          <p:cNvSpPr>
            <a:spLocks noChangeArrowheads="1"/>
          </p:cNvSpPr>
          <p:nvPr/>
        </p:nvSpPr>
        <p:spPr bwMode="auto">
          <a:xfrm>
            <a:off x="4807168" y="734528"/>
            <a:ext cx="3318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b="1" dirty="0">
                <a:solidFill>
                  <a:srgbClr val="FF0000"/>
                </a:solidFill>
              </a:rPr>
              <a:t>a</a:t>
            </a:r>
            <a:r>
              <a:rPr lang="en-US" altLang="en-US" sz="3200" b="1" dirty="0" smtClean="0">
                <a:solidFill>
                  <a:srgbClr val="FF0000"/>
                </a:solidFill>
              </a:rPr>
              <a:t>. </a:t>
            </a:r>
            <a:r>
              <a:rPr lang="en-US" altLang="en-US" sz="3200" b="1" dirty="0" err="1">
                <a:solidFill>
                  <a:srgbClr val="FF0000"/>
                </a:solidFill>
              </a:rPr>
              <a:t>Nghệ</a:t>
            </a:r>
            <a:r>
              <a:rPr lang="en-US" altLang="en-US" sz="3200" b="1" dirty="0">
                <a:solidFill>
                  <a:srgbClr val="FF0000"/>
                </a:solidFill>
              </a:rPr>
              <a:t> </a:t>
            </a:r>
            <a:r>
              <a:rPr lang="en-US" altLang="en-US" sz="3200" b="1" dirty="0" err="1">
                <a:solidFill>
                  <a:srgbClr val="FF0000"/>
                </a:solidFill>
              </a:rPr>
              <a:t>thuật</a:t>
            </a:r>
            <a:endParaRPr lang="en-US" altLang="en-US" sz="3200" b="1" dirty="0">
              <a:solidFill>
                <a:srgbClr val="FF0000"/>
              </a:solidFill>
            </a:endParaRPr>
          </a:p>
        </p:txBody>
      </p:sp>
      <p:pic>
        <p:nvPicPr>
          <p:cNvPr id="20" name="图片 4">
            <a:extLst>
              <a:ext uri="{FF2B5EF4-FFF2-40B4-BE49-F238E27FC236}">
                <a16:creationId xmlns:a16="http://schemas.microsoft.com/office/drawing/2014/main" xmlns="" id="{62A9D1F5-E07F-4880-A0CD-1597DF776B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7253"/>
          <a:stretch/>
        </p:blipFill>
        <p:spPr>
          <a:xfrm>
            <a:off x="2810538" y="2349819"/>
            <a:ext cx="781253" cy="800705"/>
          </a:xfrm>
          <a:prstGeom prst="rect">
            <a:avLst/>
          </a:prstGeom>
        </p:spPr>
      </p:pic>
      <p:pic>
        <p:nvPicPr>
          <p:cNvPr id="21" name="图片 4">
            <a:extLst>
              <a:ext uri="{FF2B5EF4-FFF2-40B4-BE49-F238E27FC236}">
                <a16:creationId xmlns:a16="http://schemas.microsoft.com/office/drawing/2014/main" xmlns="" id="{87767505-19A7-43C2-8237-17E4BF3AA7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14" r="56963"/>
          <a:stretch/>
        </p:blipFill>
        <p:spPr>
          <a:xfrm>
            <a:off x="2762434" y="3694637"/>
            <a:ext cx="876661" cy="723792"/>
          </a:xfrm>
          <a:prstGeom prst="rect">
            <a:avLst/>
          </a:prstGeom>
        </p:spPr>
      </p:pic>
      <p:pic>
        <p:nvPicPr>
          <p:cNvPr id="22" name="图片 4">
            <a:extLst>
              <a:ext uri="{FF2B5EF4-FFF2-40B4-BE49-F238E27FC236}">
                <a16:creationId xmlns:a16="http://schemas.microsoft.com/office/drawing/2014/main" xmlns="" id="{69A38A8B-ABD0-44BA-8F7F-75DC23922E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298" r="29235"/>
          <a:stretch/>
        </p:blipFill>
        <p:spPr>
          <a:xfrm>
            <a:off x="2733932" y="4965566"/>
            <a:ext cx="886691" cy="800705"/>
          </a:xfrm>
          <a:prstGeom prst="rect">
            <a:avLst/>
          </a:prstGeom>
        </p:spPr>
      </p:pic>
      <p:sp>
        <p:nvSpPr>
          <p:cNvPr id="2" name="TextBox 1">
            <a:extLst>
              <a:ext uri="{FF2B5EF4-FFF2-40B4-BE49-F238E27FC236}">
                <a16:creationId xmlns:a16="http://schemas.microsoft.com/office/drawing/2014/main" xmlns="" id="{B42886E7-C143-450A-8E71-C3D5BD6A1EA7}"/>
              </a:ext>
            </a:extLst>
          </p:cNvPr>
          <p:cNvSpPr txBox="1"/>
          <p:nvPr/>
        </p:nvSpPr>
        <p:spPr>
          <a:xfrm flipH="1">
            <a:off x="3903520" y="2476822"/>
            <a:ext cx="8285015" cy="584775"/>
          </a:xfrm>
          <a:prstGeom prst="rect">
            <a:avLst/>
          </a:prstGeom>
          <a:solidFill>
            <a:schemeClr val="accent4">
              <a:lumMod val="40000"/>
              <a:lumOff val="60000"/>
            </a:schemeClr>
          </a:solidFill>
        </p:spPr>
        <p:txBody>
          <a:bodyPr wrap="square" rtlCol="0">
            <a:spAutoFit/>
          </a:bodyPr>
          <a:lstStyle/>
          <a:p>
            <a:pPr algn="just"/>
            <a:r>
              <a:rPr lang="en-SG" sz="3200" b="1" dirty="0" err="1">
                <a:latin typeface="Times New Roman" panose="02020603050405020304" pitchFamily="18" charset="0"/>
                <a:cs typeface="Times New Roman" panose="02020603050405020304" pitchFamily="18" charset="0"/>
              </a:rPr>
              <a:t>Thể</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thất</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ngôn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tứ</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tuyệt</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giản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dị</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mà</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hàm</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súc</a:t>
            </a:r>
            <a:endParaRPr lang="en-SG" sz="32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BE59BB7E-7781-4952-966F-6C255DBD4320}"/>
              </a:ext>
            </a:extLst>
          </p:cNvPr>
          <p:cNvSpPr txBox="1"/>
          <p:nvPr/>
        </p:nvSpPr>
        <p:spPr>
          <a:xfrm flipH="1">
            <a:off x="3903520" y="3801944"/>
            <a:ext cx="8285015" cy="584775"/>
          </a:xfrm>
          <a:prstGeom prst="rect">
            <a:avLst/>
          </a:prstGeom>
          <a:solidFill>
            <a:schemeClr val="accent4">
              <a:lumMod val="40000"/>
              <a:lumOff val="60000"/>
            </a:schemeClr>
          </a:solidFill>
        </p:spPr>
        <p:txBody>
          <a:bodyPr wrap="square" rtlCol="0">
            <a:spAutoFit/>
          </a:bodyPr>
          <a:lstStyle/>
          <a:p>
            <a:pPr algn="just"/>
            <a:r>
              <a:rPr lang="en-SG" sz="3200" b="1" dirty="0" err="1">
                <a:latin typeface="Times New Roman" panose="02020603050405020304" pitchFamily="18" charset="0"/>
                <a:cs typeface="Times New Roman" panose="02020603050405020304" pitchFamily="18" charset="0"/>
              </a:rPr>
              <a:t>Kết</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hợp</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hài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hòa</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giữa</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cổ</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điển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và</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hiện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đại</a:t>
            </a:r>
            <a:endParaRPr lang="en-SG" sz="3200" b="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9818AF42-C776-4AE4-88DF-C768054B0995}"/>
              </a:ext>
            </a:extLst>
          </p:cNvPr>
          <p:cNvSpPr txBox="1"/>
          <p:nvPr/>
        </p:nvSpPr>
        <p:spPr>
          <a:xfrm flipH="1">
            <a:off x="3903520" y="5127066"/>
            <a:ext cx="8285015" cy="584775"/>
          </a:xfrm>
          <a:prstGeom prst="rect">
            <a:avLst/>
          </a:prstGeom>
          <a:solidFill>
            <a:schemeClr val="accent4">
              <a:lumMod val="40000"/>
              <a:lumOff val="60000"/>
            </a:schemeClr>
          </a:solidFill>
        </p:spPr>
        <p:txBody>
          <a:bodyPr wrap="square" rtlCol="0">
            <a:spAutoFit/>
          </a:bodyPr>
          <a:lstStyle/>
          <a:p>
            <a:pPr algn="just"/>
            <a:r>
              <a:rPr lang="en-SG" sz="3200" b="1" dirty="0" err="1" smtClean="0">
                <a:latin typeface="Times New Roman" panose="02020603050405020304" pitchFamily="18" charset="0"/>
                <a:cs typeface="Times New Roman" panose="02020603050405020304" pitchFamily="18" charset="0"/>
              </a:rPr>
              <a:t>Lời</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thơ</a:t>
            </a:r>
            <a:r>
              <a:rPr lang="en-SG" sz="3200" b="1" dirty="0" smtClean="0">
                <a:latin typeface="Times New Roman" panose="02020603050405020304" pitchFamily="18" charset="0"/>
                <a:cs typeface="Times New Roman" panose="02020603050405020304" pitchFamily="18" charset="0"/>
              </a:rPr>
              <a:t> </a:t>
            </a:r>
            <a:r>
              <a:rPr lang="en-SG" sz="3200" b="1" dirty="0" err="1" smtClean="0">
                <a:latin typeface="Times New Roman" panose="02020603050405020304" pitchFamily="18" charset="0"/>
                <a:cs typeface="Times New Roman" panose="02020603050405020304" pitchFamily="18" charset="0"/>
              </a:rPr>
              <a:t>vừa</a:t>
            </a:r>
            <a:r>
              <a:rPr lang="en-SG" sz="3200" b="1" dirty="0" smtClean="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giản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dị</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vừa</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hàm</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súc</a:t>
            </a:r>
            <a:endParaRPr lang="en-SG"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3906563-4626-475C-8B49-DA3593CBAD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1" t="20607" r="15858" b="7727"/>
          <a:stretch/>
        </p:blipFill>
        <p:spPr>
          <a:xfrm>
            <a:off x="173431" y="2769209"/>
            <a:ext cx="2098713" cy="2313966"/>
          </a:xfrm>
          <a:prstGeom prst="rect">
            <a:avLst/>
          </a:prstGeom>
        </p:spPr>
      </p:pic>
    </p:spTree>
    <p:extLst>
      <p:ext uri="{BB962C8B-B14F-4D97-AF65-F5344CB8AC3E}">
        <p14:creationId xmlns:p14="http://schemas.microsoft.com/office/powerpoint/2010/main" val="2084934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922F470-D1EA-4576-A24B-97F45E158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文本框 21">
            <a:extLst>
              <a:ext uri="{FF2B5EF4-FFF2-40B4-BE49-F238E27FC236}">
                <a16:creationId xmlns:a16="http://schemas.microsoft.com/office/drawing/2014/main" xmlns="" id="{3FD37BBD-D6D6-49E5-9C5E-0C945636EC23}"/>
              </a:ext>
            </a:extLst>
          </p:cNvPr>
          <p:cNvSpPr txBox="1"/>
          <p:nvPr/>
        </p:nvSpPr>
        <p:spPr>
          <a:xfrm>
            <a:off x="3371674" y="1446801"/>
            <a:ext cx="9106654" cy="2862322"/>
          </a:xfrm>
          <a:prstGeom prst="rect">
            <a:avLst/>
          </a:prstGeom>
          <a:solidFill>
            <a:schemeClr val="bg2"/>
          </a:solidFill>
        </p:spPr>
        <p:txBody>
          <a:bodyPr wrap="square" rtlCol="0">
            <a:spAutoFit/>
          </a:bodyPr>
          <a:lstStyle/>
          <a:p>
            <a:pPr algn="ctr"/>
            <a:r>
              <a:rPr lang="en-US" altLang="zh-CN" sz="6000" b="1" dirty="0" err="1" smtClean="0">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zh-CN" sz="6000" b="1" dirty="0" smtClean="0">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rPr>
              <a:t> 63:</a:t>
            </a:r>
          </a:p>
          <a:p>
            <a:pPr algn="ctr"/>
            <a:r>
              <a:rPr lang="en-US" altLang="zh-CN" sz="12000" b="1" dirty="0" err="1" smtClean="0">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rPr>
              <a:t>Ngắm</a:t>
            </a:r>
            <a:r>
              <a:rPr lang="en-US" altLang="zh-CN" sz="12000" b="1" dirty="0" smtClean="0">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0" b="1" dirty="0" err="1">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rPr>
              <a:t>trăng</a:t>
            </a:r>
            <a:endParaRPr lang="zh-CN" altLang="en-US" sz="12000" b="1" dirty="0">
              <a:ln w="12700" cmpd="sng">
                <a:solidFill>
                  <a:schemeClr val="accent4"/>
                </a:solidFill>
                <a:prstDash val="solid"/>
              </a:ln>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22">
            <a:extLst>
              <a:ext uri="{FF2B5EF4-FFF2-40B4-BE49-F238E27FC236}">
                <a16:creationId xmlns:a16="http://schemas.microsoft.com/office/drawing/2014/main" xmlns="" id="{4220F613-3ACD-4FF3-8730-7BC3A29F2F05}"/>
              </a:ext>
            </a:extLst>
          </p:cNvPr>
          <p:cNvSpPr txBox="1"/>
          <p:nvPr/>
        </p:nvSpPr>
        <p:spPr>
          <a:xfrm>
            <a:off x="7186289" y="3539836"/>
            <a:ext cx="4322220" cy="830997"/>
          </a:xfrm>
          <a:prstGeom prst="rect">
            <a:avLst/>
          </a:prstGeom>
          <a:noFill/>
        </p:spPr>
        <p:txBody>
          <a:bodyPr wrap="square" rtlCol="0">
            <a:spAutoFit/>
          </a:bodyPr>
          <a:lstStyle/>
          <a:p>
            <a:pPr algn="ct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_</a:t>
            </a:r>
            <a:r>
              <a:rPr lang="en-US" altLang="zh-CN" sz="48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Hồ</a:t>
            </a: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a:t>
            </a:r>
            <a:r>
              <a:rPr lang="en-US" altLang="zh-CN"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Minh_</a:t>
            </a:r>
            <a:endParaRPr lang="zh-CN" altLang="en-US" sz="4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A536A57D-C13D-452B-9EEF-F36F5ABE21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11"/>
          <a:stretch/>
        </p:blipFill>
        <p:spPr>
          <a:xfrm>
            <a:off x="-1020491" y="683620"/>
            <a:ext cx="6312926" cy="5901908"/>
          </a:xfrm>
          <a:prstGeom prst="rect">
            <a:avLst/>
          </a:prstGeom>
        </p:spPr>
      </p:pic>
    </p:spTree>
    <p:extLst>
      <p:ext uri="{BB962C8B-B14F-4D97-AF65-F5344CB8AC3E}">
        <p14:creationId xmlns:p14="http://schemas.microsoft.com/office/powerpoint/2010/main" val="18471311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circle(in)">
                                      <p:cBhvr>
                                        <p:cTn id="14" dur="2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animEffect transition="in" filter="randombar(horizontal)">
                                      <p:cBhvr>
                                        <p:cTn id="19"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E19E203-553D-44CE-A4C3-F73915E52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399" y="310818"/>
            <a:ext cx="2813201" cy="1505528"/>
          </a:xfrm>
          <a:prstGeom prst="rect">
            <a:avLst/>
          </a:prstGeom>
        </p:spPr>
      </p:pic>
      <p:sp>
        <p:nvSpPr>
          <p:cNvPr id="17" name="Rectangle 3">
            <a:extLst>
              <a:ext uri="{FF2B5EF4-FFF2-40B4-BE49-F238E27FC236}">
                <a16:creationId xmlns:a16="http://schemas.microsoft.com/office/drawing/2014/main" xmlns="" id="{4CE2E6F0-A672-41CF-95E2-3DF87DE16E20}"/>
              </a:ext>
            </a:extLst>
          </p:cNvPr>
          <p:cNvSpPr>
            <a:spLocks noChangeArrowheads="1"/>
          </p:cNvSpPr>
          <p:nvPr/>
        </p:nvSpPr>
        <p:spPr bwMode="auto">
          <a:xfrm>
            <a:off x="4807168" y="734528"/>
            <a:ext cx="23937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a:solidFill>
                  <a:srgbClr val="FF0000"/>
                </a:solidFill>
              </a:rPr>
              <a:t>b</a:t>
            </a:r>
            <a:r>
              <a:rPr lang="en-US" altLang="en-US" sz="3200" b="1" dirty="0" smtClean="0">
                <a:solidFill>
                  <a:srgbClr val="FF0000"/>
                </a:solidFill>
              </a:rPr>
              <a:t>. </a:t>
            </a:r>
            <a:r>
              <a:rPr lang="en-US" altLang="en-US" sz="3200" b="1" dirty="0" err="1">
                <a:solidFill>
                  <a:srgbClr val="FF0000"/>
                </a:solidFill>
              </a:rPr>
              <a:t>Nội</a:t>
            </a:r>
            <a:r>
              <a:rPr lang="en-US" altLang="en-US" sz="3200" b="1" dirty="0">
                <a:solidFill>
                  <a:srgbClr val="FF0000"/>
                </a:solidFill>
              </a:rPr>
              <a:t> dung</a:t>
            </a:r>
          </a:p>
        </p:txBody>
      </p:sp>
      <p:pic>
        <p:nvPicPr>
          <p:cNvPr id="20" name="图片 4">
            <a:extLst>
              <a:ext uri="{FF2B5EF4-FFF2-40B4-BE49-F238E27FC236}">
                <a16:creationId xmlns:a16="http://schemas.microsoft.com/office/drawing/2014/main" xmlns="" id="{62A9D1F5-E07F-4880-A0CD-1597DF776B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7253"/>
          <a:stretch/>
        </p:blipFill>
        <p:spPr>
          <a:xfrm>
            <a:off x="2810538" y="2349819"/>
            <a:ext cx="781253" cy="800705"/>
          </a:xfrm>
          <a:prstGeom prst="rect">
            <a:avLst/>
          </a:prstGeom>
        </p:spPr>
      </p:pic>
      <p:pic>
        <p:nvPicPr>
          <p:cNvPr id="21" name="图片 4">
            <a:extLst>
              <a:ext uri="{FF2B5EF4-FFF2-40B4-BE49-F238E27FC236}">
                <a16:creationId xmlns:a16="http://schemas.microsoft.com/office/drawing/2014/main" xmlns="" id="{87767505-19A7-43C2-8237-17E4BF3AA7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214" r="56963"/>
          <a:stretch/>
        </p:blipFill>
        <p:spPr>
          <a:xfrm>
            <a:off x="2762434" y="3694637"/>
            <a:ext cx="876661" cy="723792"/>
          </a:xfrm>
          <a:prstGeom prst="rect">
            <a:avLst/>
          </a:prstGeom>
        </p:spPr>
      </p:pic>
      <p:pic>
        <p:nvPicPr>
          <p:cNvPr id="22" name="图片 4">
            <a:extLst>
              <a:ext uri="{FF2B5EF4-FFF2-40B4-BE49-F238E27FC236}">
                <a16:creationId xmlns:a16="http://schemas.microsoft.com/office/drawing/2014/main" xmlns="" id="{69A38A8B-ABD0-44BA-8F7F-75DC23922E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298" r="29235"/>
          <a:stretch/>
        </p:blipFill>
        <p:spPr>
          <a:xfrm>
            <a:off x="2733932" y="5079867"/>
            <a:ext cx="886691" cy="800705"/>
          </a:xfrm>
          <a:prstGeom prst="rect">
            <a:avLst/>
          </a:prstGeom>
        </p:spPr>
      </p:pic>
      <p:sp>
        <p:nvSpPr>
          <p:cNvPr id="2" name="TextBox 1">
            <a:extLst>
              <a:ext uri="{FF2B5EF4-FFF2-40B4-BE49-F238E27FC236}">
                <a16:creationId xmlns:a16="http://schemas.microsoft.com/office/drawing/2014/main" xmlns="" id="{B42886E7-C143-450A-8E71-C3D5BD6A1EA7}"/>
              </a:ext>
            </a:extLst>
          </p:cNvPr>
          <p:cNvSpPr txBox="1"/>
          <p:nvPr/>
        </p:nvSpPr>
        <p:spPr>
          <a:xfrm flipH="1">
            <a:off x="3913911" y="2476822"/>
            <a:ext cx="8285015" cy="584775"/>
          </a:xfrm>
          <a:prstGeom prst="rect">
            <a:avLst/>
          </a:prstGeom>
          <a:solidFill>
            <a:schemeClr val="accent4">
              <a:lumMod val="40000"/>
              <a:lumOff val="60000"/>
            </a:schemeClr>
          </a:solidFill>
        </p:spPr>
        <p:txBody>
          <a:bodyPr wrap="square" rtlCol="0">
            <a:spAutoFit/>
          </a:bodyPr>
          <a:lstStyle/>
          <a:p>
            <a:pPr algn="just"/>
            <a:r>
              <a:rPr lang="en-US" sz="3200" b="1" dirty="0" err="1">
                <a:effectLst>
                  <a:outerShdw blurRad="38100" dist="38100" dir="2700000" algn="tl">
                    <a:srgbClr val="000000"/>
                  </a:outerShdw>
                </a:effectLst>
                <a:latin typeface="Times New Roman" pitchFamily="18" charset="0"/>
                <a:cs typeface="Times New Roman" pitchFamily="18" charset="0"/>
              </a:rPr>
              <a:t>Tình</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yêu</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thiên</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nhiên</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tha</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thiết</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của</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người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tù</a:t>
            </a:r>
            <a:endParaRPr lang="en-SG" sz="32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BE59BB7E-7781-4952-966F-6C255DBD4320}"/>
              </a:ext>
            </a:extLst>
          </p:cNvPr>
          <p:cNvSpPr txBox="1"/>
          <p:nvPr/>
        </p:nvSpPr>
        <p:spPr>
          <a:xfrm flipH="1">
            <a:off x="3913911" y="3500605"/>
            <a:ext cx="7619998" cy="1077218"/>
          </a:xfrm>
          <a:prstGeom prst="rect">
            <a:avLst/>
          </a:prstGeom>
          <a:solidFill>
            <a:schemeClr val="accent4">
              <a:lumMod val="40000"/>
              <a:lumOff val="60000"/>
            </a:schemeClr>
          </a:solidFill>
        </p:spPr>
        <p:txBody>
          <a:bodyPr wrap="square" rtlCol="0">
            <a:spAutoFit/>
          </a:bodyPr>
          <a:lstStyle/>
          <a:p>
            <a:pPr algn="just">
              <a:spcBef>
                <a:spcPct val="50000"/>
              </a:spcBef>
              <a:defRPr/>
            </a:pPr>
            <a:r>
              <a:rPr lang="en-US" sz="3200" b="1" dirty="0" err="1">
                <a:effectLst>
                  <a:outerShdw blurRad="38100" dist="38100" dir="2700000" algn="tl">
                    <a:srgbClr val="000000"/>
                  </a:outerShdw>
                </a:effectLst>
                <a:latin typeface="Times New Roman" pitchFamily="18" charset="0"/>
                <a:cs typeface="Times New Roman" pitchFamily="18" charset="0"/>
              </a:rPr>
              <a:t>Phong</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thái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ung</a:t>
            </a:r>
            <a:r>
              <a:rPr lang="en-US" sz="3200" b="1" dirty="0">
                <a:effectLst>
                  <a:outerShdw blurRad="38100" dist="38100" dir="2700000" algn="tl">
                    <a:srgbClr val="000000"/>
                  </a:outerShdw>
                </a:effectLst>
                <a:latin typeface="Times New Roman" pitchFamily="18" charset="0"/>
                <a:cs typeface="Times New Roman" pitchFamily="18" charset="0"/>
              </a:rPr>
              <a:t> dung </a:t>
            </a:r>
            <a:r>
              <a:rPr lang="en-US" sz="3200" b="1" dirty="0" err="1">
                <a:effectLst>
                  <a:outerShdw blurRad="38100" dist="38100" dir="2700000" algn="tl">
                    <a:srgbClr val="000000"/>
                  </a:outerShdw>
                </a:effectLst>
                <a:latin typeface="Times New Roman" pitchFamily="18" charset="0"/>
                <a:cs typeface="Times New Roman" pitchFamily="18" charset="0"/>
              </a:rPr>
              <a:t>tự</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tại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sức</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mạnh</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tinh</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thần</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kì</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diệu</a:t>
            </a:r>
            <a:endParaRPr lang="en-US" sz="3200" b="1" dirty="0">
              <a:effectLst>
                <a:outerShdw blurRad="38100" dist="38100" dir="2700000" algn="tl">
                  <a:srgbClr val="000000"/>
                </a:outerShdw>
              </a:effectLst>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9818AF42-C776-4AE4-88DF-C768054B0995}"/>
              </a:ext>
            </a:extLst>
          </p:cNvPr>
          <p:cNvSpPr txBox="1"/>
          <p:nvPr/>
        </p:nvSpPr>
        <p:spPr>
          <a:xfrm flipH="1">
            <a:off x="3913911" y="4929637"/>
            <a:ext cx="7619998" cy="1077218"/>
          </a:xfrm>
          <a:prstGeom prst="rect">
            <a:avLst/>
          </a:prstGeom>
          <a:solidFill>
            <a:schemeClr val="accent4">
              <a:lumMod val="40000"/>
              <a:lumOff val="60000"/>
            </a:schemeClr>
          </a:solidFill>
        </p:spPr>
        <p:txBody>
          <a:bodyPr wrap="square" rtlCol="0">
            <a:spAutoFit/>
          </a:bodyPr>
          <a:lstStyle/>
          <a:p>
            <a:pPr algn="just"/>
            <a:r>
              <a:rPr lang="en-US" sz="3200" b="1" dirty="0" err="1">
                <a:effectLst>
                  <a:outerShdw blurRad="38100" dist="38100" dir="2700000" algn="tl">
                    <a:srgbClr val="000000"/>
                  </a:outerShdw>
                </a:effectLst>
                <a:latin typeface="Times New Roman" pitchFamily="18" charset="0"/>
                <a:cs typeface="Times New Roman" pitchFamily="18" charset="0"/>
              </a:rPr>
              <a:t>Bài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thơ</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là</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một</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cuộc</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vượt</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ngục</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tinh</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thần</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đặc</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biệt</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của</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người</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tù</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Hồ</a:t>
            </a:r>
            <a:r>
              <a:rPr lang="en-US" sz="3200" b="1" dirty="0">
                <a:effectLst>
                  <a:outerShdw blurRad="38100" dist="38100" dir="2700000" algn="tl">
                    <a:srgbClr val="000000"/>
                  </a:outerShdw>
                </a:effectLst>
                <a:latin typeface="Times New Roman" pitchFamily="18" charset="0"/>
                <a:cs typeface="Times New Roman" pitchFamily="18" charset="0"/>
              </a:rPr>
              <a:t> </a:t>
            </a:r>
            <a:r>
              <a:rPr lang="en-US" sz="3200" b="1" dirty="0" err="1">
                <a:effectLst>
                  <a:outerShdw blurRad="38100" dist="38100" dir="2700000" algn="tl">
                    <a:srgbClr val="000000"/>
                  </a:outerShdw>
                </a:effectLst>
                <a:latin typeface="Times New Roman" pitchFamily="18" charset="0"/>
                <a:cs typeface="Times New Roman" pitchFamily="18" charset="0"/>
              </a:rPr>
              <a:t>Chí</a:t>
            </a:r>
            <a:r>
              <a:rPr lang="en-US" sz="3200" b="1" dirty="0">
                <a:effectLst>
                  <a:outerShdw blurRad="38100" dist="38100" dir="2700000" algn="tl">
                    <a:srgbClr val="000000"/>
                  </a:outerShdw>
                </a:effectLst>
                <a:latin typeface="Times New Roman" pitchFamily="18" charset="0"/>
                <a:cs typeface="Times New Roman" pitchFamily="18" charset="0"/>
              </a:rPr>
              <a:t> Minh.</a:t>
            </a:r>
            <a:endParaRPr lang="en-SG"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3906563-4626-475C-8B49-DA3593CBAD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41" t="20607" r="15858" b="7727"/>
          <a:stretch/>
        </p:blipFill>
        <p:spPr>
          <a:xfrm>
            <a:off x="173431" y="2769209"/>
            <a:ext cx="2098713" cy="2313966"/>
          </a:xfrm>
          <a:prstGeom prst="rect">
            <a:avLst/>
          </a:prstGeom>
        </p:spPr>
      </p:pic>
    </p:spTree>
    <p:extLst>
      <p:ext uri="{BB962C8B-B14F-4D97-AF65-F5344CB8AC3E}">
        <p14:creationId xmlns:p14="http://schemas.microsoft.com/office/powerpoint/2010/main" val="3369143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94CF35-8605-4182-958B-665E6E92998B}"/>
              </a:ext>
            </a:extLst>
          </p:cNvPr>
          <p:cNvSpPr/>
          <p:nvPr/>
        </p:nvSpPr>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p>
        </p:txBody>
      </p:sp>
      <p:pic>
        <p:nvPicPr>
          <p:cNvPr id="3" name="Picture 18" descr="Cover">
            <a:extLst>
              <a:ext uri="{FF2B5EF4-FFF2-40B4-BE49-F238E27FC236}">
                <a16:creationId xmlns:a16="http://schemas.microsoft.com/office/drawing/2014/main" xmlns="" id="{957FCBA3-A96C-4A76-BE0E-2360097614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7936" y="3500812"/>
            <a:ext cx="2093594" cy="236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over">
            <a:extLst>
              <a:ext uri="{FF2B5EF4-FFF2-40B4-BE49-F238E27FC236}">
                <a16:creationId xmlns:a16="http://schemas.microsoft.com/office/drawing/2014/main" xmlns="" id="{F4BCABFF-A377-4253-8B10-7A85100C0D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74" y="3989818"/>
            <a:ext cx="3150870" cy="24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Cover">
            <a:extLst>
              <a:ext uri="{FF2B5EF4-FFF2-40B4-BE49-F238E27FC236}">
                <a16:creationId xmlns:a16="http://schemas.microsoft.com/office/drawing/2014/main" xmlns="" id="{C416D0F6-B634-4B0E-8D53-47C693490C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028" y="3791699"/>
            <a:ext cx="3236596"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Cover">
            <a:extLst>
              <a:ext uri="{FF2B5EF4-FFF2-40B4-BE49-F238E27FC236}">
                <a16:creationId xmlns:a16="http://schemas.microsoft.com/office/drawing/2014/main" xmlns="" id="{D1520708-5CDD-4158-86DA-853226884E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20" y="2709660"/>
            <a:ext cx="3350896" cy="139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over">
            <a:extLst>
              <a:ext uri="{FF2B5EF4-FFF2-40B4-BE49-F238E27FC236}">
                <a16:creationId xmlns:a16="http://schemas.microsoft.com/office/drawing/2014/main" xmlns="" id="{83D4988D-76F7-4F6C-8626-473DE28EF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6650" y="3188392"/>
            <a:ext cx="3042286" cy="122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Cover">
            <a:extLst>
              <a:ext uri="{FF2B5EF4-FFF2-40B4-BE49-F238E27FC236}">
                <a16:creationId xmlns:a16="http://schemas.microsoft.com/office/drawing/2014/main" xmlns="" id="{C4935A72-B5F9-4E1C-8D23-181F8AB61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4099" y="3503348"/>
            <a:ext cx="3057524"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over">
            <a:extLst>
              <a:ext uri="{FF2B5EF4-FFF2-40B4-BE49-F238E27FC236}">
                <a16:creationId xmlns:a16="http://schemas.microsoft.com/office/drawing/2014/main" xmlns="" id="{4AF988BA-4CA2-41C1-A4ED-3B95D51FFF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3026" y="2748015"/>
            <a:ext cx="3194684" cy="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ver">
            <a:extLst>
              <a:ext uri="{FF2B5EF4-FFF2-40B4-BE49-F238E27FC236}">
                <a16:creationId xmlns:a16="http://schemas.microsoft.com/office/drawing/2014/main" xmlns="" id="{023F02E4-B4FB-4BDC-8774-91B2DDEF33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4140" y="3154102"/>
            <a:ext cx="2238376" cy="69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xmlns="" id="{CF3DFE4D-A7B5-45B4-934B-F3503827AED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348" y="1832032"/>
            <a:ext cx="3709034" cy="88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ver">
            <a:extLst>
              <a:ext uri="{FF2B5EF4-FFF2-40B4-BE49-F238E27FC236}">
                <a16:creationId xmlns:a16="http://schemas.microsoft.com/office/drawing/2014/main" xmlns="" id="{A3242E09-E728-443B-BB1C-0F53568A75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5856" y="469958"/>
            <a:ext cx="41357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over">
            <a:extLst>
              <a:ext uri="{FF2B5EF4-FFF2-40B4-BE49-F238E27FC236}">
                <a16:creationId xmlns:a16="http://schemas.microsoft.com/office/drawing/2014/main" xmlns="" id="{2196556A-D1BA-4F1F-98E3-17566F7CCD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1026" y="1792028"/>
            <a:ext cx="2350770" cy="183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over">
            <a:extLst>
              <a:ext uri="{FF2B5EF4-FFF2-40B4-BE49-F238E27FC236}">
                <a16:creationId xmlns:a16="http://schemas.microsoft.com/office/drawing/2014/main" xmlns="" id="{BAEEBE58-B656-4299-91FC-3668760E53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74165" y="1605815"/>
            <a:ext cx="3169920" cy="115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over">
            <a:extLst>
              <a:ext uri="{FF2B5EF4-FFF2-40B4-BE49-F238E27FC236}">
                <a16:creationId xmlns:a16="http://schemas.microsoft.com/office/drawing/2014/main" xmlns="" id="{B42AF4F7-480F-4D5C-AD79-58E84B5CD0B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01794" y="759796"/>
            <a:ext cx="3259454"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over">
            <a:extLst>
              <a:ext uri="{FF2B5EF4-FFF2-40B4-BE49-F238E27FC236}">
                <a16:creationId xmlns:a16="http://schemas.microsoft.com/office/drawing/2014/main" xmlns="" id="{73EB2E38-EFE6-429C-A346-0C4F2CD7DE9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19850" y="1496752"/>
            <a:ext cx="1925956"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over">
            <a:extLst>
              <a:ext uri="{FF2B5EF4-FFF2-40B4-BE49-F238E27FC236}">
                <a16:creationId xmlns:a16="http://schemas.microsoft.com/office/drawing/2014/main" xmlns="" id="{6C09EE5F-C65B-4D0B-B74D-B7BD392BAEC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40706" y="2731192"/>
            <a:ext cx="1664970" cy="12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Kết quả hình ảnh cho Hồ chí minh">
            <a:extLst>
              <a:ext uri="{FF2B5EF4-FFF2-40B4-BE49-F238E27FC236}">
                <a16:creationId xmlns:a16="http://schemas.microsoft.com/office/drawing/2014/main" xmlns="" id="{41A098F7-F559-4E80-8080-9BCC0A0EF08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84522" y="18472"/>
            <a:ext cx="1195549" cy="1424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022">
            <a:extLst>
              <a:ext uri="{FF2B5EF4-FFF2-40B4-BE49-F238E27FC236}">
                <a16:creationId xmlns:a16="http://schemas.microsoft.com/office/drawing/2014/main" xmlns="" id="{B32C1F14-11DE-4FEC-ADE0-5DC168490A7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32007" y="46985"/>
            <a:ext cx="1381112" cy="1696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26" descr="Kết quả hình ảnh cho nhật kí trong tù">
            <a:extLst>
              <a:ext uri="{FF2B5EF4-FFF2-40B4-BE49-F238E27FC236}">
                <a16:creationId xmlns:a16="http://schemas.microsoft.com/office/drawing/2014/main" xmlns="" id="{D30F7FB2-7DDB-4E26-A844-AA011DC351FD}"/>
              </a:ext>
            </a:extLst>
          </p:cNvPr>
          <p:cNvSpPr>
            <a:spLocks noChangeAspect="1" noChangeArrowheads="1"/>
          </p:cNvSpPr>
          <p:nvPr/>
        </p:nvSpPr>
        <p:spPr bwMode="auto">
          <a:xfrm>
            <a:off x="685800" y="69908"/>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160"/>
          </a:p>
        </p:txBody>
      </p:sp>
      <p:pic>
        <p:nvPicPr>
          <p:cNvPr id="21" name="Picture 27">
            <a:extLst>
              <a:ext uri="{FF2B5EF4-FFF2-40B4-BE49-F238E27FC236}">
                <a16:creationId xmlns:a16="http://schemas.microsoft.com/office/drawing/2014/main" xmlns="" id="{B6A4DA42-5B66-4AD1-B687-C041FD29751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40508" y="4415842"/>
            <a:ext cx="2377441" cy="1287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9" descr="Hình ảnh có liên quan">
            <a:extLst>
              <a:ext uri="{FF2B5EF4-FFF2-40B4-BE49-F238E27FC236}">
                <a16:creationId xmlns:a16="http://schemas.microsoft.com/office/drawing/2014/main" xmlns="" id="{23468C6A-4D10-4B55-B54A-6EE0403A22B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1505" y="4001342"/>
            <a:ext cx="1621936" cy="1179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1" descr="Cover">
            <a:extLst>
              <a:ext uri="{FF2B5EF4-FFF2-40B4-BE49-F238E27FC236}">
                <a16:creationId xmlns:a16="http://schemas.microsoft.com/office/drawing/2014/main" xmlns="" id="{11FC42F5-A1BD-42A8-A8EF-D70D0052AAD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18636" y="5427346"/>
            <a:ext cx="4206240" cy="149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descr="Cover">
            <a:extLst>
              <a:ext uri="{FF2B5EF4-FFF2-40B4-BE49-F238E27FC236}">
                <a16:creationId xmlns:a16="http://schemas.microsoft.com/office/drawing/2014/main" xmlns="" id="{472353A6-FF09-4E3B-BC56-A04CCFDED44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90560" y="5348662"/>
            <a:ext cx="3179446"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descr="Cover">
            <a:extLst>
              <a:ext uri="{FF2B5EF4-FFF2-40B4-BE49-F238E27FC236}">
                <a16:creationId xmlns:a16="http://schemas.microsoft.com/office/drawing/2014/main" xmlns="" id="{40D07FA8-CC5B-4EA9-B393-8727BDD32B4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80070" y="4732395"/>
            <a:ext cx="3377566" cy="8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74886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right)">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childTnLst>
                          </p:cTn>
                        </p:par>
                        <p:par>
                          <p:cTn id="65" fill="hold">
                            <p:stCondLst>
                              <p:cond delay="1000"/>
                            </p:stCondLst>
                            <p:childTnLst>
                              <p:par>
                                <p:cTn id="66" presetID="22" presetClass="entr" presetSubtype="2"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500"/>
                                        <p:tgtEl>
                                          <p:spTgt spid="5"/>
                                        </p:tgtEl>
                                      </p:cBhvr>
                                    </p:animEffect>
                                  </p:childTnLst>
                                </p:cTn>
                              </p:par>
                            </p:childTnLst>
                          </p:cTn>
                        </p:par>
                        <p:par>
                          <p:cTn id="69" fill="hold">
                            <p:stCondLst>
                              <p:cond delay="1500"/>
                            </p:stCondLst>
                            <p:childTnLst>
                              <p:par>
                                <p:cTn id="70" presetID="22" presetClass="entr" presetSubtype="2"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right)">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left)">
                                      <p:cBhvr>
                                        <p:cTn id="77" dur="500"/>
                                        <p:tgtEl>
                                          <p:spTgt spid="3"/>
                                        </p:tgtEl>
                                      </p:cBhvr>
                                    </p:animEffect>
                                  </p:childTnLst>
                                </p:cTn>
                              </p:par>
                              <p:par>
                                <p:cTn id="78" presetID="16" presetClass="entr" presetSubtype="21"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500"/>
                                        <p:tgtEl>
                                          <p:spTgt spid="25"/>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left)">
                                      <p:cBhvr>
                                        <p:cTn id="88" dur="500"/>
                                        <p:tgtEl>
                                          <p:spTgt spid="24"/>
                                        </p:tgtEl>
                                      </p:cBhvr>
                                    </p:animEffect>
                                  </p:childTnLst>
                                </p:cTn>
                              </p:par>
                            </p:childTnLst>
                          </p:cTn>
                        </p:par>
                        <p:par>
                          <p:cTn id="89" fill="hold">
                            <p:stCondLst>
                              <p:cond delay="1500"/>
                            </p:stCondLst>
                            <p:childTnLst>
                              <p:par>
                                <p:cTn id="90" presetID="22" presetClass="entr" presetSubtype="2" fill="hold"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right)">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2">
            <a:extLst>
              <a:ext uri="{FF2B5EF4-FFF2-40B4-BE49-F238E27FC236}">
                <a16:creationId xmlns:a16="http://schemas.microsoft.com/office/drawing/2014/main" xmlns="" id="{4BB23245-85CB-4A21-A800-0525D78F4A2A}"/>
              </a:ext>
            </a:extLst>
          </p:cNvPr>
          <p:cNvGrpSpPr/>
          <p:nvPr/>
        </p:nvGrpSpPr>
        <p:grpSpPr>
          <a:xfrm>
            <a:off x="4495154" y="136385"/>
            <a:ext cx="3678691" cy="1304897"/>
            <a:chOff x="4468355" y="2674828"/>
            <a:chExt cx="2044890" cy="942007"/>
          </a:xfrm>
        </p:grpSpPr>
        <p:pic>
          <p:nvPicPr>
            <p:cNvPr id="7" name="Picture 2" descr="E:\水墨图表素材\图片1.png">
              <a:extLst>
                <a:ext uri="{FF2B5EF4-FFF2-40B4-BE49-F238E27FC236}">
                  <a16:creationId xmlns:a16="http://schemas.microsoft.com/office/drawing/2014/main" xmlns="" id="{50C73B9D-1504-4FF9-B1B2-5B861E7F69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355" y="2674828"/>
              <a:ext cx="2044890" cy="94200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26">
              <a:extLst>
                <a:ext uri="{FF2B5EF4-FFF2-40B4-BE49-F238E27FC236}">
                  <a16:creationId xmlns:a16="http://schemas.microsoft.com/office/drawing/2014/main" xmlns="" id="{1B712F8A-6C02-4542-85A0-DF60DEECB5FC}"/>
                </a:ext>
              </a:extLst>
            </p:cNvPr>
            <p:cNvSpPr/>
            <p:nvPr/>
          </p:nvSpPr>
          <p:spPr>
            <a:xfrm>
              <a:off x="4746142" y="2848318"/>
              <a:ext cx="1491114" cy="511024"/>
            </a:xfrm>
            <a:prstGeom prst="rect">
              <a:avLst/>
            </a:prstGeom>
            <a:solidFill>
              <a:schemeClr val="accent2"/>
            </a:solidFill>
          </p:spPr>
          <p:txBody>
            <a:bodyPr wrap="none">
              <a:spAutoFit/>
            </a:bodyPr>
            <a:lstStyle/>
            <a:p>
              <a:pPr algn="ctr"/>
              <a:r>
                <a:rPr lang="en-US" altLang="zh-CN" sz="4000" b="1" spc="300" dirty="0">
                  <a:latin typeface="Times New Roman" pitchFamily="18" charset="0"/>
                  <a:ea typeface="华文中宋" panose="02010600040101010101" pitchFamily="2" charset="-122"/>
                  <a:cs typeface="Times New Roman" pitchFamily="18" charset="0"/>
                  <a:sym typeface="+mn-lt"/>
                </a:rPr>
                <a:t>1. </a:t>
              </a:r>
              <a:r>
                <a:rPr lang="en-US" altLang="zh-CN" sz="4000" b="1" spc="300" dirty="0" err="1">
                  <a:latin typeface="Times New Roman" pitchFamily="18" charset="0"/>
                  <a:ea typeface="华文中宋" panose="02010600040101010101" pitchFamily="2" charset="-122"/>
                  <a:cs typeface="Times New Roman" pitchFamily="18" charset="0"/>
                  <a:sym typeface="+mn-lt"/>
                </a:rPr>
                <a:t>Tác</a:t>
              </a:r>
              <a:r>
                <a:rPr lang="en-US" altLang="zh-CN" sz="4000" b="1" spc="300" dirty="0">
                  <a:latin typeface="Times New Roman" pitchFamily="18" charset="0"/>
                  <a:ea typeface="华文中宋" panose="02010600040101010101" pitchFamily="2" charset="-122"/>
                  <a:cs typeface="Times New Roman" pitchFamily="18" charset="0"/>
                  <a:sym typeface="+mn-lt"/>
                </a:rPr>
                <a:t> </a:t>
              </a:r>
              <a:r>
                <a:rPr lang="en-US" altLang="zh-CN" sz="4000" b="1" spc="300" dirty="0" err="1">
                  <a:latin typeface="Times New Roman" pitchFamily="18" charset="0"/>
                  <a:ea typeface="华文中宋" panose="02010600040101010101" pitchFamily="2" charset="-122"/>
                  <a:cs typeface="Times New Roman" pitchFamily="18" charset="0"/>
                  <a:sym typeface="+mn-lt"/>
                </a:rPr>
                <a:t>giả</a:t>
              </a:r>
              <a:endParaRPr lang="zh-CN" altLang="en-US" sz="4000" b="1" spc="300" dirty="0">
                <a:latin typeface="Times New Roman" pitchFamily="18" charset="0"/>
                <a:ea typeface="华文中宋" panose="02010600040101010101" pitchFamily="2" charset="-122"/>
                <a:cs typeface="Times New Roman" pitchFamily="18" charset="0"/>
                <a:sym typeface="+mn-lt"/>
              </a:endParaRPr>
            </a:p>
          </p:txBody>
        </p:sp>
      </p:grpSp>
      <p:grpSp>
        <p:nvGrpSpPr>
          <p:cNvPr id="10" name="Group 15">
            <a:extLst>
              <a:ext uri="{FF2B5EF4-FFF2-40B4-BE49-F238E27FC236}">
                <a16:creationId xmlns:a16="http://schemas.microsoft.com/office/drawing/2014/main" xmlns="" id="{241453AF-195B-472D-AC7C-808D00034BDB}"/>
              </a:ext>
            </a:extLst>
          </p:cNvPr>
          <p:cNvGrpSpPr>
            <a:grpSpLocks/>
          </p:cNvGrpSpPr>
          <p:nvPr/>
        </p:nvGrpSpPr>
        <p:grpSpPr bwMode="auto">
          <a:xfrm>
            <a:off x="252961" y="807196"/>
            <a:ext cx="4788807" cy="5495959"/>
            <a:chOff x="195" y="1028"/>
            <a:chExt cx="2788" cy="3311"/>
          </a:xfrm>
        </p:grpSpPr>
        <p:pic>
          <p:nvPicPr>
            <p:cNvPr id="11" name="Picture 16" descr="Bac Ho quan sat tran dia Dong Khe">
              <a:extLst>
                <a:ext uri="{FF2B5EF4-FFF2-40B4-BE49-F238E27FC236}">
                  <a16:creationId xmlns:a16="http://schemas.microsoft.com/office/drawing/2014/main" xmlns="" id="{046D5930-8FFA-4B33-9961-546E8C88E578}"/>
                </a:ext>
              </a:extLst>
            </p:cNvPr>
            <p:cNvPicPr>
              <a:picLocks noChangeAspect="1" noChangeArrowheads="1"/>
            </p:cNvPicPr>
            <p:nvPr/>
          </p:nvPicPr>
          <p:blipFill>
            <a:blip r:embed="rId4" cstate="print"/>
            <a:srcRect/>
            <a:stretch>
              <a:fillRect/>
            </a:stretch>
          </p:blipFill>
          <p:spPr bwMode="auto">
            <a:xfrm>
              <a:off x="195" y="1028"/>
              <a:ext cx="2674" cy="2389"/>
            </a:xfrm>
            <a:prstGeom prst="ellipse">
              <a:avLst/>
            </a:prstGeom>
            <a:ln>
              <a:noFill/>
            </a:ln>
            <a:effectLst>
              <a:softEdge rad="112500"/>
            </a:effectLst>
          </p:spPr>
        </p:pic>
        <p:sp>
          <p:nvSpPr>
            <p:cNvPr id="12" name="Text Box 17">
              <a:extLst>
                <a:ext uri="{FF2B5EF4-FFF2-40B4-BE49-F238E27FC236}">
                  <a16:creationId xmlns:a16="http://schemas.microsoft.com/office/drawing/2014/main" xmlns="" id="{42306584-1004-4B77-AF95-E2127D2521A5}"/>
                </a:ext>
              </a:extLst>
            </p:cNvPr>
            <p:cNvSpPr txBox="1">
              <a:spLocks noChangeArrowheads="1"/>
            </p:cNvSpPr>
            <p:nvPr/>
          </p:nvSpPr>
          <p:spPr bwMode="auto">
            <a:xfrm>
              <a:off x="240" y="3375"/>
              <a:ext cx="2743" cy="964"/>
            </a:xfrm>
            <a:prstGeom prst="rect">
              <a:avLst/>
            </a:prstGeom>
            <a:solidFill>
              <a:schemeClr val="bg2"/>
            </a:solidFill>
            <a:ln w="38100">
              <a:noFill/>
              <a:miter lim="800000"/>
              <a:headEnd/>
              <a:tailEnd/>
            </a:ln>
            <a:effectLst/>
          </p:spPr>
          <p:txBody>
            <a:bodyPr wrap="square">
              <a:spAutoFit/>
            </a:bodyPr>
            <a:lstStyle/>
            <a:p>
              <a:pPr algn="ctr" eaLnBrk="1" hangingPunct="1">
                <a:lnSpc>
                  <a:spcPct val="50000"/>
                </a:lnSpc>
                <a:spcBef>
                  <a:spcPct val="50000"/>
                </a:spcBef>
                <a:defRPr/>
              </a:pPr>
              <a:endParaRPr lang="en-US" sz="2800" b="1" dirty="0" smtClean="0">
                <a:solidFill>
                  <a:srgbClr val="FF0000"/>
                </a:solidFill>
                <a:latin typeface="Times New Roman" pitchFamily="18" charset="0"/>
                <a:cs typeface="Times New Roman" pitchFamily="18" charset="0"/>
              </a:endParaRPr>
            </a:p>
            <a:p>
              <a:pPr algn="ctr" eaLnBrk="1" hangingPunct="1">
                <a:lnSpc>
                  <a:spcPct val="50000"/>
                </a:lnSpc>
                <a:spcBef>
                  <a:spcPct val="50000"/>
                </a:spcBef>
                <a:defRPr/>
              </a:pPr>
              <a:r>
                <a:rPr lang="en-US" sz="2800" b="1" dirty="0" err="1" smtClean="0">
                  <a:solidFill>
                    <a:srgbClr val="FF0000"/>
                  </a:solidFill>
                  <a:latin typeface="Times New Roman" pitchFamily="18" charset="0"/>
                  <a:cs typeface="Times New Roman" pitchFamily="18" charset="0"/>
                </a:rPr>
                <a:t>Hồ</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a:t>
              </a:r>
              <a:r>
                <a:rPr lang="en-US" sz="2800" b="1" dirty="0">
                  <a:solidFill>
                    <a:srgbClr val="FF0000"/>
                  </a:solidFill>
                  <a:latin typeface="Times New Roman" pitchFamily="18" charset="0"/>
                  <a:cs typeface="Times New Roman" pitchFamily="18" charset="0"/>
                </a:rPr>
                <a:t> Minh </a:t>
              </a:r>
            </a:p>
            <a:p>
              <a:pPr algn="ctr" eaLnBrk="1" hangingPunct="1">
                <a:lnSpc>
                  <a:spcPct val="50000"/>
                </a:lnSpc>
                <a:spcBef>
                  <a:spcPct val="50000"/>
                </a:spcBef>
                <a:defRPr/>
              </a:pPr>
              <a:r>
                <a:rPr lang="en-US" sz="2800" b="1" dirty="0">
                  <a:solidFill>
                    <a:srgbClr val="FF0000"/>
                  </a:solidFill>
                  <a:latin typeface="Times New Roman" pitchFamily="18" charset="0"/>
                  <a:cs typeface="Times New Roman" pitchFamily="18" charset="0"/>
                </a:rPr>
                <a:t>(1890 -1969</a:t>
              </a:r>
              <a:r>
                <a:rPr lang="en-US" sz="2800" b="1" dirty="0" smtClean="0">
                  <a:solidFill>
                    <a:srgbClr val="FF0000"/>
                  </a:solidFill>
                  <a:latin typeface="Times New Roman" pitchFamily="18" charset="0"/>
                  <a:cs typeface="Times New Roman" pitchFamily="18" charset="0"/>
                </a:rPr>
                <a:t>)</a:t>
              </a:r>
            </a:p>
            <a:p>
              <a:pPr algn="ctr" eaLnBrk="1" hangingPunct="1">
                <a:lnSpc>
                  <a:spcPct val="50000"/>
                </a:lnSpc>
                <a:spcBef>
                  <a:spcPct val="50000"/>
                </a:spcBef>
                <a:defRPr/>
              </a:pPr>
              <a:endParaRPr lang="en-US" sz="2800" b="1" dirty="0">
                <a:solidFill>
                  <a:srgbClr val="FF0000"/>
                </a:solidFill>
                <a:latin typeface="Times New Roman" pitchFamily="18" charset="0"/>
                <a:cs typeface="Times New Roman" pitchFamily="18" charset="0"/>
              </a:endParaRPr>
            </a:p>
          </p:txBody>
        </p:sp>
      </p:grpSp>
      <p:sp>
        <p:nvSpPr>
          <p:cNvPr id="13" name="Rectangle 12">
            <a:extLst>
              <a:ext uri="{FF2B5EF4-FFF2-40B4-BE49-F238E27FC236}">
                <a16:creationId xmlns:a16="http://schemas.microsoft.com/office/drawing/2014/main" xmlns="" id="{FB4F8E18-6DA6-4FE0-9A36-BFEF1A87BF26}"/>
              </a:ext>
            </a:extLst>
          </p:cNvPr>
          <p:cNvSpPr/>
          <p:nvPr/>
        </p:nvSpPr>
        <p:spPr>
          <a:xfrm>
            <a:off x="6326034" y="2369350"/>
            <a:ext cx="5783052" cy="1077218"/>
          </a:xfrm>
          <a:prstGeom prst="rect">
            <a:avLst/>
          </a:prstGeom>
          <a:solidFill>
            <a:schemeClr val="bg2"/>
          </a:solidFill>
        </p:spPr>
        <p:txBody>
          <a:bodyPr wrap="square">
            <a:spAutoFit/>
          </a:bodyPr>
          <a:lstStyle/>
          <a:p>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4" name="图片 25">
            <a:extLst>
              <a:ext uri="{FF2B5EF4-FFF2-40B4-BE49-F238E27FC236}">
                <a16:creationId xmlns:a16="http://schemas.microsoft.com/office/drawing/2014/main" xmlns="" id="{AD668644-22A8-4611-9EC8-2248363B034F}"/>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84138" y="2561118"/>
            <a:ext cx="1096422" cy="710847"/>
          </a:xfrm>
          <a:prstGeom prst="rect">
            <a:avLst/>
          </a:prstGeom>
        </p:spPr>
      </p:pic>
      <p:sp>
        <p:nvSpPr>
          <p:cNvPr id="15" name="Rectangle 14">
            <a:extLst>
              <a:ext uri="{FF2B5EF4-FFF2-40B4-BE49-F238E27FC236}">
                <a16:creationId xmlns:a16="http://schemas.microsoft.com/office/drawing/2014/main" xmlns="" id="{5E48868C-7CFF-41F5-98A2-28DB55BBA0FA}"/>
              </a:ext>
            </a:extLst>
          </p:cNvPr>
          <p:cNvSpPr/>
          <p:nvPr/>
        </p:nvSpPr>
        <p:spPr>
          <a:xfrm>
            <a:off x="6333470" y="4020576"/>
            <a:ext cx="5274527" cy="584775"/>
          </a:xfrm>
          <a:prstGeom prst="rect">
            <a:avLst/>
          </a:prstGeom>
          <a:solidFill>
            <a:schemeClr val="bg2"/>
          </a:solidFill>
        </p:spPr>
        <p:txBody>
          <a:bodyPr wrap="square">
            <a:spAutoFit/>
          </a:bodyPr>
          <a:lstStyle/>
          <a:p>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quốc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tế</a:t>
            </a:r>
            <a:r>
              <a:rPr lang="en-US"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6" name="图片 25">
            <a:extLst>
              <a:ext uri="{FF2B5EF4-FFF2-40B4-BE49-F238E27FC236}">
                <a16:creationId xmlns:a16="http://schemas.microsoft.com/office/drawing/2014/main" xmlns="" id="{C13BA0A8-CA96-4051-8D29-114282919297}"/>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91574" y="3953080"/>
            <a:ext cx="1096422" cy="710847"/>
          </a:xfrm>
          <a:prstGeom prst="rect">
            <a:avLst/>
          </a:prstGeom>
        </p:spPr>
      </p:pic>
      <p:sp>
        <p:nvSpPr>
          <p:cNvPr id="17" name="Rectangle 16">
            <a:extLst>
              <a:ext uri="{FF2B5EF4-FFF2-40B4-BE49-F238E27FC236}">
                <a16:creationId xmlns:a16="http://schemas.microsoft.com/office/drawing/2014/main" xmlns="" id="{EAFD9DB5-A379-4CBC-A06C-0A1EE7918F82}"/>
              </a:ext>
            </a:extLst>
          </p:cNvPr>
          <p:cNvSpPr/>
          <p:nvPr/>
        </p:nvSpPr>
        <p:spPr>
          <a:xfrm>
            <a:off x="6340904" y="5217135"/>
            <a:ext cx="5851095" cy="584775"/>
          </a:xfrm>
          <a:prstGeom prst="rect">
            <a:avLst/>
          </a:prstGeom>
          <a:solidFill>
            <a:schemeClr val="bg2"/>
          </a:solidFill>
        </p:spPr>
        <p:txBody>
          <a:bodyPr wrap="square">
            <a:spAutoFit/>
          </a:bodyPr>
          <a:lstStyle/>
          <a:p>
            <a:pPr>
              <a:spcBef>
                <a:spcPct val="50000"/>
              </a:spcBef>
            </a:pP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giới</a:t>
            </a:r>
            <a:r>
              <a:rPr lang="en-US" sz="3200" b="1" dirty="0">
                <a:latin typeface="Times New Roman" pitchFamily="18" charset="0"/>
                <a:cs typeface="Times New Roman" pitchFamily="18" charset="0"/>
              </a:rPr>
              <a:t>.</a:t>
            </a:r>
          </a:p>
        </p:txBody>
      </p:sp>
      <p:pic>
        <p:nvPicPr>
          <p:cNvPr id="18" name="图片 25">
            <a:extLst>
              <a:ext uri="{FF2B5EF4-FFF2-40B4-BE49-F238E27FC236}">
                <a16:creationId xmlns:a16="http://schemas.microsoft.com/office/drawing/2014/main" xmlns="" id="{7B16DFFA-A6A0-4CBA-9A4B-4BE34725C809}"/>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099009" y="5118466"/>
            <a:ext cx="1096422" cy="710847"/>
          </a:xfrm>
          <a:prstGeom prst="rect">
            <a:avLst/>
          </a:prstGeom>
        </p:spPr>
      </p:pic>
    </p:spTree>
    <p:extLst>
      <p:ext uri="{BB962C8B-B14F-4D97-AF65-F5344CB8AC3E}">
        <p14:creationId xmlns:p14="http://schemas.microsoft.com/office/powerpoint/2010/main" val="25742462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2">
            <a:extLst>
              <a:ext uri="{FF2B5EF4-FFF2-40B4-BE49-F238E27FC236}">
                <a16:creationId xmlns:a16="http://schemas.microsoft.com/office/drawing/2014/main" xmlns="" id="{B8B4E625-E253-4C04-A88A-A57932571522}"/>
              </a:ext>
            </a:extLst>
          </p:cNvPr>
          <p:cNvGrpSpPr/>
          <p:nvPr/>
        </p:nvGrpSpPr>
        <p:grpSpPr>
          <a:xfrm>
            <a:off x="4495154" y="136385"/>
            <a:ext cx="3678691" cy="1304897"/>
            <a:chOff x="4468355" y="2674828"/>
            <a:chExt cx="2044890" cy="942007"/>
          </a:xfrm>
        </p:grpSpPr>
        <p:pic>
          <p:nvPicPr>
            <p:cNvPr id="5" name="Picture 2" descr="E:\水墨图表素材\图片1.png">
              <a:extLst>
                <a:ext uri="{FF2B5EF4-FFF2-40B4-BE49-F238E27FC236}">
                  <a16:creationId xmlns:a16="http://schemas.microsoft.com/office/drawing/2014/main" xmlns="" id="{04305157-43E6-437B-807B-B071F4F39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355" y="2674828"/>
              <a:ext cx="2044890" cy="942007"/>
            </a:xfrm>
            <a:prstGeom prst="rect">
              <a:avLst/>
            </a:prstGeom>
            <a:solidFill>
              <a:schemeClr val="accent4">
                <a:lumMod val="20000"/>
                <a:lumOff val="80000"/>
              </a:schemeClr>
            </a:solidFill>
            <a:extLst/>
          </p:spPr>
        </p:pic>
        <p:sp>
          <p:nvSpPr>
            <p:cNvPr id="6" name="矩形 26">
              <a:extLst>
                <a:ext uri="{FF2B5EF4-FFF2-40B4-BE49-F238E27FC236}">
                  <a16:creationId xmlns:a16="http://schemas.microsoft.com/office/drawing/2014/main" xmlns="" id="{C9E0088F-893F-4AE7-AA97-925BC4876F24}"/>
                </a:ext>
              </a:extLst>
            </p:cNvPr>
            <p:cNvSpPr/>
            <p:nvPr/>
          </p:nvSpPr>
          <p:spPr>
            <a:xfrm>
              <a:off x="4745473" y="2870821"/>
              <a:ext cx="1543829" cy="422150"/>
            </a:xfrm>
            <a:prstGeom prst="rect">
              <a:avLst/>
            </a:prstGeom>
          </p:spPr>
          <p:txBody>
            <a:bodyPr wrap="none">
              <a:spAutoFit/>
            </a:bodyPr>
            <a:lstStyle/>
            <a:p>
              <a:pPr algn="ctr"/>
              <a:r>
                <a:rPr lang="en-US" altLang="zh-CN" sz="3200" b="1" spc="300" dirty="0">
                  <a:solidFill>
                    <a:srgbClr val="FF0000"/>
                  </a:solidFill>
                  <a:latin typeface="Times New Roman" pitchFamily="18" charset="0"/>
                  <a:ea typeface="华文中宋" panose="02010600040101010101" pitchFamily="2" charset="-122"/>
                  <a:cs typeface="Times New Roman" pitchFamily="18" charset="0"/>
                  <a:sym typeface="+mn-lt"/>
                </a:rPr>
                <a:t>2. </a:t>
              </a:r>
              <a:r>
                <a:rPr lang="en-US" altLang="zh-CN" sz="3200" b="1" spc="300" dirty="0" err="1">
                  <a:solidFill>
                    <a:srgbClr val="FF0000"/>
                  </a:solidFill>
                  <a:latin typeface="Times New Roman" pitchFamily="18" charset="0"/>
                  <a:ea typeface="华文中宋" panose="02010600040101010101" pitchFamily="2" charset="-122"/>
                  <a:cs typeface="Times New Roman" pitchFamily="18" charset="0"/>
                  <a:sym typeface="+mn-lt"/>
                </a:rPr>
                <a:t>Tác</a:t>
              </a:r>
              <a:r>
                <a:rPr lang="en-US" altLang="zh-CN" sz="32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3200" b="1" spc="300" dirty="0" err="1">
                  <a:solidFill>
                    <a:srgbClr val="FF0000"/>
                  </a:solidFill>
                  <a:latin typeface="Times New Roman" pitchFamily="18" charset="0"/>
                  <a:ea typeface="华文中宋" panose="02010600040101010101" pitchFamily="2" charset="-122"/>
                  <a:cs typeface="Times New Roman" pitchFamily="18" charset="0"/>
                  <a:sym typeface="+mn-lt"/>
                </a:rPr>
                <a:t>phẩm</a:t>
              </a:r>
              <a:endParaRPr lang="zh-CN" altLang="en-US" sz="32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7" name="Rectangle 6">
            <a:extLst>
              <a:ext uri="{FF2B5EF4-FFF2-40B4-BE49-F238E27FC236}">
                <a16:creationId xmlns:a16="http://schemas.microsoft.com/office/drawing/2014/main" xmlns="" id="{0D568992-D03A-4BFA-A3F0-EE42E49F56B7}"/>
              </a:ext>
            </a:extLst>
          </p:cNvPr>
          <p:cNvSpPr/>
          <p:nvPr/>
        </p:nvSpPr>
        <p:spPr>
          <a:xfrm>
            <a:off x="940904" y="2135676"/>
            <a:ext cx="1936111" cy="584775"/>
          </a:xfrm>
          <a:prstGeom prst="rect">
            <a:avLst/>
          </a:prstGeom>
          <a:solidFill>
            <a:schemeClr val="bg2"/>
          </a:solidFill>
        </p:spPr>
        <p:txBody>
          <a:bodyPr wrap="square">
            <a:spAutoFit/>
          </a:bodyPr>
          <a:lstStyle/>
          <a:p>
            <a:pPr>
              <a:spcBef>
                <a:spcPct val="50000"/>
              </a:spcBef>
              <a:defRPr/>
            </a:pPr>
            <a:r>
              <a:rPr lang="en-US" sz="3200" b="1" dirty="0" err="1">
                <a:solidFill>
                  <a:srgbClr val="002060"/>
                </a:solidFill>
                <a:latin typeface="Times New Roman" pitchFamily="18" charset="0"/>
                <a:cs typeface="Times New Roman" pitchFamily="18" charset="0"/>
              </a:rPr>
              <a:t>Xuất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xứ</a:t>
            </a:r>
            <a:r>
              <a:rPr lang="en-US" sz="3200" b="1" dirty="0">
                <a:solidFill>
                  <a:srgbClr val="002060"/>
                </a:solidFill>
                <a:latin typeface="Times New Roman" pitchFamily="18" charset="0"/>
                <a:cs typeface="Times New Roman" pitchFamily="18" charset="0"/>
              </a:rPr>
              <a:t>:</a:t>
            </a:r>
          </a:p>
        </p:txBody>
      </p:sp>
      <p:pic>
        <p:nvPicPr>
          <p:cNvPr id="8" name="图片 25">
            <a:extLst>
              <a:ext uri="{FF2B5EF4-FFF2-40B4-BE49-F238E27FC236}">
                <a16:creationId xmlns:a16="http://schemas.microsoft.com/office/drawing/2014/main" xmlns="" id="{41FDDDAD-F0FF-4137-8EBB-8C37EAF5FF9B}"/>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63665" y="2101633"/>
            <a:ext cx="1096422" cy="710847"/>
          </a:xfrm>
          <a:prstGeom prst="rect">
            <a:avLst/>
          </a:prstGeom>
        </p:spPr>
      </p:pic>
      <p:sp>
        <p:nvSpPr>
          <p:cNvPr id="9" name="Rectangle 8">
            <a:extLst>
              <a:ext uri="{FF2B5EF4-FFF2-40B4-BE49-F238E27FC236}">
                <a16:creationId xmlns:a16="http://schemas.microsoft.com/office/drawing/2014/main" xmlns="" id="{FCABF3D9-8E45-4705-9B51-4F87B386C318}"/>
              </a:ext>
            </a:extLst>
          </p:cNvPr>
          <p:cNvSpPr/>
          <p:nvPr/>
        </p:nvSpPr>
        <p:spPr>
          <a:xfrm>
            <a:off x="2958790" y="1726199"/>
            <a:ext cx="8954536" cy="1569660"/>
          </a:xfrm>
          <a:prstGeom prst="rect">
            <a:avLst/>
          </a:prstGeom>
          <a:solidFill>
            <a:schemeClr val="bg2"/>
          </a:solidFill>
        </p:spPr>
        <p:txBody>
          <a:bodyPr wrap="square">
            <a:spAutoFit/>
          </a:bodyPr>
          <a:lstStyle/>
          <a:p>
            <a:pPr algn="just">
              <a:spcBef>
                <a:spcPct val="50000"/>
              </a:spcBef>
              <a:defRPr/>
            </a:pPr>
            <a:r>
              <a:rPr lang="en-US" sz="3200" b="1" dirty="0" err="1">
                <a:latin typeface="Times New Roman" pitchFamily="18" charset="0"/>
                <a:cs typeface="Times New Roman" pitchFamily="18" charset="0"/>
              </a:rPr>
              <a:t>Trích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Nhật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tù</a:t>
            </a:r>
            <a:r>
              <a:rPr lang="en-US" sz="3200" b="1" dirty="0">
                <a:latin typeface="Times New Roman" pitchFamily="18" charset="0"/>
                <a:cs typeface="Times New Roman" pitchFamily="18" charset="0"/>
              </a:rPr>
              <a:t> “( 133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tỉnh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Tây</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Quốc</a:t>
            </a:r>
            <a:r>
              <a:rPr lang="en-US" sz="3200" b="1" dirty="0">
                <a:latin typeface="Times New Roman" pitchFamily="18" charset="0"/>
                <a:cs typeface="Times New Roman" pitchFamily="18" charset="0"/>
              </a:rPr>
              <a:t>.</a:t>
            </a:r>
          </a:p>
        </p:txBody>
      </p:sp>
      <p:sp>
        <p:nvSpPr>
          <p:cNvPr id="10" name="Rectangle 9">
            <a:extLst>
              <a:ext uri="{FF2B5EF4-FFF2-40B4-BE49-F238E27FC236}">
                <a16:creationId xmlns:a16="http://schemas.microsoft.com/office/drawing/2014/main" xmlns="" id="{FCABF3D9-8E45-4705-9B51-4F87B386C318}"/>
              </a:ext>
            </a:extLst>
          </p:cNvPr>
          <p:cNvSpPr/>
          <p:nvPr/>
        </p:nvSpPr>
        <p:spPr>
          <a:xfrm>
            <a:off x="1280160" y="4549676"/>
            <a:ext cx="10158549" cy="1077218"/>
          </a:xfrm>
          <a:prstGeom prst="rect">
            <a:avLst/>
          </a:prstGeom>
          <a:solidFill>
            <a:schemeClr val="bg2"/>
          </a:solidFill>
        </p:spPr>
        <p:txBody>
          <a:bodyPr wrap="square">
            <a:spAutoFit/>
          </a:bodyPr>
          <a:lstStyle/>
          <a:p>
            <a:pPr algn="just">
              <a:spcBef>
                <a:spcPct val="50000"/>
              </a:spcBef>
              <a:defRPr/>
            </a:pPr>
            <a:r>
              <a:rPr lang="en-US" sz="3200" b="1" dirty="0" err="1" smtClean="0">
                <a:latin typeface="Times New Roman" pitchFamily="18" charset="0"/>
                <a:cs typeface="Times New Roman" pitchFamily="18" charset="0"/>
              </a:rPr>
              <a:t>Giới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thiệu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tập</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Nhật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tù</a:t>
            </a:r>
            <a:r>
              <a:rPr lang="en-US" sz="3200" b="1" dirty="0">
                <a:latin typeface="Times New Roman" pitchFamily="18" charset="0"/>
                <a:cs typeface="Times New Roman" pitchFamily="18" charset="0"/>
              </a:rPr>
              <a:t> “( 133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Hán</a:t>
            </a:r>
            <a:r>
              <a:rPr lang="en-US" sz="3200" b="1" dirty="0">
                <a:latin typeface="Times New Roman" pitchFamily="18" charset="0"/>
                <a:cs typeface="Times New Roman" pitchFamily="18" charset="0"/>
              </a:rPr>
              <a:t>), </a:t>
            </a:r>
          </a:p>
        </p:txBody>
      </p:sp>
    </p:spTree>
    <p:extLst>
      <p:ext uri="{BB962C8B-B14F-4D97-AF65-F5344CB8AC3E}">
        <p14:creationId xmlns:p14="http://schemas.microsoft.com/office/powerpoint/2010/main" val="8626396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2"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grpId="1" nodeType="clickEffect">
                                  <p:stCondLst>
                                    <p:cond delay="0"/>
                                  </p:stCondLst>
                                  <p:childTnLst>
                                    <p:animEffect transition="out" filter="box(in)">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1" animBg="1"/>
      <p:bldP spid="1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922F470-D1EA-4576-A24B-97F45E158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508000" y="261257"/>
            <a:ext cx="10972800" cy="6322107"/>
          </a:xfrm>
          <a:prstGeom prst="rect">
            <a:avLst/>
          </a:prstGeom>
          <a:solidFill>
            <a:schemeClr val="bg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2400" b="1" smtClean="0">
                <a:latin typeface="Times New Roman" pitchFamily="18" charset="0"/>
                <a:cs typeface="Times New Roman" pitchFamily="18" charset="0"/>
              </a:rPr>
              <a:t>     </a:t>
            </a:r>
            <a:r>
              <a:rPr lang="en-US" sz="2400" b="1" smtClean="0">
                <a:latin typeface="Times New Roman" pitchFamily="18" charset="0"/>
                <a:cs typeface="Times New Roman" pitchFamily="18" charset="0"/>
              </a:rPr>
              <a:t>Bài thơ </a:t>
            </a:r>
            <a:r>
              <a:rPr lang="en-US" sz="2400" b="1" i="1" smtClean="0">
                <a:latin typeface="Times New Roman" pitchFamily="18" charset="0"/>
                <a:cs typeface="Times New Roman" pitchFamily="18" charset="0"/>
              </a:rPr>
              <a:t>Ngắm trăng</a:t>
            </a:r>
            <a:r>
              <a:rPr lang="en-US" sz="2400" b="1" smtClean="0">
                <a:latin typeface="Times New Roman" pitchFamily="18" charset="0"/>
                <a:cs typeface="Times New Roman" pitchFamily="18" charset="0"/>
              </a:rPr>
              <a:t> và </a:t>
            </a:r>
            <a:r>
              <a:rPr lang="en-US" sz="2400" b="1" i="1" smtClean="0">
                <a:latin typeface="Times New Roman" pitchFamily="18" charset="0"/>
                <a:cs typeface="Times New Roman" pitchFamily="18" charset="0"/>
              </a:rPr>
              <a:t>Đi đường</a:t>
            </a:r>
            <a:r>
              <a:rPr lang="en-US" sz="2400" b="1" smtClean="0">
                <a:latin typeface="Times New Roman" pitchFamily="18" charset="0"/>
                <a:cs typeface="Times New Roman" pitchFamily="18" charset="0"/>
              </a:rPr>
              <a:t>:  2/1941, Bác Hồ về Pác Pó để trực tiếp lãnh đạo cách mạng Việt Nam. Đến T6, Bác bí mật sang TQ để tranh thủ sự viện trợ quốc tế nhưng đến thị trấn Túc Vinh thì bị chính quyền Quốc dân Đảng ở Quảng Tây bắt giữ. Chúng đã giam Bác 14 tháng tại nhà tù Tưởng Giới Thạch </a:t>
            </a:r>
            <a:r>
              <a:rPr lang="en-US" sz="2400" b="1" smtClean="0">
                <a:solidFill>
                  <a:srgbClr val="0000FF"/>
                </a:solidFill>
                <a:latin typeface=".VnTime" pitchFamily="34" charset="0"/>
              </a:rPr>
              <a:t>(8/1942 – 9/1943). </a:t>
            </a:r>
            <a:r>
              <a:rPr lang="en-US" sz="2400" b="1" smtClean="0">
                <a:latin typeface="Times New Roman" pitchFamily="18" charset="0"/>
                <a:cs typeface="Times New Roman" pitchFamily="18" charset="0"/>
              </a:rPr>
              <a:t>Trong những tháng ngày bị giam cầm ấy Bác đã sáng tác tập thơ :“Ngục trung nhật ký” . Tập thơ gồm 133 bài, viết bằng chữ Hán. Tập thơ được gọi là một cuộc “vượt ngục  tinh thần” của Hồ Chí Minh. Người đã mở đầu tập thơ của mình bằng những bài thơ: </a:t>
            </a:r>
            <a:br>
              <a:rPr lang="en-US" sz="2400" b="1" smtClean="0">
                <a:latin typeface="Times New Roman" pitchFamily="18" charset="0"/>
                <a:cs typeface="Times New Roman" pitchFamily="18" charset="0"/>
              </a:rPr>
            </a:br>
            <a:r>
              <a:rPr lang="en-US" sz="2400" b="1" smtClean="0">
                <a:latin typeface="Times New Roman" pitchFamily="18" charset="0"/>
                <a:cs typeface="Times New Roman" pitchFamily="18" charset="0"/>
              </a:rPr>
              <a:t>                          </a:t>
            </a:r>
            <a:r>
              <a:rPr lang="en-US" sz="2400" b="1" smtClean="0">
                <a:solidFill>
                  <a:srgbClr val="0070C0"/>
                </a:solidFill>
                <a:latin typeface="Times New Roman" pitchFamily="18" charset="0"/>
                <a:cs typeface="Times New Roman" pitchFamily="18" charset="0"/>
              </a:rPr>
              <a:t>Ngâm thơ ta vốn không ham</a:t>
            </a:r>
            <a:br>
              <a:rPr lang="en-US" sz="2400" b="1" smtClean="0">
                <a:solidFill>
                  <a:srgbClr val="0070C0"/>
                </a:solidFill>
                <a:latin typeface="Times New Roman" pitchFamily="18" charset="0"/>
                <a:cs typeface="Times New Roman" pitchFamily="18" charset="0"/>
              </a:rPr>
            </a:br>
            <a:r>
              <a:rPr lang="en-US" sz="2400" b="1" smtClean="0">
                <a:solidFill>
                  <a:srgbClr val="0070C0"/>
                </a:solidFill>
                <a:latin typeface="Times New Roman" pitchFamily="18" charset="0"/>
                <a:cs typeface="Times New Roman" pitchFamily="18" charset="0"/>
              </a:rPr>
              <a:t>                      Nhưng vì trong ngục biết làm chi đây?</a:t>
            </a:r>
            <a:br>
              <a:rPr lang="en-US" sz="2400" b="1" smtClean="0">
                <a:solidFill>
                  <a:srgbClr val="0070C0"/>
                </a:solidFill>
                <a:latin typeface="Times New Roman" pitchFamily="18" charset="0"/>
                <a:cs typeface="Times New Roman" pitchFamily="18" charset="0"/>
              </a:rPr>
            </a:br>
            <a:r>
              <a:rPr lang="en-US" sz="2400" b="1" smtClean="0">
                <a:solidFill>
                  <a:srgbClr val="0070C0"/>
                </a:solidFill>
                <a:latin typeface="Times New Roman" pitchFamily="18" charset="0"/>
                <a:cs typeface="Times New Roman" pitchFamily="18" charset="0"/>
              </a:rPr>
              <a:t>                          Ngày dài ngâm ngợi cho khuây</a:t>
            </a:r>
            <a:br>
              <a:rPr lang="en-US" sz="2400" b="1" smtClean="0">
                <a:solidFill>
                  <a:srgbClr val="0070C0"/>
                </a:solidFill>
                <a:latin typeface="Times New Roman" pitchFamily="18" charset="0"/>
                <a:cs typeface="Times New Roman" pitchFamily="18" charset="0"/>
              </a:rPr>
            </a:br>
            <a:r>
              <a:rPr lang="en-US" sz="2400" b="1" smtClean="0">
                <a:solidFill>
                  <a:srgbClr val="0070C0"/>
                </a:solidFill>
                <a:latin typeface="Times New Roman" pitchFamily="18" charset="0"/>
                <a:cs typeface="Times New Roman" pitchFamily="18" charset="0"/>
              </a:rPr>
              <a:t>                      Vừa ngâm vừa đợi đến ngày tự do.</a:t>
            </a:r>
            <a:r>
              <a:rPr lang="en-US" sz="2400" b="1" smtClean="0">
                <a:latin typeface="Times New Roman" pitchFamily="18" charset="0"/>
                <a:cs typeface="Times New Roman" pitchFamily="18" charset="0"/>
              </a:rPr>
              <a:t/>
            </a:r>
            <a:br>
              <a:rPr lang="en-US" sz="2400" b="1" smtClean="0">
                <a:latin typeface="Times New Roman" pitchFamily="18" charset="0"/>
                <a:cs typeface="Times New Roman" pitchFamily="18" charset="0"/>
              </a:rPr>
            </a:br>
            <a:r>
              <a:rPr lang="en-US" sz="2400" b="1" smtClean="0">
                <a:latin typeface="Times New Roman" pitchFamily="18" charset="0"/>
                <a:cs typeface="Times New Roman" pitchFamily="18" charset="0"/>
              </a:rPr>
              <a:t/>
            </a:r>
            <a:br>
              <a:rPr lang="en-US" sz="2400" b="1" smtClean="0">
                <a:latin typeface="Times New Roman" pitchFamily="18" charset="0"/>
                <a:cs typeface="Times New Roman" pitchFamily="18" charset="0"/>
              </a:rPr>
            </a:br>
            <a:r>
              <a:rPr lang="en-US" sz="2400" b="1" smtClean="0">
                <a:latin typeface="Times New Roman" pitchFamily="18" charset="0"/>
                <a:cs typeface="Times New Roman" pitchFamily="18" charset="0"/>
              </a:rPr>
              <a:t>                                </a:t>
            </a:r>
            <a:r>
              <a:rPr lang="en-US" sz="2400" b="1" smtClean="0">
                <a:solidFill>
                  <a:srgbClr val="002060"/>
                </a:solidFill>
                <a:latin typeface="Times New Roman" pitchFamily="18" charset="0"/>
                <a:cs typeface="Times New Roman" pitchFamily="18" charset="0"/>
              </a:rPr>
              <a:t>Thân thể ở trong lao</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                                Tinh thần ở ngoài lao</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                                 Muốn nên sự nghiệp lớn</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                                 Tinh thần càng phải cao</a:t>
            </a:r>
            <a:r>
              <a:rPr lang="en-US" sz="2400" b="1" smtClean="0"/>
              <a:t/>
            </a:r>
            <a:br>
              <a:rPr lang="en-US" sz="2400" b="1" smtClean="0"/>
            </a:br>
            <a:r>
              <a:rPr lang="en-US" sz="2400" b="1" smtClean="0">
                <a:latin typeface="Times New Roman" pitchFamily="18" charset="0"/>
                <a:cs typeface="Times New Roman" pitchFamily="18" charset="0"/>
              </a:rPr>
              <a:t/>
            </a:r>
            <a:br>
              <a:rPr lang="en-US" sz="2400" b="1" smtClean="0">
                <a:latin typeface="Times New Roman" pitchFamily="18" charset="0"/>
                <a:cs typeface="Times New Roman" pitchFamily="18" charset="0"/>
              </a:rPr>
            </a:br>
            <a:endParaRPr 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4156460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922F470-D1EA-4576-A24B-97F45E158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508000" y="261257"/>
            <a:ext cx="10972800" cy="6322107"/>
          </a:xfrm>
          <a:prstGeom prst="rect">
            <a:avLst/>
          </a:prstGeom>
          <a:solidFill>
            <a:schemeClr val="bg2"/>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smtClean="0"/>
              <a:t/>
            </a:r>
            <a:br>
              <a:rPr lang="en-US" sz="2400" b="1" smtClean="0"/>
            </a:br>
            <a:r>
              <a:rPr lang="en-US" sz="2400" b="1" smtClean="0"/>
              <a:t/>
            </a:r>
            <a:br>
              <a:rPr lang="en-US" sz="2400" b="1" smtClean="0"/>
            </a:br>
            <a:r>
              <a:rPr lang="en-US" sz="2400" b="1" smtClean="0">
                <a:solidFill>
                  <a:srgbClr val="FF0000"/>
                </a:solidFill>
              </a:rPr>
              <a:t>I. </a:t>
            </a:r>
            <a:r>
              <a:rPr lang="vi-VN" sz="2400" b="1" smtClean="0">
                <a:solidFill>
                  <a:srgbClr val="FF0000"/>
                </a:solidFill>
              </a:rPr>
              <a:t>Giá trị nội dung</a:t>
            </a:r>
            <a:r>
              <a:rPr lang="en-US" sz="2400" b="1" smtClean="0">
                <a:solidFill>
                  <a:srgbClr val="FF0000"/>
                </a:solidFill>
              </a:rPr>
              <a:t>: </a:t>
            </a:r>
            <a:r>
              <a:rPr lang="vi-VN" sz="2400" smtClean="0"/>
              <a:t/>
            </a:r>
            <a:br>
              <a:rPr lang="vi-VN" sz="2400" smtClean="0"/>
            </a:br>
            <a:r>
              <a:rPr lang="vi-VN" sz="2400" smtClean="0"/>
              <a:t> </a:t>
            </a:r>
            <a:r>
              <a:rPr lang="en-US" sz="2400" b="1" i="1" smtClean="0"/>
              <a:t>1. </a:t>
            </a:r>
            <a:r>
              <a:rPr lang="vi-VN" sz="2400" b="1" i="1" smtClean="0"/>
              <a:t>Giá trị hiện thực</a:t>
            </a:r>
            <a:r>
              <a:rPr lang="vi-VN" sz="2400" smtClean="0"/>
              <a:t>: </a:t>
            </a:r>
            <a:r>
              <a:rPr lang="en-US" sz="2400" smtClean="0"/>
              <a:t>phơi bày </a:t>
            </a:r>
            <a:r>
              <a:rPr lang="vi-VN" sz="2400" smtClean="0"/>
              <a:t>tội ác của chính quyền Tưởng Giới Thạch đã chà đạp lên quyền sống của con người, lên án xã hội thối nát , bất công của xã hội Trung Hoa dưới thời Tưởng Giới Thạch. </a:t>
            </a:r>
            <a:r>
              <a:rPr lang="en-US" sz="2400" smtClean="0"/>
              <a:t/>
            </a:r>
            <a:br>
              <a:rPr lang="en-US" sz="2400" smtClean="0"/>
            </a:br>
            <a:r>
              <a:rPr lang="en-US" sz="2400" b="1" i="1" smtClean="0"/>
              <a:t>2.</a:t>
            </a:r>
            <a:r>
              <a:rPr lang="vi-VN" sz="2400" b="1" i="1" smtClean="0"/>
              <a:t>Giá trị nhân đạo</a:t>
            </a:r>
            <a:r>
              <a:rPr lang="vi-VN" sz="2400" smtClean="0"/>
              <a:t>: vẻ đẹp tâm hồn của nhà thơ Hồ Chí Minh, dù trong hoàn cảnh tù đày, lao khổ nhưng luôn hướng đến sự sống của con người, cảnh vật, thiên nhiên bằng tình cảm nhân ái bao la “nâng niu tất cả chỉ quên mình”.</a:t>
            </a:r>
            <a:br>
              <a:rPr lang="vi-VN" sz="2400" smtClean="0"/>
            </a:br>
            <a:r>
              <a:rPr lang="en-US" sz="2400" b="1" i="1" smtClean="0"/>
              <a:t>3. </a:t>
            </a:r>
            <a:r>
              <a:rPr lang="vi-VN" sz="2400" b="1" i="1" smtClean="0"/>
              <a:t>Bức chân dung tự họa</a:t>
            </a:r>
            <a:r>
              <a:rPr lang="vi-VN" sz="2400" smtClean="0"/>
              <a:t>: tập thơ còn là bức chân dung tự họa của người tù </a:t>
            </a:r>
            <a:r>
              <a:rPr lang="en-US" sz="2400" smtClean="0"/>
              <a:t> - người chiến sĩ cộng sản </a:t>
            </a:r>
            <a:r>
              <a:rPr lang="vi-VN" sz="2400" smtClean="0"/>
              <a:t>vĩ đại, dù sống trong cảnh lao tù khổ ải nhưng vẫn lạc quan, yêu đời, tràn đầy niềm tin vào ngày mai. </a:t>
            </a:r>
            <a:r>
              <a:rPr lang="en-US" sz="2400" smtClean="0"/>
              <a:t/>
            </a:r>
            <a:br>
              <a:rPr lang="en-US" sz="2400" smtClean="0"/>
            </a:br>
            <a:r>
              <a:rPr lang="vi-VN" sz="2400" b="1" smtClean="0"/>
              <a:t> </a:t>
            </a:r>
            <a:r>
              <a:rPr lang="en-US" sz="2400" b="1" smtClean="0">
                <a:solidFill>
                  <a:srgbClr val="FF0000"/>
                </a:solidFill>
              </a:rPr>
              <a:t>II. </a:t>
            </a:r>
            <a:r>
              <a:rPr lang="vi-VN" sz="2400" b="1" smtClean="0">
                <a:solidFill>
                  <a:srgbClr val="FF0000"/>
                </a:solidFill>
              </a:rPr>
              <a:t>Giá trị n</a:t>
            </a:r>
            <a:r>
              <a:rPr lang="en-US" sz="2400" b="1" smtClean="0">
                <a:solidFill>
                  <a:srgbClr val="FF0000"/>
                </a:solidFill>
              </a:rPr>
              <a:t>ghệ thuật: </a:t>
            </a:r>
            <a:r>
              <a:rPr lang="en-US" sz="2400" b="1" smtClean="0"/>
              <a:t/>
            </a:r>
            <a:br>
              <a:rPr lang="en-US" sz="2400" b="1" smtClean="0"/>
            </a:br>
            <a:r>
              <a:rPr lang="en-US" sz="2400" b="1" smtClean="0"/>
              <a:t>- </a:t>
            </a:r>
            <a:r>
              <a:rPr lang="vi-VN" sz="2400" smtClean="0"/>
              <a:t>“Nhật Ký trong tù” được viết theo kiểu chữ Hán, các niêm luật thơ Đường,cũng như sử dụng các điển tích điển cố của Trung Quốc nên mang giá trị Đường thi rất rõ rệt về mặt hình thức</a:t>
            </a:r>
            <a:r>
              <a:rPr lang="en-US" sz="2400" smtClean="0"/>
              <a:t>; kết hợp giữa chất cổ điển và chất hiện đại.</a:t>
            </a:r>
            <a:r>
              <a:rPr lang="vi-VN" sz="2400" smtClean="0"/>
              <a:t/>
            </a:r>
            <a:br>
              <a:rPr lang="vi-VN" sz="2400" smtClean="0"/>
            </a:br>
            <a:r>
              <a:rPr lang="vi-VN" sz="2400" smtClean="0"/>
              <a:t/>
            </a:r>
            <a:br>
              <a:rPr lang="vi-VN" sz="2400" smtClean="0"/>
            </a:br>
            <a:r>
              <a:rPr lang="en-US" sz="2400" b="1" smtClean="0"/>
              <a:t/>
            </a:r>
            <a:br>
              <a:rPr lang="en-US" sz="2400" b="1" smtClean="0"/>
            </a:br>
            <a:r>
              <a:rPr lang="en-US" sz="2400" b="1" smtClean="0">
                <a:latin typeface="Times New Roman" pitchFamily="18" charset="0"/>
                <a:cs typeface="Times New Roman" pitchFamily="18" charset="0"/>
              </a:rPr>
              <a:t/>
            </a:r>
            <a:br>
              <a:rPr lang="en-US" sz="2400" b="1" smtClean="0">
                <a:latin typeface="Times New Roman" pitchFamily="18" charset="0"/>
                <a:cs typeface="Times New Roman" pitchFamily="18" charset="0"/>
              </a:rPr>
            </a:br>
            <a:endParaRPr lang="en-US" sz="2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286345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2">
            <a:extLst>
              <a:ext uri="{FF2B5EF4-FFF2-40B4-BE49-F238E27FC236}">
                <a16:creationId xmlns:a16="http://schemas.microsoft.com/office/drawing/2014/main" xmlns="" id="{5FC7E7D3-BFB9-4F1D-9275-308A6A72EAF0}"/>
              </a:ext>
            </a:extLst>
          </p:cNvPr>
          <p:cNvGrpSpPr/>
          <p:nvPr/>
        </p:nvGrpSpPr>
        <p:grpSpPr>
          <a:xfrm>
            <a:off x="3056722" y="195644"/>
            <a:ext cx="6410360" cy="1453178"/>
            <a:chOff x="3668753" y="2674828"/>
            <a:chExt cx="3563346" cy="1049051"/>
          </a:xfrm>
        </p:grpSpPr>
        <p:pic>
          <p:nvPicPr>
            <p:cNvPr id="12" name="Picture 2" descr="E:\水墨图表素材\图片1.png">
              <a:extLst>
                <a:ext uri="{FF2B5EF4-FFF2-40B4-BE49-F238E27FC236}">
                  <a16:creationId xmlns:a16="http://schemas.microsoft.com/office/drawing/2014/main" xmlns="" id="{CF34097C-749B-4563-8245-432D5CA00C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8753" y="2674828"/>
              <a:ext cx="3563346" cy="942007"/>
            </a:xfrm>
            <a:prstGeom prst="rect">
              <a:avLst/>
            </a:prstGeom>
            <a:solidFill>
              <a:schemeClr val="bg2"/>
            </a:solidFill>
            <a:extLst/>
          </p:spPr>
        </p:pic>
        <p:pic>
          <p:nvPicPr>
            <p:cNvPr id="13" name="图片 25">
              <a:extLst>
                <a:ext uri="{FF2B5EF4-FFF2-40B4-BE49-F238E27FC236}">
                  <a16:creationId xmlns:a16="http://schemas.microsoft.com/office/drawing/2014/main" xmlns="" id="{02CF6C69-89FE-4C6C-A02D-A5894FFD0CA4}"/>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719877" y="2741785"/>
              <a:ext cx="1166417" cy="982094"/>
            </a:xfrm>
            <a:prstGeom prst="rect">
              <a:avLst/>
            </a:prstGeom>
          </p:spPr>
        </p:pic>
        <p:sp>
          <p:nvSpPr>
            <p:cNvPr id="14" name="矩形 26">
              <a:extLst>
                <a:ext uri="{FF2B5EF4-FFF2-40B4-BE49-F238E27FC236}">
                  <a16:creationId xmlns:a16="http://schemas.microsoft.com/office/drawing/2014/main" xmlns="" id="{2AFE7467-663D-4442-B675-EECA5F41F494}"/>
                </a:ext>
              </a:extLst>
            </p:cNvPr>
            <p:cNvSpPr/>
            <p:nvPr/>
          </p:nvSpPr>
          <p:spPr>
            <a:xfrm>
              <a:off x="4153520" y="2870821"/>
              <a:ext cx="2727739" cy="422150"/>
            </a:xfrm>
            <a:prstGeom prst="rect">
              <a:avLst/>
            </a:prstGeom>
          </p:spPr>
          <p:txBody>
            <a:bodyPr wrap="none">
              <a:spAutoFit/>
            </a:bodyPr>
            <a:lstStyle/>
            <a:p>
              <a:pPr algn="ctr"/>
              <a:r>
                <a:rPr lang="en-US" altLang="zh-CN" sz="3200" b="1" spc="300" dirty="0" smtClean="0">
                  <a:latin typeface="Times New Roman" pitchFamily="18" charset="0"/>
                  <a:ea typeface="华文中宋" panose="02010600040101010101" pitchFamily="2" charset="-122"/>
                  <a:cs typeface="Times New Roman" pitchFamily="18" charset="0"/>
                  <a:sym typeface="+mn-lt"/>
                </a:rPr>
                <a:t>II.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Đọc</a:t>
              </a:r>
              <a:r>
                <a:rPr lang="en-US" altLang="zh-CN" sz="3200" b="1" spc="300" dirty="0" smtClean="0">
                  <a:latin typeface="Times New Roman" pitchFamily="18" charset="0"/>
                  <a:ea typeface="华文中宋" panose="02010600040101010101" pitchFamily="2" charset="-122"/>
                  <a:cs typeface="Times New Roman" pitchFamily="18" charset="0"/>
                  <a:sym typeface="+mn-lt"/>
                </a:rPr>
                <a:t> –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hiểu</a:t>
              </a:r>
              <a:r>
                <a:rPr lang="en-US" altLang="zh-CN" sz="3200" b="1" spc="300" dirty="0" smtClean="0">
                  <a:latin typeface="Times New Roman" pitchFamily="18" charset="0"/>
                  <a:ea typeface="华文中宋" panose="02010600040101010101" pitchFamily="2" charset="-122"/>
                  <a:cs typeface="Times New Roman" pitchFamily="18" charset="0"/>
                  <a:sym typeface="+mn-lt"/>
                </a:rPr>
                <a:t>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văn</a:t>
              </a:r>
              <a:r>
                <a:rPr lang="en-US" altLang="zh-CN" sz="3200" b="1" spc="300" dirty="0" smtClean="0">
                  <a:latin typeface="Times New Roman" pitchFamily="18" charset="0"/>
                  <a:ea typeface="华文中宋" panose="02010600040101010101" pitchFamily="2" charset="-122"/>
                  <a:cs typeface="Times New Roman" pitchFamily="18" charset="0"/>
                  <a:sym typeface="+mn-lt"/>
                </a:rPr>
                <a:t>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bản</a:t>
              </a:r>
              <a:endParaRPr lang="zh-CN" altLang="en-US" sz="3200" b="1" spc="300" dirty="0">
                <a:latin typeface="Times New Roman" pitchFamily="18" charset="0"/>
                <a:ea typeface="华文中宋" panose="02010600040101010101" pitchFamily="2" charset="-122"/>
                <a:cs typeface="Times New Roman" pitchFamily="18" charset="0"/>
                <a:sym typeface="+mn-lt"/>
              </a:endParaRPr>
            </a:p>
          </p:txBody>
        </p:sp>
      </p:grpSp>
      <p:sp>
        <p:nvSpPr>
          <p:cNvPr id="15" name="Rectangle 14">
            <a:extLst>
              <a:ext uri="{FF2B5EF4-FFF2-40B4-BE49-F238E27FC236}">
                <a16:creationId xmlns:a16="http://schemas.microsoft.com/office/drawing/2014/main" xmlns="" id="{AE0DB7B9-2A92-4F74-9303-B22998CD2058}"/>
              </a:ext>
            </a:extLst>
          </p:cNvPr>
          <p:cNvSpPr/>
          <p:nvPr/>
        </p:nvSpPr>
        <p:spPr>
          <a:xfrm>
            <a:off x="3469302" y="1816111"/>
            <a:ext cx="4969304" cy="523220"/>
          </a:xfrm>
          <a:prstGeom prst="rect">
            <a:avLst/>
          </a:prstGeom>
          <a:solidFill>
            <a:schemeClr val="bg2"/>
          </a:solidFill>
        </p:spPr>
        <p:txBody>
          <a:bodyPr wrap="square">
            <a:spAutoFit/>
          </a:bodyPr>
          <a:lstStyle/>
          <a:p>
            <a:pPr>
              <a:spcBef>
                <a:spcPct val="50000"/>
              </a:spcBef>
              <a:defRPr/>
            </a:pPr>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thích</a:t>
            </a:r>
            <a:endParaRPr lang="en-US" sz="2800" b="1" dirty="0">
              <a:latin typeface="Times New Roman" pitchFamily="18" charset="0"/>
              <a:cs typeface="Times New Roman" pitchFamily="18" charset="0"/>
            </a:endParaRPr>
          </a:p>
        </p:txBody>
      </p:sp>
      <p:pic>
        <p:nvPicPr>
          <p:cNvPr id="16" name="图片 25">
            <a:extLst>
              <a:ext uri="{FF2B5EF4-FFF2-40B4-BE49-F238E27FC236}">
                <a16:creationId xmlns:a16="http://schemas.microsoft.com/office/drawing/2014/main" xmlns="" id="{0C923911-6312-4F9A-A6A8-64846F2E7880}"/>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0571" y="2101633"/>
            <a:ext cx="1096422" cy="710847"/>
          </a:xfrm>
          <a:prstGeom prst="rect">
            <a:avLst/>
          </a:prstGeom>
        </p:spPr>
      </p:pic>
      <p:pic>
        <p:nvPicPr>
          <p:cNvPr id="18" name="图片 25">
            <a:extLst>
              <a:ext uri="{FF2B5EF4-FFF2-40B4-BE49-F238E27FC236}">
                <a16:creationId xmlns:a16="http://schemas.microsoft.com/office/drawing/2014/main" xmlns="" id="{6726F3E5-82C1-47B7-ACDC-B06C8E26DB0F}"/>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71101" y="3302246"/>
            <a:ext cx="1096422" cy="710847"/>
          </a:xfrm>
          <a:prstGeom prst="rect">
            <a:avLst/>
          </a:prstGeom>
        </p:spPr>
      </p:pic>
    </p:spTree>
    <p:extLst>
      <p:ext uri="{BB962C8B-B14F-4D97-AF65-F5344CB8AC3E}">
        <p14:creationId xmlns:p14="http://schemas.microsoft.com/office/powerpoint/2010/main" val="2243861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DF359BE-AF64-47B1-94DA-308918832173}"/>
              </a:ext>
            </a:extLst>
          </p:cNvPr>
          <p:cNvSpPr/>
          <p:nvPr/>
        </p:nvSpPr>
        <p:spPr>
          <a:xfrm>
            <a:off x="145472" y="1951673"/>
            <a:ext cx="4582391" cy="2862322"/>
          </a:xfrm>
          <a:prstGeom prst="rect">
            <a:avLst/>
          </a:prstGeom>
          <a:solidFill>
            <a:schemeClr val="bg2"/>
          </a:solidFill>
        </p:spPr>
        <p:txBody>
          <a:bodyPr wrap="square">
            <a:spAutoFit/>
          </a:bodyPr>
          <a:lstStyle/>
          <a:p>
            <a:pPr algn="ctr"/>
            <a:r>
              <a:rPr lang="zh-TW" altLang="en-US" sz="3600" b="1" u="sng"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望</a:t>
            </a:r>
            <a:r>
              <a:rPr lang="zh-TW" altLang="en-US" sz="3600" b="1" dirty="0">
                <a:solidFill>
                  <a:srgbClr val="FFFF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月</a:t>
            </a:r>
            <a:r>
              <a:rPr lang="zh-TW" altLang="en-US" sz="3600" dirty="0">
                <a:solidFill>
                  <a:srgbClr val="FFFF00"/>
                </a:solidFill>
                <a:latin typeface="Times New Roman" panose="02020603050405020304" pitchFamily="18" charset="0"/>
                <a:cs typeface="Times New Roman" panose="02020603050405020304" pitchFamily="18" charset="0"/>
              </a:rPr>
              <a:t>  </a:t>
            </a:r>
          </a:p>
          <a:p>
            <a:r>
              <a:rPr lang="zh-TW" altLang="en-US" sz="36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獄</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中</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無</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酒</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亦</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無</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花</a:t>
            </a:r>
            <a:r>
              <a:rPr lang="zh-TW" altLang="en-US" sz="3600" dirty="0">
                <a:solidFill>
                  <a:schemeClr val="bg1"/>
                </a:solidFill>
                <a:latin typeface="Times New Roman" panose="02020603050405020304" pitchFamily="18" charset="0"/>
                <a:cs typeface="Times New Roman" panose="02020603050405020304" pitchFamily="18" charset="0"/>
              </a:rPr>
              <a:t>，</a:t>
            </a:r>
            <a:br>
              <a:rPr lang="zh-TW" altLang="en-US" sz="3600" dirty="0">
                <a:solidFill>
                  <a:schemeClr val="bg1"/>
                </a:solidFill>
                <a:latin typeface="Times New Roman" panose="02020603050405020304" pitchFamily="18" charset="0"/>
                <a:cs typeface="Times New Roman" panose="02020603050405020304" pitchFamily="18" charset="0"/>
              </a:rPr>
            </a:br>
            <a:r>
              <a:rPr lang="zh-TW" altLang="en-US" sz="3600" dirty="0">
                <a:solidFill>
                  <a:schemeClr val="bg1"/>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對</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此</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良</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宵</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奈</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若</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何</a:t>
            </a:r>
            <a:r>
              <a:rPr lang="zh-TW" altLang="en-US" sz="3600" dirty="0">
                <a:solidFill>
                  <a:schemeClr val="bg1"/>
                </a:solidFill>
                <a:latin typeface="Times New Roman" panose="02020603050405020304" pitchFamily="18" charset="0"/>
                <a:cs typeface="Times New Roman" panose="02020603050405020304" pitchFamily="18" charset="0"/>
              </a:rPr>
              <a:t>。</a:t>
            </a:r>
            <a:br>
              <a:rPr lang="zh-TW" altLang="en-US" sz="3600" dirty="0">
                <a:solidFill>
                  <a:schemeClr val="bg1"/>
                </a:solidFill>
                <a:latin typeface="Times New Roman" panose="02020603050405020304" pitchFamily="18" charset="0"/>
                <a:cs typeface="Times New Roman" panose="02020603050405020304" pitchFamily="18" charset="0"/>
              </a:rPr>
            </a:br>
            <a:r>
              <a:rPr lang="zh-TW" altLang="en-US" sz="3600" dirty="0">
                <a:solidFill>
                  <a:schemeClr val="bg1"/>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人</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向</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窗</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xmlns="" val="tx"/>
                    </a:ext>
                  </a:extLst>
                </a:hlinkClick>
              </a:rPr>
              <a:t>前</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1">
                  <a:extLst>
                    <a:ext uri="{A12FA001-AC4F-418D-AE19-62706E023703}">
                      <ahyp:hlinkClr xmlns:ahyp="http://schemas.microsoft.com/office/drawing/2018/hyperlinkcolor" xmlns="" val="tx"/>
                    </a:ext>
                  </a:extLst>
                </a:hlinkClick>
              </a:rPr>
              <a:t>看</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明</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月</a:t>
            </a:r>
            <a:r>
              <a:rPr lang="zh-TW" altLang="en-US" sz="3600" dirty="0">
                <a:solidFill>
                  <a:schemeClr val="bg1"/>
                </a:solidFill>
                <a:latin typeface="Times New Roman" panose="02020603050405020304" pitchFamily="18" charset="0"/>
                <a:cs typeface="Times New Roman" panose="02020603050405020304" pitchFamily="18" charset="0"/>
              </a:rPr>
              <a:t>，</a:t>
            </a:r>
            <a:br>
              <a:rPr lang="zh-TW" altLang="en-US" sz="3600" dirty="0">
                <a:solidFill>
                  <a:schemeClr val="bg1"/>
                </a:solidFill>
                <a:latin typeface="Times New Roman" panose="02020603050405020304" pitchFamily="18" charset="0"/>
                <a:cs typeface="Times New Roman" panose="02020603050405020304" pitchFamily="18" charset="0"/>
              </a:rPr>
            </a:br>
            <a:r>
              <a:rPr lang="zh-TW" altLang="en-US" sz="360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月</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xmlns="" val="tx"/>
                    </a:ext>
                  </a:extLst>
                </a:hlinkClick>
              </a:rPr>
              <a:t>從</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窗</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xmlns="" val="tx"/>
                    </a:ext>
                  </a:extLst>
                </a:hlinkClick>
              </a:rPr>
              <a:t>隙</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1">
                  <a:extLst>
                    <a:ext uri="{A12FA001-AC4F-418D-AE19-62706E023703}">
                      <ahyp:hlinkClr xmlns:ahyp="http://schemas.microsoft.com/office/drawing/2018/hyperlinkcolor" xmlns="" val="tx"/>
                    </a:ext>
                  </a:extLst>
                </a:hlinkClick>
              </a:rPr>
              <a:t>看</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xmlns="" val="tx"/>
                    </a:ext>
                  </a:extLst>
                </a:hlinkClick>
              </a:rPr>
              <a:t>詩</a:t>
            </a:r>
            <a:r>
              <a:rPr lang="zh-TW" altLang="en-US" sz="3600" dirty="0">
                <a:solidFill>
                  <a:schemeClr val="bg1"/>
                </a:solidFill>
                <a:latin typeface="Times New Roman" panose="02020603050405020304" pitchFamily="18" charset="0"/>
                <a:cs typeface="Times New Roman" panose="02020603050405020304" pitchFamily="18" charset="0"/>
              </a:rPr>
              <a:t> </a:t>
            </a:r>
            <a:r>
              <a:rPr lang="zh-TW" altLang="en-US" sz="3600" dirty="0">
                <a:solidFill>
                  <a:schemeClr val="bg1"/>
                </a:solidFill>
                <a:latin typeface="Times New Roman" panose="02020603050405020304" pitchFamily="18" charset="0"/>
                <a:cs typeface="Times New Roman" panose="02020603050405020304" pitchFamily="18" charset="0"/>
                <a:hlinkClick r:id="rId26">
                  <a:extLst>
                    <a:ext uri="{A12FA001-AC4F-418D-AE19-62706E023703}">
                      <ahyp:hlinkClr xmlns:ahyp="http://schemas.microsoft.com/office/drawing/2018/hyperlinkcolor" xmlns="" val="tx"/>
                    </a:ext>
                  </a:extLst>
                </a:hlinkClick>
              </a:rPr>
              <a:t>家</a:t>
            </a:r>
            <a:r>
              <a:rPr lang="zh-TW" altLang="en-US" sz="3600" dirty="0">
                <a:solidFill>
                  <a:schemeClr val="bg1"/>
                </a:solidFill>
                <a:latin typeface="Times New Roman" panose="02020603050405020304" pitchFamily="18" charset="0"/>
                <a:cs typeface="Times New Roman" panose="02020603050405020304" pitchFamily="18" charset="0"/>
              </a:rPr>
              <a:t>。</a:t>
            </a:r>
            <a:endParaRPr lang="zh-TW" altLang="en-US" sz="3600" b="0" i="0" dirty="0">
              <a:solidFill>
                <a:schemeClr val="bg1"/>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599214E7-8EBB-4B75-82BE-0154AD95B94B}"/>
              </a:ext>
            </a:extLst>
          </p:cNvPr>
          <p:cNvSpPr/>
          <p:nvPr/>
        </p:nvSpPr>
        <p:spPr>
          <a:xfrm>
            <a:off x="4883728" y="751881"/>
            <a:ext cx="7308272" cy="2400657"/>
          </a:xfrm>
          <a:prstGeom prst="rect">
            <a:avLst/>
          </a:prstGeom>
          <a:solidFill>
            <a:schemeClr val="bg2"/>
          </a:solidFill>
        </p:spPr>
        <p:txBody>
          <a:bodyPr wrap="square">
            <a:spAutoFit/>
          </a:bodyPr>
          <a:lstStyle/>
          <a:p>
            <a:pPr algn="ctr"/>
            <a:r>
              <a:rPr lang="vi-VN" sz="3000" b="1" dirty="0">
                <a:solidFill>
                  <a:srgbClr val="FF0000"/>
                </a:solidFill>
                <a:latin typeface="Times New Roman" panose="02020603050405020304" pitchFamily="18" charset="0"/>
                <a:cs typeface="Times New Roman" panose="02020603050405020304" pitchFamily="18" charset="0"/>
              </a:rPr>
              <a:t>Vọng nguyệt</a:t>
            </a:r>
          </a:p>
          <a:p>
            <a:r>
              <a:rPr lang="vi-VN" sz="3000" b="1" dirty="0">
                <a:latin typeface="Times New Roman" panose="02020603050405020304" pitchFamily="18" charset="0"/>
                <a:cs typeface="Times New Roman" panose="02020603050405020304" pitchFamily="18" charset="0"/>
              </a:rPr>
              <a:t>Ngục trung vô tửu diệc vô hoa,</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Đối thử lương tiêu nại nhược hà?</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Nhân hướng song tiền khán minh nguyệt,</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Nguyệt tòng song khích khán thi gia.</a:t>
            </a:r>
            <a:endParaRPr lang="vi-VN" sz="3000" b="1" i="0" dirty="0">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0106A952-6F2B-428E-9808-70E1204CC2E7}"/>
              </a:ext>
            </a:extLst>
          </p:cNvPr>
          <p:cNvSpPr/>
          <p:nvPr/>
        </p:nvSpPr>
        <p:spPr>
          <a:xfrm>
            <a:off x="4918366" y="3917377"/>
            <a:ext cx="7700354" cy="2400657"/>
          </a:xfrm>
          <a:prstGeom prst="rect">
            <a:avLst/>
          </a:prstGeom>
          <a:solidFill>
            <a:schemeClr val="bg2"/>
          </a:solidFill>
        </p:spPr>
        <p:txBody>
          <a:bodyPr wrap="square">
            <a:spAutoFit/>
          </a:bodyPr>
          <a:lstStyle/>
          <a:p>
            <a:pPr algn="ctr"/>
            <a:r>
              <a:rPr lang="en-SG" sz="3000" b="1" dirty="0" err="1">
                <a:solidFill>
                  <a:srgbClr val="FF0000"/>
                </a:solidFill>
                <a:latin typeface="Times New Roman" panose="02020603050405020304" pitchFamily="18" charset="0"/>
                <a:cs typeface="Times New Roman" panose="02020603050405020304" pitchFamily="18" charset="0"/>
              </a:rPr>
              <a:t>Ngắm</a:t>
            </a:r>
            <a:r>
              <a:rPr lang="en-SG" sz="3000" b="1" dirty="0">
                <a:solidFill>
                  <a:srgbClr val="FF0000"/>
                </a:solidFill>
                <a:latin typeface="Times New Roman" panose="02020603050405020304" pitchFamily="18" charset="0"/>
                <a:cs typeface="Times New Roman" panose="02020603050405020304" pitchFamily="18" charset="0"/>
              </a:rPr>
              <a:t> </a:t>
            </a:r>
            <a:r>
              <a:rPr lang="en-SG" sz="3000" b="1" dirty="0" err="1">
                <a:solidFill>
                  <a:srgbClr val="FF0000"/>
                </a:solidFill>
                <a:latin typeface="Times New Roman" panose="02020603050405020304" pitchFamily="18" charset="0"/>
                <a:cs typeface="Times New Roman" panose="02020603050405020304" pitchFamily="18" charset="0"/>
              </a:rPr>
              <a:t>trăng</a:t>
            </a:r>
            <a:endParaRPr lang="vi-VN" sz="3000" b="1" dirty="0">
              <a:solidFill>
                <a:srgbClr val="FF0000"/>
              </a:solidFill>
              <a:latin typeface="Times New Roman" panose="02020603050405020304" pitchFamily="18" charset="0"/>
              <a:cs typeface="Times New Roman" panose="02020603050405020304" pitchFamily="18" charset="0"/>
            </a:endParaRPr>
          </a:p>
          <a:p>
            <a:r>
              <a:rPr lang="vi-VN" sz="3000" b="1" dirty="0">
                <a:latin typeface="Times New Roman" panose="02020603050405020304" pitchFamily="18" charset="0"/>
                <a:cs typeface="Times New Roman" panose="02020603050405020304" pitchFamily="18" charset="0"/>
              </a:rPr>
              <a:t>Trong tù không rượu cũng không hoa,</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Trước cảnh đẹp đêm nay biết làm thế nào?</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Người hướng ra trước song ngắm trăng sáng,</a:t>
            </a:r>
            <a:br>
              <a:rPr lang="vi-VN" sz="3000" b="1" dirty="0">
                <a:latin typeface="Times New Roman" panose="02020603050405020304" pitchFamily="18" charset="0"/>
                <a:cs typeface="Times New Roman" panose="02020603050405020304" pitchFamily="18" charset="0"/>
              </a:rPr>
            </a:br>
            <a:r>
              <a:rPr lang="vi-VN" sz="3000" b="1" dirty="0">
                <a:latin typeface="Times New Roman" panose="02020603050405020304" pitchFamily="18" charset="0"/>
                <a:cs typeface="Times New Roman" panose="02020603050405020304" pitchFamily="18" charset="0"/>
              </a:rPr>
              <a:t>Từ ngoài khe cửa, trăng ngắm nhà thơ.</a:t>
            </a:r>
            <a:endParaRPr lang="vi-VN" sz="30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638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2">
            <a:extLst>
              <a:ext uri="{FF2B5EF4-FFF2-40B4-BE49-F238E27FC236}">
                <a16:creationId xmlns:a16="http://schemas.microsoft.com/office/drawing/2014/main" xmlns="" id="{5FC7E7D3-BFB9-4F1D-9275-308A6A72EAF0}"/>
              </a:ext>
            </a:extLst>
          </p:cNvPr>
          <p:cNvGrpSpPr/>
          <p:nvPr/>
        </p:nvGrpSpPr>
        <p:grpSpPr>
          <a:xfrm>
            <a:off x="3056722" y="195644"/>
            <a:ext cx="6410360" cy="1453178"/>
            <a:chOff x="3668753" y="2674828"/>
            <a:chExt cx="3563346" cy="1049051"/>
          </a:xfrm>
        </p:grpSpPr>
        <p:pic>
          <p:nvPicPr>
            <p:cNvPr id="12" name="Picture 2" descr="E:\水墨图表素材\图片1.png">
              <a:extLst>
                <a:ext uri="{FF2B5EF4-FFF2-40B4-BE49-F238E27FC236}">
                  <a16:creationId xmlns:a16="http://schemas.microsoft.com/office/drawing/2014/main" xmlns="" id="{CF34097C-749B-4563-8245-432D5CA00C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8753" y="2674828"/>
              <a:ext cx="3563346" cy="942007"/>
            </a:xfrm>
            <a:prstGeom prst="rect">
              <a:avLst/>
            </a:prstGeom>
            <a:solidFill>
              <a:schemeClr val="bg2"/>
            </a:solidFill>
            <a:extLst/>
          </p:spPr>
        </p:pic>
        <p:pic>
          <p:nvPicPr>
            <p:cNvPr id="13" name="图片 25">
              <a:extLst>
                <a:ext uri="{FF2B5EF4-FFF2-40B4-BE49-F238E27FC236}">
                  <a16:creationId xmlns:a16="http://schemas.microsoft.com/office/drawing/2014/main" xmlns="" id="{02CF6C69-89FE-4C6C-A02D-A5894FFD0CA4}"/>
                </a:ext>
              </a:extLst>
            </p:cNvPr>
            <p:cNvPicPr>
              <a:picLocks noChangeAspect="1"/>
            </p:cNvPicPr>
            <p:nvPr/>
          </p:nvPicPr>
          <p:blipFill>
            <a:blip r:embed="rId4"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719877" y="2741785"/>
              <a:ext cx="1166417" cy="982094"/>
            </a:xfrm>
            <a:prstGeom prst="rect">
              <a:avLst/>
            </a:prstGeom>
          </p:spPr>
        </p:pic>
        <p:sp>
          <p:nvSpPr>
            <p:cNvPr id="14" name="矩形 26">
              <a:extLst>
                <a:ext uri="{FF2B5EF4-FFF2-40B4-BE49-F238E27FC236}">
                  <a16:creationId xmlns:a16="http://schemas.microsoft.com/office/drawing/2014/main" xmlns="" id="{2AFE7467-663D-4442-B675-EECA5F41F494}"/>
                </a:ext>
              </a:extLst>
            </p:cNvPr>
            <p:cNvSpPr/>
            <p:nvPr/>
          </p:nvSpPr>
          <p:spPr>
            <a:xfrm>
              <a:off x="4153520" y="2870821"/>
              <a:ext cx="2727739" cy="422150"/>
            </a:xfrm>
            <a:prstGeom prst="rect">
              <a:avLst/>
            </a:prstGeom>
          </p:spPr>
          <p:txBody>
            <a:bodyPr wrap="none">
              <a:spAutoFit/>
            </a:bodyPr>
            <a:lstStyle/>
            <a:p>
              <a:pPr algn="ctr"/>
              <a:r>
                <a:rPr lang="en-US" altLang="zh-CN" sz="3200" b="1" spc="300" dirty="0" smtClean="0">
                  <a:latin typeface="Times New Roman" pitchFamily="18" charset="0"/>
                  <a:ea typeface="华文中宋" panose="02010600040101010101" pitchFamily="2" charset="-122"/>
                  <a:cs typeface="Times New Roman" pitchFamily="18" charset="0"/>
                  <a:sym typeface="+mn-lt"/>
                </a:rPr>
                <a:t>II.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Đọc</a:t>
              </a:r>
              <a:r>
                <a:rPr lang="en-US" altLang="zh-CN" sz="3200" b="1" spc="300" dirty="0" smtClean="0">
                  <a:latin typeface="Times New Roman" pitchFamily="18" charset="0"/>
                  <a:ea typeface="华文中宋" panose="02010600040101010101" pitchFamily="2" charset="-122"/>
                  <a:cs typeface="Times New Roman" pitchFamily="18" charset="0"/>
                  <a:sym typeface="+mn-lt"/>
                </a:rPr>
                <a:t> –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hiểu</a:t>
              </a:r>
              <a:r>
                <a:rPr lang="en-US" altLang="zh-CN" sz="3200" b="1" spc="300" dirty="0" smtClean="0">
                  <a:latin typeface="Times New Roman" pitchFamily="18" charset="0"/>
                  <a:ea typeface="华文中宋" panose="02010600040101010101" pitchFamily="2" charset="-122"/>
                  <a:cs typeface="Times New Roman" pitchFamily="18" charset="0"/>
                  <a:sym typeface="+mn-lt"/>
                </a:rPr>
                <a:t>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văn</a:t>
              </a:r>
              <a:r>
                <a:rPr lang="en-US" altLang="zh-CN" sz="3200" b="1" spc="300" dirty="0" smtClean="0">
                  <a:latin typeface="Times New Roman" pitchFamily="18" charset="0"/>
                  <a:ea typeface="华文中宋" panose="02010600040101010101" pitchFamily="2" charset="-122"/>
                  <a:cs typeface="Times New Roman" pitchFamily="18" charset="0"/>
                  <a:sym typeface="+mn-lt"/>
                </a:rPr>
                <a:t> </a:t>
              </a:r>
              <a:r>
                <a:rPr lang="en-US" altLang="zh-CN" sz="3200" b="1" spc="300" dirty="0" err="1" smtClean="0">
                  <a:latin typeface="Times New Roman" pitchFamily="18" charset="0"/>
                  <a:ea typeface="华文中宋" panose="02010600040101010101" pitchFamily="2" charset="-122"/>
                  <a:cs typeface="Times New Roman" pitchFamily="18" charset="0"/>
                  <a:sym typeface="+mn-lt"/>
                </a:rPr>
                <a:t>bản</a:t>
              </a:r>
              <a:endParaRPr lang="zh-CN" altLang="en-US" sz="3200" b="1" spc="300" dirty="0">
                <a:latin typeface="Times New Roman" pitchFamily="18" charset="0"/>
                <a:ea typeface="华文中宋" panose="02010600040101010101" pitchFamily="2" charset="-122"/>
                <a:cs typeface="Times New Roman" pitchFamily="18" charset="0"/>
                <a:sym typeface="+mn-lt"/>
              </a:endParaRPr>
            </a:p>
          </p:txBody>
        </p:sp>
      </p:grpSp>
      <p:sp>
        <p:nvSpPr>
          <p:cNvPr id="15" name="Rectangle 14">
            <a:extLst>
              <a:ext uri="{FF2B5EF4-FFF2-40B4-BE49-F238E27FC236}">
                <a16:creationId xmlns:a16="http://schemas.microsoft.com/office/drawing/2014/main" xmlns="" id="{AE0DB7B9-2A92-4F74-9303-B22998CD2058}"/>
              </a:ext>
            </a:extLst>
          </p:cNvPr>
          <p:cNvSpPr/>
          <p:nvPr/>
        </p:nvSpPr>
        <p:spPr>
          <a:xfrm>
            <a:off x="3469302" y="1816111"/>
            <a:ext cx="4969304" cy="523220"/>
          </a:xfrm>
          <a:prstGeom prst="rect">
            <a:avLst/>
          </a:prstGeom>
          <a:solidFill>
            <a:schemeClr val="bg2"/>
          </a:solidFill>
        </p:spPr>
        <p:txBody>
          <a:bodyPr wrap="square">
            <a:spAutoFit/>
          </a:bodyPr>
          <a:lstStyle/>
          <a:p>
            <a:pPr>
              <a:spcBef>
                <a:spcPct val="50000"/>
              </a:spcBef>
              <a:defRPr/>
            </a:pPr>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Đọc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thích</a:t>
            </a:r>
            <a:endParaRPr lang="en-US" sz="2800" b="1" dirty="0">
              <a:latin typeface="Times New Roman" pitchFamily="18" charset="0"/>
              <a:cs typeface="Times New Roman" pitchFamily="18" charset="0"/>
            </a:endParaRPr>
          </a:p>
        </p:txBody>
      </p:sp>
      <p:pic>
        <p:nvPicPr>
          <p:cNvPr id="16" name="图片 25">
            <a:extLst>
              <a:ext uri="{FF2B5EF4-FFF2-40B4-BE49-F238E27FC236}">
                <a16:creationId xmlns:a16="http://schemas.microsoft.com/office/drawing/2014/main" xmlns="" id="{0C923911-6312-4F9A-A6A8-64846F2E7880}"/>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0571" y="2101633"/>
            <a:ext cx="1096422" cy="710847"/>
          </a:xfrm>
          <a:prstGeom prst="rect">
            <a:avLst/>
          </a:prstGeom>
        </p:spPr>
      </p:pic>
      <p:pic>
        <p:nvPicPr>
          <p:cNvPr id="18" name="图片 25">
            <a:extLst>
              <a:ext uri="{FF2B5EF4-FFF2-40B4-BE49-F238E27FC236}">
                <a16:creationId xmlns:a16="http://schemas.microsoft.com/office/drawing/2014/main" xmlns="" id="{6726F3E5-82C1-47B7-ACDC-B06C8E26DB0F}"/>
              </a:ext>
            </a:extLst>
          </p:cNvPr>
          <p:cNvPicPr>
            <a:picLocks noChangeAspect="1"/>
          </p:cNvPicPr>
          <p:nvPr/>
        </p:nvPicPr>
        <p:blipFill>
          <a:blip r:embed="rId5" cstate="print">
            <a:extLst>
              <a:ext uri="{BEBA8EAE-BF5A-486C-A8C5-ECC9F3942E4B}">
                <a14:imgProps xmlns:a14="http://schemas.microsoft.com/office/drawing/2010/main">
                  <a14:imgLayer>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71101" y="3302246"/>
            <a:ext cx="1096422" cy="710847"/>
          </a:xfrm>
          <a:prstGeom prst="rect">
            <a:avLst/>
          </a:prstGeom>
        </p:spPr>
      </p:pic>
      <p:sp>
        <p:nvSpPr>
          <p:cNvPr id="9" name="Rectangle 8">
            <a:extLst>
              <a:ext uri="{FF2B5EF4-FFF2-40B4-BE49-F238E27FC236}">
                <a16:creationId xmlns:a16="http://schemas.microsoft.com/office/drawing/2014/main" xmlns="" id="{AE78C91B-1837-4E61-B4D8-1A4C6A9B6F35}"/>
              </a:ext>
            </a:extLst>
          </p:cNvPr>
          <p:cNvSpPr/>
          <p:nvPr/>
        </p:nvSpPr>
        <p:spPr>
          <a:xfrm>
            <a:off x="1032497" y="4741677"/>
            <a:ext cx="1735871" cy="584775"/>
          </a:xfrm>
          <a:prstGeom prst="rect">
            <a:avLst/>
          </a:prstGeom>
          <a:solidFill>
            <a:schemeClr val="bg2"/>
          </a:solidFill>
        </p:spPr>
        <p:txBody>
          <a:bodyPr wrap="square">
            <a:spAutoFit/>
          </a:bodyPr>
          <a:lstStyle/>
          <a:p>
            <a:pPr>
              <a:spcBef>
                <a:spcPct val="50000"/>
              </a:spcBef>
            </a:pP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a:t>
            </a:r>
          </a:p>
        </p:txBody>
      </p:sp>
      <p:sp>
        <p:nvSpPr>
          <p:cNvPr id="10" name="Rectangle 9">
            <a:extLst>
              <a:ext uri="{FF2B5EF4-FFF2-40B4-BE49-F238E27FC236}">
                <a16:creationId xmlns:a16="http://schemas.microsoft.com/office/drawing/2014/main" xmlns="" id="{3CB87AF1-67A8-4A2D-86EB-627219DB3995}"/>
              </a:ext>
            </a:extLst>
          </p:cNvPr>
          <p:cNvSpPr/>
          <p:nvPr/>
        </p:nvSpPr>
        <p:spPr>
          <a:xfrm>
            <a:off x="6549369" y="4327933"/>
            <a:ext cx="5222487" cy="1384995"/>
          </a:xfrm>
          <a:prstGeom prst="rect">
            <a:avLst/>
          </a:prstGeom>
          <a:solidFill>
            <a:schemeClr val="bg2"/>
          </a:solidFill>
        </p:spPr>
        <p:txBody>
          <a:bodyPr wrap="square">
            <a:spAutoFit/>
          </a:bodyPr>
          <a:lstStyle/>
          <a:p>
            <a:pPr algn="just">
              <a:spcBef>
                <a:spcPct val="50000"/>
              </a:spcBef>
              <a:defRPr/>
            </a:pPr>
            <a:r>
              <a:rPr lang="en-US" sz="2800" b="1" i="1" dirty="0" err="1">
                <a:latin typeface="Times New Roman" pitchFamily="18" charset="0"/>
                <a:cs typeface="Times New Roman" pitchFamily="18" charset="0"/>
              </a:rPr>
              <a:t>Khai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Mở</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ra</a:t>
            </a:r>
            <a:r>
              <a:rPr lang="en-US" sz="2800" i="1" dirty="0">
                <a:latin typeface="Times New Roman" pitchFamily="18" charset="0"/>
                <a:cs typeface="Times New Roman" pitchFamily="18" charset="0"/>
              </a:rPr>
              <a:t>) </a:t>
            </a:r>
            <a:r>
              <a:rPr lang="en-US" sz="2800" i="1" dirty="0">
                <a:latin typeface="Times New Roman" pitchFamily="18" charset="0"/>
                <a:cs typeface="Times New Roman" pitchFamily="18" charset="0"/>
                <a:sym typeface="Wingdings" pitchFamily="2" charset="2"/>
              </a:rPr>
              <a:t> </a:t>
            </a:r>
            <a:r>
              <a:rPr lang="en-US" sz="2800" b="1" i="1" dirty="0" err="1">
                <a:latin typeface="Times New Roman" pitchFamily="18" charset="0"/>
                <a:cs typeface="Times New Roman" pitchFamily="18" charset="0"/>
              </a:rPr>
              <a:t>Thừa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Phát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triển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nâng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câu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khai</a:t>
            </a:r>
            <a:r>
              <a:rPr lang="en-US" sz="2800" i="1" dirty="0">
                <a:latin typeface="Times New Roman" pitchFamily="18" charset="0"/>
                <a:cs typeface="Times New Roman" pitchFamily="18" charset="0"/>
              </a:rPr>
              <a:t>) </a:t>
            </a:r>
            <a:r>
              <a:rPr lang="en-US" sz="2800" i="1" dirty="0">
                <a:latin typeface="Times New Roman" pitchFamily="18" charset="0"/>
                <a:cs typeface="Times New Roman" pitchFamily="18" charset="0"/>
                <a:sym typeface="Wingdings" pitchFamily="2" charset="2"/>
              </a:rPr>
              <a:t> </a:t>
            </a:r>
            <a:r>
              <a:rPr lang="en-US" sz="2800" b="1" i="1" dirty="0" err="1">
                <a:latin typeface="Times New Roman" pitchFamily="18" charset="0"/>
                <a:cs typeface="Times New Roman" pitchFamily="18" charset="0"/>
              </a:rPr>
              <a:t>Chuyển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Chuyển</a:t>
            </a:r>
            <a:r>
              <a:rPr lang="en-US" sz="2800" i="1" dirty="0">
                <a:latin typeface="Times New Roman" pitchFamily="18" charset="0"/>
                <a:cs typeface="Times New Roman" pitchFamily="18" charset="0"/>
              </a:rPr>
              <a:t> ý) </a:t>
            </a:r>
            <a:r>
              <a:rPr lang="en-US" sz="2800" i="1" dirty="0">
                <a:latin typeface="Times New Roman" pitchFamily="18" charset="0"/>
                <a:cs typeface="Times New Roman" pitchFamily="18" charset="0"/>
                <a:sym typeface="Wingdings" pitchFamily="2" charset="2"/>
              </a:rPr>
              <a:t></a:t>
            </a:r>
            <a:r>
              <a:rPr lang="en-US" sz="2800"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Tổng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hợp</a:t>
            </a:r>
            <a:r>
              <a:rPr lang="en-US" sz="2800" i="1" dirty="0">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xmlns="" id="{FF384715-DD63-48C7-971C-3DA2A5B0D55B}"/>
              </a:ext>
            </a:extLst>
          </p:cNvPr>
          <p:cNvSpPr/>
          <p:nvPr/>
        </p:nvSpPr>
        <p:spPr>
          <a:xfrm>
            <a:off x="2962393" y="4766544"/>
            <a:ext cx="3425344" cy="954107"/>
          </a:xfrm>
          <a:prstGeom prst="rect">
            <a:avLst/>
          </a:prstGeom>
          <a:solidFill>
            <a:schemeClr val="bg2"/>
          </a:solidFill>
        </p:spPr>
        <p:txBody>
          <a:bodyPr wrap="square">
            <a:spAutoFit/>
          </a:bodyPr>
          <a:lstStyle/>
          <a:p>
            <a:pPr algn="just">
              <a:spcBef>
                <a:spcPct val="50000"/>
              </a:spcBef>
              <a:defRPr/>
            </a:pPr>
            <a:r>
              <a:rPr lang="en-US" sz="2800" b="1" dirty="0" err="1">
                <a:solidFill>
                  <a:srgbClr val="C00000"/>
                </a:solidFill>
                <a:latin typeface="Times New Roman" pitchFamily="18" charset="0"/>
                <a:cs typeface="Times New Roman" pitchFamily="18" charset="0"/>
              </a:rPr>
              <a:t>Thơ</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thất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ngôn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tứ</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tuyệt</a:t>
            </a:r>
            <a:endParaRPr lang="en-US" sz="2800" b="1" dirty="0">
              <a:solidFill>
                <a:srgbClr val="C00000"/>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xmlns="" id="{AE0DB7B9-2A92-4F74-9303-B22998CD2058}"/>
              </a:ext>
            </a:extLst>
          </p:cNvPr>
          <p:cNvSpPr/>
          <p:nvPr/>
        </p:nvSpPr>
        <p:spPr>
          <a:xfrm>
            <a:off x="3543325" y="2477962"/>
            <a:ext cx="4969304" cy="523220"/>
          </a:xfrm>
          <a:prstGeom prst="rect">
            <a:avLst/>
          </a:prstGeom>
          <a:solidFill>
            <a:schemeClr val="bg2"/>
          </a:solidFill>
        </p:spPr>
        <p:txBody>
          <a:bodyPr wrap="square">
            <a:spAutoFit/>
          </a:bodyPr>
          <a:lstStyle/>
          <a:p>
            <a:pPr>
              <a:spcBef>
                <a:spcPct val="50000"/>
              </a:spcBef>
              <a:defRPr/>
            </a:pPr>
            <a:r>
              <a:rPr lang="en-US" sz="2800" b="1" dirty="0" smtClean="0">
                <a:latin typeface="Times New Roman" pitchFamily="18" charset="0"/>
                <a:cs typeface="Times New Roman" pitchFamily="18" charset="0"/>
              </a:rPr>
              <a:t>2. </a:t>
            </a:r>
            <a:r>
              <a:rPr lang="en-US" sz="2800" b="1" dirty="0" err="1" smtClean="0">
                <a:latin typeface="Times New Roman" pitchFamily="18" charset="0"/>
                <a:cs typeface="Times New Roman" pitchFamily="18" charset="0"/>
              </a:rPr>
              <a:t>Thể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cục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243861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0446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TotalTime>
  <Words>1293</Words>
  <Application>Microsoft Office PowerPoint</Application>
  <PresentationFormat>Widescreen</PresentationFormat>
  <Paragraphs>103</Paragraphs>
  <Slides>21</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华文中宋</vt:lpstr>
      <vt:lpstr>Calibri</vt:lpstr>
      <vt:lpstr>Times New Roman</vt:lpstr>
      <vt:lpstr>Amazone</vt:lpstr>
      <vt:lpstr>Wingdings</vt:lpstr>
      <vt:lpstr>微软雅黑</vt:lpstr>
      <vt:lpstr>Arial</vt:lpstr>
      <vt:lpstr>.VnTime</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1044635</dc:title>
  <dc:creator>Administrator</dc:creator>
  <cp:lastModifiedBy>MTTD</cp:lastModifiedBy>
  <cp:revision>87</cp:revision>
  <dcterms:created xsi:type="dcterms:W3CDTF">2018-10-30T12:20:22Z</dcterms:created>
  <dcterms:modified xsi:type="dcterms:W3CDTF">2021-12-30T01:12:33Z</dcterms:modified>
</cp:coreProperties>
</file>