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sldIdLst>
    <p:sldId id="281" r:id="rId2"/>
    <p:sldId id="282" r:id="rId3"/>
    <p:sldId id="283" r:id="rId4"/>
    <p:sldId id="256" r:id="rId5"/>
    <p:sldId id="257" r:id="rId6"/>
    <p:sldId id="262" r:id="rId7"/>
    <p:sldId id="270" r:id="rId8"/>
    <p:sldId id="284" r:id="rId9"/>
    <p:sldId id="280" r:id="rId10"/>
    <p:sldId id="269" r:id="rId11"/>
    <p:sldId id="258" r:id="rId12"/>
    <p:sldId id="300" r:id="rId13"/>
    <p:sldId id="272" r:id="rId14"/>
    <p:sldId id="285" r:id="rId15"/>
    <p:sldId id="286" r:id="rId16"/>
    <p:sldId id="287" r:id="rId17"/>
    <p:sldId id="288" r:id="rId18"/>
    <p:sldId id="289" r:id="rId19"/>
    <p:sldId id="290" r:id="rId20"/>
    <p:sldId id="291" r:id="rId21"/>
    <p:sldId id="276" r:id="rId22"/>
    <p:sldId id="277" r:id="rId23"/>
    <p:sldId id="292" r:id="rId24"/>
    <p:sldId id="295" r:id="rId25"/>
    <p:sldId id="296" r:id="rId26"/>
    <p:sldId id="278" r:id="rId27"/>
    <p:sldId id="279" r:id="rId28"/>
    <p:sldId id="298" r:id="rId29"/>
    <p:sldId id="299" r:id="rId30"/>
    <p:sldId id="267" r:id="rId31"/>
  </p:sldIdLst>
  <p:sldSz cx="18288000" cy="10287000"/>
  <p:notesSz cx="6858000" cy="9144000"/>
  <p:embeddedFontLst>
    <p:embeddedFont>
      <p:font typeface="Calibri" pitchFamily="34" charset="0"/>
      <p:regular r:id="rId33"/>
      <p:bold r:id="rId34"/>
      <p:italic r:id="rId35"/>
      <p:boldItalic r:id="rId36"/>
    </p:embeddedFont>
    <p:embeddedFont>
      <p:font typeface="#9Slide07 SVNDessert Menu Scrip"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4364" autoAdjust="0"/>
  </p:normalViewPr>
  <p:slideViewPr>
    <p:cSldViewPr>
      <p:cViewPr varScale="1">
        <p:scale>
          <a:sx n="41" d="100"/>
          <a:sy n="41" d="100"/>
        </p:scale>
        <p:origin x="-74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765948-12A0-4A73-82FE-7CC1F71F559D}" type="datetimeFigureOut">
              <a:rPr lang="en-US" smtClean="0"/>
              <a:pPr/>
              <a:t>2023-07-22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0A8E08-98A2-433D-8864-FD067B2752FC}" type="slidenum">
              <a:rPr lang="en-US" smtClean="0"/>
              <a:pPr/>
              <a:t>‹#›</a:t>
            </a:fld>
            <a:endParaRPr lang="en-US"/>
          </a:p>
        </p:txBody>
      </p:sp>
    </p:spTree>
    <p:extLst>
      <p:ext uri="{BB962C8B-B14F-4D97-AF65-F5344CB8AC3E}">
        <p14:creationId xmlns:p14="http://schemas.microsoft.com/office/powerpoint/2010/main" val="1277139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pPr/>
              <a:t>1</a:t>
            </a:fld>
            <a:endParaRPr lang="en-US"/>
          </a:p>
        </p:txBody>
      </p:sp>
    </p:spTree>
    <p:extLst>
      <p:ext uri="{BB962C8B-B14F-4D97-AF65-F5344CB8AC3E}">
        <p14:creationId xmlns:p14="http://schemas.microsoft.com/office/powerpoint/2010/main" val="1728726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pPr/>
              <a:t>10</a:t>
            </a:fld>
            <a:endParaRPr lang="en-US"/>
          </a:p>
        </p:txBody>
      </p:sp>
    </p:spTree>
    <p:extLst>
      <p:ext uri="{BB962C8B-B14F-4D97-AF65-F5344CB8AC3E}">
        <p14:creationId xmlns:p14="http://schemas.microsoft.com/office/powerpoint/2010/main" val="123366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pPr/>
              <a:t>11</a:t>
            </a:fld>
            <a:endParaRPr lang="en-US"/>
          </a:p>
        </p:txBody>
      </p:sp>
    </p:spTree>
    <p:extLst>
      <p:ext uri="{BB962C8B-B14F-4D97-AF65-F5344CB8AC3E}">
        <p14:creationId xmlns:p14="http://schemas.microsoft.com/office/powerpoint/2010/main" val="2367506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pPr/>
              <a:t>12</a:t>
            </a:fld>
            <a:endParaRPr lang="en-US"/>
          </a:p>
        </p:txBody>
      </p:sp>
    </p:spTree>
    <p:extLst>
      <p:ext uri="{BB962C8B-B14F-4D97-AF65-F5344CB8AC3E}">
        <p14:creationId xmlns:p14="http://schemas.microsoft.com/office/powerpoint/2010/main" val="1209909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pPr/>
              <a:t>13</a:t>
            </a:fld>
            <a:endParaRPr lang="en-US"/>
          </a:p>
        </p:txBody>
      </p:sp>
    </p:spTree>
    <p:extLst>
      <p:ext uri="{BB962C8B-B14F-4D97-AF65-F5344CB8AC3E}">
        <p14:creationId xmlns:p14="http://schemas.microsoft.com/office/powerpoint/2010/main" val="692152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pPr/>
              <a:t>14</a:t>
            </a:fld>
            <a:endParaRPr lang="en-US"/>
          </a:p>
        </p:txBody>
      </p:sp>
    </p:spTree>
    <p:extLst>
      <p:ext uri="{BB962C8B-B14F-4D97-AF65-F5344CB8AC3E}">
        <p14:creationId xmlns:p14="http://schemas.microsoft.com/office/powerpoint/2010/main" val="3289845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pPr/>
              <a:t>15</a:t>
            </a:fld>
            <a:endParaRPr lang="en-US"/>
          </a:p>
        </p:txBody>
      </p:sp>
    </p:spTree>
    <p:extLst>
      <p:ext uri="{BB962C8B-B14F-4D97-AF65-F5344CB8AC3E}">
        <p14:creationId xmlns:p14="http://schemas.microsoft.com/office/powerpoint/2010/main" val="2349402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pPr/>
              <a:t>16</a:t>
            </a:fld>
            <a:endParaRPr lang="en-US"/>
          </a:p>
        </p:txBody>
      </p:sp>
    </p:spTree>
    <p:extLst>
      <p:ext uri="{BB962C8B-B14F-4D97-AF65-F5344CB8AC3E}">
        <p14:creationId xmlns:p14="http://schemas.microsoft.com/office/powerpoint/2010/main" val="1510985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pPr/>
              <a:t>17</a:t>
            </a:fld>
            <a:endParaRPr lang="en-US"/>
          </a:p>
        </p:txBody>
      </p:sp>
    </p:spTree>
    <p:extLst>
      <p:ext uri="{BB962C8B-B14F-4D97-AF65-F5344CB8AC3E}">
        <p14:creationId xmlns:p14="http://schemas.microsoft.com/office/powerpoint/2010/main" val="1712071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pPr/>
              <a:t>18</a:t>
            </a:fld>
            <a:endParaRPr lang="en-US"/>
          </a:p>
        </p:txBody>
      </p:sp>
    </p:spTree>
    <p:extLst>
      <p:ext uri="{BB962C8B-B14F-4D97-AF65-F5344CB8AC3E}">
        <p14:creationId xmlns:p14="http://schemas.microsoft.com/office/powerpoint/2010/main" val="15355302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pPr/>
              <a:t>19</a:t>
            </a:fld>
            <a:endParaRPr lang="en-US"/>
          </a:p>
        </p:txBody>
      </p:sp>
    </p:spTree>
    <p:extLst>
      <p:ext uri="{BB962C8B-B14F-4D97-AF65-F5344CB8AC3E}">
        <p14:creationId xmlns:p14="http://schemas.microsoft.com/office/powerpoint/2010/main" val="2853591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Chia </a:t>
            </a:r>
            <a:r>
              <a:rPr lang="en-US" dirty="0" err="1" smtClean="0"/>
              <a:t>lớp</a:t>
            </a:r>
            <a:r>
              <a:rPr lang="en-US" baseline="0" dirty="0" smtClean="0"/>
              <a:t> </a:t>
            </a:r>
            <a:r>
              <a:rPr lang="en-US" baseline="0" dirty="0" err="1" smtClean="0"/>
              <a:t>thành</a:t>
            </a:r>
            <a:r>
              <a:rPr lang="en-US" baseline="0" dirty="0" smtClean="0"/>
              <a:t> 2 </a:t>
            </a:r>
            <a:r>
              <a:rPr lang="en-US" baseline="0" dirty="0" err="1" smtClean="0"/>
              <a:t>nhóm</a:t>
            </a:r>
            <a:r>
              <a:rPr lang="en-US" baseline="0" dirty="0" smtClean="0"/>
              <a:t>, </a:t>
            </a:r>
            <a:r>
              <a:rPr lang="en-US" baseline="0" dirty="0" err="1" smtClean="0"/>
              <a:t>mỗi</a:t>
            </a:r>
            <a:r>
              <a:rPr lang="en-US" baseline="0" dirty="0" smtClean="0"/>
              <a:t> </a:t>
            </a:r>
            <a:r>
              <a:rPr lang="en-US" baseline="0" dirty="0" err="1" smtClean="0"/>
              <a:t>nhóm</a:t>
            </a:r>
            <a:r>
              <a:rPr lang="en-US" baseline="0" dirty="0" smtClean="0"/>
              <a:t> </a:t>
            </a:r>
            <a:r>
              <a:rPr lang="en-US" baseline="0" dirty="0" err="1" smtClean="0"/>
              <a:t>cử</a:t>
            </a:r>
            <a:r>
              <a:rPr lang="en-US" baseline="0" dirty="0" smtClean="0"/>
              <a:t> 5 </a:t>
            </a:r>
            <a:r>
              <a:rPr lang="en-US" baseline="0" dirty="0" err="1" smtClean="0"/>
              <a:t>thành</a:t>
            </a:r>
            <a:r>
              <a:rPr lang="en-US" baseline="0" dirty="0" smtClean="0"/>
              <a:t> </a:t>
            </a:r>
            <a:r>
              <a:rPr lang="en-US" baseline="0" dirty="0" err="1" smtClean="0"/>
              <a:t>viên</a:t>
            </a:r>
            <a:r>
              <a:rPr lang="en-US" baseline="0" dirty="0" smtClean="0"/>
              <a:t>, </a:t>
            </a:r>
            <a:r>
              <a:rPr lang="en-US" baseline="0" dirty="0" err="1" smtClean="0"/>
              <a:t>trong</a:t>
            </a:r>
            <a:r>
              <a:rPr lang="en-US" baseline="0" dirty="0" smtClean="0"/>
              <a:t> </a:t>
            </a:r>
            <a:r>
              <a:rPr lang="en-US" baseline="0" dirty="0" err="1" smtClean="0"/>
              <a:t>thời</a:t>
            </a:r>
            <a:r>
              <a:rPr lang="en-US" baseline="0" dirty="0" smtClean="0"/>
              <a:t> </a:t>
            </a:r>
            <a:r>
              <a:rPr lang="en-US" baseline="0" dirty="0" err="1" smtClean="0"/>
              <a:t>gian</a:t>
            </a:r>
            <a:r>
              <a:rPr lang="en-US" baseline="0" dirty="0" smtClean="0"/>
              <a:t> 3 </a:t>
            </a:r>
            <a:r>
              <a:rPr lang="en-US" baseline="0" dirty="0" err="1" smtClean="0"/>
              <a:t>phút</a:t>
            </a:r>
            <a:r>
              <a:rPr lang="en-US" baseline="0" dirty="0" smtClean="0"/>
              <a:t>, </a:t>
            </a:r>
            <a:r>
              <a:rPr lang="en-US" baseline="0" dirty="0" err="1" smtClean="0"/>
              <a:t>các</a:t>
            </a:r>
            <a:r>
              <a:rPr lang="en-US" baseline="0" dirty="0" smtClean="0"/>
              <a:t> </a:t>
            </a:r>
            <a:r>
              <a:rPr lang="en-US" baseline="0" dirty="0" err="1" smtClean="0"/>
              <a:t>thành</a:t>
            </a:r>
            <a:r>
              <a:rPr lang="en-US" baseline="0" dirty="0" smtClean="0"/>
              <a:t> </a:t>
            </a:r>
            <a:r>
              <a:rPr lang="en-US" baseline="0" dirty="0" err="1" smtClean="0"/>
              <a:t>viên</a:t>
            </a:r>
            <a:r>
              <a:rPr lang="en-US" baseline="0" dirty="0" smtClean="0"/>
              <a:t> </a:t>
            </a:r>
            <a:r>
              <a:rPr lang="en-US" baseline="0" dirty="0" err="1" smtClean="0"/>
              <a:t>lần</a:t>
            </a:r>
            <a:r>
              <a:rPr lang="en-US" baseline="0" dirty="0" smtClean="0"/>
              <a:t> </a:t>
            </a:r>
            <a:r>
              <a:rPr lang="en-US" baseline="0" dirty="0" err="1" smtClean="0"/>
              <a:t>lượt</a:t>
            </a:r>
            <a:r>
              <a:rPr lang="en-US" baseline="0" dirty="0" smtClean="0"/>
              <a:t> </a:t>
            </a:r>
            <a:r>
              <a:rPr lang="en-US" baseline="0" dirty="0" err="1" smtClean="0"/>
              <a:t>lên</a:t>
            </a:r>
            <a:r>
              <a:rPr lang="en-US" baseline="0" dirty="0" smtClean="0"/>
              <a:t> </a:t>
            </a:r>
            <a:r>
              <a:rPr lang="en-US" baseline="0" dirty="0" err="1" smtClean="0"/>
              <a:t>bảng</a:t>
            </a:r>
            <a:r>
              <a:rPr lang="en-US" baseline="0" dirty="0" smtClean="0"/>
              <a:t> </a:t>
            </a:r>
            <a:r>
              <a:rPr lang="en-US" baseline="0" dirty="0" err="1" smtClean="0"/>
              <a:t>ghi</a:t>
            </a:r>
            <a:r>
              <a:rPr lang="en-US" baseline="0" dirty="0" smtClean="0"/>
              <a:t> </a:t>
            </a:r>
            <a:r>
              <a:rPr lang="en-US" baseline="0" dirty="0" err="1" smtClean="0"/>
              <a:t>nhanh</a:t>
            </a:r>
            <a:r>
              <a:rPr lang="en-US" baseline="0" dirty="0" smtClean="0"/>
              <a:t> </a:t>
            </a:r>
            <a:r>
              <a:rPr lang="en-US" baseline="0" dirty="0" err="1" smtClean="0"/>
              <a:t>các</a:t>
            </a:r>
            <a:r>
              <a:rPr lang="en-US" baseline="0" dirty="0" smtClean="0"/>
              <a:t> </a:t>
            </a:r>
            <a:r>
              <a:rPr lang="en-US" baseline="0" dirty="0" err="1" smtClean="0"/>
              <a:t>tên</a:t>
            </a:r>
            <a:r>
              <a:rPr lang="en-US" baseline="0" dirty="0" smtClean="0"/>
              <a:t> </a:t>
            </a:r>
            <a:r>
              <a:rPr lang="en-US" baseline="0" dirty="0" err="1" smtClean="0"/>
              <a:t>của</a:t>
            </a:r>
            <a:r>
              <a:rPr lang="en-US" baseline="0" dirty="0" smtClean="0"/>
              <a:t> </a:t>
            </a:r>
            <a:r>
              <a:rPr lang="en-US" baseline="0" dirty="0" err="1" smtClean="0"/>
              <a:t>những</a:t>
            </a:r>
            <a:r>
              <a:rPr lang="en-US" baseline="0" dirty="0" smtClean="0"/>
              <a:t> </a:t>
            </a:r>
            <a:r>
              <a:rPr lang="en-US" baseline="0" dirty="0" err="1" smtClean="0"/>
              <a:t>vị</a:t>
            </a:r>
            <a:r>
              <a:rPr lang="en-US" baseline="0" dirty="0" smtClean="0"/>
              <a:t> </a:t>
            </a:r>
            <a:r>
              <a:rPr lang="en-US" baseline="0" dirty="0" err="1" smtClean="0"/>
              <a:t>danh</a:t>
            </a:r>
            <a:r>
              <a:rPr lang="en-US" baseline="0" dirty="0" smtClean="0"/>
              <a:t> </a:t>
            </a:r>
            <a:r>
              <a:rPr lang="en-US" baseline="0" dirty="0" err="1" smtClean="0"/>
              <a:t>nhân</a:t>
            </a:r>
            <a:r>
              <a:rPr lang="en-US" baseline="0" dirty="0" smtClean="0"/>
              <a:t>, </a:t>
            </a:r>
            <a:r>
              <a:rPr lang="en-US" baseline="0" dirty="0" err="1" smtClean="0"/>
              <a:t>anh</a:t>
            </a:r>
            <a:r>
              <a:rPr lang="en-US" baseline="0" dirty="0" smtClean="0"/>
              <a:t> </a:t>
            </a:r>
            <a:r>
              <a:rPr lang="en-US" baseline="0" dirty="0" err="1" smtClean="0"/>
              <a:t>hùng</a:t>
            </a:r>
            <a:r>
              <a:rPr lang="en-US" baseline="0" dirty="0" smtClean="0"/>
              <a:t> </a:t>
            </a:r>
            <a:r>
              <a:rPr lang="en-US" baseline="0" dirty="0" err="1" smtClean="0"/>
              <a:t>dân</a:t>
            </a:r>
            <a:r>
              <a:rPr lang="en-US" baseline="0" dirty="0" smtClean="0"/>
              <a:t> </a:t>
            </a:r>
            <a:r>
              <a:rPr lang="en-US" baseline="0" dirty="0" err="1" smtClean="0"/>
              <a:t>tộc</a:t>
            </a:r>
            <a:r>
              <a:rPr lang="en-US" baseline="0" dirty="0" smtClean="0"/>
              <a:t> </a:t>
            </a:r>
            <a:r>
              <a:rPr lang="en-US" baseline="0" dirty="0" err="1" smtClean="0"/>
              <a:t>tiêu</a:t>
            </a:r>
            <a:r>
              <a:rPr lang="en-US" baseline="0" dirty="0" smtClean="0"/>
              <a:t> </a:t>
            </a:r>
            <a:r>
              <a:rPr lang="en-US" baseline="0" dirty="0" err="1" smtClean="0"/>
              <a:t>biểu</a:t>
            </a:r>
            <a:r>
              <a:rPr lang="en-US" baseline="0" dirty="0" smtClean="0"/>
              <a:t>. </a:t>
            </a:r>
            <a:r>
              <a:rPr lang="en-US" baseline="0" dirty="0" err="1" smtClean="0"/>
              <a:t>Nhóm</a:t>
            </a:r>
            <a:r>
              <a:rPr lang="en-US" baseline="0" dirty="0" smtClean="0"/>
              <a:t> </a:t>
            </a:r>
            <a:r>
              <a:rPr lang="en-US" baseline="0" dirty="0" err="1" smtClean="0"/>
              <a:t>nào</a:t>
            </a:r>
            <a:r>
              <a:rPr lang="en-US" baseline="0" dirty="0" smtClean="0"/>
              <a:t> </a:t>
            </a:r>
            <a:r>
              <a:rPr lang="en-US" baseline="0" dirty="0" err="1" smtClean="0"/>
              <a:t>ghi</a:t>
            </a:r>
            <a:r>
              <a:rPr lang="en-US" baseline="0" dirty="0" smtClean="0"/>
              <a:t> </a:t>
            </a:r>
            <a:r>
              <a:rPr lang="en-US" baseline="0" dirty="0" err="1" smtClean="0"/>
              <a:t>được</a:t>
            </a:r>
            <a:r>
              <a:rPr lang="en-US" baseline="0" dirty="0" smtClean="0"/>
              <a:t> </a:t>
            </a:r>
            <a:r>
              <a:rPr lang="en-US" baseline="0" dirty="0" err="1" smtClean="0"/>
              <a:t>nhiều</a:t>
            </a:r>
            <a:r>
              <a:rPr lang="en-US" baseline="0" dirty="0" smtClean="0"/>
              <a:t> </a:t>
            </a:r>
            <a:r>
              <a:rPr lang="en-US" baseline="0" dirty="0" err="1" smtClean="0"/>
              <a:t>đáp</a:t>
            </a:r>
            <a:r>
              <a:rPr lang="en-US" baseline="0" dirty="0" smtClean="0"/>
              <a:t> </a:t>
            </a:r>
            <a:r>
              <a:rPr lang="en-US" baseline="0" dirty="0" err="1" smtClean="0"/>
              <a:t>án</a:t>
            </a:r>
            <a:r>
              <a:rPr lang="en-US" baseline="0" dirty="0" smtClean="0"/>
              <a:t> </a:t>
            </a:r>
            <a:r>
              <a:rPr lang="en-US" baseline="0" dirty="0" err="1" smtClean="0"/>
              <a:t>đúng</a:t>
            </a:r>
            <a:r>
              <a:rPr lang="en-US" baseline="0" dirty="0" smtClean="0"/>
              <a:t> </a:t>
            </a:r>
            <a:r>
              <a:rPr lang="en-US" baseline="0" dirty="0" err="1" smtClean="0"/>
              <a:t>nhất</a:t>
            </a:r>
            <a:r>
              <a:rPr lang="en-US" baseline="0" dirty="0" smtClean="0"/>
              <a:t> </a:t>
            </a:r>
            <a:r>
              <a:rPr lang="en-US" baseline="0" dirty="0" err="1" smtClean="0"/>
              <a:t>sẽ</a:t>
            </a:r>
            <a:r>
              <a:rPr lang="en-US" baseline="0" dirty="0" smtClean="0"/>
              <a:t> </a:t>
            </a:r>
            <a:r>
              <a:rPr lang="en-US" baseline="0" dirty="0" err="1" smtClean="0"/>
              <a:t>giành</a:t>
            </a:r>
            <a:r>
              <a:rPr lang="en-US" baseline="0" dirty="0" smtClean="0"/>
              <a:t> </a:t>
            </a:r>
            <a:r>
              <a:rPr lang="en-US" baseline="0" dirty="0" err="1" smtClean="0"/>
              <a:t>chiến</a:t>
            </a:r>
            <a:r>
              <a:rPr lang="en-US" baseline="0" dirty="0" smtClean="0"/>
              <a:t> </a:t>
            </a:r>
            <a:r>
              <a:rPr lang="en-US" baseline="0" dirty="0" err="1" smtClean="0"/>
              <a:t>thắng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pPr/>
              <a:t>2</a:t>
            </a:fld>
            <a:endParaRPr lang="en-US"/>
          </a:p>
        </p:txBody>
      </p:sp>
    </p:spTree>
    <p:extLst>
      <p:ext uri="{BB962C8B-B14F-4D97-AF65-F5344CB8AC3E}">
        <p14:creationId xmlns:p14="http://schemas.microsoft.com/office/powerpoint/2010/main" val="883497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pPr/>
              <a:t>20</a:t>
            </a:fld>
            <a:endParaRPr lang="en-US"/>
          </a:p>
        </p:txBody>
      </p:sp>
    </p:spTree>
    <p:extLst>
      <p:ext uri="{BB962C8B-B14F-4D97-AF65-F5344CB8AC3E}">
        <p14:creationId xmlns:p14="http://schemas.microsoft.com/office/powerpoint/2010/main" val="10780322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pPr/>
              <a:t>21</a:t>
            </a:fld>
            <a:endParaRPr lang="en-US"/>
          </a:p>
        </p:txBody>
      </p:sp>
    </p:spTree>
    <p:extLst>
      <p:ext uri="{BB962C8B-B14F-4D97-AF65-F5344CB8AC3E}">
        <p14:creationId xmlns:p14="http://schemas.microsoft.com/office/powerpoint/2010/main" val="2809369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pPr/>
              <a:t>22</a:t>
            </a:fld>
            <a:endParaRPr lang="en-US"/>
          </a:p>
        </p:txBody>
      </p:sp>
    </p:spTree>
    <p:extLst>
      <p:ext uri="{BB962C8B-B14F-4D97-AF65-F5344CB8AC3E}">
        <p14:creationId xmlns:p14="http://schemas.microsoft.com/office/powerpoint/2010/main" val="3738614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5"/>
          </p:nvPr>
        </p:nvSpPr>
        <p:spPr/>
        <p:txBody>
          <a:bodyPr/>
          <a:lstStyle/>
          <a:p>
            <a:fld id="{F1991280-628A-4E3D-9D07-42F2DA6A9FBD}" type="slidenum">
              <a:rPr lang="zh-CN" altLang="en-US" smtClean="0"/>
              <a:pPr/>
              <a:t>23</a:t>
            </a:fld>
            <a:endParaRPr lang="zh-CN" altLang="en-US"/>
          </a:p>
        </p:txBody>
      </p:sp>
    </p:spTree>
    <p:extLst>
      <p:ext uri="{BB962C8B-B14F-4D97-AF65-F5344CB8AC3E}">
        <p14:creationId xmlns:p14="http://schemas.microsoft.com/office/powerpoint/2010/main" val="38120508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pPr/>
              <a:t>24</a:t>
            </a:fld>
            <a:endParaRPr lang="en-US"/>
          </a:p>
        </p:txBody>
      </p:sp>
    </p:spTree>
    <p:extLst>
      <p:ext uri="{BB962C8B-B14F-4D97-AF65-F5344CB8AC3E}">
        <p14:creationId xmlns:p14="http://schemas.microsoft.com/office/powerpoint/2010/main" val="27815574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pPr/>
              <a:t>25</a:t>
            </a:fld>
            <a:endParaRPr lang="en-US"/>
          </a:p>
        </p:txBody>
      </p:sp>
    </p:spTree>
    <p:extLst>
      <p:ext uri="{BB962C8B-B14F-4D97-AF65-F5344CB8AC3E}">
        <p14:creationId xmlns:p14="http://schemas.microsoft.com/office/powerpoint/2010/main" val="20628459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pPr/>
              <a:t>26</a:t>
            </a:fld>
            <a:endParaRPr lang="en-US"/>
          </a:p>
        </p:txBody>
      </p:sp>
    </p:spTree>
    <p:extLst>
      <p:ext uri="{BB962C8B-B14F-4D97-AF65-F5344CB8AC3E}">
        <p14:creationId xmlns:p14="http://schemas.microsoft.com/office/powerpoint/2010/main" val="265718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pPr/>
              <a:t>27</a:t>
            </a:fld>
            <a:endParaRPr lang="en-US"/>
          </a:p>
        </p:txBody>
      </p:sp>
    </p:spTree>
    <p:extLst>
      <p:ext uri="{BB962C8B-B14F-4D97-AF65-F5344CB8AC3E}">
        <p14:creationId xmlns:p14="http://schemas.microsoft.com/office/powerpoint/2010/main" val="3363384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pPr/>
              <a:t>28</a:t>
            </a:fld>
            <a:endParaRPr lang="en-US"/>
          </a:p>
        </p:txBody>
      </p:sp>
    </p:spTree>
    <p:extLst>
      <p:ext uri="{BB962C8B-B14F-4D97-AF65-F5344CB8AC3E}">
        <p14:creationId xmlns:p14="http://schemas.microsoft.com/office/powerpoint/2010/main" val="12709389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pPr/>
              <a:t>29</a:t>
            </a:fld>
            <a:endParaRPr lang="en-US"/>
          </a:p>
        </p:txBody>
      </p:sp>
    </p:spTree>
    <p:extLst>
      <p:ext uri="{BB962C8B-B14F-4D97-AF65-F5344CB8AC3E}">
        <p14:creationId xmlns:p14="http://schemas.microsoft.com/office/powerpoint/2010/main" val="1867098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pPr/>
              <a:t>3</a:t>
            </a:fld>
            <a:endParaRPr lang="en-US"/>
          </a:p>
        </p:txBody>
      </p:sp>
    </p:spTree>
    <p:extLst>
      <p:ext uri="{BB962C8B-B14F-4D97-AF65-F5344CB8AC3E}">
        <p14:creationId xmlns:p14="http://schemas.microsoft.com/office/powerpoint/2010/main" val="13157570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pPr/>
              <a:t>30</a:t>
            </a:fld>
            <a:endParaRPr lang="en-US"/>
          </a:p>
        </p:txBody>
      </p:sp>
    </p:spTree>
    <p:extLst>
      <p:ext uri="{BB962C8B-B14F-4D97-AF65-F5344CB8AC3E}">
        <p14:creationId xmlns:p14="http://schemas.microsoft.com/office/powerpoint/2010/main" val="3539614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i="0" u="none" strike="noStrike" kern="1200" dirty="0" smtClean="0">
                <a:solidFill>
                  <a:schemeClr val="tx1"/>
                </a:solidFill>
                <a:effectLst/>
                <a:latin typeface="+mn-lt"/>
                <a:ea typeface="+mn-ea"/>
                <a:cs typeface="+mn-cs"/>
              </a:rPr>
              <a:t>Lịch sử dựng nước và giữ nước vẫn là dòng chảy liên tục từ quá khứ tới hiện tại và tương lai, giữ cho dân tộc Việt Nam mãi trường tồn.</a:t>
            </a:r>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pPr/>
              <a:t>4</a:t>
            </a:fld>
            <a:endParaRPr lang="en-US"/>
          </a:p>
        </p:txBody>
      </p:sp>
    </p:spTree>
    <p:extLst>
      <p:ext uri="{BB962C8B-B14F-4D97-AF65-F5344CB8AC3E}">
        <p14:creationId xmlns:p14="http://schemas.microsoft.com/office/powerpoint/2010/main" val="294921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pPr/>
              <a:t>5</a:t>
            </a:fld>
            <a:endParaRPr lang="en-US"/>
          </a:p>
        </p:txBody>
      </p:sp>
    </p:spTree>
    <p:extLst>
      <p:ext uri="{BB962C8B-B14F-4D97-AF65-F5344CB8AC3E}">
        <p14:creationId xmlns:p14="http://schemas.microsoft.com/office/powerpoint/2010/main" val="453067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pPr/>
              <a:t>6</a:t>
            </a:fld>
            <a:endParaRPr lang="en-US"/>
          </a:p>
        </p:txBody>
      </p:sp>
    </p:spTree>
    <p:extLst>
      <p:ext uri="{BB962C8B-B14F-4D97-AF65-F5344CB8AC3E}">
        <p14:creationId xmlns:p14="http://schemas.microsoft.com/office/powerpoint/2010/main" val="1055614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Lịch sử là những gì xảy ra trong quá khứ của đất nước và nhân loại. Chúng ta có thể trở về quá khứ bằng nhiều con đường khác nhau: qua những bài học môn Lịch sử trong nhà trường; qua những cuốn sử kí được viết nên bởi các nhà sử học; qua những bộ phim hoặc cuốn truyện tái hiện các sự kiện, các nhân vật lừng danh thời xa xưa;... Ở các nền văn học, luôn có những câu chuyện lịch sử được kể lại trong các tác phẩm truyện.</a:t>
            </a:r>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pPr/>
              <a:t>7</a:t>
            </a:fld>
            <a:endParaRPr lang="en-US"/>
          </a:p>
        </p:txBody>
      </p:sp>
    </p:spTree>
    <p:extLst>
      <p:ext uri="{BB962C8B-B14F-4D97-AF65-F5344CB8AC3E}">
        <p14:creationId xmlns:p14="http://schemas.microsoft.com/office/powerpoint/2010/main" val="709852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pPr/>
              <a:t>8</a:t>
            </a:fld>
            <a:endParaRPr lang="en-US"/>
          </a:p>
        </p:txBody>
      </p:sp>
    </p:spTree>
    <p:extLst>
      <p:ext uri="{BB962C8B-B14F-4D97-AF65-F5344CB8AC3E}">
        <p14:creationId xmlns:p14="http://schemas.microsoft.com/office/powerpoint/2010/main" val="3667972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Hai văn bản truyện ở bài học này cho ta sống lại không khí hào hùng trong công cuộc chống giặc ngoại xâm của cha ông thuở trước. Chúng ta sẽ được gặp những anh hùng dân tộc có lòng yêu nước nồng nàn, căm thù giặc sâu sắc, lập nên những chiến công lừng lẫy. Tất cả được khắc họa bằng nghệ thuật hấp dẫn của thể loại truyện lịch sử. Kết nối chủ đề của bài học là một văn bản thơ bộc lộ niềm tự hào về cuộc kháng chiến chống thực dân Pháp vừa kết thúc thắng lợi thể hiện tư thế đi lên của dân tộc Việt Nam</a:t>
            </a:r>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pPr/>
              <a:t>9</a:t>
            </a:fld>
            <a:endParaRPr lang="en-US"/>
          </a:p>
        </p:txBody>
      </p:sp>
    </p:spTree>
    <p:extLst>
      <p:ext uri="{BB962C8B-B14F-4D97-AF65-F5344CB8AC3E}">
        <p14:creationId xmlns:p14="http://schemas.microsoft.com/office/powerpoint/2010/main" val="478111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2023-07-22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2023-07-22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2023-07-22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2023-07-22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2023-07-22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2023-07-22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2023-07-22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2023-07-22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2023-07-22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2023-07-22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2023-07-22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2023-07-22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3.png"/><Relationship Id="rId12"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media/image6.png"/><Relationship Id="rId10" Type="http://schemas.openxmlformats.org/officeDocument/2006/relationships/image" Target="../media/image5.pn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7.jpe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7.jpeg"/><Relationship Id="rId11" Type="http://schemas.openxmlformats.org/officeDocument/2006/relationships/image" Target="../media/image38.png"/><Relationship Id="rId5" Type="http://schemas.openxmlformats.org/officeDocument/2006/relationships/image" Target="../media/image15.png"/><Relationship Id="rId10" Type="http://schemas.openxmlformats.org/officeDocument/2006/relationships/image" Target="../media/image26.png"/><Relationship Id="rId4" Type="http://schemas.openxmlformats.org/officeDocument/2006/relationships/image" Target="../media/image14.jpe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15.png"/><Relationship Id="rId12"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4.jpeg"/><Relationship Id="rId11" Type="http://schemas.openxmlformats.org/officeDocument/2006/relationships/image" Target="../media/image20.png"/><Relationship Id="rId5" Type="http://schemas.openxmlformats.org/officeDocument/2006/relationships/image" Target="../media/image18.png"/><Relationship Id="rId10" Type="http://schemas.openxmlformats.org/officeDocument/2006/relationships/image" Target="../media/image40.png"/><Relationship Id="rId4" Type="http://schemas.openxmlformats.org/officeDocument/2006/relationships/image" Target="../media/image17.jpe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3.png"/><Relationship Id="rId3" Type="http://schemas.openxmlformats.org/officeDocument/2006/relationships/image" Target="../media/image37.jpeg"/><Relationship Id="rId7" Type="http://schemas.openxmlformats.org/officeDocument/2006/relationships/image" Target="../media/image18.png"/><Relationship Id="rId12"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7.jpeg"/><Relationship Id="rId11" Type="http://schemas.openxmlformats.org/officeDocument/2006/relationships/image" Target="../media/image45.jpeg"/><Relationship Id="rId5" Type="http://schemas.openxmlformats.org/officeDocument/2006/relationships/image" Target="../media/image15.png"/><Relationship Id="rId15" Type="http://schemas.openxmlformats.org/officeDocument/2006/relationships/image" Target="../media/image47.png"/><Relationship Id="rId10" Type="http://schemas.openxmlformats.org/officeDocument/2006/relationships/image" Target="../media/image44.jpeg"/><Relationship Id="rId4" Type="http://schemas.openxmlformats.org/officeDocument/2006/relationships/image" Target="../media/image35.jpeg"/><Relationship Id="rId9" Type="http://schemas.openxmlformats.org/officeDocument/2006/relationships/image" Target="../media/image43.png"/><Relationship Id="rId1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17.jpeg"/><Relationship Id="rId7"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12"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11" Type="http://schemas.openxmlformats.org/officeDocument/2006/relationships/image" Target="../media/image13.png"/><Relationship Id="rId10" Type="http://schemas.openxmlformats.org/officeDocument/2006/relationships/image" Target="../media/image26.png"/><Relationship Id="rId9" Type="http://schemas.openxmlformats.org/officeDocument/2006/relationships/image" Target="../media/image128.sv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5.jpeg"/><Relationship Id="rId7" Type="http://schemas.openxmlformats.org/officeDocument/2006/relationships/image" Target="../media/image6.png"/><Relationship Id="rId12"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9.png"/><Relationship Id="rId5" Type="http://schemas.openxmlformats.org/officeDocument/2006/relationships/image" Target="../media/image17.jpeg"/><Relationship Id="rId10" Type="http://schemas.openxmlformats.org/officeDocument/2006/relationships/image" Target="../media/image48.png"/><Relationship Id="rId4" Type="http://schemas.openxmlformats.org/officeDocument/2006/relationships/image" Target="../media/image15.pn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5.jpeg"/><Relationship Id="rId7"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5.png"/><Relationship Id="rId9"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3.png"/><Relationship Id="rId12"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media/image6.png"/><Relationship Id="rId10" Type="http://schemas.openxmlformats.org/officeDocument/2006/relationships/image" Target="../media/image5.png"/><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image" Target="../media/image17.jpeg"/><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53.png"/><Relationship Id="rId3" Type="http://schemas.openxmlformats.org/officeDocument/2006/relationships/image" Target="../media/image37.jpeg"/><Relationship Id="rId7" Type="http://schemas.openxmlformats.org/officeDocument/2006/relationships/image" Target="../media/image15.png"/><Relationship Id="rId12"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4.jpeg"/><Relationship Id="rId11" Type="http://schemas.openxmlformats.org/officeDocument/2006/relationships/image" Target="../media/image20.png"/><Relationship Id="rId5" Type="http://schemas.openxmlformats.org/officeDocument/2006/relationships/image" Target="../media/image18.png"/><Relationship Id="rId10" Type="http://schemas.openxmlformats.org/officeDocument/2006/relationships/image" Target="../media/image40.png"/><Relationship Id="rId4" Type="http://schemas.openxmlformats.org/officeDocument/2006/relationships/image" Target="../media/image17.jpeg"/><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6.png"/><Relationship Id="rId7"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54.jpe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NULL"/></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9.png"/><Relationship Id="rId7"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8.png"/><Relationship Id="rId4" Type="http://schemas.openxmlformats.org/officeDocument/2006/relationships/image" Target="../media/image17.jpeg"/><Relationship Id="rId9" Type="http://schemas.openxmlformats.org/officeDocument/2006/relationships/image" Target="../media/image56.png"/></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7.pn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 Id="rId11" Type="http://schemas.openxmlformats.org/officeDocument/2006/relationships/image" Target="../media/image15.png"/><Relationship Id="rId5" Type="http://schemas.openxmlformats.org/officeDocument/2006/relationships/image" Target="../media/image58.png"/><Relationship Id="rId10" Type="http://schemas.openxmlformats.org/officeDocument/2006/relationships/image" Target="../media/image35.jpeg"/><Relationship Id="rId4" Type="http://schemas.openxmlformats.org/officeDocument/2006/relationships/image" Target="../media/image2.svg"/><Relationship Id="rId9" Type="http://schemas.openxmlformats.org/officeDocument/2006/relationships/image" Target="../media/image4.svg"/></Relationships>
</file>

<file path=ppt/slides/_rels/slide25.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16.jpeg"/><Relationship Id="rId7"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25.png"/></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7.jpeg"/><Relationship Id="rId7" Type="http://schemas.openxmlformats.org/officeDocument/2006/relationships/image" Target="../media/image16.jpeg"/><Relationship Id="rId12"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31.png"/><Relationship Id="rId5" Type="http://schemas.openxmlformats.org/officeDocument/2006/relationships/image" Target="../media/image14.jpeg"/><Relationship Id="rId10"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40.png"/></Relationships>
</file>

<file path=ppt/slides/_rels/slide2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5.jpeg"/><Relationship Id="rId7"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5.png"/><Relationship Id="rId9"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7.jpeg"/><Relationship Id="rId7"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39.png"/><Relationship Id="rId4" Type="http://schemas.openxmlformats.org/officeDocument/2006/relationships/image" Target="../media/image18.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0.pn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jpeg"/><Relationship Id="rId11" Type="http://schemas.openxmlformats.org/officeDocument/2006/relationships/image" Target="../media/image13.png"/><Relationship Id="rId5" Type="http://schemas.openxmlformats.org/officeDocument/2006/relationships/image" Target="../media/image16.jpeg"/><Relationship Id="rId10" Type="http://schemas.openxmlformats.org/officeDocument/2006/relationships/image" Target="../media/image6.png"/><Relationship Id="rId4" Type="http://schemas.openxmlformats.org/officeDocument/2006/relationships/image" Target="../media/image15.png"/><Relationship Id="rId9" Type="http://schemas.openxmlformats.org/officeDocument/2006/relationships/image" Target="../media/image5.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2.pn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5.png"/><Relationship Id="rId10" Type="http://schemas.openxmlformats.org/officeDocument/2006/relationships/image" Target="../media/image6.png"/><Relationship Id="rId4" Type="http://schemas.openxmlformats.org/officeDocument/2006/relationships/image" Target="../media/image14.jpe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4.jpe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10" Type="http://schemas.openxmlformats.org/officeDocument/2006/relationships/image" Target="../media/image27.png"/><Relationship Id="rId4" Type="http://schemas.openxmlformats.org/officeDocument/2006/relationships/image" Target="../media/image15.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17.jpeg"/><Relationship Id="rId7"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4.png"/><Relationship Id="rId10" Type="http://schemas.openxmlformats.org/officeDocument/2006/relationships/image" Target="../media/image32.png"/><Relationship Id="rId4" Type="http://schemas.openxmlformats.org/officeDocument/2006/relationships/image" Target="../media/image18.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4.jpe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4.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5.jpeg"/><Relationship Id="rId7"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5.png"/><Relationship Id="rId4" Type="http://schemas.openxmlformats.org/officeDocument/2006/relationships/image" Target="../media/image15.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048000" y="1028700"/>
            <a:ext cx="12039600" cy="7686008"/>
          </a:xfrm>
          <a:prstGeom prst="rect">
            <a:avLst/>
          </a:prstGeom>
        </p:spPr>
      </p:pic>
      <p:pic>
        <p:nvPicPr>
          <p:cNvPr id="2"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3623" y="6331884"/>
            <a:ext cx="4572000" cy="4114800"/>
          </a:xfrm>
          <a:prstGeom prst="rect">
            <a:avLst/>
          </a:prstGeom>
        </p:spPr>
      </p:pic>
      <p:pic>
        <p:nvPicPr>
          <p:cNvPr id="3" name="Picture 3"/>
          <p:cNvPicPr>
            <a:picLocks noChangeAspect="1"/>
          </p:cNvPicPr>
          <p:nvPr/>
        </p:nvPicPr>
        <p:blipFill>
          <a:blip r:embed="rId9"/>
          <a:srcRect/>
          <a:stretch>
            <a:fillRect/>
          </a:stretch>
        </p:blipFill>
        <p:spPr>
          <a:xfrm>
            <a:off x="15062199" y="-1111562"/>
            <a:ext cx="4125354" cy="4280523"/>
          </a:xfrm>
          <a:prstGeom prst="rect">
            <a:avLst/>
          </a:prstGeom>
        </p:spPr>
      </p:pic>
      <p:pic>
        <p:nvPicPr>
          <p:cNvPr id="6" name="Picture 13"/>
          <p:cNvPicPr>
            <a:picLocks noChangeAspect="1"/>
          </p:cNvPicPr>
          <p:nvPr/>
        </p:nvPicPr>
        <p:blipFill>
          <a:blip r:embed="rId10"/>
          <a:srcRect/>
          <a:stretch>
            <a:fillRect/>
          </a:stretch>
        </p:blipFill>
        <p:spPr>
          <a:xfrm rot="-2700000">
            <a:off x="-3021635" y="2042349"/>
            <a:ext cx="5117166" cy="1272895"/>
          </a:xfrm>
          <a:prstGeom prst="rect">
            <a:avLst/>
          </a:prstGeom>
        </p:spPr>
      </p:pic>
      <p:pic>
        <p:nvPicPr>
          <p:cNvPr id="7" name="Picture 14"/>
          <p:cNvPicPr>
            <a:picLocks noChangeAspect="1"/>
          </p:cNvPicPr>
          <p:nvPr/>
        </p:nvPicPr>
        <p:blipFill>
          <a:blip r:embed="rId11"/>
          <a:srcRect/>
          <a:stretch>
            <a:fillRect/>
          </a:stretch>
        </p:blipFill>
        <p:spPr>
          <a:xfrm rot="-3569674">
            <a:off x="-2435523" y="-1078537"/>
            <a:ext cx="3944942" cy="3875906"/>
          </a:xfrm>
          <a:prstGeom prst="rect">
            <a:avLst/>
          </a:prstGeom>
        </p:spPr>
      </p:pic>
      <p:pic>
        <p:nvPicPr>
          <p:cNvPr id="8" name="Picture 16"/>
          <p:cNvPicPr>
            <a:picLocks noChangeAspect="1"/>
          </p:cNvPicPr>
          <p:nvPr/>
        </p:nvPicPr>
        <p:blipFill>
          <a:blip r:embed="rId12"/>
          <a:srcRect/>
          <a:stretch>
            <a:fillRect/>
          </a:stretch>
        </p:blipFill>
        <p:spPr>
          <a:xfrm rot="-160405">
            <a:off x="15845490" y="7257103"/>
            <a:ext cx="3507936" cy="4278879"/>
          </a:xfrm>
          <a:prstGeom prst="rect">
            <a:avLst/>
          </a:prstGeom>
        </p:spPr>
      </p:pic>
      <p:pic>
        <p:nvPicPr>
          <p:cNvPr id="9" name="Picture 8"/>
          <p:cNvPicPr>
            <a:picLocks noChangeAspect="1"/>
          </p:cNvPicPr>
          <p:nvPr/>
        </p:nvPicPr>
        <p:blipFill>
          <a:blip r:embed="rId13"/>
          <a:stretch>
            <a:fillRect/>
          </a:stretch>
        </p:blipFill>
        <p:spPr>
          <a:xfrm>
            <a:off x="2952475" y="1943100"/>
            <a:ext cx="12205250" cy="4779678"/>
          </a:xfrm>
          <a:prstGeom prst="rect">
            <a:avLst/>
          </a:prstGeom>
        </p:spPr>
      </p:pic>
    </p:spTree>
    <p:extLst>
      <p:ext uri="{BB962C8B-B14F-4D97-AF65-F5344CB8AC3E}">
        <p14:creationId xmlns:p14="http://schemas.microsoft.com/office/powerpoint/2010/main" val="2162822732"/>
      </p:ext>
    </p:extLst>
  </p:cSld>
  <p:clrMapOvr>
    <a:masterClrMapping/>
  </p:clrMapOvr>
  <p:transition spd="med">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9691701">
            <a:off x="-1983934" y="2886816"/>
            <a:ext cx="12070546" cy="8359971"/>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grpSp>
        <p:nvGrpSpPr>
          <p:cNvPr id="6" name="Group 6"/>
          <p:cNvGrpSpPr>
            <a:grpSpLocks noChangeAspect="1"/>
          </p:cNvGrpSpPr>
          <p:nvPr/>
        </p:nvGrpSpPr>
        <p:grpSpPr>
          <a:xfrm rot="9691701">
            <a:off x="8384373" y="-1327586"/>
            <a:ext cx="12070546" cy="8359971"/>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grpSp>
        <p:nvGrpSpPr>
          <p:cNvPr id="9" name="Group 9"/>
          <p:cNvGrpSpPr>
            <a:grpSpLocks noChangeAspect="1"/>
          </p:cNvGrpSpPr>
          <p:nvPr/>
        </p:nvGrpSpPr>
        <p:grpSpPr>
          <a:xfrm rot="-4741817">
            <a:off x="12972527" y="-2777875"/>
            <a:ext cx="4921956" cy="7315995"/>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sp>
      </p:grpSp>
      <p:pic>
        <p:nvPicPr>
          <p:cNvPr id="12" name="Picture 12"/>
          <p:cNvPicPr>
            <a:picLocks noChangeAspect="1"/>
          </p:cNvPicPr>
          <p:nvPr/>
        </p:nvPicPr>
        <p:blipFill>
          <a:blip r:embed="rId8"/>
          <a:srcRect/>
          <a:stretch>
            <a:fillRect/>
          </a:stretch>
        </p:blipFill>
        <p:spPr>
          <a:xfrm>
            <a:off x="3492670" y="1421123"/>
            <a:ext cx="11302659" cy="8305899"/>
          </a:xfrm>
          <a:prstGeom prst="rect">
            <a:avLst/>
          </a:prstGeom>
        </p:spPr>
      </p:pic>
      <p:pic>
        <p:nvPicPr>
          <p:cNvPr id="17" name="Picture 17"/>
          <p:cNvPicPr>
            <a:picLocks noChangeAspect="1"/>
          </p:cNvPicPr>
          <p:nvPr/>
        </p:nvPicPr>
        <p:blipFill>
          <a:blip r:embed="rId9"/>
          <a:srcRect/>
          <a:stretch>
            <a:fillRect/>
          </a:stretch>
        </p:blipFill>
        <p:spPr>
          <a:xfrm rot="-633198" flipH="1">
            <a:off x="15752509" y="7126918"/>
            <a:ext cx="3009155" cy="3761444"/>
          </a:xfrm>
          <a:prstGeom prst="rect">
            <a:avLst/>
          </a:prstGeom>
        </p:spPr>
      </p:pic>
      <p:pic>
        <p:nvPicPr>
          <p:cNvPr id="18" name="Picture 18"/>
          <p:cNvPicPr>
            <a:picLocks noChangeAspect="1"/>
          </p:cNvPicPr>
          <p:nvPr/>
        </p:nvPicPr>
        <p:blipFill>
          <a:blip r:embed="rId10"/>
          <a:srcRect/>
          <a:stretch>
            <a:fillRect/>
          </a:stretch>
        </p:blipFill>
        <p:spPr>
          <a:xfrm rot="1021146">
            <a:off x="-1913061" y="269171"/>
            <a:ext cx="5482971" cy="8229600"/>
          </a:xfrm>
          <a:prstGeom prst="rect">
            <a:avLst/>
          </a:prstGeom>
        </p:spPr>
      </p:pic>
      <p:grpSp>
        <p:nvGrpSpPr>
          <p:cNvPr id="20" name="Group 20"/>
          <p:cNvGrpSpPr>
            <a:grpSpLocks noChangeAspect="1"/>
          </p:cNvGrpSpPr>
          <p:nvPr/>
        </p:nvGrpSpPr>
        <p:grpSpPr>
          <a:xfrm rot="6201465">
            <a:off x="-1432278" y="5600302"/>
            <a:ext cx="4921956" cy="7315995"/>
            <a:chOff x="0" y="0"/>
            <a:chExt cx="3175000" cy="4719320"/>
          </a:xfrm>
        </p:grpSpPr>
        <p:sp>
          <p:nvSpPr>
            <p:cNvPr id="21" name="Freeform 21"/>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sp>
        <p:sp>
          <p:nvSpPr>
            <p:cNvPr id="22" name="Freeform 22"/>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sp>
      </p:grpSp>
      <p:pic>
        <p:nvPicPr>
          <p:cNvPr id="14" name="Picture 13"/>
          <p:cNvPicPr>
            <a:picLocks noChangeAspect="1"/>
          </p:cNvPicPr>
          <p:nvPr/>
        </p:nvPicPr>
        <p:blipFill>
          <a:blip r:embed="rId11"/>
          <a:stretch>
            <a:fillRect/>
          </a:stretch>
        </p:blipFill>
        <p:spPr>
          <a:xfrm>
            <a:off x="2626811" y="2848157"/>
            <a:ext cx="13034378" cy="4590686"/>
          </a:xfrm>
          <a:prstGeom prst="rect">
            <a:avLst/>
          </a:prstGeom>
        </p:spPr>
      </p:pic>
    </p:spTree>
    <p:extLst>
      <p:ext uri="{BB962C8B-B14F-4D97-AF65-F5344CB8AC3E}">
        <p14:creationId xmlns:p14="http://schemas.microsoft.com/office/powerpoint/2010/main" val="3631417231"/>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1811569">
            <a:off x="15851568" y="6176323"/>
            <a:ext cx="4146901" cy="6163954"/>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sp>
      </p:grpSp>
      <p:grpSp>
        <p:nvGrpSpPr>
          <p:cNvPr id="6" name="Group 6"/>
          <p:cNvGrpSpPr>
            <a:grpSpLocks noChangeAspect="1"/>
          </p:cNvGrpSpPr>
          <p:nvPr/>
        </p:nvGrpSpPr>
        <p:grpSpPr>
          <a:xfrm rot="-4946767">
            <a:off x="-2553911" y="546196"/>
            <a:ext cx="14011226" cy="9704071"/>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grpSp>
        <p:nvGrpSpPr>
          <p:cNvPr id="9" name="Group 9"/>
          <p:cNvGrpSpPr>
            <a:grpSpLocks noChangeAspect="1"/>
          </p:cNvGrpSpPr>
          <p:nvPr/>
        </p:nvGrpSpPr>
        <p:grpSpPr>
          <a:xfrm rot="6375558">
            <a:off x="580266" y="-1593540"/>
            <a:ext cx="5260564" cy="7819303"/>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sp>
      </p:grpSp>
      <p:grpSp>
        <p:nvGrpSpPr>
          <p:cNvPr id="12" name="Group 12"/>
          <p:cNvGrpSpPr>
            <a:grpSpLocks noChangeAspect="1"/>
          </p:cNvGrpSpPr>
          <p:nvPr/>
        </p:nvGrpSpPr>
        <p:grpSpPr>
          <a:xfrm rot="-7307119">
            <a:off x="-767933" y="2977766"/>
            <a:ext cx="10902197" cy="7550781"/>
            <a:chOff x="0" y="0"/>
            <a:chExt cx="3429000" cy="2374900"/>
          </a:xfrm>
        </p:grpSpPr>
        <p:sp>
          <p:nvSpPr>
            <p:cNvPr id="13"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8"/>
              <a:stretch>
                <a:fillRect t="-278" b="-278"/>
              </a:stretch>
            </a:blipFill>
          </p:spPr>
        </p:sp>
        <p:sp>
          <p:nvSpPr>
            <p:cNvPr id="14"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pic>
        <p:nvPicPr>
          <p:cNvPr id="15" name="Picture 15"/>
          <p:cNvPicPr>
            <a:picLocks noChangeAspect="1"/>
          </p:cNvPicPr>
          <p:nvPr/>
        </p:nvPicPr>
        <p:blipFill>
          <a:blip r:embed="rId9"/>
          <a:srcRect/>
          <a:stretch>
            <a:fillRect/>
          </a:stretch>
        </p:blipFill>
        <p:spPr>
          <a:xfrm rot="-5420276">
            <a:off x="600455" y="1315330"/>
            <a:ext cx="9255763" cy="7961133"/>
          </a:xfrm>
          <a:prstGeom prst="rect">
            <a:avLst/>
          </a:prstGeom>
        </p:spPr>
      </p:pic>
      <p:pic>
        <p:nvPicPr>
          <p:cNvPr id="19" name="Picture 19"/>
          <p:cNvPicPr>
            <a:picLocks noChangeAspect="1"/>
          </p:cNvPicPr>
          <p:nvPr/>
        </p:nvPicPr>
        <p:blipFill>
          <a:blip r:embed="rId10"/>
          <a:srcRect/>
          <a:stretch>
            <a:fillRect/>
          </a:stretch>
        </p:blipFill>
        <p:spPr>
          <a:xfrm rot="5400000">
            <a:off x="9964425" y="2069799"/>
            <a:ext cx="7944946" cy="6147402"/>
          </a:xfrm>
          <a:prstGeom prst="rect">
            <a:avLst/>
          </a:prstGeom>
        </p:spPr>
      </p:pic>
      <p:pic>
        <p:nvPicPr>
          <p:cNvPr id="21" name="Picture 21"/>
          <p:cNvPicPr>
            <a:picLocks noChangeAspect="1"/>
          </p:cNvPicPr>
          <p:nvPr/>
        </p:nvPicPr>
        <p:blipFill>
          <a:blip r:embed="rId11"/>
          <a:srcRect/>
          <a:stretch>
            <a:fillRect/>
          </a:stretch>
        </p:blipFill>
        <p:spPr>
          <a:xfrm rot="27259">
            <a:off x="4455292" y="574214"/>
            <a:ext cx="891928" cy="908972"/>
          </a:xfrm>
          <a:prstGeom prst="rect">
            <a:avLst/>
          </a:prstGeom>
        </p:spPr>
      </p:pic>
      <p:pic>
        <p:nvPicPr>
          <p:cNvPr id="17" name="Picture 16"/>
          <p:cNvPicPr>
            <a:picLocks noChangeAspect="1"/>
          </p:cNvPicPr>
          <p:nvPr/>
        </p:nvPicPr>
        <p:blipFill>
          <a:blip r:embed="rId12"/>
          <a:stretch>
            <a:fillRect/>
          </a:stretch>
        </p:blipFill>
        <p:spPr>
          <a:xfrm>
            <a:off x="11226136" y="1486708"/>
            <a:ext cx="5432726" cy="7314392"/>
          </a:xfrm>
          <a:prstGeom prst="rect">
            <a:avLst/>
          </a:prstGeom>
        </p:spPr>
      </p:pic>
      <p:pic>
        <p:nvPicPr>
          <p:cNvPr id="18" name="Picture 17"/>
          <p:cNvPicPr>
            <a:picLocks noChangeAspect="1"/>
          </p:cNvPicPr>
          <p:nvPr/>
        </p:nvPicPr>
        <p:blipFill>
          <a:blip r:embed="rId13"/>
          <a:stretch>
            <a:fillRect/>
          </a:stretch>
        </p:blipFill>
        <p:spPr>
          <a:xfrm>
            <a:off x="2083987" y="3234305"/>
            <a:ext cx="5755123" cy="3639627"/>
          </a:xfrm>
          <a:prstGeom prst="rect">
            <a:avLst/>
          </a:prstGeom>
        </p:spPr>
      </p:pic>
    </p:spTree>
  </p:cSld>
  <p:clrMapOvr>
    <a:masterClrMapping/>
  </p:clrMapOvr>
  <p:transition spd="med">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3600693">
            <a:off x="13972477" y="5229393"/>
            <a:ext cx="5816163" cy="40282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cstate="print"/>
              <a:stretch>
                <a:fillRect t="-278" b="-278"/>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grpSp>
        <p:nvGrpSpPr>
          <p:cNvPr id="6" name="Group 6"/>
          <p:cNvGrpSpPr>
            <a:grpSpLocks noChangeAspect="1"/>
          </p:cNvGrpSpPr>
          <p:nvPr/>
        </p:nvGrpSpPr>
        <p:grpSpPr>
          <a:xfrm rot="467604">
            <a:off x="16358294" y="7160879"/>
            <a:ext cx="3393915" cy="5044715"/>
            <a:chOff x="0" y="0"/>
            <a:chExt cx="3175000" cy="4719320"/>
          </a:xfrm>
        </p:grpSpPr>
        <p:sp>
          <p:nvSpPr>
            <p:cNvPr id="7" name="Freeform 7"/>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sp>
        <p:sp>
          <p:nvSpPr>
            <p:cNvPr id="8" name="Freeform 8"/>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sp>
      </p:grpSp>
      <p:grpSp>
        <p:nvGrpSpPr>
          <p:cNvPr id="9" name="Group 9"/>
          <p:cNvGrpSpPr>
            <a:grpSpLocks noChangeAspect="1"/>
          </p:cNvGrpSpPr>
          <p:nvPr/>
        </p:nvGrpSpPr>
        <p:grpSpPr>
          <a:xfrm rot="8993439">
            <a:off x="-4226242" y="1052236"/>
            <a:ext cx="5816163" cy="4028232"/>
            <a:chOff x="0" y="0"/>
            <a:chExt cx="3429000" cy="2374900"/>
          </a:xfrm>
        </p:grpSpPr>
        <p:sp>
          <p:nvSpPr>
            <p:cNvPr id="10" name="Freeform 1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cstate="print"/>
              <a:stretch>
                <a:fillRect t="-278" b="-278"/>
              </a:stretch>
            </a:blipFill>
          </p:spPr>
        </p:sp>
        <p:sp>
          <p:nvSpPr>
            <p:cNvPr id="11" name="Freeform 1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pic>
        <p:nvPicPr>
          <p:cNvPr id="12" name="Picture 12"/>
          <p:cNvPicPr>
            <a:picLocks noChangeAspect="1"/>
          </p:cNvPicPr>
          <p:nvPr/>
        </p:nvPicPr>
        <p:blipFill>
          <a:blip r:embed="rId8"/>
          <a:srcRect/>
          <a:stretch>
            <a:fillRect/>
          </a:stretch>
        </p:blipFill>
        <p:spPr>
          <a:xfrm>
            <a:off x="687969" y="-2692472"/>
            <a:ext cx="16912832" cy="15671945"/>
          </a:xfrm>
          <a:prstGeom prst="rect">
            <a:avLst/>
          </a:prstGeom>
        </p:spPr>
      </p:pic>
      <p:sp>
        <p:nvSpPr>
          <p:cNvPr id="13" name="TextBox 13"/>
          <p:cNvSpPr txBox="1"/>
          <p:nvPr/>
        </p:nvSpPr>
        <p:spPr>
          <a:xfrm>
            <a:off x="2011476" y="6648069"/>
            <a:ext cx="3721404" cy="2829687"/>
          </a:xfrm>
          <a:prstGeom prst="rect">
            <a:avLst/>
          </a:prstGeom>
        </p:spPr>
        <p:txBody>
          <a:bodyPr lIns="0" tIns="0" rIns="0" bIns="0" rtlCol="0" anchor="t">
            <a:spAutoFit/>
          </a:bodyPr>
          <a:lstStyle/>
          <a:p>
            <a:pPr algn="ctr">
              <a:lnSpc>
                <a:spcPts val="2829"/>
              </a:lnSpc>
            </a:pPr>
            <a:r>
              <a:rPr lang="en-US" sz="2300">
                <a:solidFill>
                  <a:srgbClr val="605048"/>
                </a:solidFill>
                <a:latin typeface="Glacial Indifference"/>
              </a:rPr>
              <a:t>Lorem ipsum dolor sit amet, consectetur adipiscing elit. Vivamus quis ultrices felis. Fusce sapien nunc, posuere at mauris sed, sagittis luctus erat. Integer sollicitudin pellentesque dolor ac suscipit.</a:t>
            </a:r>
          </a:p>
        </p:txBody>
      </p:sp>
      <p:grpSp>
        <p:nvGrpSpPr>
          <p:cNvPr id="14" name="Group 14"/>
          <p:cNvGrpSpPr/>
          <p:nvPr/>
        </p:nvGrpSpPr>
        <p:grpSpPr>
          <a:xfrm>
            <a:off x="1710802" y="1300788"/>
            <a:ext cx="4322751" cy="4290203"/>
            <a:chOff x="0" y="0"/>
            <a:chExt cx="5763669" cy="5720271"/>
          </a:xfrm>
        </p:grpSpPr>
        <p:pic>
          <p:nvPicPr>
            <p:cNvPr id="15" name="Picture 15"/>
            <p:cNvPicPr>
              <a:picLocks noChangeAspect="1"/>
            </p:cNvPicPr>
            <p:nvPr/>
          </p:nvPicPr>
          <p:blipFill>
            <a:blip r:embed="rId9"/>
            <a:srcRect l="20191" t="3731" r="18372" b="6929"/>
            <a:stretch>
              <a:fillRect/>
            </a:stretch>
          </p:blipFill>
          <p:spPr>
            <a:xfrm>
              <a:off x="0" y="0"/>
              <a:ext cx="5763669" cy="5720271"/>
            </a:xfrm>
            <a:prstGeom prst="rect">
              <a:avLst/>
            </a:prstGeom>
          </p:spPr>
        </p:pic>
        <p:pic>
          <p:nvPicPr>
            <p:cNvPr id="16" name="Picture 16"/>
            <p:cNvPicPr>
              <a:picLocks noChangeAspect="1"/>
            </p:cNvPicPr>
            <p:nvPr/>
          </p:nvPicPr>
          <p:blipFill>
            <a:blip r:embed="rId10"/>
            <a:srcRect l="13842" r="13842"/>
            <a:stretch>
              <a:fillRect/>
            </a:stretch>
          </p:blipFill>
          <p:spPr>
            <a:xfrm>
              <a:off x="399666" y="406450"/>
              <a:ext cx="4959625" cy="4929439"/>
            </a:xfrm>
            <a:prstGeom prst="rect">
              <a:avLst/>
            </a:prstGeom>
          </p:spPr>
        </p:pic>
      </p:grpSp>
      <p:grpSp>
        <p:nvGrpSpPr>
          <p:cNvPr id="17" name="Group 17"/>
          <p:cNvGrpSpPr/>
          <p:nvPr/>
        </p:nvGrpSpPr>
        <p:grpSpPr>
          <a:xfrm>
            <a:off x="6866980" y="1300788"/>
            <a:ext cx="4322751" cy="4290203"/>
            <a:chOff x="0" y="0"/>
            <a:chExt cx="5763669" cy="5720271"/>
          </a:xfrm>
        </p:grpSpPr>
        <p:pic>
          <p:nvPicPr>
            <p:cNvPr id="18" name="Picture 18"/>
            <p:cNvPicPr>
              <a:picLocks noChangeAspect="1"/>
            </p:cNvPicPr>
            <p:nvPr/>
          </p:nvPicPr>
          <p:blipFill>
            <a:blip r:embed="rId9"/>
            <a:srcRect l="20191" t="3731" r="18372" b="6929"/>
            <a:stretch>
              <a:fillRect/>
            </a:stretch>
          </p:blipFill>
          <p:spPr>
            <a:xfrm>
              <a:off x="0" y="0"/>
              <a:ext cx="5763669" cy="5720271"/>
            </a:xfrm>
            <a:prstGeom prst="rect">
              <a:avLst/>
            </a:prstGeom>
          </p:spPr>
        </p:pic>
        <p:pic>
          <p:nvPicPr>
            <p:cNvPr id="19" name="Picture 19"/>
            <p:cNvPicPr>
              <a:picLocks noChangeAspect="1"/>
            </p:cNvPicPr>
            <p:nvPr/>
          </p:nvPicPr>
          <p:blipFill>
            <a:blip r:embed="rId11"/>
            <a:srcRect l="10383" r="10383"/>
            <a:stretch>
              <a:fillRect/>
            </a:stretch>
          </p:blipFill>
          <p:spPr>
            <a:xfrm>
              <a:off x="399666" y="406450"/>
              <a:ext cx="4959625" cy="4929439"/>
            </a:xfrm>
            <a:prstGeom prst="rect">
              <a:avLst/>
            </a:prstGeom>
          </p:spPr>
        </p:pic>
      </p:grpSp>
      <p:grpSp>
        <p:nvGrpSpPr>
          <p:cNvPr id="20" name="Group 20"/>
          <p:cNvGrpSpPr/>
          <p:nvPr/>
        </p:nvGrpSpPr>
        <p:grpSpPr>
          <a:xfrm>
            <a:off x="12135525" y="1300788"/>
            <a:ext cx="4322751" cy="4290203"/>
            <a:chOff x="0" y="0"/>
            <a:chExt cx="5763669" cy="5720271"/>
          </a:xfrm>
        </p:grpSpPr>
        <p:pic>
          <p:nvPicPr>
            <p:cNvPr id="21" name="Picture 21"/>
            <p:cNvPicPr>
              <a:picLocks noChangeAspect="1"/>
            </p:cNvPicPr>
            <p:nvPr/>
          </p:nvPicPr>
          <p:blipFill>
            <a:blip r:embed="rId9"/>
            <a:srcRect l="20191" t="3731" r="18372" b="6929"/>
            <a:stretch>
              <a:fillRect/>
            </a:stretch>
          </p:blipFill>
          <p:spPr>
            <a:xfrm>
              <a:off x="0" y="0"/>
              <a:ext cx="5763669" cy="5720271"/>
            </a:xfrm>
            <a:prstGeom prst="rect">
              <a:avLst/>
            </a:prstGeom>
          </p:spPr>
        </p:pic>
        <p:pic>
          <p:nvPicPr>
            <p:cNvPr id="22" name="Picture 22"/>
            <p:cNvPicPr>
              <a:picLocks noChangeAspect="1"/>
            </p:cNvPicPr>
            <p:nvPr/>
          </p:nvPicPr>
          <p:blipFill>
            <a:blip r:embed="rId12"/>
            <a:srcRect l="13024" r="13024"/>
            <a:stretch>
              <a:fillRect/>
            </a:stretch>
          </p:blipFill>
          <p:spPr>
            <a:xfrm>
              <a:off x="399666" y="406450"/>
              <a:ext cx="4959625" cy="4929439"/>
            </a:xfrm>
            <a:prstGeom prst="rect">
              <a:avLst/>
            </a:prstGeom>
          </p:spPr>
        </p:pic>
      </p:grpSp>
      <p:sp>
        <p:nvSpPr>
          <p:cNvPr id="23" name="TextBox 23"/>
          <p:cNvSpPr txBox="1"/>
          <p:nvPr/>
        </p:nvSpPr>
        <p:spPr>
          <a:xfrm>
            <a:off x="1340004" y="6153500"/>
            <a:ext cx="4699367" cy="370967"/>
          </a:xfrm>
          <a:prstGeom prst="rect">
            <a:avLst/>
          </a:prstGeom>
        </p:spPr>
        <p:txBody>
          <a:bodyPr lIns="0" tIns="0" rIns="0" bIns="0" rtlCol="0" anchor="t">
            <a:spAutoFit/>
          </a:bodyPr>
          <a:lstStyle/>
          <a:p>
            <a:pPr algn="ctr">
              <a:lnSpc>
                <a:spcPts val="2583"/>
              </a:lnSpc>
            </a:pPr>
            <a:r>
              <a:rPr lang="en-US" sz="3399" spc="91">
                <a:solidFill>
                  <a:srgbClr val="605048"/>
                </a:solidFill>
                <a:latin typeface="Carelia"/>
              </a:rPr>
              <a:t>Historical event 1</a:t>
            </a:r>
          </a:p>
        </p:txBody>
      </p:sp>
      <p:sp>
        <p:nvSpPr>
          <p:cNvPr id="24" name="TextBox 24"/>
          <p:cNvSpPr txBox="1"/>
          <p:nvPr/>
        </p:nvSpPr>
        <p:spPr>
          <a:xfrm>
            <a:off x="6772827" y="6153500"/>
            <a:ext cx="4743116" cy="370967"/>
          </a:xfrm>
          <a:prstGeom prst="rect">
            <a:avLst/>
          </a:prstGeom>
        </p:spPr>
        <p:txBody>
          <a:bodyPr lIns="0" tIns="0" rIns="0" bIns="0" rtlCol="0" anchor="t">
            <a:spAutoFit/>
          </a:bodyPr>
          <a:lstStyle/>
          <a:p>
            <a:pPr algn="ctr">
              <a:lnSpc>
                <a:spcPts val="2583"/>
              </a:lnSpc>
            </a:pPr>
            <a:r>
              <a:rPr lang="en-US" sz="3399" spc="91">
                <a:solidFill>
                  <a:srgbClr val="605048"/>
                </a:solidFill>
                <a:latin typeface="Carelia"/>
              </a:rPr>
              <a:t>Historical event 2</a:t>
            </a:r>
          </a:p>
        </p:txBody>
      </p:sp>
      <p:sp>
        <p:nvSpPr>
          <p:cNvPr id="25" name="TextBox 25"/>
          <p:cNvSpPr txBox="1"/>
          <p:nvPr/>
        </p:nvSpPr>
        <p:spPr>
          <a:xfrm>
            <a:off x="12017342" y="6153500"/>
            <a:ext cx="4743116" cy="370967"/>
          </a:xfrm>
          <a:prstGeom prst="rect">
            <a:avLst/>
          </a:prstGeom>
        </p:spPr>
        <p:txBody>
          <a:bodyPr lIns="0" tIns="0" rIns="0" bIns="0" rtlCol="0" anchor="t">
            <a:spAutoFit/>
          </a:bodyPr>
          <a:lstStyle/>
          <a:p>
            <a:pPr algn="ctr">
              <a:lnSpc>
                <a:spcPts val="2583"/>
              </a:lnSpc>
            </a:pPr>
            <a:r>
              <a:rPr lang="en-US" sz="3399" spc="91">
                <a:solidFill>
                  <a:srgbClr val="605048"/>
                </a:solidFill>
                <a:latin typeface="Carelia"/>
              </a:rPr>
              <a:t>Historical event 3</a:t>
            </a:r>
          </a:p>
        </p:txBody>
      </p:sp>
      <p:sp>
        <p:nvSpPr>
          <p:cNvPr id="26" name="TextBox 26"/>
          <p:cNvSpPr txBox="1"/>
          <p:nvPr/>
        </p:nvSpPr>
        <p:spPr>
          <a:xfrm>
            <a:off x="7226745" y="6648069"/>
            <a:ext cx="3721404" cy="2829687"/>
          </a:xfrm>
          <a:prstGeom prst="rect">
            <a:avLst/>
          </a:prstGeom>
        </p:spPr>
        <p:txBody>
          <a:bodyPr lIns="0" tIns="0" rIns="0" bIns="0" rtlCol="0" anchor="t">
            <a:spAutoFit/>
          </a:bodyPr>
          <a:lstStyle/>
          <a:p>
            <a:pPr algn="ctr">
              <a:lnSpc>
                <a:spcPts val="2829"/>
              </a:lnSpc>
            </a:pPr>
            <a:r>
              <a:rPr lang="en-US" sz="2300">
                <a:solidFill>
                  <a:srgbClr val="605048"/>
                </a:solidFill>
                <a:latin typeface="Glacial Indifference"/>
              </a:rPr>
              <a:t>Lorem ipsum dolor sit amet, consectetur adipiscing elit. Vivamus quis ultrices felis. Fusce sapien nunc, posuere at mauris sed, sagittis luctus erat. Integer sollicitudin pellentesque dolor ac suscipit.</a:t>
            </a:r>
          </a:p>
        </p:txBody>
      </p:sp>
      <p:sp>
        <p:nvSpPr>
          <p:cNvPr id="27" name="TextBox 27"/>
          <p:cNvSpPr txBox="1"/>
          <p:nvPr/>
        </p:nvSpPr>
        <p:spPr>
          <a:xfrm>
            <a:off x="12135525" y="6648069"/>
            <a:ext cx="3721404" cy="2829687"/>
          </a:xfrm>
          <a:prstGeom prst="rect">
            <a:avLst/>
          </a:prstGeom>
        </p:spPr>
        <p:txBody>
          <a:bodyPr lIns="0" tIns="0" rIns="0" bIns="0" rtlCol="0" anchor="t">
            <a:spAutoFit/>
          </a:bodyPr>
          <a:lstStyle/>
          <a:p>
            <a:pPr algn="ctr">
              <a:lnSpc>
                <a:spcPts val="2829"/>
              </a:lnSpc>
            </a:pPr>
            <a:r>
              <a:rPr lang="en-US" sz="2300">
                <a:solidFill>
                  <a:srgbClr val="605048"/>
                </a:solidFill>
                <a:latin typeface="Glacial Indifference"/>
              </a:rPr>
              <a:t>Lorem ipsum dolor sit amet, consectetur adipiscing elit. Vivamus quis ultrices felis. Fusce sapien nunc, posuere at mauris sed, sagittis luctus erat. Integer sollicitudin pellentesque dolor ac suscipit.</a:t>
            </a:r>
          </a:p>
        </p:txBody>
      </p:sp>
      <p:pic>
        <p:nvPicPr>
          <p:cNvPr id="28" name="Picture 28"/>
          <p:cNvPicPr>
            <a:picLocks noChangeAspect="1"/>
          </p:cNvPicPr>
          <p:nvPr/>
        </p:nvPicPr>
        <p:blipFill>
          <a:blip r:embed="rId13"/>
          <a:srcRect/>
          <a:stretch>
            <a:fillRect/>
          </a:stretch>
        </p:blipFill>
        <p:spPr>
          <a:xfrm rot="1025603">
            <a:off x="-1764819" y="7592620"/>
            <a:ext cx="3529638" cy="5388761"/>
          </a:xfrm>
          <a:prstGeom prst="rect">
            <a:avLst/>
          </a:prstGeom>
        </p:spPr>
      </p:pic>
      <p:pic>
        <p:nvPicPr>
          <p:cNvPr id="29" name="Picture 29"/>
          <p:cNvPicPr>
            <a:picLocks noChangeAspect="1"/>
          </p:cNvPicPr>
          <p:nvPr/>
        </p:nvPicPr>
        <p:blipFill>
          <a:blip r:embed="rId14"/>
          <a:srcRect/>
          <a:stretch>
            <a:fillRect/>
          </a:stretch>
        </p:blipFill>
        <p:spPr>
          <a:xfrm rot="-4808875">
            <a:off x="-2207868" y="-909253"/>
            <a:ext cx="3944942" cy="3875906"/>
          </a:xfrm>
          <a:prstGeom prst="rect">
            <a:avLst/>
          </a:prstGeom>
        </p:spPr>
      </p:pic>
      <p:grpSp>
        <p:nvGrpSpPr>
          <p:cNvPr id="34" name="Group 9"/>
          <p:cNvGrpSpPr>
            <a:grpSpLocks noChangeAspect="1"/>
          </p:cNvGrpSpPr>
          <p:nvPr/>
        </p:nvGrpSpPr>
        <p:grpSpPr>
          <a:xfrm rot="8993439">
            <a:off x="-4226241" y="1052236"/>
            <a:ext cx="5816163" cy="4028232"/>
            <a:chOff x="0" y="0"/>
            <a:chExt cx="3429000" cy="2374900"/>
          </a:xfrm>
        </p:grpSpPr>
        <p:sp>
          <p:nvSpPr>
            <p:cNvPr id="35" name="Freeform 1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cstate="print"/>
              <a:stretch>
                <a:fillRect t="-278" b="-278"/>
              </a:stretch>
            </a:blipFill>
          </p:spPr>
        </p:sp>
        <p:sp>
          <p:nvSpPr>
            <p:cNvPr id="36" name="Freeform 1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pic>
        <p:nvPicPr>
          <p:cNvPr id="37" name="Picture 12"/>
          <p:cNvPicPr>
            <a:picLocks noChangeAspect="1"/>
          </p:cNvPicPr>
          <p:nvPr/>
        </p:nvPicPr>
        <p:blipFill>
          <a:blip r:embed="rId8"/>
          <a:srcRect/>
          <a:stretch>
            <a:fillRect/>
          </a:stretch>
        </p:blipFill>
        <p:spPr>
          <a:xfrm>
            <a:off x="687970" y="-2692472"/>
            <a:ext cx="16912832" cy="15671945"/>
          </a:xfrm>
          <a:prstGeom prst="rect">
            <a:avLst/>
          </a:prstGeom>
        </p:spPr>
      </p:pic>
      <p:pic>
        <p:nvPicPr>
          <p:cNvPr id="38" name="Picture 28"/>
          <p:cNvPicPr>
            <a:picLocks noChangeAspect="1"/>
          </p:cNvPicPr>
          <p:nvPr/>
        </p:nvPicPr>
        <p:blipFill>
          <a:blip r:embed="rId13"/>
          <a:srcRect/>
          <a:stretch>
            <a:fillRect/>
          </a:stretch>
        </p:blipFill>
        <p:spPr>
          <a:xfrm rot="1025603">
            <a:off x="-1764818" y="7592620"/>
            <a:ext cx="3529638" cy="5388761"/>
          </a:xfrm>
          <a:prstGeom prst="rect">
            <a:avLst/>
          </a:prstGeom>
        </p:spPr>
      </p:pic>
      <p:pic>
        <p:nvPicPr>
          <p:cNvPr id="39" name="Picture 29"/>
          <p:cNvPicPr>
            <a:picLocks noChangeAspect="1"/>
          </p:cNvPicPr>
          <p:nvPr/>
        </p:nvPicPr>
        <p:blipFill>
          <a:blip r:embed="rId14"/>
          <a:srcRect/>
          <a:stretch>
            <a:fillRect/>
          </a:stretch>
        </p:blipFill>
        <p:spPr>
          <a:xfrm rot="-4808875">
            <a:off x="-2207867" y="-909253"/>
            <a:ext cx="3944942" cy="3875906"/>
          </a:xfrm>
          <a:prstGeom prst="rect">
            <a:avLst/>
          </a:prstGeom>
        </p:spPr>
      </p:pic>
      <p:pic>
        <p:nvPicPr>
          <p:cNvPr id="30" name="Picture 29"/>
          <p:cNvPicPr>
            <a:picLocks noChangeAspect="1"/>
          </p:cNvPicPr>
          <p:nvPr/>
        </p:nvPicPr>
        <p:blipFill rotWithShape="1">
          <a:blip r:embed="rId15"/>
          <a:srcRect l="30088" r="30673"/>
          <a:stretch/>
        </p:blipFill>
        <p:spPr>
          <a:xfrm>
            <a:off x="4645424" y="-134844"/>
            <a:ext cx="8165417" cy="11699702"/>
          </a:xfrm>
          <a:prstGeom prst="rect">
            <a:avLst/>
          </a:prstGeom>
        </p:spPr>
      </p:pic>
    </p:spTree>
    <p:extLst>
      <p:ext uri="{BB962C8B-B14F-4D97-AF65-F5344CB8AC3E}">
        <p14:creationId xmlns:p14="http://schemas.microsoft.com/office/powerpoint/2010/main" val="403759368"/>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a:grpSpLocks noChangeAspect="1"/>
          </p:cNvGrpSpPr>
          <p:nvPr/>
        </p:nvGrpSpPr>
        <p:grpSpPr>
          <a:xfrm rot="6608963">
            <a:off x="-725625" y="7155042"/>
            <a:ext cx="3393915" cy="5044715"/>
            <a:chOff x="0" y="0"/>
            <a:chExt cx="3175000" cy="4719320"/>
          </a:xfrm>
        </p:grpSpPr>
        <p:sp>
          <p:nvSpPr>
            <p:cNvPr id="12" name="Freeform 11"/>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sp>
        <p:sp>
          <p:nvSpPr>
            <p:cNvPr id="13" name="Freeform 12"/>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sp>
      </p:grpSp>
      <p:pic>
        <p:nvPicPr>
          <p:cNvPr id="8" name="Picture 11"/>
          <p:cNvPicPr>
            <a:picLocks noChangeAspect="1"/>
          </p:cNvPicPr>
          <p:nvPr/>
        </p:nvPicPr>
        <p:blipFill>
          <a:blip r:embed="rId5"/>
          <a:srcRect/>
          <a:stretch>
            <a:fillRect/>
          </a:stretch>
        </p:blipFill>
        <p:spPr>
          <a:xfrm rot="8718388">
            <a:off x="11706094" y="6808311"/>
            <a:ext cx="12128005" cy="7794293"/>
          </a:xfrm>
          <a:prstGeom prst="rect">
            <a:avLst/>
          </a:prstGeom>
        </p:spPr>
      </p:pic>
      <p:pic>
        <p:nvPicPr>
          <p:cNvPr id="4" name="Picture 18"/>
          <p:cNvPicPr>
            <a:picLocks noChangeAspect="1"/>
          </p:cNvPicPr>
          <p:nvPr/>
        </p:nvPicPr>
        <p:blipFill>
          <a:blip r:embed="rId6"/>
          <a:srcRect/>
          <a:stretch>
            <a:fillRect/>
          </a:stretch>
        </p:blipFill>
        <p:spPr>
          <a:xfrm>
            <a:off x="-1295400" y="549442"/>
            <a:ext cx="10668000" cy="1272895"/>
          </a:xfrm>
          <a:prstGeom prst="rect">
            <a:avLst/>
          </a:prstGeom>
        </p:spPr>
      </p:pic>
      <p:sp>
        <p:nvSpPr>
          <p:cNvPr id="2" name="TextBox 6"/>
          <p:cNvSpPr txBox="1"/>
          <p:nvPr/>
        </p:nvSpPr>
        <p:spPr>
          <a:xfrm>
            <a:off x="457200" y="571500"/>
            <a:ext cx="8382000" cy="923330"/>
          </a:xfrm>
          <a:prstGeom prst="rect">
            <a:avLst/>
          </a:prstGeom>
        </p:spPr>
        <p:txBody>
          <a:bodyPr wrap="square" lIns="0" tIns="0" rIns="0" bIns="0" rtlCol="0" anchor="t">
            <a:spAutoFit/>
          </a:bodyPr>
          <a:lstStyle/>
          <a:p>
            <a:pPr algn="just">
              <a:lnSpc>
                <a:spcPts val="7219"/>
              </a:lnSpc>
            </a:pPr>
            <a:r>
              <a:rPr lang="en-US" sz="4800" b="1" spc="256" dirty="0">
                <a:solidFill>
                  <a:srgbClr val="605048"/>
                </a:solidFill>
                <a:latin typeface="Times New Roman" panose="02020603050405020304" pitchFamily="18" charset="0"/>
                <a:cs typeface="Times New Roman" panose="02020603050405020304" pitchFamily="18" charset="0"/>
              </a:rPr>
              <a:t>a</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Khái</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niệm</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truyện</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lịch</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sử</a:t>
            </a:r>
            <a:endParaRPr lang="en-US" sz="4800" b="1" spc="256" dirty="0">
              <a:solidFill>
                <a:srgbClr val="605048"/>
              </a:solidFill>
              <a:latin typeface="Times New Roman" panose="02020603050405020304" pitchFamily="18" charset="0"/>
              <a:cs typeface="Times New Roman" panose="02020603050405020304" pitchFamily="18" charset="0"/>
            </a:endParaRPr>
          </a:p>
        </p:txBody>
      </p:sp>
      <p:sp>
        <p:nvSpPr>
          <p:cNvPr id="3" name="TextBox 6"/>
          <p:cNvSpPr txBox="1"/>
          <p:nvPr/>
        </p:nvSpPr>
        <p:spPr>
          <a:xfrm>
            <a:off x="647700" y="2324100"/>
            <a:ext cx="8458200" cy="3693319"/>
          </a:xfrm>
          <a:prstGeom prst="rect">
            <a:avLst/>
          </a:prstGeom>
        </p:spPr>
        <p:txBody>
          <a:bodyPr wrap="square" lIns="0" tIns="0" rIns="0" bIns="0" rtlCol="0" anchor="t">
            <a:spAutoFit/>
          </a:bodyPr>
          <a:lstStyle/>
          <a:p>
            <a:pPr algn="just">
              <a:lnSpc>
                <a:spcPts val="7219"/>
              </a:lnSpc>
            </a:pP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Truyện</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lịch</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sử</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là</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tác</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phẩm</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truyện</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tái</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hiện</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những</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sự</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kiện</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nhân</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vật</a:t>
            </a:r>
            <a:r>
              <a:rPr lang="en-US" sz="4400" spc="256" dirty="0" smtClean="0">
                <a:solidFill>
                  <a:srgbClr val="FF0000"/>
                </a:solidFill>
                <a:latin typeface="Times New Roman" panose="02020603050405020304" pitchFamily="18" charset="0"/>
                <a:cs typeface="Times New Roman" panose="02020603050405020304" pitchFamily="18" charset="0"/>
              </a:rPr>
              <a:t> ở </a:t>
            </a:r>
            <a:r>
              <a:rPr lang="en-US" sz="4400" spc="256" dirty="0" err="1" smtClean="0">
                <a:solidFill>
                  <a:srgbClr val="FF0000"/>
                </a:solidFill>
                <a:latin typeface="Times New Roman" panose="02020603050405020304" pitchFamily="18" charset="0"/>
                <a:cs typeface="Times New Roman" panose="02020603050405020304" pitchFamily="18" charset="0"/>
              </a:rPr>
              <a:t>một</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thời</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kì</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một</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giai</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đoạn</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lịch</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sử</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cụ</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thể</a:t>
            </a:r>
            <a:r>
              <a:rPr lang="en-US" sz="4400" spc="256" dirty="0" smtClean="0">
                <a:solidFill>
                  <a:srgbClr val="FF0000"/>
                </a:solidFill>
                <a:latin typeface="Times New Roman" panose="02020603050405020304" pitchFamily="18" charset="0"/>
                <a:cs typeface="Times New Roman" panose="02020603050405020304" pitchFamily="18" charset="0"/>
              </a:rPr>
              <a:t>. </a:t>
            </a:r>
            <a:endParaRPr lang="en-US" sz="4400" spc="256"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7"/>
          <a:stretch>
            <a:fillRect/>
          </a:stretch>
        </p:blipFill>
        <p:spPr>
          <a:xfrm>
            <a:off x="9739019" y="370974"/>
            <a:ext cx="4785360" cy="6644516"/>
          </a:xfrm>
          <a:prstGeom prst="rect">
            <a:avLst/>
          </a:prstGeom>
        </p:spPr>
      </p:pic>
      <p:pic>
        <p:nvPicPr>
          <p:cNvPr id="1026" name="Picture 2" descr="Tiêu Sơn Tráng Sĩ | Tải Sách Miễn Phí, Đọc Sách Onli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877800" y="3390900"/>
            <a:ext cx="5029200" cy="62865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p:cNvPicPr>
            <a:picLocks noChangeAspect="1"/>
          </p:cNvPicPr>
          <p:nvPr/>
        </p:nvPicPr>
        <p:blipFill>
          <a:blip r:embed="rId9"/>
          <a:srcRect/>
          <a:stretch>
            <a:fillRect/>
          </a:stretch>
        </p:blipFill>
        <p:spPr>
          <a:xfrm rot="20991116">
            <a:off x="10287000" y="7015490"/>
            <a:ext cx="3318508" cy="4047821"/>
          </a:xfrm>
          <a:prstGeom prst="rect">
            <a:avLst/>
          </a:prstGeom>
        </p:spPr>
      </p:pic>
    </p:spTree>
    <p:extLst>
      <p:ext uri="{BB962C8B-B14F-4D97-AF65-F5344CB8AC3E}">
        <p14:creationId xmlns:p14="http://schemas.microsoft.com/office/powerpoint/2010/main" val="20658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p:nvPr/>
        </p:nvSpPr>
        <p:spPr>
          <a:xfrm>
            <a:off x="613479" y="2482274"/>
            <a:ext cx="3958522" cy="2769989"/>
          </a:xfrm>
          <a:prstGeom prst="rect">
            <a:avLst/>
          </a:prstGeom>
          <a:ln>
            <a:noFill/>
            <a:prstDash val="lgDash"/>
          </a:ln>
        </p:spPr>
        <p:txBody>
          <a:bodyPr wrap="square" lIns="0" tIns="0" rIns="0" bIns="0" rtlCol="0" anchor="t">
            <a:spAutoFit/>
          </a:bodyPr>
          <a:lstStyle/>
          <a:p>
            <a:pPr algn="just">
              <a:lnSpc>
                <a:spcPts val="7219"/>
              </a:lnSpc>
            </a:pPr>
            <a:r>
              <a:rPr lang="en-US" sz="4200" spc="256" dirty="0" err="1" smtClean="0">
                <a:solidFill>
                  <a:srgbClr val="605048"/>
                </a:solidFill>
                <a:latin typeface="Times New Roman" panose="02020603050405020304" pitchFamily="18" charset="0"/>
                <a:cs typeface="Times New Roman" panose="02020603050405020304" pitchFamily="18" charset="0"/>
              </a:rPr>
              <a:t>Tình</a:t>
            </a:r>
            <a:r>
              <a:rPr lang="en-US" sz="4200" spc="256" dirty="0" smtClean="0">
                <a:solidFill>
                  <a:srgbClr val="605048"/>
                </a:solidFill>
                <a:latin typeface="Times New Roman" panose="02020603050405020304" pitchFamily="18" charset="0"/>
                <a:cs typeface="Times New Roman" panose="02020603050405020304" pitchFamily="18" charset="0"/>
              </a:rPr>
              <a:t> </a:t>
            </a:r>
            <a:r>
              <a:rPr lang="en-US" sz="4200" spc="256" dirty="0" err="1" smtClean="0">
                <a:solidFill>
                  <a:srgbClr val="605048"/>
                </a:solidFill>
                <a:latin typeface="Times New Roman" panose="02020603050405020304" pitchFamily="18" charset="0"/>
                <a:cs typeface="Times New Roman" panose="02020603050405020304" pitchFamily="18" charset="0"/>
              </a:rPr>
              <a:t>hình</a:t>
            </a:r>
            <a:r>
              <a:rPr lang="en-US" sz="4200" spc="256" dirty="0" smtClean="0">
                <a:solidFill>
                  <a:srgbClr val="605048"/>
                </a:solidFill>
                <a:latin typeface="Times New Roman" panose="02020603050405020304" pitchFamily="18" charset="0"/>
                <a:cs typeface="Times New Roman" panose="02020603050405020304" pitchFamily="18" charset="0"/>
              </a:rPr>
              <a:t> </a:t>
            </a:r>
            <a:r>
              <a:rPr lang="en-US" sz="4200" spc="256" dirty="0" err="1" smtClean="0">
                <a:solidFill>
                  <a:srgbClr val="605048"/>
                </a:solidFill>
                <a:latin typeface="Times New Roman" panose="02020603050405020304" pitchFamily="18" charset="0"/>
                <a:cs typeface="Times New Roman" panose="02020603050405020304" pitchFamily="18" charset="0"/>
              </a:rPr>
              <a:t>chính</a:t>
            </a:r>
            <a:r>
              <a:rPr lang="en-US" sz="4200" spc="256" dirty="0" smtClean="0">
                <a:solidFill>
                  <a:srgbClr val="605048"/>
                </a:solidFill>
                <a:latin typeface="Times New Roman" panose="02020603050405020304" pitchFamily="18" charset="0"/>
                <a:cs typeface="Times New Roman" panose="02020603050405020304" pitchFamily="18" charset="0"/>
              </a:rPr>
              <a:t> </a:t>
            </a:r>
            <a:r>
              <a:rPr lang="en-US" sz="4200" spc="256" dirty="0" err="1" smtClean="0">
                <a:solidFill>
                  <a:srgbClr val="605048"/>
                </a:solidFill>
                <a:latin typeface="Times New Roman" panose="02020603050405020304" pitchFamily="18" charset="0"/>
                <a:cs typeface="Times New Roman" panose="02020603050405020304" pitchFamily="18" charset="0"/>
              </a:rPr>
              <a:t>trị</a:t>
            </a:r>
            <a:r>
              <a:rPr lang="en-US" sz="4200" spc="256" dirty="0" smtClean="0">
                <a:solidFill>
                  <a:srgbClr val="605048"/>
                </a:solidFill>
                <a:latin typeface="Times New Roman" panose="02020603050405020304" pitchFamily="18" charset="0"/>
                <a:cs typeface="Times New Roman" panose="02020603050405020304" pitchFamily="18" charset="0"/>
              </a:rPr>
              <a:t> </a:t>
            </a:r>
            <a:r>
              <a:rPr lang="en-US" sz="4200" spc="256" dirty="0" err="1" smtClean="0">
                <a:solidFill>
                  <a:srgbClr val="605048"/>
                </a:solidFill>
                <a:latin typeface="Times New Roman" panose="02020603050405020304" pitchFamily="18" charset="0"/>
                <a:cs typeface="Times New Roman" panose="02020603050405020304" pitchFamily="18" charset="0"/>
              </a:rPr>
              <a:t>của</a:t>
            </a:r>
            <a:r>
              <a:rPr lang="en-US" sz="4200" spc="256" dirty="0" smtClean="0">
                <a:solidFill>
                  <a:srgbClr val="605048"/>
                </a:solidFill>
                <a:latin typeface="Times New Roman" panose="02020603050405020304" pitchFamily="18" charset="0"/>
                <a:cs typeface="Times New Roman" panose="02020603050405020304" pitchFamily="18" charset="0"/>
              </a:rPr>
              <a:t> </a:t>
            </a:r>
            <a:r>
              <a:rPr lang="en-US" sz="4200" spc="256" dirty="0" err="1" smtClean="0">
                <a:solidFill>
                  <a:srgbClr val="605048"/>
                </a:solidFill>
                <a:latin typeface="Times New Roman" panose="02020603050405020304" pitchFamily="18" charset="0"/>
                <a:cs typeface="Times New Roman" panose="02020603050405020304" pitchFamily="18" charset="0"/>
              </a:rPr>
              <a:t>quốc</a:t>
            </a:r>
            <a:r>
              <a:rPr lang="en-US" sz="4200" spc="256" dirty="0" smtClean="0">
                <a:solidFill>
                  <a:srgbClr val="605048"/>
                </a:solidFill>
                <a:latin typeface="Times New Roman" panose="02020603050405020304" pitchFamily="18" charset="0"/>
                <a:cs typeface="Times New Roman" panose="02020603050405020304" pitchFamily="18" charset="0"/>
              </a:rPr>
              <a:t> </a:t>
            </a:r>
            <a:r>
              <a:rPr lang="en-US" sz="4200" spc="256" dirty="0" err="1" smtClean="0">
                <a:solidFill>
                  <a:srgbClr val="605048"/>
                </a:solidFill>
                <a:latin typeface="Times New Roman" panose="02020603050405020304" pitchFamily="18" charset="0"/>
                <a:cs typeface="Times New Roman" panose="02020603050405020304" pitchFamily="18" charset="0"/>
              </a:rPr>
              <a:t>gia</a:t>
            </a:r>
            <a:r>
              <a:rPr lang="en-US" sz="4200" spc="256" dirty="0" smtClean="0">
                <a:solidFill>
                  <a:srgbClr val="605048"/>
                </a:solidFill>
                <a:latin typeface="Times New Roman" panose="02020603050405020304" pitchFamily="18" charset="0"/>
                <a:cs typeface="Times New Roman" panose="02020603050405020304" pitchFamily="18" charset="0"/>
              </a:rPr>
              <a:t>, </a:t>
            </a:r>
            <a:r>
              <a:rPr lang="en-US" sz="4200" spc="256" dirty="0" err="1" smtClean="0">
                <a:solidFill>
                  <a:srgbClr val="605048"/>
                </a:solidFill>
                <a:latin typeface="Times New Roman" panose="02020603050405020304" pitchFamily="18" charset="0"/>
                <a:cs typeface="Times New Roman" panose="02020603050405020304" pitchFamily="18" charset="0"/>
              </a:rPr>
              <a:t>dân</a:t>
            </a:r>
            <a:r>
              <a:rPr lang="en-US" sz="4200" spc="256" dirty="0" smtClean="0">
                <a:solidFill>
                  <a:srgbClr val="605048"/>
                </a:solidFill>
                <a:latin typeface="Times New Roman" panose="02020603050405020304" pitchFamily="18" charset="0"/>
                <a:cs typeface="Times New Roman" panose="02020603050405020304" pitchFamily="18" charset="0"/>
              </a:rPr>
              <a:t> </a:t>
            </a:r>
            <a:r>
              <a:rPr lang="en-US" sz="4200" spc="256" dirty="0" err="1" smtClean="0">
                <a:solidFill>
                  <a:srgbClr val="605048"/>
                </a:solidFill>
                <a:latin typeface="Times New Roman" panose="02020603050405020304" pitchFamily="18" charset="0"/>
                <a:cs typeface="Times New Roman" panose="02020603050405020304" pitchFamily="18" charset="0"/>
              </a:rPr>
              <a:t>tộc</a:t>
            </a:r>
            <a:r>
              <a:rPr lang="en-US" sz="4200" spc="256" dirty="0">
                <a:solidFill>
                  <a:srgbClr val="605048"/>
                </a:solidFill>
                <a:latin typeface="Times New Roman" panose="02020603050405020304" pitchFamily="18" charset="0"/>
                <a:cs typeface="Times New Roman" panose="02020603050405020304" pitchFamily="18" charset="0"/>
              </a:rPr>
              <a:t>.</a:t>
            </a:r>
          </a:p>
        </p:txBody>
      </p:sp>
      <p:sp>
        <p:nvSpPr>
          <p:cNvPr id="6" name="TextBox 6"/>
          <p:cNvSpPr txBox="1"/>
          <p:nvPr/>
        </p:nvSpPr>
        <p:spPr>
          <a:xfrm>
            <a:off x="713211" y="8130004"/>
            <a:ext cx="8479582" cy="1846659"/>
          </a:xfrm>
          <a:prstGeom prst="rect">
            <a:avLst/>
          </a:prstGeom>
        </p:spPr>
        <p:txBody>
          <a:bodyPr wrap="square" lIns="0" tIns="0" rIns="0" bIns="0" rtlCol="0" anchor="t">
            <a:spAutoFit/>
          </a:bodyPr>
          <a:lstStyle/>
          <a:p>
            <a:pPr algn="just">
              <a:lnSpc>
                <a:spcPts val="7219"/>
              </a:lnSpc>
            </a:pPr>
            <a:r>
              <a:rPr lang="en-US" sz="4400" spc="256" dirty="0" err="1">
                <a:solidFill>
                  <a:srgbClr val="605048"/>
                </a:solidFill>
                <a:latin typeface="Times New Roman" panose="02020603050405020304" pitchFamily="18" charset="0"/>
                <a:cs typeface="Times New Roman" panose="02020603050405020304" pitchFamily="18" charset="0"/>
              </a:rPr>
              <a:t>L</a:t>
            </a:r>
            <a:r>
              <a:rPr lang="en-US" sz="4400" spc="256" dirty="0" err="1" smtClean="0">
                <a:solidFill>
                  <a:srgbClr val="605048"/>
                </a:solidFill>
                <a:latin typeface="Times New Roman" panose="02020603050405020304" pitchFamily="18" charset="0"/>
                <a:cs typeface="Times New Roman" panose="02020603050405020304" pitchFamily="18" charset="0"/>
              </a:rPr>
              <a:t>à</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các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yếu</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tố</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cơ</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bản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tạo</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nên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bối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cảnh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lịch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sử</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của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câu</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chuyện</a:t>
            </a:r>
            <a:r>
              <a:rPr lang="en-US" sz="4400" spc="256" dirty="0" smtClean="0">
                <a:solidFill>
                  <a:srgbClr val="605048"/>
                </a:solidFill>
                <a:latin typeface="Times New Roman" panose="02020603050405020304" pitchFamily="18" charset="0"/>
                <a:cs typeface="Times New Roman" panose="02020603050405020304" pitchFamily="18" charset="0"/>
              </a:rPr>
              <a:t>. </a:t>
            </a:r>
            <a:endParaRPr lang="en-US" sz="4400" spc="256" dirty="0">
              <a:solidFill>
                <a:srgbClr val="605048"/>
              </a:solidFill>
              <a:latin typeface="Times New Roman" panose="02020603050405020304" pitchFamily="18" charset="0"/>
              <a:cs typeface="Times New Roman" panose="02020603050405020304" pitchFamily="18" charset="0"/>
            </a:endParaRPr>
          </a:p>
        </p:txBody>
      </p:sp>
      <p:sp>
        <p:nvSpPr>
          <p:cNvPr id="9" name="TextBox 6"/>
          <p:cNvSpPr txBox="1"/>
          <p:nvPr/>
        </p:nvSpPr>
        <p:spPr>
          <a:xfrm>
            <a:off x="5568436" y="2505134"/>
            <a:ext cx="3383586" cy="2769989"/>
          </a:xfrm>
          <a:prstGeom prst="rect">
            <a:avLst/>
          </a:prstGeom>
          <a:ln>
            <a:noFill/>
            <a:prstDash val="lgDash"/>
          </a:ln>
        </p:spPr>
        <p:txBody>
          <a:bodyPr wrap="square" lIns="0" tIns="0" rIns="0" bIns="0" rtlCol="0" anchor="t">
            <a:spAutoFit/>
          </a:bodyPr>
          <a:lstStyle/>
          <a:p>
            <a:pPr algn="just">
              <a:lnSpc>
                <a:spcPts val="7219"/>
              </a:lnSpc>
            </a:pPr>
            <a:r>
              <a:rPr lang="en-US" sz="4200" spc="256" dirty="0" err="1">
                <a:solidFill>
                  <a:srgbClr val="605048"/>
                </a:solidFill>
                <a:latin typeface="Times New Roman" panose="02020603050405020304" pitchFamily="18" charset="0"/>
                <a:cs typeface="Times New Roman" panose="02020603050405020304" pitchFamily="18" charset="0"/>
              </a:rPr>
              <a:t>K</a:t>
            </a:r>
            <a:r>
              <a:rPr lang="en-US" sz="4200" spc="256" dirty="0" err="1" smtClean="0">
                <a:solidFill>
                  <a:srgbClr val="605048"/>
                </a:solidFill>
                <a:latin typeface="Times New Roman" panose="02020603050405020304" pitchFamily="18" charset="0"/>
                <a:cs typeface="Times New Roman" panose="02020603050405020304" pitchFamily="18" charset="0"/>
              </a:rPr>
              <a:t>hung</a:t>
            </a:r>
            <a:r>
              <a:rPr lang="en-US" sz="4200" spc="256" dirty="0" smtClean="0">
                <a:solidFill>
                  <a:srgbClr val="605048"/>
                </a:solidFill>
                <a:latin typeface="Times New Roman" panose="02020603050405020304" pitchFamily="18" charset="0"/>
                <a:cs typeface="Times New Roman" panose="02020603050405020304" pitchFamily="18" charset="0"/>
              </a:rPr>
              <a:t> </a:t>
            </a:r>
            <a:r>
              <a:rPr lang="en-US" sz="4200" spc="256" dirty="0" err="1" smtClean="0">
                <a:solidFill>
                  <a:srgbClr val="605048"/>
                </a:solidFill>
                <a:latin typeface="Times New Roman" panose="02020603050405020304" pitchFamily="18" charset="0"/>
                <a:cs typeface="Times New Roman" panose="02020603050405020304" pitchFamily="18" charset="0"/>
              </a:rPr>
              <a:t>cảnh</a:t>
            </a:r>
            <a:r>
              <a:rPr lang="en-US" sz="4200" spc="256" dirty="0" smtClean="0">
                <a:solidFill>
                  <a:srgbClr val="605048"/>
                </a:solidFill>
                <a:latin typeface="Times New Roman" panose="02020603050405020304" pitchFamily="18" charset="0"/>
                <a:cs typeface="Times New Roman" panose="02020603050405020304" pitchFamily="18" charset="0"/>
              </a:rPr>
              <a:t> </a:t>
            </a:r>
            <a:r>
              <a:rPr lang="en-US" sz="4200" spc="256" dirty="0" err="1" smtClean="0">
                <a:solidFill>
                  <a:srgbClr val="605048"/>
                </a:solidFill>
                <a:latin typeface="Times New Roman" panose="02020603050405020304" pitchFamily="18" charset="0"/>
                <a:cs typeface="Times New Roman" panose="02020603050405020304" pitchFamily="18" charset="0"/>
              </a:rPr>
              <a:t>sinh</a:t>
            </a:r>
            <a:r>
              <a:rPr lang="en-US" sz="4200" spc="256" dirty="0" smtClean="0">
                <a:solidFill>
                  <a:srgbClr val="605048"/>
                </a:solidFill>
                <a:latin typeface="Times New Roman" panose="02020603050405020304" pitchFamily="18" charset="0"/>
                <a:cs typeface="Times New Roman" panose="02020603050405020304" pitchFamily="18" charset="0"/>
              </a:rPr>
              <a:t> </a:t>
            </a:r>
            <a:r>
              <a:rPr lang="en-US" sz="4200" spc="256" dirty="0" err="1" smtClean="0">
                <a:solidFill>
                  <a:srgbClr val="605048"/>
                </a:solidFill>
                <a:latin typeface="Times New Roman" panose="02020603050405020304" pitchFamily="18" charset="0"/>
                <a:cs typeface="Times New Roman" panose="02020603050405020304" pitchFamily="18" charset="0"/>
              </a:rPr>
              <a:t>hoạt</a:t>
            </a:r>
            <a:r>
              <a:rPr lang="en-US" sz="4200" spc="256" dirty="0" smtClean="0">
                <a:solidFill>
                  <a:srgbClr val="605048"/>
                </a:solidFill>
                <a:latin typeface="Times New Roman" panose="02020603050405020304" pitchFamily="18" charset="0"/>
                <a:cs typeface="Times New Roman" panose="02020603050405020304" pitchFamily="18" charset="0"/>
              </a:rPr>
              <a:t> </a:t>
            </a:r>
            <a:r>
              <a:rPr lang="en-US" sz="4200" spc="256" dirty="0" err="1" smtClean="0">
                <a:solidFill>
                  <a:srgbClr val="605048"/>
                </a:solidFill>
                <a:latin typeface="Times New Roman" panose="02020603050405020304" pitchFamily="18" charset="0"/>
                <a:cs typeface="Times New Roman" panose="02020603050405020304" pitchFamily="18" charset="0"/>
              </a:rPr>
              <a:t>của</a:t>
            </a:r>
            <a:r>
              <a:rPr lang="en-US" sz="4200" spc="256" dirty="0" smtClean="0">
                <a:solidFill>
                  <a:srgbClr val="605048"/>
                </a:solidFill>
                <a:latin typeface="Times New Roman" panose="02020603050405020304" pitchFamily="18" charset="0"/>
                <a:cs typeface="Times New Roman" panose="02020603050405020304" pitchFamily="18" charset="0"/>
              </a:rPr>
              <a:t> con </a:t>
            </a:r>
            <a:r>
              <a:rPr lang="en-US" sz="4200" spc="256" dirty="0" err="1" smtClean="0">
                <a:solidFill>
                  <a:srgbClr val="605048"/>
                </a:solidFill>
                <a:latin typeface="Times New Roman" panose="02020603050405020304" pitchFamily="18" charset="0"/>
                <a:cs typeface="Times New Roman" panose="02020603050405020304" pitchFamily="18" charset="0"/>
              </a:rPr>
              <a:t>người</a:t>
            </a:r>
            <a:endParaRPr lang="en-US" sz="4200" spc="256" dirty="0">
              <a:solidFill>
                <a:srgbClr val="605048"/>
              </a:solidFill>
              <a:latin typeface="Times New Roman" panose="02020603050405020304" pitchFamily="18" charset="0"/>
              <a:cs typeface="Times New Roman" panose="02020603050405020304" pitchFamily="18" charset="0"/>
            </a:endParaRPr>
          </a:p>
        </p:txBody>
      </p:sp>
      <p:pic>
        <p:nvPicPr>
          <p:cNvPr id="11"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645775" y="5252263"/>
            <a:ext cx="4614454" cy="2877741"/>
          </a:xfrm>
          <a:prstGeom prst="rect">
            <a:avLst/>
          </a:prstGeom>
        </p:spPr>
      </p:pic>
      <p:cxnSp>
        <p:nvCxnSpPr>
          <p:cNvPr id="13" name="Straight Connector 12"/>
          <p:cNvCxnSpPr/>
          <p:nvPr/>
        </p:nvCxnSpPr>
        <p:spPr>
          <a:xfrm>
            <a:off x="10058400" y="2737663"/>
            <a:ext cx="0" cy="7239000"/>
          </a:xfrm>
          <a:prstGeom prst="line">
            <a:avLst/>
          </a:prstGeom>
          <a:ln w="381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5" name="TextBox 6"/>
          <p:cNvSpPr txBox="1"/>
          <p:nvPr/>
        </p:nvSpPr>
        <p:spPr>
          <a:xfrm>
            <a:off x="10713720" y="2482274"/>
            <a:ext cx="6736080" cy="6463308"/>
          </a:xfrm>
          <a:prstGeom prst="rect">
            <a:avLst/>
          </a:prstGeom>
        </p:spPr>
        <p:txBody>
          <a:bodyPr wrap="square" lIns="0" tIns="0" rIns="0" bIns="0" rtlCol="0" anchor="t">
            <a:spAutoFit/>
          </a:bodyPr>
          <a:lstStyle/>
          <a:p>
            <a:pPr algn="just">
              <a:lnSpc>
                <a:spcPts val="7219"/>
              </a:lnSpc>
            </a:pPr>
            <a:r>
              <a:rPr lang="en-US" sz="4400" spc="256" dirty="0" err="1" smtClean="0">
                <a:solidFill>
                  <a:srgbClr val="605048"/>
                </a:solidFill>
                <a:latin typeface="Times New Roman" panose="02020603050405020304" pitchFamily="18" charset="0"/>
                <a:cs typeface="Times New Roman" panose="02020603050405020304" pitchFamily="18" charset="0"/>
              </a:rPr>
              <a:t>Nhờ</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khả</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năng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tưởng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tượng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hư</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cấu</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và</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cách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miêu</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tả</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của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nhà</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văn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bối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cảnh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của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một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thời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đại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trong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quá</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khứ</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trở</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nên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sống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động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như</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đang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diễn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ra.</a:t>
            </a:r>
            <a:endParaRPr lang="en-US" sz="4400" spc="256" dirty="0">
              <a:solidFill>
                <a:srgbClr val="605048"/>
              </a:solidFill>
              <a:latin typeface="Times New Roman" panose="02020603050405020304" pitchFamily="18" charset="0"/>
              <a:cs typeface="Times New Roman" panose="02020603050405020304" pitchFamily="18" charset="0"/>
            </a:endParaRPr>
          </a:p>
        </p:txBody>
      </p:sp>
      <p:pic>
        <p:nvPicPr>
          <p:cNvPr id="16" name="Picture 17"/>
          <p:cNvPicPr>
            <a:picLocks noChangeAspect="1"/>
          </p:cNvPicPr>
          <p:nvPr/>
        </p:nvPicPr>
        <p:blipFill>
          <a:blip r:embed="rId10"/>
          <a:srcRect/>
          <a:stretch>
            <a:fillRect/>
          </a:stretch>
        </p:blipFill>
        <p:spPr>
          <a:xfrm rot="17128197">
            <a:off x="15174919" y="6736058"/>
            <a:ext cx="4731631" cy="7101886"/>
          </a:xfrm>
          <a:prstGeom prst="rect">
            <a:avLst/>
          </a:prstGeom>
        </p:spPr>
      </p:pic>
      <p:pic>
        <p:nvPicPr>
          <p:cNvPr id="17" name="Picture 10"/>
          <p:cNvPicPr>
            <a:picLocks noChangeAspect="1"/>
          </p:cNvPicPr>
          <p:nvPr/>
        </p:nvPicPr>
        <p:blipFill>
          <a:blip r:embed="rId11"/>
          <a:srcRect/>
          <a:stretch>
            <a:fillRect/>
          </a:stretch>
        </p:blipFill>
        <p:spPr>
          <a:xfrm rot="-3077383">
            <a:off x="16147943" y="-1199550"/>
            <a:ext cx="3529638" cy="5388761"/>
          </a:xfrm>
          <a:prstGeom prst="rect">
            <a:avLst/>
          </a:prstGeom>
        </p:spPr>
      </p:pic>
      <p:pic>
        <p:nvPicPr>
          <p:cNvPr id="18" name="Picture 18"/>
          <p:cNvPicPr>
            <a:picLocks noChangeAspect="1"/>
          </p:cNvPicPr>
          <p:nvPr/>
        </p:nvPicPr>
        <p:blipFill>
          <a:blip r:embed="rId12"/>
          <a:srcRect/>
          <a:stretch>
            <a:fillRect/>
          </a:stretch>
        </p:blipFill>
        <p:spPr>
          <a:xfrm>
            <a:off x="-1295400" y="549442"/>
            <a:ext cx="10668000" cy="1272895"/>
          </a:xfrm>
          <a:prstGeom prst="rect">
            <a:avLst/>
          </a:prstGeom>
        </p:spPr>
      </p:pic>
      <p:sp>
        <p:nvSpPr>
          <p:cNvPr id="19" name="TextBox 6"/>
          <p:cNvSpPr txBox="1"/>
          <p:nvPr/>
        </p:nvSpPr>
        <p:spPr>
          <a:xfrm>
            <a:off x="457200" y="571500"/>
            <a:ext cx="8382000" cy="923330"/>
          </a:xfrm>
          <a:prstGeom prst="rect">
            <a:avLst/>
          </a:prstGeom>
        </p:spPr>
        <p:txBody>
          <a:bodyPr wrap="square" lIns="0" tIns="0" rIns="0" bIns="0" rtlCol="0" anchor="t">
            <a:spAutoFit/>
          </a:bodyPr>
          <a:lstStyle/>
          <a:p>
            <a:pPr algn="just">
              <a:lnSpc>
                <a:spcPts val="7219"/>
              </a:lnSpc>
            </a:pPr>
            <a:r>
              <a:rPr lang="vi-VN" sz="4800" b="1" spc="256" dirty="0" smtClean="0">
                <a:solidFill>
                  <a:srgbClr val="605048"/>
                </a:solidFill>
                <a:latin typeface="Times New Roman" panose="02020603050405020304" pitchFamily="18" charset="0"/>
                <a:cs typeface="Times New Roman" panose="02020603050405020304" pitchFamily="18" charset="0"/>
              </a:rPr>
              <a:t>a</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Khái</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niệm</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truyện</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lịch</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sử</a:t>
            </a:r>
            <a:endParaRPr lang="en-US" sz="4800" b="1" spc="256" dirty="0">
              <a:solidFill>
                <a:srgbClr val="60504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939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p:cNvPicPr>
            <a:picLocks noChangeAspect="1"/>
          </p:cNvPicPr>
          <p:nvPr/>
        </p:nvPicPr>
        <p:blipFill>
          <a:blip r:embed="rId3"/>
          <a:srcRect/>
          <a:stretch>
            <a:fillRect/>
          </a:stretch>
        </p:blipFill>
        <p:spPr>
          <a:xfrm>
            <a:off x="-1295401" y="549442"/>
            <a:ext cx="11841125" cy="1272895"/>
          </a:xfrm>
          <a:prstGeom prst="rect">
            <a:avLst/>
          </a:prstGeom>
        </p:spPr>
      </p:pic>
      <p:sp>
        <p:nvSpPr>
          <p:cNvPr id="2" name="TextBox 6"/>
          <p:cNvSpPr txBox="1"/>
          <p:nvPr/>
        </p:nvSpPr>
        <p:spPr>
          <a:xfrm>
            <a:off x="457199" y="571500"/>
            <a:ext cx="11508665" cy="923330"/>
          </a:xfrm>
          <a:prstGeom prst="rect">
            <a:avLst/>
          </a:prstGeom>
        </p:spPr>
        <p:txBody>
          <a:bodyPr wrap="square" lIns="0" tIns="0" rIns="0" bIns="0" rtlCol="0" anchor="t">
            <a:spAutoFit/>
          </a:bodyPr>
          <a:lstStyle/>
          <a:p>
            <a:pPr algn="just">
              <a:lnSpc>
                <a:spcPts val="7219"/>
              </a:lnSpc>
            </a:pPr>
            <a:r>
              <a:rPr lang="en-US" sz="4800" b="1" spc="256" dirty="0">
                <a:solidFill>
                  <a:srgbClr val="605048"/>
                </a:solidFill>
                <a:latin typeface="Times New Roman" panose="02020603050405020304" pitchFamily="18" charset="0"/>
                <a:cs typeface="Times New Roman" panose="02020603050405020304" pitchFamily="18" charset="0"/>
              </a:rPr>
              <a:t>b</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Cốt</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truyện</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của</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truyện</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lịch</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sử</a:t>
            </a:r>
            <a:endParaRPr lang="en-US" sz="4800" b="1" spc="256" dirty="0">
              <a:solidFill>
                <a:srgbClr val="605048"/>
              </a:solidFill>
              <a:latin typeface="Times New Roman" panose="02020603050405020304" pitchFamily="18" charset="0"/>
              <a:cs typeface="Times New Roman" panose="02020603050405020304" pitchFamily="18" charset="0"/>
            </a:endParaRPr>
          </a:p>
        </p:txBody>
      </p:sp>
      <p:sp>
        <p:nvSpPr>
          <p:cNvPr id="12" name="TextBox 6"/>
          <p:cNvSpPr txBox="1"/>
          <p:nvPr/>
        </p:nvSpPr>
        <p:spPr>
          <a:xfrm>
            <a:off x="457200" y="2324100"/>
            <a:ext cx="17297400" cy="1748107"/>
          </a:xfrm>
          <a:prstGeom prst="rect">
            <a:avLst/>
          </a:prstGeom>
        </p:spPr>
        <p:txBody>
          <a:bodyPr wrap="square" lIns="0" tIns="0" rIns="0" bIns="0" rtlCol="0" anchor="t">
            <a:spAutoFit/>
          </a:bodyPr>
          <a:lstStyle/>
          <a:p>
            <a:pPr algn="just">
              <a:lnSpc>
                <a:spcPts val="7219"/>
              </a:lnSpc>
            </a:pP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Cốt</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truyện</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của</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truyện</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lịch</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sử</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thường</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được</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xây</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dựng</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trên</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cơ</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sở</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các</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sự</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kiện</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đã</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xảy</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ra</a:t>
            </a:r>
            <a:r>
              <a:rPr lang="en-US" sz="4400" b="1" spc="256" dirty="0" err="1">
                <a:solidFill>
                  <a:srgbClr val="FF0000"/>
                </a:solidFill>
                <a:latin typeface="Times New Roman" panose="02020603050405020304" pitchFamily="18" charset="0"/>
                <a:cs typeface="Times New Roman" panose="02020603050405020304" pitchFamily="18" charset="0"/>
              </a:rPr>
              <a:t>.</a:t>
            </a:r>
            <a:r>
              <a:rPr lang="en-US" sz="4400" b="1" spc="256" dirty="0" smtClean="0">
                <a:solidFill>
                  <a:srgbClr val="FF0000"/>
                </a:solidFill>
                <a:latin typeface="Times New Roman" panose="02020603050405020304" pitchFamily="18" charset="0"/>
                <a:cs typeface="Times New Roman" panose="02020603050405020304" pitchFamily="18" charset="0"/>
              </a:rPr>
              <a:t> </a:t>
            </a:r>
            <a:endParaRPr lang="en-US" sz="4400" b="1" spc="256" dirty="0">
              <a:solidFill>
                <a:srgbClr val="FF0000"/>
              </a:solidFill>
              <a:latin typeface="Times New Roman" panose="02020603050405020304" pitchFamily="18" charset="0"/>
              <a:cs typeface="Times New Roman" panose="02020603050405020304" pitchFamily="18" charset="0"/>
            </a:endParaRPr>
          </a:p>
        </p:txBody>
      </p:sp>
      <p:sp>
        <p:nvSpPr>
          <p:cNvPr id="140" name="TextBox 6"/>
          <p:cNvSpPr txBox="1"/>
          <p:nvPr/>
        </p:nvSpPr>
        <p:spPr>
          <a:xfrm>
            <a:off x="12268200" y="4754642"/>
            <a:ext cx="5740764" cy="5539978"/>
          </a:xfrm>
          <a:prstGeom prst="rect">
            <a:avLst/>
          </a:prstGeom>
        </p:spPr>
        <p:txBody>
          <a:bodyPr wrap="square" lIns="0" tIns="0" rIns="0" bIns="0" rtlCol="0" anchor="t">
            <a:spAutoFit/>
          </a:bodyPr>
          <a:lstStyle/>
          <a:p>
            <a:pPr algn="just">
              <a:lnSpc>
                <a:spcPts val="7219"/>
              </a:lnSpc>
            </a:pP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Nhà</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văn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tái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tạo</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hư</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cấu</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sắp</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xếp</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theo</a:t>
            </a:r>
            <a:r>
              <a:rPr lang="en-US" sz="4400" spc="256" dirty="0" smtClean="0">
                <a:solidFill>
                  <a:srgbClr val="605048"/>
                </a:solidFill>
                <a:latin typeface="Times New Roman" panose="02020603050405020304" pitchFamily="18" charset="0"/>
                <a:cs typeface="Times New Roman" panose="02020603050405020304" pitchFamily="18" charset="0"/>
              </a:rPr>
              <a:t> ý </a:t>
            </a:r>
            <a:r>
              <a:rPr lang="en-US" sz="4400" spc="256" dirty="0" err="1" smtClean="0">
                <a:solidFill>
                  <a:srgbClr val="605048"/>
                </a:solidFill>
                <a:latin typeface="Times New Roman" panose="02020603050405020304" pitchFamily="18" charset="0"/>
                <a:cs typeface="Times New Roman" panose="02020603050405020304" pitchFamily="18" charset="0"/>
              </a:rPr>
              <a:t>đồ</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nghệ</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thuật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của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mình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nhằm</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thể</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hiện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một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chủ</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đề</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tư</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tưởng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nào</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đó</a:t>
            </a:r>
            <a:r>
              <a:rPr lang="en-US" sz="4400" spc="256" dirty="0" smtClean="0">
                <a:solidFill>
                  <a:srgbClr val="605048"/>
                </a:solidFill>
                <a:latin typeface="Times New Roman" panose="02020603050405020304" pitchFamily="18" charset="0"/>
                <a:cs typeface="Times New Roman" panose="02020603050405020304" pitchFamily="18" charset="0"/>
              </a:rPr>
              <a:t>.</a:t>
            </a:r>
            <a:endParaRPr lang="en-US" sz="4400" spc="256" dirty="0">
              <a:solidFill>
                <a:srgbClr val="60504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775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0"/>
                                        </p:tgtEl>
                                        <p:attrNameLst>
                                          <p:attrName>style.visibility</p:attrName>
                                        </p:attrNameLst>
                                      </p:cBhvr>
                                      <p:to>
                                        <p:strVal val="visible"/>
                                      </p:to>
                                    </p:set>
                                    <p:animEffect transition="in" filter="barn(inVertical)">
                                      <p:cBhvr>
                                        <p:cTn id="12"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p:cNvPicPr>
            <a:picLocks noChangeAspect="1"/>
          </p:cNvPicPr>
          <p:nvPr/>
        </p:nvPicPr>
        <p:blipFill>
          <a:blip r:embed="rId3"/>
          <a:srcRect/>
          <a:stretch>
            <a:fillRect/>
          </a:stretch>
        </p:blipFill>
        <p:spPr>
          <a:xfrm>
            <a:off x="-1295400" y="549442"/>
            <a:ext cx="12115800" cy="1272895"/>
          </a:xfrm>
          <a:prstGeom prst="rect">
            <a:avLst/>
          </a:prstGeom>
        </p:spPr>
      </p:pic>
      <p:sp>
        <p:nvSpPr>
          <p:cNvPr id="2" name="TextBox 6"/>
          <p:cNvSpPr txBox="1"/>
          <p:nvPr/>
        </p:nvSpPr>
        <p:spPr>
          <a:xfrm>
            <a:off x="457200" y="571500"/>
            <a:ext cx="9448800" cy="923330"/>
          </a:xfrm>
          <a:prstGeom prst="rect">
            <a:avLst/>
          </a:prstGeom>
        </p:spPr>
        <p:txBody>
          <a:bodyPr wrap="square" lIns="0" tIns="0" rIns="0" bIns="0" rtlCol="0" anchor="t">
            <a:spAutoFit/>
          </a:bodyPr>
          <a:lstStyle/>
          <a:p>
            <a:pPr algn="just">
              <a:lnSpc>
                <a:spcPts val="7219"/>
              </a:lnSpc>
            </a:pPr>
            <a:r>
              <a:rPr lang="en-US" sz="4800" b="1" spc="256" dirty="0">
                <a:solidFill>
                  <a:srgbClr val="605048"/>
                </a:solidFill>
                <a:latin typeface="Times New Roman" panose="02020603050405020304" pitchFamily="18" charset="0"/>
                <a:cs typeface="Times New Roman" panose="02020603050405020304" pitchFamily="18" charset="0"/>
              </a:rPr>
              <a:t>c</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Nhân</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vật</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trong</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truyện</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lịch</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sử</a:t>
            </a:r>
            <a:endParaRPr lang="en-US" sz="4800" b="1" spc="256" dirty="0">
              <a:solidFill>
                <a:srgbClr val="605048"/>
              </a:solidFill>
              <a:latin typeface="Times New Roman" panose="02020603050405020304" pitchFamily="18" charset="0"/>
              <a:cs typeface="Times New Roman" panose="02020603050405020304" pitchFamily="18" charset="0"/>
            </a:endParaRPr>
          </a:p>
        </p:txBody>
      </p:sp>
      <p:sp>
        <p:nvSpPr>
          <p:cNvPr id="144" name="TextBox 6"/>
          <p:cNvSpPr txBox="1"/>
          <p:nvPr/>
        </p:nvSpPr>
        <p:spPr>
          <a:xfrm>
            <a:off x="9448800" y="1847522"/>
            <a:ext cx="8001000" cy="2769989"/>
          </a:xfrm>
          <a:prstGeom prst="rect">
            <a:avLst/>
          </a:prstGeom>
        </p:spPr>
        <p:txBody>
          <a:bodyPr wrap="square" lIns="0" tIns="0" rIns="0" bIns="0" rtlCol="0" anchor="t">
            <a:spAutoFit/>
          </a:bodyPr>
          <a:lstStyle/>
          <a:p>
            <a:pPr algn="just">
              <a:lnSpc>
                <a:spcPts val="7219"/>
              </a:lnSpc>
            </a:pPr>
            <a:r>
              <a:rPr lang="en-US" sz="4400" spc="256" dirty="0" smtClean="0">
                <a:latin typeface="Times New Roman" panose="02020603050405020304" pitchFamily="18" charset="0"/>
                <a:cs typeface="Times New Roman" panose="02020603050405020304" pitchFamily="18" charset="0"/>
              </a:rPr>
              <a:t>- </a:t>
            </a:r>
            <a:r>
              <a:rPr lang="en-US" sz="4400" spc="256" dirty="0" err="1" smtClean="0">
                <a:latin typeface="Times New Roman" panose="02020603050405020304" pitchFamily="18" charset="0"/>
                <a:cs typeface="Times New Roman" panose="02020603050405020304" pitchFamily="18" charset="0"/>
              </a:rPr>
              <a:t>Thế</a:t>
            </a:r>
            <a:r>
              <a:rPr lang="en-US" sz="4400" spc="256" dirty="0" smtClean="0">
                <a:latin typeface="Times New Roman" panose="02020603050405020304" pitchFamily="18" charset="0"/>
                <a:cs typeface="Times New Roman" panose="02020603050405020304" pitchFamily="18" charset="0"/>
              </a:rPr>
              <a:t> </a:t>
            </a:r>
            <a:r>
              <a:rPr lang="en-US" sz="4400" spc="256" dirty="0" err="1" smtClean="0">
                <a:latin typeface="Times New Roman" panose="02020603050405020304" pitchFamily="18" charset="0"/>
                <a:cs typeface="Times New Roman" panose="02020603050405020304" pitchFamily="18" charset="0"/>
              </a:rPr>
              <a:t>giới</a:t>
            </a:r>
            <a:r>
              <a:rPr lang="en-US" sz="4400" spc="256" dirty="0" smtClean="0">
                <a:latin typeface="Times New Roman" panose="02020603050405020304" pitchFamily="18" charset="0"/>
                <a:cs typeface="Times New Roman" panose="02020603050405020304" pitchFamily="18" charset="0"/>
              </a:rPr>
              <a:t> </a:t>
            </a:r>
            <a:r>
              <a:rPr lang="en-US" sz="4400" spc="256" dirty="0" err="1" smtClean="0">
                <a:latin typeface="Times New Roman" panose="02020603050405020304" pitchFamily="18" charset="0"/>
                <a:cs typeface="Times New Roman" panose="02020603050405020304" pitchFamily="18" charset="0"/>
              </a:rPr>
              <a:t>nhân</a:t>
            </a:r>
            <a:r>
              <a:rPr lang="en-US" sz="4400" spc="256" dirty="0" smtClean="0">
                <a:latin typeface="Times New Roman" panose="02020603050405020304" pitchFamily="18" charset="0"/>
                <a:cs typeface="Times New Roman" panose="02020603050405020304" pitchFamily="18" charset="0"/>
              </a:rPr>
              <a:t> </a:t>
            </a:r>
            <a:r>
              <a:rPr lang="en-US" sz="4400" spc="256" dirty="0" err="1" smtClean="0">
                <a:latin typeface="Times New Roman" panose="02020603050405020304" pitchFamily="18" charset="0"/>
                <a:cs typeface="Times New Roman" panose="02020603050405020304" pitchFamily="18" charset="0"/>
              </a:rPr>
              <a:t>vật</a:t>
            </a:r>
            <a:r>
              <a:rPr lang="en-US" sz="4400" spc="256" dirty="0" smtClean="0">
                <a:latin typeface="Times New Roman" panose="02020603050405020304" pitchFamily="18" charset="0"/>
                <a:cs typeface="Times New Roman" panose="02020603050405020304" pitchFamily="18" charset="0"/>
              </a:rPr>
              <a:t> </a:t>
            </a:r>
            <a:r>
              <a:rPr lang="en-US" sz="4400" spc="256" dirty="0" err="1" smtClean="0">
                <a:latin typeface="Times New Roman" panose="02020603050405020304" pitchFamily="18" charset="0"/>
                <a:cs typeface="Times New Roman" panose="02020603050405020304" pitchFamily="18" charset="0"/>
              </a:rPr>
              <a:t>trong</a:t>
            </a:r>
            <a:r>
              <a:rPr lang="en-US" sz="4400" spc="256" dirty="0" smtClean="0">
                <a:latin typeface="Times New Roman" panose="02020603050405020304" pitchFamily="18" charset="0"/>
                <a:cs typeface="Times New Roman" panose="02020603050405020304" pitchFamily="18" charset="0"/>
              </a:rPr>
              <a:t> </a:t>
            </a:r>
            <a:r>
              <a:rPr lang="en-US" sz="4400" spc="256" dirty="0" err="1" smtClean="0">
                <a:latin typeface="Times New Roman" panose="02020603050405020304" pitchFamily="18" charset="0"/>
                <a:cs typeface="Times New Roman" panose="02020603050405020304" pitchFamily="18" charset="0"/>
              </a:rPr>
              <a:t>truyện</a:t>
            </a:r>
            <a:r>
              <a:rPr lang="en-US" sz="4400" spc="256" dirty="0" smtClean="0">
                <a:latin typeface="Times New Roman" panose="02020603050405020304" pitchFamily="18" charset="0"/>
                <a:cs typeface="Times New Roman" panose="02020603050405020304" pitchFamily="18" charset="0"/>
              </a:rPr>
              <a:t> </a:t>
            </a:r>
            <a:r>
              <a:rPr lang="en-US" sz="4400" spc="256" dirty="0" err="1" smtClean="0">
                <a:latin typeface="Times New Roman" panose="02020603050405020304" pitchFamily="18" charset="0"/>
                <a:cs typeface="Times New Roman" panose="02020603050405020304" pitchFamily="18" charset="0"/>
              </a:rPr>
              <a:t>lịch</a:t>
            </a:r>
            <a:r>
              <a:rPr lang="en-US" sz="4400" spc="256" dirty="0" smtClean="0">
                <a:latin typeface="Times New Roman" panose="02020603050405020304" pitchFamily="18" charset="0"/>
                <a:cs typeface="Times New Roman" panose="02020603050405020304" pitchFamily="18" charset="0"/>
              </a:rPr>
              <a:t> </a:t>
            </a:r>
            <a:r>
              <a:rPr lang="en-US" sz="4400" spc="256" dirty="0" err="1" smtClean="0">
                <a:latin typeface="Times New Roman" panose="02020603050405020304" pitchFamily="18" charset="0"/>
                <a:cs typeface="Times New Roman" panose="02020603050405020304" pitchFamily="18" charset="0"/>
              </a:rPr>
              <a:t>sử</a:t>
            </a:r>
            <a:r>
              <a:rPr lang="en-US" sz="4400" spc="256" dirty="0" smtClean="0">
                <a:latin typeface="Times New Roman" panose="02020603050405020304" pitchFamily="18" charset="0"/>
                <a:cs typeface="Times New Roman" panose="02020603050405020304" pitchFamily="18" charset="0"/>
              </a:rPr>
              <a:t> </a:t>
            </a:r>
            <a:r>
              <a:rPr lang="en-US" sz="4400" spc="256" dirty="0" err="1" smtClean="0">
                <a:latin typeface="Times New Roman" panose="02020603050405020304" pitchFamily="18" charset="0"/>
                <a:cs typeface="Times New Roman" panose="02020603050405020304" pitchFamily="18" charset="0"/>
              </a:rPr>
              <a:t>cũng</a:t>
            </a:r>
            <a:r>
              <a:rPr lang="en-US" sz="4400" spc="256" dirty="0" smtClean="0">
                <a:latin typeface="Times New Roman" panose="02020603050405020304" pitchFamily="18" charset="0"/>
                <a:cs typeface="Times New Roman" panose="02020603050405020304" pitchFamily="18" charset="0"/>
              </a:rPr>
              <a:t> </a:t>
            </a:r>
            <a:r>
              <a:rPr lang="en-US" sz="4400" spc="256" dirty="0" err="1" smtClean="0">
                <a:latin typeface="Times New Roman" panose="02020603050405020304" pitchFamily="18" charset="0"/>
                <a:cs typeface="Times New Roman" panose="02020603050405020304" pitchFamily="18" charset="0"/>
              </a:rPr>
              <a:t>phong</a:t>
            </a:r>
            <a:r>
              <a:rPr lang="en-US" sz="4400" spc="256" dirty="0" smtClean="0">
                <a:latin typeface="Times New Roman" panose="02020603050405020304" pitchFamily="18" charset="0"/>
                <a:cs typeface="Times New Roman" panose="02020603050405020304" pitchFamily="18" charset="0"/>
              </a:rPr>
              <a:t> </a:t>
            </a:r>
            <a:r>
              <a:rPr lang="en-US" sz="4400" spc="256" dirty="0" err="1" smtClean="0">
                <a:latin typeface="Times New Roman" panose="02020603050405020304" pitchFamily="18" charset="0"/>
                <a:cs typeface="Times New Roman" panose="02020603050405020304" pitchFamily="18" charset="0"/>
              </a:rPr>
              <a:t>phú</a:t>
            </a:r>
            <a:r>
              <a:rPr lang="en-US" sz="4400" spc="256" dirty="0" smtClean="0">
                <a:latin typeface="Times New Roman" panose="02020603050405020304" pitchFamily="18" charset="0"/>
                <a:cs typeface="Times New Roman" panose="02020603050405020304" pitchFamily="18" charset="0"/>
              </a:rPr>
              <a:t> </a:t>
            </a:r>
            <a:r>
              <a:rPr lang="en-US" sz="4400" spc="256" dirty="0" err="1" smtClean="0">
                <a:latin typeface="Times New Roman" panose="02020603050405020304" pitchFamily="18" charset="0"/>
                <a:cs typeface="Times New Roman" panose="02020603050405020304" pitchFamily="18" charset="0"/>
              </a:rPr>
              <a:t>như</a:t>
            </a:r>
            <a:r>
              <a:rPr lang="en-US" sz="4400" spc="256" dirty="0" smtClean="0">
                <a:latin typeface="Times New Roman" panose="02020603050405020304" pitchFamily="18" charset="0"/>
                <a:cs typeface="Times New Roman" panose="02020603050405020304" pitchFamily="18" charset="0"/>
              </a:rPr>
              <a:t> </a:t>
            </a:r>
            <a:r>
              <a:rPr lang="en-US" sz="4400" spc="256" dirty="0" err="1" smtClean="0">
                <a:latin typeface="Times New Roman" panose="02020603050405020304" pitchFamily="18" charset="0"/>
                <a:cs typeface="Times New Roman" panose="02020603050405020304" pitchFamily="18" charset="0"/>
              </a:rPr>
              <a:t>trong</a:t>
            </a:r>
            <a:r>
              <a:rPr lang="en-US" sz="4400" spc="256" dirty="0" smtClean="0">
                <a:latin typeface="Times New Roman" panose="02020603050405020304" pitchFamily="18" charset="0"/>
                <a:cs typeface="Times New Roman" panose="02020603050405020304" pitchFamily="18" charset="0"/>
              </a:rPr>
              <a:t> </a:t>
            </a:r>
            <a:r>
              <a:rPr lang="en-US" sz="4400" spc="256" dirty="0" err="1" smtClean="0">
                <a:latin typeface="Times New Roman" panose="02020603050405020304" pitchFamily="18" charset="0"/>
                <a:cs typeface="Times New Roman" panose="02020603050405020304" pitchFamily="18" charset="0"/>
              </a:rPr>
              <a:t>cuộc</a:t>
            </a:r>
            <a:r>
              <a:rPr lang="en-US" sz="4400" spc="256" dirty="0" smtClean="0">
                <a:latin typeface="Times New Roman" panose="02020603050405020304" pitchFamily="18" charset="0"/>
                <a:cs typeface="Times New Roman" panose="02020603050405020304" pitchFamily="18" charset="0"/>
              </a:rPr>
              <a:t> </a:t>
            </a:r>
            <a:r>
              <a:rPr lang="en-US" sz="4400" spc="256" dirty="0" err="1" smtClean="0">
                <a:latin typeface="Times New Roman" panose="02020603050405020304" pitchFamily="18" charset="0"/>
                <a:cs typeface="Times New Roman" panose="02020603050405020304" pitchFamily="18" charset="0"/>
              </a:rPr>
              <a:t>đời</a:t>
            </a:r>
            <a:r>
              <a:rPr lang="en-US" sz="4400" spc="256" dirty="0" smtClean="0">
                <a:latin typeface="Times New Roman" panose="02020603050405020304" pitchFamily="18" charset="0"/>
                <a:cs typeface="Times New Roman" panose="02020603050405020304" pitchFamily="18" charset="0"/>
              </a:rPr>
              <a:t> </a:t>
            </a:r>
            <a:r>
              <a:rPr lang="en-US" sz="4400" spc="256" dirty="0" err="1" smtClean="0">
                <a:latin typeface="Times New Roman" panose="02020603050405020304" pitchFamily="18" charset="0"/>
                <a:cs typeface="Times New Roman" panose="02020603050405020304" pitchFamily="18" charset="0"/>
              </a:rPr>
              <a:t>thực</a:t>
            </a:r>
            <a:r>
              <a:rPr lang="en-US" sz="4400" spc="256" dirty="0" smtClean="0">
                <a:latin typeface="Times New Roman" panose="02020603050405020304" pitchFamily="18" charset="0"/>
                <a:cs typeface="Times New Roman" panose="02020603050405020304" pitchFamily="18" charset="0"/>
              </a:rPr>
              <a:t>. </a:t>
            </a:r>
            <a:endParaRPr lang="en-US" sz="4400" spc="256" dirty="0">
              <a:latin typeface="Times New Roman" panose="02020603050405020304" pitchFamily="18" charset="0"/>
              <a:cs typeface="Times New Roman" panose="02020603050405020304" pitchFamily="18" charset="0"/>
            </a:endParaRPr>
          </a:p>
        </p:txBody>
      </p:sp>
      <p:sp>
        <p:nvSpPr>
          <p:cNvPr id="145" name="TextBox 6"/>
          <p:cNvSpPr txBox="1"/>
          <p:nvPr/>
        </p:nvSpPr>
        <p:spPr>
          <a:xfrm>
            <a:off x="9829800" y="5448300"/>
            <a:ext cx="7848600" cy="3693319"/>
          </a:xfrm>
          <a:prstGeom prst="rect">
            <a:avLst/>
          </a:prstGeom>
        </p:spPr>
        <p:txBody>
          <a:bodyPr wrap="square" lIns="0" tIns="0" rIns="0" bIns="0" rtlCol="0" anchor="t">
            <a:spAutoFit/>
          </a:bodyPr>
          <a:lstStyle/>
          <a:p>
            <a:pPr algn="just">
              <a:lnSpc>
                <a:spcPts val="7219"/>
              </a:lnSpc>
            </a:pPr>
            <a:r>
              <a:rPr lang="en-US" sz="4400" spc="256" dirty="0" smtClean="0">
                <a:latin typeface="Times New Roman" panose="02020603050405020304" pitchFamily="18" charset="0"/>
                <a:cs typeface="Times New Roman" panose="02020603050405020304" pitchFamily="18" charset="0"/>
              </a:rPr>
              <a:t>- </a:t>
            </a:r>
            <a:r>
              <a:rPr lang="en-US" sz="4400" spc="256" dirty="0" err="1" smtClean="0">
                <a:latin typeface="Times New Roman" panose="02020603050405020304" pitchFamily="18" charset="0"/>
                <a:cs typeface="Times New Roman" panose="02020603050405020304" pitchFamily="18" charset="0"/>
              </a:rPr>
              <a:t>Việc</a:t>
            </a:r>
            <a:r>
              <a:rPr lang="en-US" sz="4400" spc="256" dirty="0" smtClean="0">
                <a:latin typeface="Times New Roman" panose="02020603050405020304" pitchFamily="18" charset="0"/>
                <a:cs typeface="Times New Roman" panose="02020603050405020304" pitchFamily="18" charset="0"/>
              </a:rPr>
              <a:t> </a:t>
            </a:r>
            <a:r>
              <a:rPr lang="en-US" sz="4400" spc="256" dirty="0" err="1" smtClean="0">
                <a:latin typeface="Times New Roman" panose="02020603050405020304" pitchFamily="18" charset="0"/>
                <a:cs typeface="Times New Roman" panose="02020603050405020304" pitchFamily="18" charset="0"/>
              </a:rPr>
              <a:t>chọn</a:t>
            </a:r>
            <a:r>
              <a:rPr lang="en-US" sz="4400" spc="256" dirty="0" smtClean="0">
                <a:latin typeface="Times New Roman" panose="02020603050405020304" pitchFamily="18" charset="0"/>
                <a:cs typeface="Times New Roman" panose="02020603050405020304" pitchFamily="18" charset="0"/>
              </a:rPr>
              <a:t> </a:t>
            </a:r>
            <a:r>
              <a:rPr lang="en-US" sz="4400" spc="256" dirty="0" err="1" smtClean="0">
                <a:latin typeface="Times New Roman" panose="02020603050405020304" pitchFamily="18" charset="0"/>
                <a:cs typeface="Times New Roman" panose="02020603050405020304" pitchFamily="18" charset="0"/>
              </a:rPr>
              <a:t>kiểu</a:t>
            </a:r>
            <a:r>
              <a:rPr lang="en-US" sz="4400" spc="256" dirty="0" smtClean="0">
                <a:latin typeface="Times New Roman" panose="02020603050405020304" pitchFamily="18" charset="0"/>
                <a:cs typeface="Times New Roman" panose="02020603050405020304" pitchFamily="18" charset="0"/>
              </a:rPr>
              <a:t> </a:t>
            </a:r>
            <a:r>
              <a:rPr lang="en-US" sz="4400" spc="256" dirty="0" err="1" smtClean="0">
                <a:latin typeface="Times New Roman" panose="02020603050405020304" pitchFamily="18" charset="0"/>
                <a:cs typeface="Times New Roman" panose="02020603050405020304" pitchFamily="18" charset="0"/>
              </a:rPr>
              <a:t>nhân</a:t>
            </a:r>
            <a:r>
              <a:rPr lang="en-US" sz="4400" spc="256" dirty="0" smtClean="0">
                <a:latin typeface="Times New Roman" panose="02020603050405020304" pitchFamily="18" charset="0"/>
                <a:cs typeface="Times New Roman" panose="02020603050405020304" pitchFamily="18" charset="0"/>
              </a:rPr>
              <a:t> </a:t>
            </a:r>
            <a:r>
              <a:rPr lang="en-US" sz="4400" spc="256" dirty="0" err="1" smtClean="0">
                <a:latin typeface="Times New Roman" panose="02020603050405020304" pitchFamily="18" charset="0"/>
                <a:cs typeface="Times New Roman" panose="02020603050405020304" pitchFamily="18" charset="0"/>
              </a:rPr>
              <a:t>vật</a:t>
            </a:r>
            <a:r>
              <a:rPr lang="en-US" sz="4400" spc="256" dirty="0" smtClean="0">
                <a:latin typeface="Times New Roman" panose="02020603050405020304" pitchFamily="18" charset="0"/>
                <a:cs typeface="Times New Roman" panose="02020603050405020304" pitchFamily="18" charset="0"/>
              </a:rPr>
              <a:t> </a:t>
            </a:r>
            <a:r>
              <a:rPr lang="en-US" sz="4400" spc="256" dirty="0" err="1" smtClean="0">
                <a:latin typeface="Times New Roman" panose="02020603050405020304" pitchFamily="18" charset="0"/>
                <a:cs typeface="Times New Roman" panose="02020603050405020304" pitchFamily="18" charset="0"/>
              </a:rPr>
              <a:t>nào</a:t>
            </a:r>
            <a:r>
              <a:rPr lang="en-US" sz="4400" spc="256" dirty="0" smtClean="0">
                <a:latin typeface="Times New Roman" panose="02020603050405020304" pitchFamily="18" charset="0"/>
                <a:cs typeface="Times New Roman" panose="02020603050405020304" pitchFamily="18" charset="0"/>
              </a:rPr>
              <a:t> </a:t>
            </a:r>
            <a:r>
              <a:rPr lang="en-US" sz="4400" spc="256" dirty="0" err="1" smtClean="0">
                <a:latin typeface="Times New Roman" panose="02020603050405020304" pitchFamily="18" charset="0"/>
                <a:cs typeface="Times New Roman" panose="02020603050405020304" pitchFamily="18" charset="0"/>
              </a:rPr>
              <a:t>để</a:t>
            </a:r>
            <a:r>
              <a:rPr lang="en-US" sz="4400" spc="256" dirty="0" smtClean="0">
                <a:latin typeface="Times New Roman" panose="02020603050405020304" pitchFamily="18" charset="0"/>
                <a:cs typeface="Times New Roman" panose="02020603050405020304" pitchFamily="18" charset="0"/>
              </a:rPr>
              <a:t> </a:t>
            </a:r>
            <a:r>
              <a:rPr lang="en-US" sz="4400" spc="256" dirty="0" err="1" smtClean="0">
                <a:latin typeface="Times New Roman" panose="02020603050405020304" pitchFamily="18" charset="0"/>
                <a:cs typeface="Times New Roman" panose="02020603050405020304" pitchFamily="18" charset="0"/>
              </a:rPr>
              <a:t>miêu</a:t>
            </a:r>
            <a:r>
              <a:rPr lang="en-US" sz="4400" spc="256" dirty="0" smtClean="0">
                <a:latin typeface="Times New Roman" panose="02020603050405020304" pitchFamily="18" charset="0"/>
                <a:cs typeface="Times New Roman" panose="02020603050405020304" pitchFamily="18" charset="0"/>
              </a:rPr>
              <a:t> </a:t>
            </a:r>
            <a:r>
              <a:rPr lang="en-US" sz="4400" spc="256" dirty="0" err="1" smtClean="0">
                <a:latin typeface="Times New Roman" panose="02020603050405020304" pitchFamily="18" charset="0"/>
                <a:cs typeface="Times New Roman" panose="02020603050405020304" pitchFamily="18" charset="0"/>
              </a:rPr>
              <a:t>tả</a:t>
            </a:r>
            <a:r>
              <a:rPr lang="en-US" sz="4400" spc="256" dirty="0" smtClean="0">
                <a:latin typeface="Times New Roman" panose="02020603050405020304" pitchFamily="18" charset="0"/>
                <a:cs typeface="Times New Roman" panose="02020603050405020304" pitchFamily="18" charset="0"/>
              </a:rPr>
              <a:t> </a:t>
            </a:r>
            <a:r>
              <a:rPr lang="en-US" sz="4400" spc="256" dirty="0" err="1" smtClean="0">
                <a:latin typeface="Times New Roman" panose="02020603050405020304" pitchFamily="18" charset="0"/>
                <a:cs typeface="Times New Roman" panose="02020603050405020304" pitchFamily="18" charset="0"/>
              </a:rPr>
              <a:t>trong</a:t>
            </a:r>
            <a:r>
              <a:rPr lang="en-US" sz="4400" spc="256" dirty="0" smtClean="0">
                <a:latin typeface="Times New Roman" panose="02020603050405020304" pitchFamily="18" charset="0"/>
                <a:cs typeface="Times New Roman" panose="02020603050405020304" pitchFamily="18" charset="0"/>
              </a:rPr>
              <a:t> </a:t>
            </a:r>
            <a:r>
              <a:rPr lang="en-US" sz="4400" spc="256" dirty="0" err="1" smtClean="0">
                <a:latin typeface="Times New Roman" panose="02020603050405020304" pitchFamily="18" charset="0"/>
                <a:cs typeface="Times New Roman" panose="02020603050405020304" pitchFamily="18" charset="0"/>
              </a:rPr>
              <a:t>truyện</a:t>
            </a:r>
            <a:r>
              <a:rPr lang="en-US" sz="4400" spc="256" dirty="0" smtClean="0">
                <a:latin typeface="Times New Roman" panose="02020603050405020304" pitchFamily="18" charset="0"/>
                <a:cs typeface="Times New Roman" panose="02020603050405020304" pitchFamily="18" charset="0"/>
              </a:rPr>
              <a:t> </a:t>
            </a:r>
            <a:r>
              <a:rPr lang="en-US" sz="4400" spc="256" dirty="0" err="1" smtClean="0">
                <a:latin typeface="Times New Roman" panose="02020603050405020304" pitchFamily="18" charset="0"/>
                <a:cs typeface="Times New Roman" panose="02020603050405020304" pitchFamily="18" charset="0"/>
              </a:rPr>
              <a:t>là</a:t>
            </a:r>
            <a:r>
              <a:rPr lang="en-US" sz="4400" spc="256" dirty="0" smtClean="0">
                <a:latin typeface="Times New Roman" panose="02020603050405020304" pitchFamily="18" charset="0"/>
                <a:cs typeface="Times New Roman" panose="02020603050405020304" pitchFamily="18" charset="0"/>
              </a:rPr>
              <a:t> </a:t>
            </a:r>
            <a:r>
              <a:rPr lang="en-US" sz="4400" spc="256" dirty="0" err="1" smtClean="0">
                <a:latin typeface="Times New Roman" panose="02020603050405020304" pitchFamily="18" charset="0"/>
                <a:cs typeface="Times New Roman" panose="02020603050405020304" pitchFamily="18" charset="0"/>
              </a:rPr>
              <a:t>dụng</a:t>
            </a:r>
            <a:r>
              <a:rPr lang="en-US" sz="4400" spc="256" dirty="0" smtClean="0">
                <a:latin typeface="Times New Roman" panose="02020603050405020304" pitchFamily="18" charset="0"/>
                <a:cs typeface="Times New Roman" panose="02020603050405020304" pitchFamily="18" charset="0"/>
              </a:rPr>
              <a:t> ý </a:t>
            </a:r>
            <a:r>
              <a:rPr lang="en-US" sz="4400" spc="256" dirty="0" err="1" smtClean="0">
                <a:latin typeface="Times New Roman" panose="02020603050405020304" pitchFamily="18" charset="0"/>
                <a:cs typeface="Times New Roman" panose="02020603050405020304" pitchFamily="18" charset="0"/>
              </a:rPr>
              <a:t>nghệ</a:t>
            </a:r>
            <a:r>
              <a:rPr lang="en-US" sz="4400" spc="256" dirty="0" smtClean="0">
                <a:latin typeface="Times New Roman" panose="02020603050405020304" pitchFamily="18" charset="0"/>
                <a:cs typeface="Times New Roman" panose="02020603050405020304" pitchFamily="18" charset="0"/>
              </a:rPr>
              <a:t> </a:t>
            </a:r>
            <a:r>
              <a:rPr lang="en-US" sz="4400" spc="256" dirty="0" err="1" smtClean="0">
                <a:latin typeface="Times New Roman" panose="02020603050405020304" pitchFamily="18" charset="0"/>
                <a:cs typeface="Times New Roman" panose="02020603050405020304" pitchFamily="18" charset="0"/>
              </a:rPr>
              <a:t>thuật</a:t>
            </a:r>
            <a:r>
              <a:rPr lang="en-US" sz="4400" spc="256" dirty="0" smtClean="0">
                <a:latin typeface="Times New Roman" panose="02020603050405020304" pitchFamily="18" charset="0"/>
                <a:cs typeface="Times New Roman" panose="02020603050405020304" pitchFamily="18" charset="0"/>
              </a:rPr>
              <a:t> </a:t>
            </a:r>
            <a:r>
              <a:rPr lang="en-US" sz="4400" spc="256" dirty="0" err="1" smtClean="0">
                <a:latin typeface="Times New Roman" panose="02020603050405020304" pitchFamily="18" charset="0"/>
                <a:cs typeface="Times New Roman" panose="02020603050405020304" pitchFamily="18" charset="0"/>
              </a:rPr>
              <a:t>riêng</a:t>
            </a:r>
            <a:r>
              <a:rPr lang="en-US" sz="4400" spc="256" dirty="0" smtClean="0">
                <a:latin typeface="Times New Roman" panose="02020603050405020304" pitchFamily="18" charset="0"/>
                <a:cs typeface="Times New Roman" panose="02020603050405020304" pitchFamily="18" charset="0"/>
              </a:rPr>
              <a:t> </a:t>
            </a:r>
            <a:r>
              <a:rPr lang="en-US" sz="4400" spc="256" dirty="0" err="1" smtClean="0">
                <a:latin typeface="Times New Roman" panose="02020603050405020304" pitchFamily="18" charset="0"/>
                <a:cs typeface="Times New Roman" panose="02020603050405020304" pitchFamily="18" charset="0"/>
              </a:rPr>
              <a:t>của</a:t>
            </a:r>
            <a:r>
              <a:rPr lang="en-US" sz="4400" spc="256" dirty="0" smtClean="0">
                <a:latin typeface="Times New Roman" panose="02020603050405020304" pitchFamily="18" charset="0"/>
                <a:cs typeface="Times New Roman" panose="02020603050405020304" pitchFamily="18" charset="0"/>
              </a:rPr>
              <a:t> </a:t>
            </a:r>
            <a:r>
              <a:rPr lang="en-US" sz="4400" spc="256" dirty="0" err="1" smtClean="0">
                <a:latin typeface="Times New Roman" panose="02020603050405020304" pitchFamily="18" charset="0"/>
                <a:cs typeface="Times New Roman" panose="02020603050405020304" pitchFamily="18" charset="0"/>
              </a:rPr>
              <a:t>nhà</a:t>
            </a:r>
            <a:r>
              <a:rPr lang="en-US" sz="4400" spc="256" dirty="0" smtClean="0">
                <a:latin typeface="Times New Roman" panose="02020603050405020304" pitchFamily="18" charset="0"/>
                <a:cs typeface="Times New Roman" panose="02020603050405020304" pitchFamily="18" charset="0"/>
              </a:rPr>
              <a:t> </a:t>
            </a:r>
            <a:r>
              <a:rPr lang="en-US" sz="4400" spc="256" dirty="0" err="1" smtClean="0">
                <a:latin typeface="Times New Roman" panose="02020603050405020304" pitchFamily="18" charset="0"/>
                <a:cs typeface="Times New Roman" panose="02020603050405020304" pitchFamily="18" charset="0"/>
              </a:rPr>
              <a:t>văn</a:t>
            </a:r>
            <a:r>
              <a:rPr lang="en-US" sz="4400" spc="256" dirty="0" smtClean="0">
                <a:latin typeface="Times New Roman" panose="02020603050405020304" pitchFamily="18" charset="0"/>
                <a:cs typeface="Times New Roman" panose="02020603050405020304" pitchFamily="18" charset="0"/>
              </a:rPr>
              <a:t>. </a:t>
            </a:r>
            <a:endParaRPr lang="en-US" sz="4400" spc="256" dirty="0">
              <a:latin typeface="Times New Roman" panose="02020603050405020304" pitchFamily="18" charset="0"/>
              <a:cs typeface="Times New Roman" panose="02020603050405020304" pitchFamily="18" charset="0"/>
            </a:endParaRPr>
          </a:p>
        </p:txBody>
      </p:sp>
      <p:grpSp>
        <p:nvGrpSpPr>
          <p:cNvPr id="146" name="Group 25"/>
          <p:cNvGrpSpPr>
            <a:grpSpLocks noChangeAspect="1"/>
          </p:cNvGrpSpPr>
          <p:nvPr/>
        </p:nvGrpSpPr>
        <p:grpSpPr>
          <a:xfrm rot="-4361421">
            <a:off x="16040072" y="-3081976"/>
            <a:ext cx="4146901" cy="6163954"/>
            <a:chOff x="0" y="0"/>
            <a:chExt cx="3175000" cy="4719320"/>
          </a:xfrm>
        </p:grpSpPr>
        <p:sp>
          <p:nvSpPr>
            <p:cNvPr id="147" name="Freeform 26"/>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sp>
        <p:sp>
          <p:nvSpPr>
            <p:cNvPr id="148" name="Freeform 2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sp>
      </p:grpSp>
      <p:pic>
        <p:nvPicPr>
          <p:cNvPr id="149" name="Picture 31"/>
          <p:cNvPicPr>
            <a:picLocks noChangeAspect="1"/>
          </p:cNvPicPr>
          <p:nvPr/>
        </p:nvPicPr>
        <p:blipFill>
          <a:blip r:embed="rId6"/>
          <a:srcRect/>
          <a:stretch>
            <a:fillRect/>
          </a:stretch>
        </p:blipFill>
        <p:spPr>
          <a:xfrm rot="1453213">
            <a:off x="-1591593" y="7639950"/>
            <a:ext cx="3183184" cy="4859822"/>
          </a:xfrm>
          <a:prstGeom prst="rect">
            <a:avLst/>
          </a:prstGeom>
        </p:spPr>
      </p:pic>
      <p:grpSp>
        <p:nvGrpSpPr>
          <p:cNvPr id="150" name="Group 25"/>
          <p:cNvGrpSpPr>
            <a:grpSpLocks noChangeAspect="1"/>
          </p:cNvGrpSpPr>
          <p:nvPr/>
        </p:nvGrpSpPr>
        <p:grpSpPr>
          <a:xfrm rot="-4361421">
            <a:off x="16040072" y="-3081977"/>
            <a:ext cx="4146901" cy="6163954"/>
            <a:chOff x="0" y="0"/>
            <a:chExt cx="3175000" cy="4719320"/>
          </a:xfrm>
        </p:grpSpPr>
        <p:sp>
          <p:nvSpPr>
            <p:cNvPr id="151" name="Freeform 26"/>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sp>
        <p:sp>
          <p:nvSpPr>
            <p:cNvPr id="152" name="Freeform 2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sp>
      </p:grpSp>
      <p:pic>
        <p:nvPicPr>
          <p:cNvPr id="153" name="Picture 31"/>
          <p:cNvPicPr>
            <a:picLocks noChangeAspect="1"/>
          </p:cNvPicPr>
          <p:nvPr/>
        </p:nvPicPr>
        <p:blipFill>
          <a:blip r:embed="rId6"/>
          <a:srcRect/>
          <a:stretch>
            <a:fillRect/>
          </a:stretch>
        </p:blipFill>
        <p:spPr>
          <a:xfrm rot="1453213">
            <a:off x="-1591593" y="7639949"/>
            <a:ext cx="3183184" cy="4859822"/>
          </a:xfrm>
          <a:prstGeom prst="rect">
            <a:avLst/>
          </a:prstGeom>
        </p:spPr>
      </p:pic>
    </p:spTree>
    <p:extLst>
      <p:ext uri="{BB962C8B-B14F-4D97-AF65-F5344CB8AC3E}">
        <p14:creationId xmlns:p14="http://schemas.microsoft.com/office/powerpoint/2010/main" val="198525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barn(inVertical)">
                                      <p:cBhvr>
                                        <p:cTn id="7" dur="500"/>
                                        <p:tgtEl>
                                          <p:spTgt spid="1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5"/>
                                        </p:tgtEl>
                                        <p:attrNameLst>
                                          <p:attrName>style.visibility</p:attrName>
                                        </p:attrNameLst>
                                      </p:cBhvr>
                                      <p:to>
                                        <p:strVal val="visible"/>
                                      </p:to>
                                    </p:set>
                                    <p:animEffect transition="in" filter="barn(inVertical)">
                                      <p:cBhvr>
                                        <p:cTn id="12"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14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3"/>
          <p:cNvGrpSpPr>
            <a:grpSpLocks noChangeAspect="1"/>
          </p:cNvGrpSpPr>
          <p:nvPr/>
        </p:nvGrpSpPr>
        <p:grpSpPr>
          <a:xfrm rot="3600693">
            <a:off x="15658833" y="7527931"/>
            <a:ext cx="5816163" cy="4028232"/>
            <a:chOff x="0" y="0"/>
            <a:chExt cx="3429000" cy="2374900"/>
          </a:xfrm>
        </p:grpSpPr>
        <p:sp>
          <p:nvSpPr>
            <p:cNvPr id="20"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cstate="print"/>
              <a:stretch>
                <a:fillRect t="-278" b="-278"/>
              </a:stretch>
            </a:blipFill>
          </p:spPr>
        </p:sp>
        <p:sp>
          <p:nvSpPr>
            <p:cNvPr id="21"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22" name="Group 22"/>
          <p:cNvGrpSpPr>
            <a:grpSpLocks noChangeAspect="1"/>
          </p:cNvGrpSpPr>
          <p:nvPr/>
        </p:nvGrpSpPr>
        <p:grpSpPr>
          <a:xfrm rot="6608963">
            <a:off x="-1468618" y="7292079"/>
            <a:ext cx="3393915" cy="5044715"/>
            <a:chOff x="0" y="0"/>
            <a:chExt cx="3175000" cy="4719320"/>
          </a:xfrm>
        </p:grpSpPr>
        <p:sp>
          <p:nvSpPr>
            <p:cNvPr id="23" name="Freeform 23"/>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sp>
        <p:sp>
          <p:nvSpPr>
            <p:cNvPr id="24" name="Freeform 2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sp>
      </p:grpSp>
      <p:pic>
        <p:nvPicPr>
          <p:cNvPr id="25" name="Picture 32"/>
          <p:cNvPicPr>
            <a:picLocks noChangeAspect="1"/>
          </p:cNvPicPr>
          <p:nvPr/>
        </p:nvPicPr>
        <p:blipFill>
          <a:blip r:embed="rId7"/>
          <a:srcRect/>
          <a:stretch>
            <a:fillRect/>
          </a:stretch>
        </p:blipFill>
        <p:spPr>
          <a:xfrm rot="-6584942">
            <a:off x="14857650" y="8789523"/>
            <a:ext cx="3944942" cy="3875906"/>
          </a:xfrm>
          <a:prstGeom prst="rect">
            <a:avLst/>
          </a:prstGeom>
        </p:spPr>
      </p:pic>
      <p:pic>
        <p:nvPicPr>
          <p:cNvPr id="4" name="Picture 18"/>
          <p:cNvPicPr>
            <a:picLocks noChangeAspect="1"/>
          </p:cNvPicPr>
          <p:nvPr/>
        </p:nvPicPr>
        <p:blipFill>
          <a:blip r:embed="rId8"/>
          <a:srcRect/>
          <a:stretch>
            <a:fillRect/>
          </a:stretch>
        </p:blipFill>
        <p:spPr>
          <a:xfrm>
            <a:off x="-1295400" y="549442"/>
            <a:ext cx="12115800" cy="1272895"/>
          </a:xfrm>
          <a:prstGeom prst="rect">
            <a:avLst/>
          </a:prstGeom>
        </p:spPr>
      </p:pic>
      <p:sp>
        <p:nvSpPr>
          <p:cNvPr id="2" name="TextBox 6"/>
          <p:cNvSpPr txBox="1"/>
          <p:nvPr/>
        </p:nvSpPr>
        <p:spPr>
          <a:xfrm>
            <a:off x="457200" y="571500"/>
            <a:ext cx="9448800" cy="923330"/>
          </a:xfrm>
          <a:prstGeom prst="rect">
            <a:avLst/>
          </a:prstGeom>
        </p:spPr>
        <p:txBody>
          <a:bodyPr wrap="square" lIns="0" tIns="0" rIns="0" bIns="0" rtlCol="0" anchor="t">
            <a:spAutoFit/>
          </a:bodyPr>
          <a:lstStyle/>
          <a:p>
            <a:pPr algn="just">
              <a:lnSpc>
                <a:spcPts val="7219"/>
              </a:lnSpc>
            </a:pPr>
            <a:r>
              <a:rPr lang="en-US" sz="4800" b="1" spc="256" dirty="0">
                <a:solidFill>
                  <a:srgbClr val="605048"/>
                </a:solidFill>
                <a:latin typeface="Times New Roman" panose="02020603050405020304" pitchFamily="18" charset="0"/>
                <a:cs typeface="Times New Roman" panose="02020603050405020304" pitchFamily="18" charset="0"/>
              </a:rPr>
              <a:t>c</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Nhân</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vật</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trong</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truyện</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lịch</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sử</a:t>
            </a:r>
            <a:endParaRPr lang="en-US" sz="4800" b="1" spc="256" dirty="0">
              <a:solidFill>
                <a:srgbClr val="605048"/>
              </a:solidFill>
              <a:latin typeface="Times New Roman" panose="02020603050405020304" pitchFamily="18" charset="0"/>
              <a:cs typeface="Times New Roman" panose="02020603050405020304" pitchFamily="18" charset="0"/>
            </a:endParaRPr>
          </a:p>
        </p:txBody>
      </p:sp>
      <p:sp>
        <p:nvSpPr>
          <p:cNvPr id="141" name="TextBox 6"/>
          <p:cNvSpPr txBox="1"/>
          <p:nvPr/>
        </p:nvSpPr>
        <p:spPr>
          <a:xfrm>
            <a:off x="723900" y="1920393"/>
            <a:ext cx="16611600" cy="824778"/>
          </a:xfrm>
          <a:prstGeom prst="rect">
            <a:avLst/>
          </a:prstGeom>
        </p:spPr>
        <p:txBody>
          <a:bodyPr wrap="square" lIns="0" tIns="0" rIns="0" bIns="0" rtlCol="0" anchor="t">
            <a:spAutoFit/>
          </a:bodyPr>
          <a:lstStyle/>
          <a:p>
            <a:pPr algn="ctr">
              <a:lnSpc>
                <a:spcPts val="7219"/>
              </a:lnSpc>
            </a:pPr>
            <a:r>
              <a:rPr lang="en-US" sz="4400" b="1" spc="256" dirty="0" err="1" smtClean="0">
                <a:solidFill>
                  <a:srgbClr val="605048"/>
                </a:solidFill>
                <a:latin typeface="Times New Roman" panose="02020603050405020304" pitchFamily="18" charset="0"/>
                <a:cs typeface="Times New Roman" panose="02020603050405020304" pitchFamily="18" charset="0"/>
              </a:rPr>
              <a:t>Kiểu</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nhân</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vật</a:t>
            </a:r>
            <a:endParaRPr lang="en-US" sz="4400" b="1" spc="256" dirty="0">
              <a:solidFill>
                <a:srgbClr val="605048"/>
              </a:solidFill>
              <a:latin typeface="Times New Roman" panose="02020603050405020304" pitchFamily="18" charset="0"/>
              <a:cs typeface="Times New Roman" panose="02020603050405020304" pitchFamily="18" charset="0"/>
            </a:endParaRPr>
          </a:p>
        </p:txBody>
      </p:sp>
      <p:sp>
        <p:nvSpPr>
          <p:cNvPr id="143" name="TextBox 6"/>
          <p:cNvSpPr txBox="1"/>
          <p:nvPr/>
        </p:nvSpPr>
        <p:spPr>
          <a:xfrm>
            <a:off x="495300" y="3498241"/>
            <a:ext cx="5943600" cy="824778"/>
          </a:xfrm>
          <a:prstGeom prst="rect">
            <a:avLst/>
          </a:prstGeom>
        </p:spPr>
        <p:txBody>
          <a:bodyPr wrap="square" lIns="0" tIns="0" rIns="0" bIns="0" rtlCol="0" anchor="t">
            <a:spAutoFit/>
          </a:bodyPr>
          <a:lstStyle/>
          <a:p>
            <a:pPr algn="ctr">
              <a:lnSpc>
                <a:spcPts val="7219"/>
              </a:lnSpc>
            </a:pPr>
            <a:r>
              <a:rPr lang="en-US" sz="4400" spc="256" dirty="0" err="1" smtClean="0">
                <a:solidFill>
                  <a:srgbClr val="605048"/>
                </a:solidFill>
                <a:latin typeface="Times New Roman" panose="02020603050405020304" pitchFamily="18" charset="0"/>
                <a:cs typeface="Times New Roman" panose="02020603050405020304" pitchFamily="18" charset="0"/>
              </a:rPr>
              <a:t>Vua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chúa</a:t>
            </a:r>
            <a:endParaRPr lang="en-US" sz="4400" spc="256" dirty="0">
              <a:solidFill>
                <a:srgbClr val="605048"/>
              </a:solidFill>
              <a:latin typeface="Times New Roman" panose="02020603050405020304" pitchFamily="18" charset="0"/>
              <a:cs typeface="Times New Roman" panose="02020603050405020304" pitchFamily="18" charset="0"/>
            </a:endParaRPr>
          </a:p>
        </p:txBody>
      </p:sp>
      <p:sp>
        <p:nvSpPr>
          <p:cNvPr id="6" name="TextBox 6"/>
          <p:cNvSpPr txBox="1"/>
          <p:nvPr/>
        </p:nvSpPr>
        <p:spPr>
          <a:xfrm>
            <a:off x="6057900" y="3498241"/>
            <a:ext cx="5943600" cy="824778"/>
          </a:xfrm>
          <a:prstGeom prst="rect">
            <a:avLst/>
          </a:prstGeom>
        </p:spPr>
        <p:txBody>
          <a:bodyPr wrap="square" lIns="0" tIns="0" rIns="0" bIns="0" rtlCol="0" anchor="t">
            <a:spAutoFit/>
          </a:bodyPr>
          <a:lstStyle/>
          <a:p>
            <a:pPr algn="ctr">
              <a:lnSpc>
                <a:spcPts val="7219"/>
              </a:lnSpc>
            </a:pPr>
            <a:r>
              <a:rPr lang="en-US" sz="4400" spc="256" dirty="0" err="1" smtClean="0">
                <a:solidFill>
                  <a:srgbClr val="605048"/>
                </a:solidFill>
                <a:latin typeface="Times New Roman" panose="02020603050405020304" pitchFamily="18" charset="0"/>
                <a:cs typeface="Times New Roman" panose="02020603050405020304" pitchFamily="18" charset="0"/>
              </a:rPr>
              <a:t>Anh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hùng</a:t>
            </a:r>
            <a:endParaRPr lang="en-US" sz="4400" spc="256" dirty="0">
              <a:solidFill>
                <a:srgbClr val="605048"/>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1714822" y="3498241"/>
            <a:ext cx="5943600" cy="824778"/>
          </a:xfrm>
          <a:prstGeom prst="rect">
            <a:avLst/>
          </a:prstGeom>
        </p:spPr>
        <p:txBody>
          <a:bodyPr wrap="square" lIns="0" tIns="0" rIns="0" bIns="0" rtlCol="0" anchor="t">
            <a:spAutoFit/>
          </a:bodyPr>
          <a:lstStyle/>
          <a:p>
            <a:pPr algn="ctr">
              <a:lnSpc>
                <a:spcPts val="7219"/>
              </a:lnSpc>
            </a:pPr>
            <a:r>
              <a:rPr lang="en-US" sz="4400" spc="256" dirty="0" err="1" smtClean="0">
                <a:solidFill>
                  <a:srgbClr val="605048"/>
                </a:solidFill>
                <a:latin typeface="Times New Roman" panose="02020603050405020304" pitchFamily="18" charset="0"/>
                <a:cs typeface="Times New Roman" panose="02020603050405020304" pitchFamily="18" charset="0"/>
              </a:rPr>
              <a:t>Danh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nhân</a:t>
            </a:r>
            <a:endParaRPr lang="en-US" sz="4400" spc="256" dirty="0">
              <a:solidFill>
                <a:srgbClr val="605048"/>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9"/>
          <a:stretch>
            <a:fillRect/>
          </a:stretch>
        </p:blipFill>
        <p:spPr>
          <a:xfrm>
            <a:off x="12877800" y="4748582"/>
            <a:ext cx="3617644" cy="4500562"/>
          </a:xfrm>
          <a:prstGeom prst="rect">
            <a:avLst/>
          </a:prstGeom>
        </p:spPr>
      </p:pic>
      <p:pic>
        <p:nvPicPr>
          <p:cNvPr id="9" name="Picture 8"/>
          <p:cNvPicPr>
            <a:picLocks noChangeAspect="1"/>
          </p:cNvPicPr>
          <p:nvPr/>
        </p:nvPicPr>
        <p:blipFill>
          <a:blip r:embed="rId10"/>
          <a:stretch>
            <a:fillRect/>
          </a:stretch>
        </p:blipFill>
        <p:spPr>
          <a:xfrm>
            <a:off x="7239000" y="4748582"/>
            <a:ext cx="3581400" cy="4500562"/>
          </a:xfrm>
          <a:prstGeom prst="rect">
            <a:avLst/>
          </a:prstGeom>
        </p:spPr>
      </p:pic>
      <p:cxnSp>
        <p:nvCxnSpPr>
          <p:cNvPr id="10" name="Straight Arrow Connector 9"/>
          <p:cNvCxnSpPr>
            <a:endCxn id="143" idx="0"/>
          </p:cNvCxnSpPr>
          <p:nvPr/>
        </p:nvCxnSpPr>
        <p:spPr>
          <a:xfrm flipH="1">
            <a:off x="3467100" y="2873071"/>
            <a:ext cx="5562600" cy="62517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p:cNvCxnSpPr>
            <a:endCxn id="6" idx="0"/>
          </p:cNvCxnSpPr>
          <p:nvPr/>
        </p:nvCxnSpPr>
        <p:spPr>
          <a:xfrm>
            <a:off x="9029700" y="2873071"/>
            <a:ext cx="0" cy="62517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p:cNvCxnSpPr/>
          <p:nvPr/>
        </p:nvCxnSpPr>
        <p:spPr>
          <a:xfrm>
            <a:off x="9029700" y="2873071"/>
            <a:ext cx="5656921" cy="62517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nvGrpSpPr>
          <p:cNvPr id="26" name="Group 25"/>
          <p:cNvGrpSpPr>
            <a:grpSpLocks noChangeAspect="1"/>
          </p:cNvGrpSpPr>
          <p:nvPr/>
        </p:nvGrpSpPr>
        <p:grpSpPr>
          <a:xfrm rot="-4361421">
            <a:off x="16214549" y="-2435917"/>
            <a:ext cx="4146901" cy="6163954"/>
            <a:chOff x="0" y="0"/>
            <a:chExt cx="3175000" cy="4719320"/>
          </a:xfrm>
        </p:grpSpPr>
        <p:sp>
          <p:nvSpPr>
            <p:cNvPr id="27" name="Freeform 26"/>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sp>
        <p:sp>
          <p:nvSpPr>
            <p:cNvPr id="28" name="Freeform 2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sp>
      </p:grpSp>
      <p:pic>
        <p:nvPicPr>
          <p:cNvPr id="29" name="Picture 29"/>
          <p:cNvPicPr>
            <a:picLocks noChangeAspect="1"/>
          </p:cNvPicPr>
          <p:nvPr/>
        </p:nvPicPr>
        <p:blipFill>
          <a:blip r:embed="rId11"/>
          <a:srcRect/>
          <a:stretch>
            <a:fillRect/>
          </a:stretch>
        </p:blipFill>
        <p:spPr>
          <a:xfrm rot="4081896">
            <a:off x="14150901" y="-2279129"/>
            <a:ext cx="12128005" cy="7794293"/>
          </a:xfrm>
          <a:prstGeom prst="rect">
            <a:avLst/>
          </a:prstGeom>
        </p:spPr>
      </p:pic>
      <p:pic>
        <p:nvPicPr>
          <p:cNvPr id="4098" name="Picture 2" descr="[Sưu tầm] Toàn tập Trần Nhân Tông - Lê Mạnh Thá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52600" y="4748582"/>
            <a:ext cx="3429000" cy="4500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81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barn(inVertical)">
                                      <p:cBhvr>
                                        <p:cTn id="7" dur="500"/>
                                        <p:tgtEl>
                                          <p:spTgt spid="1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3"/>
                                        </p:tgtEl>
                                        <p:attrNameLst>
                                          <p:attrName>style.visibility</p:attrName>
                                        </p:attrNameLst>
                                      </p:cBhvr>
                                      <p:to>
                                        <p:strVal val="visible"/>
                                      </p:to>
                                    </p:set>
                                    <p:animEffect transition="in" filter="barn(inVertical)">
                                      <p:cBhvr>
                                        <p:cTn id="12" dur="500"/>
                                        <p:tgtEl>
                                          <p:spTgt spid="143"/>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barn(inVertical)">
                                      <p:cBhvr>
                                        <p:cTn id="18" dur="500"/>
                                        <p:tgtEl>
                                          <p:spTgt spid="409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par>
                                <p:cTn id="38" presetID="16" presetClass="entr" presetSubtype="21"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p:bldP spid="143"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3"/>
          <p:cNvGrpSpPr>
            <a:grpSpLocks noChangeAspect="1"/>
          </p:cNvGrpSpPr>
          <p:nvPr/>
        </p:nvGrpSpPr>
        <p:grpSpPr>
          <a:xfrm rot="3600693">
            <a:off x="15658833" y="7527931"/>
            <a:ext cx="5816163" cy="4028232"/>
            <a:chOff x="0" y="0"/>
            <a:chExt cx="3429000" cy="2374900"/>
          </a:xfrm>
        </p:grpSpPr>
        <p:sp>
          <p:nvSpPr>
            <p:cNvPr id="20"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cstate="print"/>
              <a:stretch>
                <a:fillRect t="-278" b="-278"/>
              </a:stretch>
            </a:blipFill>
          </p:spPr>
        </p:sp>
        <p:sp>
          <p:nvSpPr>
            <p:cNvPr id="21"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22" name="Group 22"/>
          <p:cNvGrpSpPr>
            <a:grpSpLocks noChangeAspect="1"/>
          </p:cNvGrpSpPr>
          <p:nvPr/>
        </p:nvGrpSpPr>
        <p:grpSpPr>
          <a:xfrm rot="6608963">
            <a:off x="-1468618" y="7292079"/>
            <a:ext cx="3393915" cy="5044715"/>
            <a:chOff x="0" y="0"/>
            <a:chExt cx="3175000" cy="4719320"/>
          </a:xfrm>
        </p:grpSpPr>
        <p:sp>
          <p:nvSpPr>
            <p:cNvPr id="23" name="Freeform 23"/>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sp>
        <p:sp>
          <p:nvSpPr>
            <p:cNvPr id="24" name="Freeform 2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sp>
      </p:grpSp>
      <p:pic>
        <p:nvPicPr>
          <p:cNvPr id="25" name="Picture 32"/>
          <p:cNvPicPr>
            <a:picLocks noChangeAspect="1"/>
          </p:cNvPicPr>
          <p:nvPr/>
        </p:nvPicPr>
        <p:blipFill>
          <a:blip r:embed="rId7"/>
          <a:srcRect/>
          <a:stretch>
            <a:fillRect/>
          </a:stretch>
        </p:blipFill>
        <p:spPr>
          <a:xfrm rot="-6584942">
            <a:off x="14857650" y="8789523"/>
            <a:ext cx="3944942" cy="3875906"/>
          </a:xfrm>
          <a:prstGeom prst="rect">
            <a:avLst/>
          </a:prstGeom>
        </p:spPr>
      </p:pic>
      <p:pic>
        <p:nvPicPr>
          <p:cNvPr id="4" name="Picture 18"/>
          <p:cNvPicPr>
            <a:picLocks noChangeAspect="1"/>
          </p:cNvPicPr>
          <p:nvPr/>
        </p:nvPicPr>
        <p:blipFill>
          <a:blip r:embed="rId8"/>
          <a:srcRect/>
          <a:stretch>
            <a:fillRect/>
          </a:stretch>
        </p:blipFill>
        <p:spPr>
          <a:xfrm>
            <a:off x="-1295400" y="549442"/>
            <a:ext cx="12115800" cy="1272895"/>
          </a:xfrm>
          <a:prstGeom prst="rect">
            <a:avLst/>
          </a:prstGeom>
        </p:spPr>
      </p:pic>
      <p:sp>
        <p:nvSpPr>
          <p:cNvPr id="2" name="TextBox 6"/>
          <p:cNvSpPr txBox="1"/>
          <p:nvPr/>
        </p:nvSpPr>
        <p:spPr>
          <a:xfrm>
            <a:off x="457200" y="571500"/>
            <a:ext cx="9448800" cy="923330"/>
          </a:xfrm>
          <a:prstGeom prst="rect">
            <a:avLst/>
          </a:prstGeom>
        </p:spPr>
        <p:txBody>
          <a:bodyPr wrap="square" lIns="0" tIns="0" rIns="0" bIns="0" rtlCol="0" anchor="t">
            <a:spAutoFit/>
          </a:bodyPr>
          <a:lstStyle/>
          <a:p>
            <a:pPr algn="just">
              <a:lnSpc>
                <a:spcPts val="7219"/>
              </a:lnSpc>
            </a:pPr>
            <a:r>
              <a:rPr lang="en-US" sz="4800" b="1" spc="256" dirty="0">
                <a:solidFill>
                  <a:srgbClr val="605048"/>
                </a:solidFill>
                <a:latin typeface="Times New Roman" panose="02020603050405020304" pitchFamily="18" charset="0"/>
                <a:cs typeface="Times New Roman" panose="02020603050405020304" pitchFamily="18" charset="0"/>
              </a:rPr>
              <a:t>c</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Nhân</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vật</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trong</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truyện</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lịch</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sử</a:t>
            </a:r>
            <a:endParaRPr lang="en-US" sz="4800" b="1" spc="256" dirty="0">
              <a:solidFill>
                <a:srgbClr val="605048"/>
              </a:solidFill>
              <a:latin typeface="Times New Roman" panose="02020603050405020304" pitchFamily="18" charset="0"/>
              <a:cs typeface="Times New Roman" panose="02020603050405020304" pitchFamily="18" charset="0"/>
            </a:endParaRPr>
          </a:p>
        </p:txBody>
      </p:sp>
      <p:sp>
        <p:nvSpPr>
          <p:cNvPr id="141" name="TextBox 6"/>
          <p:cNvSpPr txBox="1"/>
          <p:nvPr/>
        </p:nvSpPr>
        <p:spPr>
          <a:xfrm>
            <a:off x="723900" y="1920393"/>
            <a:ext cx="16611600" cy="824778"/>
          </a:xfrm>
          <a:prstGeom prst="rect">
            <a:avLst/>
          </a:prstGeom>
        </p:spPr>
        <p:txBody>
          <a:bodyPr wrap="square" lIns="0" tIns="0" rIns="0" bIns="0" rtlCol="0" anchor="t">
            <a:spAutoFit/>
          </a:bodyPr>
          <a:lstStyle/>
          <a:p>
            <a:pPr algn="ctr">
              <a:lnSpc>
                <a:spcPts val="7219"/>
              </a:lnSpc>
            </a:pPr>
            <a:r>
              <a:rPr lang="en-US" sz="4400" b="1" spc="256" dirty="0" err="1" smtClean="0">
                <a:solidFill>
                  <a:srgbClr val="FF0000"/>
                </a:solidFill>
                <a:latin typeface="Times New Roman" panose="02020603050405020304" pitchFamily="18" charset="0"/>
                <a:cs typeface="Times New Roman" panose="02020603050405020304" pitchFamily="18" charset="0"/>
              </a:rPr>
              <a:t>Kiểu</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nhân</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vật</a:t>
            </a:r>
            <a:endParaRPr lang="en-US" sz="4400" b="1" spc="256" dirty="0">
              <a:solidFill>
                <a:srgbClr val="FF0000"/>
              </a:solidFill>
              <a:latin typeface="Times New Roman" panose="02020603050405020304" pitchFamily="18" charset="0"/>
              <a:cs typeface="Times New Roman" panose="02020603050405020304" pitchFamily="18" charset="0"/>
            </a:endParaRPr>
          </a:p>
        </p:txBody>
      </p:sp>
      <p:sp>
        <p:nvSpPr>
          <p:cNvPr id="143" name="TextBox 6"/>
          <p:cNvSpPr txBox="1"/>
          <p:nvPr/>
        </p:nvSpPr>
        <p:spPr>
          <a:xfrm>
            <a:off x="495300" y="3498241"/>
            <a:ext cx="5943600" cy="824778"/>
          </a:xfrm>
          <a:prstGeom prst="rect">
            <a:avLst/>
          </a:prstGeom>
        </p:spPr>
        <p:txBody>
          <a:bodyPr wrap="square" lIns="0" tIns="0" rIns="0" bIns="0" rtlCol="0" anchor="t">
            <a:spAutoFit/>
          </a:bodyPr>
          <a:lstStyle/>
          <a:p>
            <a:pPr algn="ctr">
              <a:lnSpc>
                <a:spcPts val="7219"/>
              </a:lnSpc>
            </a:pPr>
            <a:r>
              <a:rPr lang="en-US" sz="4400" spc="256" dirty="0" err="1" smtClean="0">
                <a:solidFill>
                  <a:srgbClr val="FF0000"/>
                </a:solidFill>
                <a:latin typeface="Times New Roman" panose="02020603050405020304" pitchFamily="18" charset="0"/>
                <a:cs typeface="Times New Roman" panose="02020603050405020304" pitchFamily="18" charset="0"/>
              </a:rPr>
              <a:t>Vua</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chúa</a:t>
            </a:r>
            <a:endParaRPr lang="en-US" sz="4400" spc="256" dirty="0">
              <a:solidFill>
                <a:srgbClr val="FF0000"/>
              </a:solidFill>
              <a:latin typeface="Times New Roman" panose="02020603050405020304" pitchFamily="18" charset="0"/>
              <a:cs typeface="Times New Roman" panose="02020603050405020304" pitchFamily="18" charset="0"/>
            </a:endParaRPr>
          </a:p>
        </p:txBody>
      </p:sp>
      <p:sp>
        <p:nvSpPr>
          <p:cNvPr id="6" name="TextBox 6"/>
          <p:cNvSpPr txBox="1"/>
          <p:nvPr/>
        </p:nvSpPr>
        <p:spPr>
          <a:xfrm>
            <a:off x="6057900" y="3498241"/>
            <a:ext cx="5943600" cy="824778"/>
          </a:xfrm>
          <a:prstGeom prst="rect">
            <a:avLst/>
          </a:prstGeom>
        </p:spPr>
        <p:txBody>
          <a:bodyPr wrap="square" lIns="0" tIns="0" rIns="0" bIns="0" rtlCol="0" anchor="t">
            <a:spAutoFit/>
          </a:bodyPr>
          <a:lstStyle/>
          <a:p>
            <a:pPr algn="ctr">
              <a:lnSpc>
                <a:spcPts val="7219"/>
              </a:lnSpc>
            </a:pPr>
            <a:r>
              <a:rPr lang="en-US" sz="4400" spc="256" dirty="0" err="1" smtClean="0">
                <a:solidFill>
                  <a:srgbClr val="FF0000"/>
                </a:solidFill>
                <a:latin typeface="Times New Roman" panose="02020603050405020304" pitchFamily="18" charset="0"/>
                <a:cs typeface="Times New Roman" panose="02020603050405020304" pitchFamily="18" charset="0"/>
              </a:rPr>
              <a:t>Anh</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hùng</a:t>
            </a:r>
            <a:endParaRPr lang="en-US" sz="4400" spc="256"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1714822" y="3498241"/>
            <a:ext cx="5943600" cy="824778"/>
          </a:xfrm>
          <a:prstGeom prst="rect">
            <a:avLst/>
          </a:prstGeom>
        </p:spPr>
        <p:txBody>
          <a:bodyPr wrap="square" lIns="0" tIns="0" rIns="0" bIns="0" rtlCol="0" anchor="t">
            <a:spAutoFit/>
          </a:bodyPr>
          <a:lstStyle/>
          <a:p>
            <a:pPr algn="ctr">
              <a:lnSpc>
                <a:spcPts val="7219"/>
              </a:lnSpc>
            </a:pPr>
            <a:r>
              <a:rPr lang="en-US" sz="4400" spc="256" dirty="0" err="1" smtClean="0">
                <a:solidFill>
                  <a:srgbClr val="FF0000"/>
                </a:solidFill>
                <a:latin typeface="Times New Roman" panose="02020603050405020304" pitchFamily="18" charset="0"/>
                <a:cs typeface="Times New Roman" panose="02020603050405020304" pitchFamily="18" charset="0"/>
              </a:rPr>
              <a:t>Danh</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nhân</a:t>
            </a:r>
            <a:endParaRPr lang="en-US" sz="4400" spc="256" dirty="0">
              <a:solidFill>
                <a:srgbClr val="FF0000"/>
              </a:solidFill>
              <a:latin typeface="Times New Roman" panose="02020603050405020304" pitchFamily="18" charset="0"/>
              <a:cs typeface="Times New Roman" panose="02020603050405020304" pitchFamily="18" charset="0"/>
            </a:endParaRPr>
          </a:p>
        </p:txBody>
      </p:sp>
      <p:cxnSp>
        <p:nvCxnSpPr>
          <p:cNvPr id="10" name="Straight Arrow Connector 9"/>
          <p:cNvCxnSpPr>
            <a:endCxn id="143" idx="0"/>
          </p:cNvCxnSpPr>
          <p:nvPr/>
        </p:nvCxnSpPr>
        <p:spPr>
          <a:xfrm flipH="1">
            <a:off x="3467100" y="2873071"/>
            <a:ext cx="5562600" cy="62517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p:cNvCxnSpPr>
            <a:endCxn id="6" idx="0"/>
          </p:cNvCxnSpPr>
          <p:nvPr/>
        </p:nvCxnSpPr>
        <p:spPr>
          <a:xfrm>
            <a:off x="9029700" y="2873071"/>
            <a:ext cx="0" cy="62517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p:cNvCxnSpPr/>
          <p:nvPr/>
        </p:nvCxnSpPr>
        <p:spPr>
          <a:xfrm>
            <a:off x="9029700" y="2873071"/>
            <a:ext cx="5656921" cy="62517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nvGrpSpPr>
          <p:cNvPr id="26" name="Group 25"/>
          <p:cNvGrpSpPr>
            <a:grpSpLocks noChangeAspect="1"/>
          </p:cNvGrpSpPr>
          <p:nvPr/>
        </p:nvGrpSpPr>
        <p:grpSpPr>
          <a:xfrm rot="-4361421">
            <a:off x="16214549" y="-2435917"/>
            <a:ext cx="4146901" cy="6163954"/>
            <a:chOff x="0" y="0"/>
            <a:chExt cx="3175000" cy="4719320"/>
          </a:xfrm>
        </p:grpSpPr>
        <p:sp>
          <p:nvSpPr>
            <p:cNvPr id="27" name="Freeform 26"/>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sp>
        <p:sp>
          <p:nvSpPr>
            <p:cNvPr id="28" name="Freeform 2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sp>
      </p:grpSp>
      <p:pic>
        <p:nvPicPr>
          <p:cNvPr id="29" name="Picture 29"/>
          <p:cNvPicPr>
            <a:picLocks noChangeAspect="1"/>
          </p:cNvPicPr>
          <p:nvPr/>
        </p:nvPicPr>
        <p:blipFill>
          <a:blip r:embed="rId9"/>
          <a:srcRect/>
          <a:stretch>
            <a:fillRect/>
          </a:stretch>
        </p:blipFill>
        <p:spPr>
          <a:xfrm rot="4081896">
            <a:off x="14150901" y="-2279129"/>
            <a:ext cx="12128005" cy="7794293"/>
          </a:xfrm>
          <a:prstGeom prst="rect">
            <a:avLst/>
          </a:prstGeom>
        </p:spPr>
      </p:pic>
      <p:sp>
        <p:nvSpPr>
          <p:cNvPr id="30" name="TextBox 6"/>
          <p:cNvSpPr txBox="1"/>
          <p:nvPr/>
        </p:nvSpPr>
        <p:spPr>
          <a:xfrm>
            <a:off x="522367" y="5173900"/>
            <a:ext cx="17297400" cy="1748107"/>
          </a:xfrm>
          <a:prstGeom prst="rect">
            <a:avLst/>
          </a:prstGeom>
        </p:spPr>
        <p:txBody>
          <a:bodyPr wrap="square" lIns="0" tIns="0" rIns="0" bIns="0" rtlCol="0" anchor="t">
            <a:spAutoFit/>
          </a:bodyPr>
          <a:lstStyle/>
          <a:p>
            <a:pPr algn="just">
              <a:lnSpc>
                <a:spcPts val="7219"/>
              </a:lnSpc>
            </a:pPr>
            <a:r>
              <a:rPr lang="en-US" sz="4400" b="1" spc="256"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spc="256"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a:t>
            </a:r>
            <a:r>
              <a:rPr lang="en-US" sz="4400" b="1" spc="256" dirty="0" err="1" smtClean="0">
                <a:solidFill>
                  <a:srgbClr val="FF0000"/>
                </a:solidFill>
                <a:latin typeface="Times New Roman" panose="02020603050405020304" pitchFamily="18" charset="0"/>
                <a:cs typeface="Times New Roman" panose="02020603050405020304" pitchFamily="18" charset="0"/>
              </a:rPr>
              <a:t>hững</a:t>
            </a:r>
            <a:r>
              <a:rPr lang="en-US" sz="4400" b="1" spc="256" dirty="0" smtClean="0">
                <a:solidFill>
                  <a:srgbClr val="FF0000"/>
                </a:solidFill>
                <a:latin typeface="Times New Roman" panose="02020603050405020304" pitchFamily="18" charset="0"/>
                <a:cs typeface="Times New Roman" panose="02020603050405020304" pitchFamily="18" charset="0"/>
              </a:rPr>
              <a:t> con </a:t>
            </a:r>
            <a:r>
              <a:rPr lang="en-US" sz="4400" b="1" spc="256" dirty="0" err="1" smtClean="0">
                <a:solidFill>
                  <a:srgbClr val="FF0000"/>
                </a:solidFill>
                <a:latin typeface="Times New Roman" panose="02020603050405020304" pitchFamily="18" charset="0"/>
                <a:cs typeface="Times New Roman" panose="02020603050405020304" pitchFamily="18" charset="0"/>
              </a:rPr>
              <a:t>người</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có</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vai</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trò</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quan</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trọng</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đối</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với</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đời</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sống</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của</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cộng</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đồng</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dân</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tộc</a:t>
            </a:r>
            <a:r>
              <a:rPr lang="en-US" sz="4400" b="1" spc="256" dirty="0" smtClean="0">
                <a:solidFill>
                  <a:srgbClr val="FF0000"/>
                </a:solidFill>
                <a:latin typeface="Times New Roman" panose="02020603050405020304" pitchFamily="18" charset="0"/>
                <a:cs typeface="Times New Roman" panose="02020603050405020304" pitchFamily="18" charset="0"/>
              </a:rPr>
              <a:t>. </a:t>
            </a:r>
            <a:endParaRPr lang="en-US" sz="4400" b="1" spc="256"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387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p:cNvPicPr>
            <a:picLocks noChangeAspect="1"/>
          </p:cNvPicPr>
          <p:nvPr/>
        </p:nvPicPr>
        <p:blipFill>
          <a:blip r:embed="rId3"/>
          <a:srcRect/>
          <a:stretch>
            <a:fillRect/>
          </a:stretch>
        </p:blipFill>
        <p:spPr>
          <a:xfrm>
            <a:off x="-1295400" y="549442"/>
            <a:ext cx="12115800" cy="1272895"/>
          </a:xfrm>
          <a:prstGeom prst="rect">
            <a:avLst/>
          </a:prstGeom>
        </p:spPr>
      </p:pic>
      <p:sp>
        <p:nvSpPr>
          <p:cNvPr id="2" name="TextBox 6"/>
          <p:cNvSpPr txBox="1"/>
          <p:nvPr/>
        </p:nvSpPr>
        <p:spPr>
          <a:xfrm>
            <a:off x="457200" y="571500"/>
            <a:ext cx="9448800" cy="923330"/>
          </a:xfrm>
          <a:prstGeom prst="rect">
            <a:avLst/>
          </a:prstGeom>
        </p:spPr>
        <p:txBody>
          <a:bodyPr wrap="square" lIns="0" tIns="0" rIns="0" bIns="0" rtlCol="0" anchor="t">
            <a:spAutoFit/>
          </a:bodyPr>
          <a:lstStyle/>
          <a:p>
            <a:pPr algn="just">
              <a:lnSpc>
                <a:spcPts val="7219"/>
              </a:lnSpc>
            </a:pPr>
            <a:r>
              <a:rPr lang="en-US" sz="4800" b="1" spc="256" dirty="0">
                <a:solidFill>
                  <a:srgbClr val="605048"/>
                </a:solidFill>
                <a:latin typeface="Times New Roman" panose="02020603050405020304" pitchFamily="18" charset="0"/>
                <a:cs typeface="Times New Roman" panose="02020603050405020304" pitchFamily="18" charset="0"/>
              </a:rPr>
              <a:t>c</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Nhân</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vật</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trong</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truyện</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lịch</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sử</a:t>
            </a:r>
            <a:endParaRPr lang="en-US" sz="4800" b="1" spc="256" dirty="0">
              <a:solidFill>
                <a:srgbClr val="605048"/>
              </a:solidFill>
              <a:latin typeface="Times New Roman" panose="02020603050405020304" pitchFamily="18" charset="0"/>
              <a:cs typeface="Times New Roman" panose="02020603050405020304" pitchFamily="18" charset="0"/>
            </a:endParaRPr>
          </a:p>
        </p:txBody>
      </p:sp>
      <p:sp>
        <p:nvSpPr>
          <p:cNvPr id="141" name="TextBox 6"/>
          <p:cNvSpPr txBox="1"/>
          <p:nvPr/>
        </p:nvSpPr>
        <p:spPr>
          <a:xfrm>
            <a:off x="838200" y="1876834"/>
            <a:ext cx="16611600" cy="1846659"/>
          </a:xfrm>
          <a:prstGeom prst="rect">
            <a:avLst/>
          </a:prstGeom>
        </p:spPr>
        <p:txBody>
          <a:bodyPr wrap="square" lIns="0" tIns="0" rIns="0" bIns="0" rtlCol="0" anchor="t">
            <a:spAutoFit/>
          </a:bodyPr>
          <a:lstStyle/>
          <a:p>
            <a:pPr algn="just">
              <a:lnSpc>
                <a:spcPts val="7219"/>
              </a:lnSpc>
            </a:pP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Thế</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giới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nhân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vật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trong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truyện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lịch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sử</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cũng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phong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phú</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như</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trong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cuộc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đời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thực</a:t>
            </a:r>
            <a:r>
              <a:rPr lang="en-US" sz="4400" spc="256" dirty="0" smtClean="0">
                <a:solidFill>
                  <a:srgbClr val="605048"/>
                </a:solidFill>
                <a:latin typeface="Times New Roman" panose="02020603050405020304" pitchFamily="18" charset="0"/>
                <a:cs typeface="Times New Roman" panose="02020603050405020304" pitchFamily="18" charset="0"/>
              </a:rPr>
              <a:t>. </a:t>
            </a:r>
            <a:endParaRPr lang="en-US" sz="4400" spc="256" dirty="0">
              <a:solidFill>
                <a:srgbClr val="605048"/>
              </a:solidFill>
              <a:latin typeface="Times New Roman" panose="02020603050405020304" pitchFamily="18" charset="0"/>
              <a:cs typeface="Times New Roman" panose="02020603050405020304" pitchFamily="18" charset="0"/>
            </a:endParaRPr>
          </a:p>
        </p:txBody>
      </p:sp>
      <p:sp>
        <p:nvSpPr>
          <p:cNvPr id="143" name="TextBox 6"/>
          <p:cNvSpPr txBox="1"/>
          <p:nvPr/>
        </p:nvSpPr>
        <p:spPr>
          <a:xfrm>
            <a:off x="838200" y="3867116"/>
            <a:ext cx="16611600" cy="1846659"/>
          </a:xfrm>
          <a:prstGeom prst="rect">
            <a:avLst/>
          </a:prstGeom>
        </p:spPr>
        <p:txBody>
          <a:bodyPr wrap="square" lIns="0" tIns="0" rIns="0" bIns="0" rtlCol="0" anchor="t">
            <a:spAutoFit/>
          </a:bodyPr>
          <a:lstStyle/>
          <a:p>
            <a:pPr algn="just">
              <a:lnSpc>
                <a:spcPts val="7219"/>
              </a:lnSpc>
            </a:pP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Việc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chọn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kiểu</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nhân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vật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nào</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để</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miêu</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tả</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trong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truyện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là</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dụng</a:t>
            </a:r>
            <a:r>
              <a:rPr lang="en-US" sz="4400" spc="256" dirty="0" smtClean="0">
                <a:solidFill>
                  <a:srgbClr val="605048"/>
                </a:solidFill>
                <a:latin typeface="Times New Roman" panose="02020603050405020304" pitchFamily="18" charset="0"/>
                <a:cs typeface="Times New Roman" panose="02020603050405020304" pitchFamily="18" charset="0"/>
              </a:rPr>
              <a:t> ý </a:t>
            </a:r>
            <a:r>
              <a:rPr lang="en-US" sz="4400" spc="256" dirty="0" err="1" smtClean="0">
                <a:solidFill>
                  <a:srgbClr val="605048"/>
                </a:solidFill>
                <a:latin typeface="Times New Roman" panose="02020603050405020304" pitchFamily="18" charset="0"/>
                <a:cs typeface="Times New Roman" panose="02020603050405020304" pitchFamily="18" charset="0"/>
              </a:rPr>
              <a:t>nghệ</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thuật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riêng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của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nhà</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văn</a:t>
            </a:r>
            <a:r>
              <a:rPr lang="en-US" sz="4400" spc="256" dirty="0" smtClean="0">
                <a:solidFill>
                  <a:srgbClr val="605048"/>
                </a:solidFill>
                <a:latin typeface="Times New Roman" panose="02020603050405020304" pitchFamily="18" charset="0"/>
                <a:cs typeface="Times New Roman" panose="02020603050405020304" pitchFamily="18" charset="0"/>
              </a:rPr>
              <a:t>. </a:t>
            </a:r>
            <a:endParaRPr lang="en-US" sz="4400" spc="256" dirty="0">
              <a:solidFill>
                <a:srgbClr val="605048"/>
              </a:solidFill>
              <a:latin typeface="Times New Roman" panose="02020603050405020304" pitchFamily="18" charset="0"/>
              <a:cs typeface="Times New Roman" panose="02020603050405020304" pitchFamily="18" charset="0"/>
            </a:endParaRPr>
          </a:p>
        </p:txBody>
      </p:sp>
      <p:sp>
        <p:nvSpPr>
          <p:cNvPr id="6" name="TextBox 6"/>
          <p:cNvSpPr txBox="1"/>
          <p:nvPr/>
        </p:nvSpPr>
        <p:spPr>
          <a:xfrm>
            <a:off x="830580" y="5812835"/>
            <a:ext cx="16619220" cy="1846659"/>
          </a:xfrm>
          <a:prstGeom prst="rect">
            <a:avLst/>
          </a:prstGeom>
        </p:spPr>
        <p:txBody>
          <a:bodyPr wrap="square" lIns="0" tIns="0" rIns="0" bIns="0" rtlCol="0" anchor="t">
            <a:spAutoFit/>
          </a:bodyPr>
          <a:lstStyle/>
          <a:p>
            <a:pPr algn="just">
              <a:lnSpc>
                <a:spcPts val="7219"/>
              </a:lnSpc>
            </a:pP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a:t>
            </a:r>
            <a:r>
              <a:rPr lang="en-US" sz="4400" spc="256" dirty="0" err="1" smtClean="0">
                <a:solidFill>
                  <a:srgbClr val="605048"/>
                </a:solidFill>
                <a:latin typeface="Times New Roman" panose="02020603050405020304" pitchFamily="18" charset="0"/>
                <a:cs typeface="Times New Roman" panose="02020603050405020304" pitchFamily="18" charset="0"/>
              </a:rPr>
              <a:t>ác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nhân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vật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hiện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ra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dưới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cái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nhìn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riêng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thể</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hiện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cách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lí</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giải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độc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đáo</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của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nhà</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văn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về</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lịch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sử</a:t>
            </a:r>
            <a:r>
              <a:rPr lang="en-US" sz="4400" spc="256" dirty="0" smtClean="0">
                <a:solidFill>
                  <a:srgbClr val="605048"/>
                </a:solidFill>
                <a:latin typeface="Times New Roman" panose="02020603050405020304" pitchFamily="18" charset="0"/>
                <a:cs typeface="Times New Roman" panose="02020603050405020304" pitchFamily="18" charset="0"/>
              </a:rPr>
              <a:t>. </a:t>
            </a:r>
            <a:endParaRPr lang="en-US" sz="4400" spc="256" dirty="0">
              <a:solidFill>
                <a:srgbClr val="605048"/>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838200" y="7517011"/>
            <a:ext cx="16611600" cy="2769989"/>
          </a:xfrm>
          <a:prstGeom prst="rect">
            <a:avLst/>
          </a:prstGeom>
        </p:spPr>
        <p:txBody>
          <a:bodyPr wrap="square" lIns="0" tIns="0" rIns="0" bIns="0" rtlCol="0" anchor="t">
            <a:spAutoFit/>
          </a:bodyPr>
          <a:lstStyle/>
          <a:p>
            <a:pPr algn="just">
              <a:lnSpc>
                <a:spcPts val="7219"/>
              </a:lnSpc>
            </a:pP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Bên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cạnh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đó</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mối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quan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hệ</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phức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tạp</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giữa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nhân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vật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với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nhiều</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đối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tượng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khác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nhau</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trong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xã</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hội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cũng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được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nhà</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văn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quan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tâm</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thể</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hiện</a:t>
            </a:r>
            <a:r>
              <a:rPr lang="en-US" sz="4400" spc="256" dirty="0" smtClean="0">
                <a:solidFill>
                  <a:srgbClr val="605048"/>
                </a:solidFill>
                <a:latin typeface="Times New Roman" panose="02020603050405020304" pitchFamily="18" charset="0"/>
                <a:cs typeface="Times New Roman" panose="02020603050405020304" pitchFamily="18" charset="0"/>
              </a:rPr>
              <a:t>.</a:t>
            </a:r>
            <a:endParaRPr lang="en-US" sz="4400" spc="256" dirty="0">
              <a:solidFill>
                <a:srgbClr val="605048"/>
              </a:solidFill>
              <a:latin typeface="Times New Roman" panose="02020603050405020304" pitchFamily="18" charset="0"/>
              <a:cs typeface="Times New Roman" panose="02020603050405020304" pitchFamily="18" charset="0"/>
            </a:endParaRPr>
          </a:p>
        </p:txBody>
      </p:sp>
      <p:grpSp>
        <p:nvGrpSpPr>
          <p:cNvPr id="8" name="Group 25"/>
          <p:cNvGrpSpPr>
            <a:grpSpLocks noChangeAspect="1"/>
          </p:cNvGrpSpPr>
          <p:nvPr/>
        </p:nvGrpSpPr>
        <p:grpSpPr>
          <a:xfrm rot="-4361421">
            <a:off x="16040072" y="-3081978"/>
            <a:ext cx="4146901" cy="6163954"/>
            <a:chOff x="0" y="0"/>
            <a:chExt cx="3175000" cy="4719320"/>
          </a:xfrm>
        </p:grpSpPr>
        <p:sp>
          <p:nvSpPr>
            <p:cNvPr id="9" name="Freeform 26"/>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sp>
        <p:sp>
          <p:nvSpPr>
            <p:cNvPr id="10" name="Freeform 2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sp>
      </p:grpSp>
      <p:pic>
        <p:nvPicPr>
          <p:cNvPr id="11" name="Picture 31"/>
          <p:cNvPicPr>
            <a:picLocks noChangeAspect="1"/>
          </p:cNvPicPr>
          <p:nvPr/>
        </p:nvPicPr>
        <p:blipFill>
          <a:blip r:embed="rId6"/>
          <a:srcRect/>
          <a:stretch>
            <a:fillRect/>
          </a:stretch>
        </p:blipFill>
        <p:spPr>
          <a:xfrm rot="17175686">
            <a:off x="16561753" y="-1623227"/>
            <a:ext cx="3183184" cy="4859822"/>
          </a:xfrm>
          <a:prstGeom prst="rect">
            <a:avLst/>
          </a:prstGeom>
        </p:spPr>
      </p:pic>
    </p:spTree>
    <p:extLst>
      <p:ext uri="{BB962C8B-B14F-4D97-AF65-F5344CB8AC3E}">
        <p14:creationId xmlns:p14="http://schemas.microsoft.com/office/powerpoint/2010/main" val="362486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048000" y="1028700"/>
            <a:ext cx="12039600" cy="7686008"/>
          </a:xfrm>
          <a:prstGeom prst="rect">
            <a:avLst/>
          </a:prstGeom>
        </p:spPr>
      </p:pic>
      <p:pic>
        <p:nvPicPr>
          <p:cNvPr id="2"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3623" y="6331884"/>
            <a:ext cx="4572000" cy="4114800"/>
          </a:xfrm>
          <a:prstGeom prst="rect">
            <a:avLst/>
          </a:prstGeom>
        </p:spPr>
      </p:pic>
      <p:pic>
        <p:nvPicPr>
          <p:cNvPr id="3" name="Picture 3"/>
          <p:cNvPicPr>
            <a:picLocks noChangeAspect="1"/>
          </p:cNvPicPr>
          <p:nvPr/>
        </p:nvPicPr>
        <p:blipFill>
          <a:blip r:embed="rId9"/>
          <a:srcRect/>
          <a:stretch>
            <a:fillRect/>
          </a:stretch>
        </p:blipFill>
        <p:spPr>
          <a:xfrm>
            <a:off x="15062199" y="-1111562"/>
            <a:ext cx="4125354" cy="4280523"/>
          </a:xfrm>
          <a:prstGeom prst="rect">
            <a:avLst/>
          </a:prstGeom>
        </p:spPr>
      </p:pic>
      <p:pic>
        <p:nvPicPr>
          <p:cNvPr id="6" name="Picture 13"/>
          <p:cNvPicPr>
            <a:picLocks noChangeAspect="1"/>
          </p:cNvPicPr>
          <p:nvPr/>
        </p:nvPicPr>
        <p:blipFill>
          <a:blip r:embed="rId10"/>
          <a:srcRect/>
          <a:stretch>
            <a:fillRect/>
          </a:stretch>
        </p:blipFill>
        <p:spPr>
          <a:xfrm rot="-2700000">
            <a:off x="-3021635" y="2042349"/>
            <a:ext cx="5117166" cy="1272895"/>
          </a:xfrm>
          <a:prstGeom prst="rect">
            <a:avLst/>
          </a:prstGeom>
        </p:spPr>
      </p:pic>
      <p:pic>
        <p:nvPicPr>
          <p:cNvPr id="7" name="Picture 14"/>
          <p:cNvPicPr>
            <a:picLocks noChangeAspect="1"/>
          </p:cNvPicPr>
          <p:nvPr/>
        </p:nvPicPr>
        <p:blipFill>
          <a:blip r:embed="rId11"/>
          <a:srcRect/>
          <a:stretch>
            <a:fillRect/>
          </a:stretch>
        </p:blipFill>
        <p:spPr>
          <a:xfrm rot="-3569674">
            <a:off x="-2435523" y="-1078537"/>
            <a:ext cx="3944942" cy="3875906"/>
          </a:xfrm>
          <a:prstGeom prst="rect">
            <a:avLst/>
          </a:prstGeom>
        </p:spPr>
      </p:pic>
      <p:pic>
        <p:nvPicPr>
          <p:cNvPr id="8" name="Picture 16"/>
          <p:cNvPicPr>
            <a:picLocks noChangeAspect="1"/>
          </p:cNvPicPr>
          <p:nvPr/>
        </p:nvPicPr>
        <p:blipFill>
          <a:blip r:embed="rId12"/>
          <a:srcRect/>
          <a:stretch>
            <a:fillRect/>
          </a:stretch>
        </p:blipFill>
        <p:spPr>
          <a:xfrm rot="-160405">
            <a:off x="15845490" y="7257103"/>
            <a:ext cx="3507936" cy="4278879"/>
          </a:xfrm>
          <a:prstGeom prst="rect">
            <a:avLst/>
          </a:prstGeom>
        </p:spPr>
      </p:pic>
      <p:pic>
        <p:nvPicPr>
          <p:cNvPr id="9" name="Picture 13"/>
          <p:cNvPicPr>
            <a:picLocks noChangeAspect="1"/>
          </p:cNvPicPr>
          <p:nvPr/>
        </p:nvPicPr>
        <p:blipFill>
          <a:blip r:embed="rId10"/>
          <a:srcRect/>
          <a:stretch>
            <a:fillRect/>
          </a:stretch>
        </p:blipFill>
        <p:spPr>
          <a:xfrm rot="-2700000">
            <a:off x="-3021636" y="2042350"/>
            <a:ext cx="5117166" cy="1272895"/>
          </a:xfrm>
          <a:prstGeom prst="rect">
            <a:avLst/>
          </a:prstGeom>
        </p:spPr>
      </p:pic>
      <p:pic>
        <p:nvPicPr>
          <p:cNvPr id="10" name="Picture 14"/>
          <p:cNvPicPr>
            <a:picLocks noChangeAspect="1"/>
          </p:cNvPicPr>
          <p:nvPr/>
        </p:nvPicPr>
        <p:blipFill>
          <a:blip r:embed="rId11"/>
          <a:srcRect/>
          <a:stretch>
            <a:fillRect/>
          </a:stretch>
        </p:blipFill>
        <p:spPr>
          <a:xfrm rot="-3569674">
            <a:off x="-2435524" y="-1078536"/>
            <a:ext cx="3944942" cy="3875906"/>
          </a:xfrm>
          <a:prstGeom prst="rect">
            <a:avLst/>
          </a:prstGeom>
        </p:spPr>
      </p:pic>
      <p:pic>
        <p:nvPicPr>
          <p:cNvPr id="11" name="Picture 10"/>
          <p:cNvPicPr>
            <a:picLocks noChangeAspect="1"/>
          </p:cNvPicPr>
          <p:nvPr/>
        </p:nvPicPr>
        <p:blipFill>
          <a:blip r:embed="rId13"/>
          <a:stretch>
            <a:fillRect/>
          </a:stretch>
        </p:blipFill>
        <p:spPr>
          <a:xfrm>
            <a:off x="3324870" y="2146556"/>
            <a:ext cx="11485859" cy="5450296"/>
          </a:xfrm>
          <a:prstGeom prst="rect">
            <a:avLst/>
          </a:prstGeom>
        </p:spPr>
      </p:pic>
    </p:spTree>
    <p:extLst>
      <p:ext uri="{BB962C8B-B14F-4D97-AF65-F5344CB8AC3E}">
        <p14:creationId xmlns:p14="http://schemas.microsoft.com/office/powerpoint/2010/main" val="986238001"/>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p:cNvPicPr>
            <a:picLocks noChangeAspect="1"/>
          </p:cNvPicPr>
          <p:nvPr/>
        </p:nvPicPr>
        <p:blipFill>
          <a:blip r:embed="rId3"/>
          <a:srcRect/>
          <a:stretch>
            <a:fillRect/>
          </a:stretch>
        </p:blipFill>
        <p:spPr>
          <a:xfrm>
            <a:off x="-1295400" y="549442"/>
            <a:ext cx="12115800" cy="1272895"/>
          </a:xfrm>
          <a:prstGeom prst="rect">
            <a:avLst/>
          </a:prstGeom>
        </p:spPr>
      </p:pic>
      <p:sp>
        <p:nvSpPr>
          <p:cNvPr id="2" name="TextBox 6"/>
          <p:cNvSpPr txBox="1"/>
          <p:nvPr/>
        </p:nvSpPr>
        <p:spPr>
          <a:xfrm>
            <a:off x="457200" y="571500"/>
            <a:ext cx="10363200" cy="923330"/>
          </a:xfrm>
          <a:prstGeom prst="rect">
            <a:avLst/>
          </a:prstGeom>
        </p:spPr>
        <p:txBody>
          <a:bodyPr wrap="square" lIns="0" tIns="0" rIns="0" bIns="0" rtlCol="0" anchor="t">
            <a:spAutoFit/>
          </a:bodyPr>
          <a:lstStyle/>
          <a:p>
            <a:pPr algn="just">
              <a:lnSpc>
                <a:spcPts val="7219"/>
              </a:lnSpc>
            </a:pPr>
            <a:r>
              <a:rPr lang="en-US" sz="4800" b="1" spc="256" dirty="0">
                <a:solidFill>
                  <a:srgbClr val="605048"/>
                </a:solidFill>
                <a:latin typeface="Times New Roman" panose="02020603050405020304" pitchFamily="18" charset="0"/>
                <a:cs typeface="Times New Roman" panose="02020603050405020304" pitchFamily="18" charset="0"/>
              </a:rPr>
              <a:t>d</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Ngôn</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ngữ</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trong</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truyện</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lịch</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sử</a:t>
            </a:r>
            <a:endParaRPr lang="en-US" sz="4800" b="1" spc="256" dirty="0">
              <a:solidFill>
                <a:srgbClr val="605048"/>
              </a:solidFill>
              <a:latin typeface="Times New Roman" panose="02020603050405020304" pitchFamily="18" charset="0"/>
              <a:cs typeface="Times New Roman" panose="02020603050405020304" pitchFamily="18" charset="0"/>
            </a:endParaRPr>
          </a:p>
        </p:txBody>
      </p:sp>
      <p:grpSp>
        <p:nvGrpSpPr>
          <p:cNvPr id="8" name="Group 25"/>
          <p:cNvGrpSpPr>
            <a:grpSpLocks noChangeAspect="1"/>
          </p:cNvGrpSpPr>
          <p:nvPr/>
        </p:nvGrpSpPr>
        <p:grpSpPr>
          <a:xfrm rot="-4361421">
            <a:off x="16040072" y="-3081978"/>
            <a:ext cx="4146901" cy="6163954"/>
            <a:chOff x="0" y="0"/>
            <a:chExt cx="3175000" cy="4719320"/>
          </a:xfrm>
        </p:grpSpPr>
        <p:sp>
          <p:nvSpPr>
            <p:cNvPr id="9" name="Freeform 26"/>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sp>
        <p:sp>
          <p:nvSpPr>
            <p:cNvPr id="10" name="Freeform 2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sp>
      </p:grpSp>
      <p:pic>
        <p:nvPicPr>
          <p:cNvPr id="11" name="Picture 31"/>
          <p:cNvPicPr>
            <a:picLocks noChangeAspect="1"/>
          </p:cNvPicPr>
          <p:nvPr/>
        </p:nvPicPr>
        <p:blipFill>
          <a:blip r:embed="rId6"/>
          <a:srcRect/>
          <a:stretch>
            <a:fillRect/>
          </a:stretch>
        </p:blipFill>
        <p:spPr>
          <a:xfrm rot="2510046">
            <a:off x="-1375837" y="6881019"/>
            <a:ext cx="3183184" cy="4859822"/>
          </a:xfrm>
          <a:prstGeom prst="rect">
            <a:avLst/>
          </a:prstGeom>
        </p:spPr>
      </p:pic>
      <p:sp>
        <p:nvSpPr>
          <p:cNvPr id="12" name="TextBox 6"/>
          <p:cNvSpPr txBox="1"/>
          <p:nvPr/>
        </p:nvSpPr>
        <p:spPr>
          <a:xfrm>
            <a:off x="855945" y="2283959"/>
            <a:ext cx="16593855" cy="3693319"/>
          </a:xfrm>
          <a:prstGeom prst="rect">
            <a:avLst/>
          </a:prstGeom>
        </p:spPr>
        <p:txBody>
          <a:bodyPr wrap="square" lIns="0" tIns="0" rIns="0" bIns="0" rtlCol="0" anchor="t">
            <a:spAutoFit/>
          </a:bodyPr>
          <a:lstStyle/>
          <a:p>
            <a:pPr algn="just">
              <a:lnSpc>
                <a:spcPts val="7219"/>
              </a:lnSpc>
            </a:pP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Dù</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viết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bằng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văn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xuôi</a:t>
            </a:r>
            <a:r>
              <a:rPr lang="en-US" sz="4400" spc="256" dirty="0" smtClean="0">
                <a:solidFill>
                  <a:srgbClr val="605048"/>
                </a:solidFill>
                <a:latin typeface="Times New Roman" panose="02020603050405020304" pitchFamily="18" charset="0"/>
                <a:cs typeface="Times New Roman" panose="02020603050405020304" pitchFamily="18" charset="0"/>
              </a:rPr>
              <a:t> hay </a:t>
            </a:r>
            <a:r>
              <a:rPr lang="en-US" sz="4400" spc="256" dirty="0" err="1" smtClean="0">
                <a:solidFill>
                  <a:srgbClr val="605048"/>
                </a:solidFill>
                <a:latin typeface="Times New Roman" panose="02020603050405020304" pitchFamily="18" charset="0"/>
                <a:cs typeface="Times New Roman" panose="02020603050405020304" pitchFamily="18" charset="0"/>
              </a:rPr>
              <a:t>văn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vần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truyện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ngắn</a:t>
            </a:r>
            <a:r>
              <a:rPr lang="en-US" sz="4400" spc="256" dirty="0" smtClean="0">
                <a:solidFill>
                  <a:srgbClr val="605048"/>
                </a:solidFill>
                <a:latin typeface="Times New Roman" panose="02020603050405020304" pitchFamily="18" charset="0"/>
                <a:cs typeface="Times New Roman" panose="02020603050405020304" pitchFamily="18" charset="0"/>
              </a:rPr>
              <a:t> hay </a:t>
            </a:r>
            <a:r>
              <a:rPr lang="en-US" sz="4400" spc="256" dirty="0" err="1" smtClean="0">
                <a:solidFill>
                  <a:srgbClr val="605048"/>
                </a:solidFill>
                <a:latin typeface="Times New Roman" panose="02020603050405020304" pitchFamily="18" charset="0"/>
                <a:cs typeface="Times New Roman" panose="02020603050405020304" pitchFamily="18" charset="0"/>
              </a:rPr>
              <a:t>tiểu</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thuyết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ngôn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ngữ</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trong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truyện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lịch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sử</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nhất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là</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ngôn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ngữ</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nhân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vật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phải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phù</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hợp</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với</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thời</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đại</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được</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miêu</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tả</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thể</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hiện</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vị</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thế</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xã</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hội</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tính</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cách</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riêng</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của</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từng</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đối</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tượng</a:t>
            </a:r>
            <a:r>
              <a:rPr lang="en-US" sz="4400" b="1" spc="256" dirty="0">
                <a:solidFill>
                  <a:srgbClr val="FF0000"/>
                </a:solidFill>
                <a:latin typeface="Times New Roman" panose="02020603050405020304" pitchFamily="18" charset="0"/>
                <a:cs typeface="Times New Roman" panose="02020603050405020304" pitchFamily="18" charset="0"/>
              </a:rPr>
              <a:t>.</a:t>
            </a:r>
          </a:p>
        </p:txBody>
      </p:sp>
      <p:grpSp>
        <p:nvGrpSpPr>
          <p:cNvPr id="13" name="Group 3"/>
          <p:cNvGrpSpPr>
            <a:grpSpLocks noChangeAspect="1"/>
          </p:cNvGrpSpPr>
          <p:nvPr/>
        </p:nvGrpSpPr>
        <p:grpSpPr>
          <a:xfrm rot="3600693">
            <a:off x="15658833" y="7527931"/>
            <a:ext cx="5816163" cy="4028232"/>
            <a:chOff x="0" y="0"/>
            <a:chExt cx="3429000" cy="2374900"/>
          </a:xfrm>
        </p:grpSpPr>
        <p:sp>
          <p:nvSpPr>
            <p:cNvPr id="1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cstate="print"/>
              <a:stretch>
                <a:fillRect t="-278" b="-278"/>
              </a:stretch>
            </a:blipFill>
          </p:spPr>
        </p:sp>
        <p:sp>
          <p:nvSpPr>
            <p:cNvPr id="1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sp>
      </p:grpSp>
      <p:pic>
        <p:nvPicPr>
          <p:cNvPr id="16" name="Picture 32"/>
          <p:cNvPicPr>
            <a:picLocks noChangeAspect="1"/>
          </p:cNvPicPr>
          <p:nvPr/>
        </p:nvPicPr>
        <p:blipFill>
          <a:blip r:embed="rId9"/>
          <a:srcRect/>
          <a:stretch>
            <a:fillRect/>
          </a:stretch>
        </p:blipFill>
        <p:spPr>
          <a:xfrm rot="-6584942">
            <a:off x="14857650" y="8789523"/>
            <a:ext cx="3944942" cy="3875906"/>
          </a:xfrm>
          <a:prstGeom prst="rect">
            <a:avLst/>
          </a:prstGeom>
        </p:spPr>
      </p:pic>
    </p:spTree>
    <p:extLst>
      <p:ext uri="{BB962C8B-B14F-4D97-AF65-F5344CB8AC3E}">
        <p14:creationId xmlns:p14="http://schemas.microsoft.com/office/powerpoint/2010/main" val="283875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1811569">
            <a:off x="15851568" y="6176323"/>
            <a:ext cx="4146901" cy="6163954"/>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sp>
      </p:grpSp>
      <p:grpSp>
        <p:nvGrpSpPr>
          <p:cNvPr id="6" name="Group 6"/>
          <p:cNvGrpSpPr>
            <a:grpSpLocks noChangeAspect="1"/>
          </p:cNvGrpSpPr>
          <p:nvPr/>
        </p:nvGrpSpPr>
        <p:grpSpPr>
          <a:xfrm rot="-4946767">
            <a:off x="-2553911" y="546196"/>
            <a:ext cx="14011226" cy="9704071"/>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grpSp>
        <p:nvGrpSpPr>
          <p:cNvPr id="9" name="Group 9"/>
          <p:cNvGrpSpPr>
            <a:grpSpLocks noChangeAspect="1"/>
          </p:cNvGrpSpPr>
          <p:nvPr/>
        </p:nvGrpSpPr>
        <p:grpSpPr>
          <a:xfrm rot="6375558">
            <a:off x="580266" y="-1593540"/>
            <a:ext cx="5260564" cy="7819303"/>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sp>
      </p:grpSp>
      <p:grpSp>
        <p:nvGrpSpPr>
          <p:cNvPr id="12" name="Group 12"/>
          <p:cNvGrpSpPr>
            <a:grpSpLocks noChangeAspect="1"/>
          </p:cNvGrpSpPr>
          <p:nvPr/>
        </p:nvGrpSpPr>
        <p:grpSpPr>
          <a:xfrm rot="-7307119">
            <a:off x="-767933" y="2977766"/>
            <a:ext cx="10902197" cy="7550781"/>
            <a:chOff x="0" y="0"/>
            <a:chExt cx="3429000" cy="2374900"/>
          </a:xfrm>
        </p:grpSpPr>
        <p:sp>
          <p:nvSpPr>
            <p:cNvPr id="13"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8"/>
              <a:stretch>
                <a:fillRect t="-278" b="-278"/>
              </a:stretch>
            </a:blipFill>
          </p:spPr>
        </p:sp>
        <p:sp>
          <p:nvSpPr>
            <p:cNvPr id="14"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pic>
        <p:nvPicPr>
          <p:cNvPr id="15" name="Picture 15"/>
          <p:cNvPicPr>
            <a:picLocks noChangeAspect="1"/>
          </p:cNvPicPr>
          <p:nvPr/>
        </p:nvPicPr>
        <p:blipFill>
          <a:blip r:embed="rId9"/>
          <a:srcRect/>
          <a:stretch>
            <a:fillRect/>
          </a:stretch>
        </p:blipFill>
        <p:spPr>
          <a:xfrm rot="-5420276">
            <a:off x="708943" y="1284333"/>
            <a:ext cx="9255763" cy="7961133"/>
          </a:xfrm>
          <a:prstGeom prst="rect">
            <a:avLst/>
          </a:prstGeom>
        </p:spPr>
      </p:pic>
      <p:pic>
        <p:nvPicPr>
          <p:cNvPr id="19" name="Picture 19"/>
          <p:cNvPicPr>
            <a:picLocks noChangeAspect="1"/>
          </p:cNvPicPr>
          <p:nvPr/>
        </p:nvPicPr>
        <p:blipFill>
          <a:blip r:embed="rId10"/>
          <a:srcRect/>
          <a:stretch>
            <a:fillRect/>
          </a:stretch>
        </p:blipFill>
        <p:spPr>
          <a:xfrm rot="5400000">
            <a:off x="9964425" y="2069799"/>
            <a:ext cx="7944946" cy="6147402"/>
          </a:xfrm>
          <a:prstGeom prst="rect">
            <a:avLst/>
          </a:prstGeom>
        </p:spPr>
      </p:pic>
      <p:pic>
        <p:nvPicPr>
          <p:cNvPr id="21" name="Picture 21"/>
          <p:cNvPicPr>
            <a:picLocks noChangeAspect="1"/>
          </p:cNvPicPr>
          <p:nvPr/>
        </p:nvPicPr>
        <p:blipFill>
          <a:blip r:embed="rId11"/>
          <a:srcRect/>
          <a:stretch>
            <a:fillRect/>
          </a:stretch>
        </p:blipFill>
        <p:spPr>
          <a:xfrm rot="27259">
            <a:off x="4455292" y="574214"/>
            <a:ext cx="891928" cy="908972"/>
          </a:xfrm>
          <a:prstGeom prst="rect">
            <a:avLst/>
          </a:prstGeom>
        </p:spPr>
      </p:pic>
      <p:pic>
        <p:nvPicPr>
          <p:cNvPr id="22" name="Picture 21"/>
          <p:cNvPicPr>
            <a:picLocks noChangeAspect="1"/>
          </p:cNvPicPr>
          <p:nvPr/>
        </p:nvPicPr>
        <p:blipFill>
          <a:blip r:embed="rId12"/>
          <a:stretch>
            <a:fillRect/>
          </a:stretch>
        </p:blipFill>
        <p:spPr>
          <a:xfrm>
            <a:off x="11125440" y="1486708"/>
            <a:ext cx="5562360" cy="7314392"/>
          </a:xfrm>
          <a:prstGeom prst="rect">
            <a:avLst/>
          </a:prstGeom>
        </p:spPr>
      </p:pic>
      <p:pic>
        <p:nvPicPr>
          <p:cNvPr id="17" name="Picture 16"/>
          <p:cNvPicPr>
            <a:picLocks noChangeAspect="1"/>
          </p:cNvPicPr>
          <p:nvPr/>
        </p:nvPicPr>
        <p:blipFill>
          <a:blip r:embed="rId13"/>
          <a:stretch>
            <a:fillRect/>
          </a:stretch>
        </p:blipFill>
        <p:spPr>
          <a:xfrm>
            <a:off x="1679385" y="2331609"/>
            <a:ext cx="7004911" cy="5285690"/>
          </a:xfrm>
          <a:prstGeom prst="rect">
            <a:avLst/>
          </a:prstGeom>
        </p:spPr>
      </p:pic>
    </p:spTree>
    <p:extLst>
      <p:ext uri="{BB962C8B-B14F-4D97-AF65-F5344CB8AC3E}">
        <p14:creationId xmlns:p14="http://schemas.microsoft.com/office/powerpoint/2010/main" val="1869936992"/>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p:nvPr/>
        </p:nvSpPr>
        <p:spPr>
          <a:xfrm>
            <a:off x="998220" y="974562"/>
            <a:ext cx="16222980" cy="1748107"/>
          </a:xfrm>
          <a:prstGeom prst="rect">
            <a:avLst/>
          </a:prstGeom>
        </p:spPr>
        <p:txBody>
          <a:bodyPr wrap="square" lIns="0" tIns="0" rIns="0" bIns="0" rtlCol="0" anchor="t">
            <a:spAutoFit/>
          </a:bodyPr>
          <a:lstStyle/>
          <a:p>
            <a:pPr algn="just">
              <a:lnSpc>
                <a:spcPts val="7219"/>
              </a:lnSpc>
            </a:pP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Chủ</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đề</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của</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tác</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phẩm</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văn</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học</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là</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vấn</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đề</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trung</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tâm</a:t>
            </a:r>
            <a:r>
              <a:rPr lang="en-US" sz="4400" b="1" spc="256" dirty="0" smtClean="0">
                <a:solidFill>
                  <a:srgbClr val="FF0000"/>
                </a:solidFill>
                <a:latin typeface="Times New Roman" panose="02020603050405020304" pitchFamily="18" charset="0"/>
                <a:cs typeface="Times New Roman" panose="02020603050405020304" pitchFamily="18" charset="0"/>
              </a:rPr>
              <a:t>, ý </a:t>
            </a:r>
            <a:r>
              <a:rPr lang="en-US" sz="4400" b="1" spc="256" dirty="0" err="1" smtClean="0">
                <a:solidFill>
                  <a:srgbClr val="FF0000"/>
                </a:solidFill>
                <a:latin typeface="Times New Roman" panose="02020603050405020304" pitchFamily="18" charset="0"/>
                <a:cs typeface="Times New Roman" panose="02020603050405020304" pitchFamily="18" charset="0"/>
              </a:rPr>
              <a:t>nghĩa</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cốt</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lõi</a:t>
            </a:r>
            <a:r>
              <a:rPr lang="en-US" sz="4400" b="1" spc="256" dirty="0" smtClean="0">
                <a:solidFill>
                  <a:srgbClr val="FF0000"/>
                </a:solidFill>
                <a:latin typeface="Times New Roman" panose="02020603050405020304" pitchFamily="18" charset="0"/>
                <a:cs typeface="Times New Roman" panose="02020603050405020304" pitchFamily="18" charset="0"/>
              </a:rPr>
              <a:t> hay </a:t>
            </a:r>
            <a:r>
              <a:rPr lang="en-US" sz="4400" b="1" spc="256" dirty="0" err="1" smtClean="0">
                <a:solidFill>
                  <a:srgbClr val="FF0000"/>
                </a:solidFill>
                <a:latin typeface="Times New Roman" panose="02020603050405020304" pitchFamily="18" charset="0"/>
                <a:cs typeface="Times New Roman" panose="02020603050405020304" pitchFamily="18" charset="0"/>
              </a:rPr>
              <a:t>thông</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điệp</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chính</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của</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tác</a:t>
            </a:r>
            <a:r>
              <a:rPr lang="en-US" sz="4400" b="1" spc="256" dirty="0" smtClean="0">
                <a:solidFill>
                  <a:srgbClr val="FF0000"/>
                </a:solidFill>
                <a:latin typeface="Times New Roman" panose="02020603050405020304" pitchFamily="18" charset="0"/>
                <a:cs typeface="Times New Roman" panose="02020603050405020304" pitchFamily="18" charset="0"/>
              </a:rPr>
              <a:t> </a:t>
            </a:r>
            <a:r>
              <a:rPr lang="en-US" sz="4400" b="1" spc="256" dirty="0" err="1" smtClean="0">
                <a:solidFill>
                  <a:srgbClr val="FF0000"/>
                </a:solidFill>
                <a:latin typeface="Times New Roman" panose="02020603050405020304" pitchFamily="18" charset="0"/>
                <a:cs typeface="Times New Roman" panose="02020603050405020304" pitchFamily="18" charset="0"/>
              </a:rPr>
              <a:t>phẩm</a:t>
            </a:r>
            <a:r>
              <a:rPr lang="en-US" sz="4400" b="1" spc="256" dirty="0" smtClean="0">
                <a:solidFill>
                  <a:srgbClr val="FF0000"/>
                </a:solidFill>
                <a:latin typeface="Times New Roman" panose="02020603050405020304" pitchFamily="18" charset="0"/>
                <a:cs typeface="Times New Roman" panose="02020603050405020304" pitchFamily="18" charset="0"/>
              </a:rPr>
              <a:t>. </a:t>
            </a:r>
            <a:endParaRPr lang="en-US" sz="4400" b="1" spc="256" dirty="0">
              <a:solidFill>
                <a:srgbClr val="FF0000"/>
              </a:solidFill>
              <a:latin typeface="Times New Roman" panose="02020603050405020304" pitchFamily="18" charset="0"/>
              <a:cs typeface="Times New Roman" panose="02020603050405020304" pitchFamily="18" charset="0"/>
            </a:endParaRPr>
          </a:p>
        </p:txBody>
      </p:sp>
      <p:pic>
        <p:nvPicPr>
          <p:cNvPr id="6" name="Picture 14"/>
          <p:cNvPicPr>
            <a:picLocks noChangeAspect="1"/>
          </p:cNvPicPr>
          <p:nvPr/>
        </p:nvPicPr>
        <p:blipFill>
          <a:blip r:embed="rId3"/>
          <a:srcRect/>
          <a:stretch>
            <a:fillRect/>
          </a:stretch>
        </p:blipFill>
        <p:spPr>
          <a:xfrm rot="364150">
            <a:off x="15933830" y="-1350923"/>
            <a:ext cx="3944942" cy="3875906"/>
          </a:xfrm>
          <a:prstGeom prst="rect">
            <a:avLst/>
          </a:prstGeom>
        </p:spPr>
      </p:pic>
      <p:pic>
        <p:nvPicPr>
          <p:cNvPr id="7" name="Picture 16"/>
          <p:cNvPicPr>
            <a:picLocks noChangeAspect="1"/>
          </p:cNvPicPr>
          <p:nvPr/>
        </p:nvPicPr>
        <p:blipFill>
          <a:blip r:embed="rId4"/>
          <a:srcRect/>
          <a:stretch>
            <a:fillRect/>
          </a:stretch>
        </p:blipFill>
        <p:spPr>
          <a:xfrm rot="5579156">
            <a:off x="-2802668" y="-1311799"/>
            <a:ext cx="3507936" cy="4278879"/>
          </a:xfrm>
          <a:prstGeom prst="rect">
            <a:avLst/>
          </a:prstGeom>
        </p:spPr>
      </p:pic>
      <p:grpSp>
        <p:nvGrpSpPr>
          <p:cNvPr id="8" name="Group 12"/>
          <p:cNvGrpSpPr>
            <a:grpSpLocks noChangeAspect="1"/>
          </p:cNvGrpSpPr>
          <p:nvPr/>
        </p:nvGrpSpPr>
        <p:grpSpPr>
          <a:xfrm rot="-7307119">
            <a:off x="-4205851" y="8033482"/>
            <a:ext cx="7662321" cy="5306867"/>
            <a:chOff x="0" y="0"/>
            <a:chExt cx="3429000" cy="2374900"/>
          </a:xfrm>
        </p:grpSpPr>
        <p:sp>
          <p:nvSpPr>
            <p:cNvPr id="9"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cstate="print"/>
              <a:stretch>
                <a:fillRect t="-278" b="-278"/>
              </a:stretch>
            </a:blipFill>
          </p:spPr>
        </p:sp>
        <p:sp>
          <p:nvSpPr>
            <p:cNvPr id="10"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sp>
      </p:grpSp>
      <p:sp>
        <p:nvSpPr>
          <p:cNvPr id="11" name="TextBox 6"/>
          <p:cNvSpPr txBox="1"/>
          <p:nvPr/>
        </p:nvSpPr>
        <p:spPr>
          <a:xfrm>
            <a:off x="8482965" y="3189114"/>
            <a:ext cx="9178290" cy="3693319"/>
          </a:xfrm>
          <a:prstGeom prst="rect">
            <a:avLst/>
          </a:prstGeom>
        </p:spPr>
        <p:txBody>
          <a:bodyPr wrap="square" lIns="0" tIns="0" rIns="0" bIns="0" rtlCol="0" anchor="t">
            <a:spAutoFit/>
          </a:bodyPr>
          <a:lstStyle/>
          <a:p>
            <a:pPr algn="just">
              <a:lnSpc>
                <a:spcPts val="7219"/>
              </a:lnSpc>
            </a:pP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Thông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thường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chủ</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đề</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không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được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thể</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hiện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trực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tiếp</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mà</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người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đọc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phải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tự</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rút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ra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từ</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nội</a:t>
            </a:r>
            <a:r>
              <a:rPr lang="en-US" sz="4400" spc="256" dirty="0" smtClean="0">
                <a:solidFill>
                  <a:srgbClr val="605048"/>
                </a:solidFill>
                <a:latin typeface="Times New Roman" panose="02020603050405020304" pitchFamily="18" charset="0"/>
                <a:cs typeface="Times New Roman" panose="02020603050405020304" pitchFamily="18" charset="0"/>
              </a:rPr>
              <a:t> dung </a:t>
            </a:r>
            <a:r>
              <a:rPr lang="en-US" sz="4400" spc="256" dirty="0" err="1" smtClean="0">
                <a:solidFill>
                  <a:srgbClr val="605048"/>
                </a:solidFill>
                <a:latin typeface="Times New Roman" panose="02020603050405020304" pitchFamily="18" charset="0"/>
                <a:cs typeface="Times New Roman" panose="02020603050405020304" pitchFamily="18" charset="0"/>
              </a:rPr>
              <a:t>của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tác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phẩm</a:t>
            </a:r>
            <a:r>
              <a:rPr lang="en-US" sz="4400" spc="256" dirty="0" smtClean="0">
                <a:solidFill>
                  <a:srgbClr val="605048"/>
                </a:solidFill>
                <a:latin typeface="Times New Roman" panose="02020603050405020304" pitchFamily="18" charset="0"/>
                <a:cs typeface="Times New Roman" panose="02020603050405020304" pitchFamily="18" charset="0"/>
              </a:rPr>
              <a:t>.</a:t>
            </a:r>
            <a:endParaRPr lang="en-US" sz="4400" spc="256" dirty="0">
              <a:solidFill>
                <a:srgbClr val="605048"/>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7"/>
          <a:stretch>
            <a:fillRect/>
          </a:stretch>
        </p:blipFill>
        <p:spPr>
          <a:xfrm>
            <a:off x="2971800" y="5479358"/>
            <a:ext cx="3581400" cy="4500562"/>
          </a:xfrm>
          <a:prstGeom prst="rect">
            <a:avLst/>
          </a:prstGeom>
        </p:spPr>
      </p:pic>
      <p:pic>
        <p:nvPicPr>
          <p:cNvPr id="13"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010400" y="7526550"/>
            <a:ext cx="1136161" cy="406178"/>
          </a:xfrm>
          <a:prstGeom prst="rect">
            <a:avLst/>
          </a:prstGeom>
        </p:spPr>
      </p:pic>
      <p:sp>
        <p:nvSpPr>
          <p:cNvPr id="14" name="TextBox 6"/>
          <p:cNvSpPr txBox="1"/>
          <p:nvPr/>
        </p:nvSpPr>
        <p:spPr>
          <a:xfrm>
            <a:off x="8917854" y="6915059"/>
            <a:ext cx="8298180" cy="2769989"/>
          </a:xfrm>
          <a:prstGeom prst="rect">
            <a:avLst/>
          </a:prstGeom>
        </p:spPr>
        <p:txBody>
          <a:bodyPr wrap="square" lIns="0" tIns="0" rIns="0" bIns="0" rtlCol="0" anchor="t">
            <a:spAutoFit/>
          </a:bodyPr>
          <a:lstStyle/>
          <a:p>
            <a:pPr algn="just">
              <a:lnSpc>
                <a:spcPts val="7219"/>
              </a:lnSpc>
            </a:pPr>
            <a:r>
              <a:rPr lang="en-US" sz="4400" spc="256" dirty="0" smtClean="0">
                <a:solidFill>
                  <a:srgbClr val="605048"/>
                </a:solidFill>
                <a:latin typeface="Times New Roman" panose="02020603050405020304" pitchFamily="18" charset="0"/>
                <a:cs typeface="Times New Roman" panose="02020603050405020304" pitchFamily="18" charset="0"/>
              </a:rPr>
              <a:t>Ca </a:t>
            </a:r>
            <a:r>
              <a:rPr lang="en-US" sz="4400" spc="256" dirty="0" err="1" smtClean="0">
                <a:solidFill>
                  <a:srgbClr val="605048"/>
                </a:solidFill>
                <a:latin typeface="Times New Roman" panose="02020603050405020304" pitchFamily="18" charset="0"/>
                <a:cs typeface="Times New Roman" panose="02020603050405020304" pitchFamily="18" charset="0"/>
              </a:rPr>
              <a:t>ngợi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tấm</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lòng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yêu</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nước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của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người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thiếu</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niên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Trần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Quốc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Toản</a:t>
            </a:r>
            <a:endParaRPr lang="en-US" sz="4400" spc="256" dirty="0">
              <a:solidFill>
                <a:srgbClr val="605048"/>
              </a:solidFill>
              <a:latin typeface="Times New Roman" panose="02020603050405020304" pitchFamily="18" charset="0"/>
              <a:cs typeface="Times New Roman" panose="02020603050405020304" pitchFamily="18" charset="0"/>
            </a:endParaRPr>
          </a:p>
        </p:txBody>
      </p:sp>
      <p:pic>
        <p:nvPicPr>
          <p:cNvPr id="19" name="Picture 28"/>
          <p:cNvPicPr>
            <a:picLocks noChangeAspect="1"/>
          </p:cNvPicPr>
          <p:nvPr/>
        </p:nvPicPr>
        <p:blipFill>
          <a:blip r:embed="rId10"/>
          <a:srcRect/>
          <a:stretch>
            <a:fillRect/>
          </a:stretch>
        </p:blipFill>
        <p:spPr>
          <a:xfrm rot="-4411358">
            <a:off x="16929949" y="7312079"/>
            <a:ext cx="3183184" cy="4859822"/>
          </a:xfrm>
          <a:prstGeom prst="rect">
            <a:avLst/>
          </a:prstGeom>
        </p:spPr>
      </p:pic>
      <p:cxnSp>
        <p:nvCxnSpPr>
          <p:cNvPr id="4" name="Straight Connector 3"/>
          <p:cNvCxnSpPr/>
          <p:nvPr/>
        </p:nvCxnSpPr>
        <p:spPr>
          <a:xfrm>
            <a:off x="8001000" y="2933700"/>
            <a:ext cx="145561" cy="73533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366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p:cNvPicPr>
            <a:picLocks noChangeAspect="1"/>
          </p:cNvPicPr>
          <p:nvPr/>
        </p:nvPicPr>
        <p:blipFill>
          <a:blip r:embed="rId3"/>
          <a:srcRect/>
          <a:stretch>
            <a:fillRect/>
          </a:stretch>
        </p:blipFill>
        <p:spPr>
          <a:xfrm>
            <a:off x="2824417" y="2127297"/>
            <a:ext cx="13182600" cy="7961133"/>
          </a:xfrm>
          <a:prstGeom prst="rect">
            <a:avLst/>
          </a:prstGeom>
        </p:spPr>
      </p:pic>
      <p:sp>
        <p:nvSpPr>
          <p:cNvPr id="9" name="Rectangle 8">
            <a:extLst>
              <a:ext uri="{FF2B5EF4-FFF2-40B4-BE49-F238E27FC236}">
                <a16:creationId xmlns:a16="http://schemas.microsoft.com/office/drawing/2014/main" xmlns="" id="{DCA9E0F0-FD21-466A-9B31-A7EE26D3327A}"/>
              </a:ext>
            </a:extLst>
          </p:cNvPr>
          <p:cNvSpPr/>
          <p:nvPr/>
        </p:nvSpPr>
        <p:spPr>
          <a:xfrm>
            <a:off x="3599007" y="3203556"/>
            <a:ext cx="11722209" cy="4247317"/>
          </a:xfrm>
          <a:prstGeom prst="rect">
            <a:avLst/>
          </a:prstGeom>
        </p:spPr>
        <p:txBody>
          <a:bodyPr wrap="square">
            <a:spAutoFit/>
          </a:bodyPr>
          <a:lstStyle/>
          <a:p>
            <a:pPr algn="just"/>
            <a:r>
              <a:rPr lang="en-US" altLang="en-US" sz="5400" dirty="0" err="1" smtClean="0">
                <a:latin typeface="Times New Roman" panose="02020603050405020304" pitchFamily="18" charset="0"/>
                <a:cs typeface="Times New Roman" panose="02020603050405020304" pitchFamily="18" charset="0"/>
                <a:sym typeface="Wingdings" panose="05000000000000000000" pitchFamily="2" charset="2"/>
              </a:rPr>
              <a:t>Em</a:t>
            </a:r>
            <a:r>
              <a:rPr lang="en-US" altLang="en-US" sz="5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smtClean="0">
                <a:latin typeface="Times New Roman" panose="02020603050405020304" pitchFamily="18" charset="0"/>
                <a:cs typeface="Times New Roman" panose="02020603050405020304" pitchFamily="18" charset="0"/>
                <a:sym typeface="Wingdings" panose="05000000000000000000" pitchFamily="2" charset="2"/>
              </a:rPr>
              <a:t>hãy</a:t>
            </a:r>
            <a:r>
              <a:rPr lang="en-US" altLang="en-US" sz="5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smtClean="0">
                <a:latin typeface="Times New Roman" panose="02020603050405020304" pitchFamily="18" charset="0"/>
                <a:cs typeface="Times New Roman" panose="02020603050405020304" pitchFamily="18" charset="0"/>
                <a:sym typeface="Wingdings" panose="05000000000000000000" pitchFamily="2" charset="2"/>
              </a:rPr>
              <a:t>theo</a:t>
            </a:r>
            <a:r>
              <a:rPr lang="en-US" altLang="en-US" sz="5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dõi</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đoạn</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hội</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thoại</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sau</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đây</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giữa</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smtClean="0">
                <a:latin typeface="Times New Roman" panose="02020603050405020304" pitchFamily="18" charset="0"/>
                <a:cs typeface="Times New Roman" panose="02020603050405020304" pitchFamily="18" charset="0"/>
                <a:sym typeface="Wingdings" panose="05000000000000000000" pitchFamily="2" charset="2"/>
              </a:rPr>
              <a:t>Tùng</a:t>
            </a:r>
            <a:r>
              <a:rPr lang="en-US" altLang="en-US" sz="5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smtClean="0">
                <a:latin typeface="Times New Roman" panose="02020603050405020304" pitchFamily="18" charset="0"/>
                <a:cs typeface="Times New Roman" panose="02020603050405020304" pitchFamily="18" charset="0"/>
                <a:sym typeface="Wingdings" panose="05000000000000000000" pitchFamily="2" charset="2"/>
              </a:rPr>
              <a:t>Hoàng</a:t>
            </a:r>
            <a:r>
              <a:rPr lang="en-US" altLang="en-US" sz="5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smtClean="0">
                <a:latin typeface="Times New Roman" panose="02020603050405020304" pitchFamily="18" charset="0"/>
                <a:cs typeface="Times New Roman" panose="02020603050405020304" pitchFamily="18" charset="0"/>
                <a:sym typeface="Wingdings" panose="05000000000000000000" pitchFamily="2" charset="2"/>
              </a:rPr>
              <a:t>Khánh</a:t>
            </a:r>
            <a:r>
              <a:rPr lang="en-US" altLang="en-US" sz="5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và</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cho</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từ</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b="1" i="1" dirty="0" err="1">
                <a:latin typeface="Times New Roman" panose="02020603050405020304" pitchFamily="18" charset="0"/>
                <a:cs typeface="Times New Roman" panose="02020603050405020304" pitchFamily="18" charset="0"/>
                <a:sym typeface="Wingdings" panose="05000000000000000000" pitchFamily="2" charset="2"/>
              </a:rPr>
              <a:t>ngỗng</a:t>
            </a:r>
            <a:r>
              <a:rPr lang="en-US" altLang="en-US" sz="5400" b="1"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b="1" i="1" dirty="0" err="1">
                <a:latin typeface="Times New Roman" panose="02020603050405020304" pitchFamily="18" charset="0"/>
                <a:cs typeface="Times New Roman" panose="02020603050405020304" pitchFamily="18" charset="0"/>
                <a:sym typeface="Wingdings" panose="05000000000000000000" pitchFamily="2" charset="2"/>
              </a:rPr>
              <a:t>trứng</a:t>
            </a:r>
            <a:r>
              <a:rPr lang="en-US" altLang="en-US" sz="5400" b="1"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b="1" i="1" dirty="0" err="1">
                <a:latin typeface="Times New Roman" panose="02020603050405020304" pitchFamily="18" charset="0"/>
                <a:cs typeface="Times New Roman" panose="02020603050405020304" pitchFamily="18" charset="0"/>
                <a:sym typeface="Wingdings" panose="05000000000000000000" pitchFamily="2" charset="2"/>
              </a:rPr>
              <a:t>trúng</a:t>
            </a:r>
            <a:r>
              <a:rPr lang="en-US" altLang="en-US" sz="5400" b="1"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b="1" i="1" dirty="0" err="1">
                <a:latin typeface="Times New Roman" panose="02020603050405020304" pitchFamily="18" charset="0"/>
                <a:cs typeface="Times New Roman" panose="02020603050405020304" pitchFamily="18" charset="0"/>
                <a:sym typeface="Wingdings" panose="05000000000000000000" pitchFamily="2" charset="2"/>
              </a:rPr>
              <a:t>tủ</a:t>
            </a:r>
            <a:r>
              <a:rPr lang="en-US" altLang="en-US" sz="5400" b="1"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có</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nghĩa</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là</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gì</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Theo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em</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smtClean="0">
                <a:latin typeface="Times New Roman" panose="02020603050405020304" pitchFamily="18" charset="0"/>
                <a:cs typeface="Times New Roman" panose="02020603050405020304" pitchFamily="18" charset="0"/>
                <a:sym typeface="Wingdings" panose="05000000000000000000" pitchFamily="2" charset="2"/>
              </a:rPr>
              <a:t>nhóm</a:t>
            </a:r>
            <a:r>
              <a:rPr lang="en-US" altLang="en-US" sz="5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smtClean="0">
                <a:latin typeface="Times New Roman" panose="02020603050405020304" pitchFamily="18" charset="0"/>
                <a:cs typeface="Times New Roman" panose="02020603050405020304" pitchFamily="18" charset="0"/>
                <a:sym typeface="Wingdings" panose="05000000000000000000" pitchFamily="2" charset="2"/>
              </a:rPr>
              <a:t>người</a:t>
            </a:r>
            <a:r>
              <a:rPr lang="en-US" altLang="en-US" sz="5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smtClean="0">
                <a:latin typeface="Times New Roman" panose="02020603050405020304" pitchFamily="18" charset="0"/>
                <a:cs typeface="Times New Roman" panose="02020603050405020304" pitchFamily="18" charset="0"/>
                <a:sym typeface="Wingdings" panose="05000000000000000000" pitchFamily="2" charset="2"/>
              </a:rPr>
              <a:t>nào</a:t>
            </a:r>
            <a:r>
              <a:rPr lang="en-US" altLang="en-US" sz="5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thường</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dung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từ</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ngữ</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này</a:t>
            </a:r>
            <a:endParaRPr lang="en-US" altLang="en-US" sz="5400" dirty="0">
              <a:latin typeface="Times New Roman" panose="02020603050405020304" pitchFamily="18" charset="0"/>
              <a:cs typeface="Times New Roman" panose="02020603050405020304" pitchFamily="18" charset="0"/>
            </a:endParaRPr>
          </a:p>
        </p:txBody>
      </p:sp>
      <p:grpSp>
        <p:nvGrpSpPr>
          <p:cNvPr id="5" name="Group 3"/>
          <p:cNvGrpSpPr>
            <a:grpSpLocks noChangeAspect="1"/>
          </p:cNvGrpSpPr>
          <p:nvPr/>
        </p:nvGrpSpPr>
        <p:grpSpPr>
          <a:xfrm rot="-3883786">
            <a:off x="13894499" y="-2467376"/>
            <a:ext cx="4146901" cy="6163954"/>
            <a:chOff x="0" y="0"/>
            <a:chExt cx="3175000" cy="4719320"/>
          </a:xfrm>
        </p:grpSpPr>
        <p:sp>
          <p:nvSpPr>
            <p:cNvPr id="6"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sp>
        <p:sp>
          <p:nvSpPr>
            <p:cNvPr id="7"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sp>
      </p:grpSp>
      <p:grpSp>
        <p:nvGrpSpPr>
          <p:cNvPr id="10" name="Group 9"/>
          <p:cNvGrpSpPr>
            <a:grpSpLocks noChangeAspect="1"/>
          </p:cNvGrpSpPr>
          <p:nvPr/>
        </p:nvGrpSpPr>
        <p:grpSpPr>
          <a:xfrm rot="6438578">
            <a:off x="632588" y="6941815"/>
            <a:ext cx="4146901" cy="6163954"/>
            <a:chOff x="0" y="0"/>
            <a:chExt cx="3175000" cy="4719320"/>
          </a:xfrm>
        </p:grpSpPr>
        <p:sp>
          <p:nvSpPr>
            <p:cNvPr id="11"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sp>
        <p:sp>
          <p:nvSpPr>
            <p:cNvPr id="14"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sp>
      </p:grpSp>
      <p:grpSp>
        <p:nvGrpSpPr>
          <p:cNvPr id="15" name="Group 12"/>
          <p:cNvGrpSpPr>
            <a:grpSpLocks noChangeAspect="1"/>
          </p:cNvGrpSpPr>
          <p:nvPr/>
        </p:nvGrpSpPr>
        <p:grpSpPr>
          <a:xfrm rot="-7307119">
            <a:off x="-6472809" y="5921589"/>
            <a:ext cx="10902197" cy="7550781"/>
            <a:chOff x="0" y="0"/>
            <a:chExt cx="3429000" cy="2374900"/>
          </a:xfrm>
        </p:grpSpPr>
        <p:sp>
          <p:nvSpPr>
            <p:cNvPr id="16"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sp>
        <p:sp>
          <p:nvSpPr>
            <p:cNvPr id="17"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grpSp>
        <p:nvGrpSpPr>
          <p:cNvPr id="18" name="Group 15"/>
          <p:cNvGrpSpPr>
            <a:grpSpLocks noChangeAspect="1"/>
          </p:cNvGrpSpPr>
          <p:nvPr/>
        </p:nvGrpSpPr>
        <p:grpSpPr>
          <a:xfrm rot="-7307119">
            <a:off x="13862558" y="-3533092"/>
            <a:ext cx="10902197" cy="7550781"/>
            <a:chOff x="0" y="0"/>
            <a:chExt cx="3429000" cy="2374900"/>
          </a:xfrm>
        </p:grpSpPr>
        <p:sp>
          <p:nvSpPr>
            <p:cNvPr id="19" name="Freeform 1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sp>
        <p:sp>
          <p:nvSpPr>
            <p:cNvPr id="20" name="Freeform 1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pic>
        <p:nvPicPr>
          <p:cNvPr id="21" name="Picture 18"/>
          <p:cNvPicPr>
            <a:picLocks noChangeAspect="1"/>
          </p:cNvPicPr>
          <p:nvPr/>
        </p:nvPicPr>
        <p:blipFill>
          <a:blip r:embed="rId8"/>
          <a:srcRect/>
          <a:stretch>
            <a:fillRect/>
          </a:stretch>
        </p:blipFill>
        <p:spPr>
          <a:xfrm rot="6388641">
            <a:off x="-1851477" y="-1782207"/>
            <a:ext cx="4019186" cy="6136162"/>
          </a:xfrm>
          <a:prstGeom prst="rect">
            <a:avLst/>
          </a:prstGeom>
        </p:spPr>
      </p:pic>
      <p:pic>
        <p:nvPicPr>
          <p:cNvPr id="2" name="Picture 1"/>
          <p:cNvPicPr>
            <a:picLocks noChangeAspect="1"/>
          </p:cNvPicPr>
          <p:nvPr/>
        </p:nvPicPr>
        <p:blipFill>
          <a:blip r:embed="rId9"/>
          <a:stretch>
            <a:fillRect/>
          </a:stretch>
        </p:blipFill>
        <p:spPr>
          <a:xfrm>
            <a:off x="5241720" y="794465"/>
            <a:ext cx="7553599" cy="1774090"/>
          </a:xfrm>
          <a:prstGeom prst="rect">
            <a:avLst/>
          </a:prstGeom>
        </p:spPr>
      </p:pic>
    </p:spTree>
    <p:extLst>
      <p:ext uri="{BB962C8B-B14F-4D97-AF65-F5344CB8AC3E}">
        <p14:creationId xmlns:p14="http://schemas.microsoft.com/office/powerpoint/2010/main" val="4110197654"/>
      </p:ext>
    </p:extLst>
  </p:cSld>
  <p:clrMapOvr>
    <a:masterClrMapping/>
  </p:clrMapOvr>
  <mc:AlternateContent xmlns:mc="http://schemas.openxmlformats.org/markup-compatibility/2006" xmlns:p14="http://schemas.microsoft.com/office/powerpoint/2010/main">
    <mc:Choice Requires="p14">
      <p:transition spd="slow" p14:dur="1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17730" y="3596128"/>
            <a:ext cx="3657599" cy="5650784"/>
          </a:xfrm>
          <a:prstGeom prst="rect">
            <a:avLst/>
          </a:prstGeom>
        </p:spPr>
      </p:pic>
      <p:pic>
        <p:nvPicPr>
          <p:cNvPr id="9"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87402" y="204356"/>
            <a:ext cx="5688507" cy="3948544"/>
          </a:xfrm>
          <a:prstGeom prst="rect">
            <a:avLst/>
          </a:prstGeom>
        </p:spPr>
      </p:pic>
      <p:pic>
        <p:nvPicPr>
          <p:cNvPr id="10"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971956" y="250075"/>
            <a:ext cx="4991444" cy="4131425"/>
          </a:xfrm>
          <a:prstGeom prst="rect">
            <a:avLst/>
          </a:prstGeom>
        </p:spPr>
      </p:pic>
      <p:pic>
        <p:nvPicPr>
          <p:cNvPr id="11"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357274" y="258197"/>
            <a:ext cx="5598208" cy="3337931"/>
          </a:xfrm>
          <a:prstGeom prst="rect">
            <a:avLst/>
          </a:prstGeom>
        </p:spPr>
      </p:pic>
      <p:sp>
        <p:nvSpPr>
          <p:cNvPr id="12" name="Rectangle 11"/>
          <p:cNvSpPr/>
          <p:nvPr/>
        </p:nvSpPr>
        <p:spPr>
          <a:xfrm>
            <a:off x="7208127" y="571500"/>
            <a:ext cx="4549834" cy="2677656"/>
          </a:xfrm>
          <a:prstGeom prst="rect">
            <a:avLst/>
          </a:prstGeom>
        </p:spPr>
        <p:txBody>
          <a:bodyPr wrap="square">
            <a:spAutoFit/>
          </a:bodyPr>
          <a:lstStyle/>
          <a:p>
            <a:pPr algn="just"/>
            <a:r>
              <a:rPr lang="en-US" sz="4200" dirty="0" err="1">
                <a:latin typeface="Times New Roman" panose="02020603050405020304" pitchFamily="18" charset="0"/>
                <a:cs typeface="Times New Roman" panose="02020603050405020304" pitchFamily="18" charset="0"/>
              </a:rPr>
              <a:t>Ôi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Chán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quá</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hôm</a:t>
            </a:r>
            <a:r>
              <a:rPr lang="en-US" sz="4200" dirty="0">
                <a:latin typeface="Times New Roman" panose="02020603050405020304" pitchFamily="18" charset="0"/>
                <a:cs typeface="Times New Roman" panose="02020603050405020304" pitchFamily="18" charset="0"/>
              </a:rPr>
              <a:t> nay </a:t>
            </a:r>
            <a:r>
              <a:rPr lang="en-US" sz="4200" dirty="0" err="1">
                <a:latin typeface="Times New Roman" panose="02020603050405020304" pitchFamily="18" charset="0"/>
                <a:cs typeface="Times New Roman" panose="02020603050405020304" pitchFamily="18" charset="0"/>
              </a:rPr>
              <a:t>mình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phải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nhận</a:t>
            </a:r>
            <a:r>
              <a:rPr lang="en-US" sz="4200" dirty="0">
                <a:latin typeface="Times New Roman" panose="02020603050405020304" pitchFamily="18" charset="0"/>
                <a:cs typeface="Times New Roman" panose="02020603050405020304" pitchFamily="18" charset="0"/>
              </a:rPr>
              <a:t> con </a:t>
            </a:r>
            <a:r>
              <a:rPr lang="en-US" sz="4200" b="1" dirty="0" err="1">
                <a:latin typeface="Times New Roman" panose="02020603050405020304" pitchFamily="18" charset="0"/>
                <a:cs typeface="Times New Roman" panose="02020603050405020304" pitchFamily="18" charset="0"/>
              </a:rPr>
              <a:t>ngỗng</a:t>
            </a:r>
            <a:r>
              <a:rPr lang="en-US" sz="4200" b="1"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cho</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bài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tập</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làm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văn</a:t>
            </a:r>
            <a:r>
              <a:rPr lang="en-US" sz="4200" dirty="0">
                <a:latin typeface="Times New Roman" panose="02020603050405020304" pitchFamily="18" charset="0"/>
                <a:cs typeface="Times New Roman" panose="02020603050405020304" pitchFamily="18" charset="0"/>
              </a:rPr>
              <a:t>.</a:t>
            </a:r>
          </a:p>
        </p:txBody>
      </p:sp>
      <p:grpSp>
        <p:nvGrpSpPr>
          <p:cNvPr id="23" name="Group 22"/>
          <p:cNvGrpSpPr/>
          <p:nvPr/>
        </p:nvGrpSpPr>
        <p:grpSpPr>
          <a:xfrm>
            <a:off x="8259488" y="3433278"/>
            <a:ext cx="6624682" cy="6573201"/>
            <a:chOff x="8259488" y="3433278"/>
            <a:chExt cx="6624682" cy="6573201"/>
          </a:xfrm>
        </p:grpSpPr>
        <p:pic>
          <p:nvPicPr>
            <p:cNvPr id="8"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305800" y="3433278"/>
              <a:ext cx="6578370" cy="5813634"/>
            </a:xfrm>
            <a:prstGeom prst="rect">
              <a:avLst/>
            </a:prstGeom>
          </p:spPr>
        </p:pic>
        <p:sp>
          <p:nvSpPr>
            <p:cNvPr id="13" name="Rectangle 12"/>
            <p:cNvSpPr/>
            <p:nvPr/>
          </p:nvSpPr>
          <p:spPr>
            <a:xfrm>
              <a:off x="8259488" y="9267815"/>
              <a:ext cx="2057400" cy="738664"/>
            </a:xfrm>
            <a:prstGeom prst="rect">
              <a:avLst/>
            </a:prstGeom>
          </p:spPr>
          <p:txBody>
            <a:bodyPr wrap="square">
              <a:spAutoFit/>
            </a:bodyPr>
            <a:lstStyle/>
            <a:p>
              <a:pPr algn="just"/>
              <a:r>
                <a:rPr lang="en-US" sz="4200" b="1" dirty="0" err="1" smtClean="0">
                  <a:latin typeface="Times New Roman" panose="02020603050405020304" pitchFamily="18" charset="0"/>
                  <a:cs typeface="Times New Roman" panose="02020603050405020304" pitchFamily="18" charset="0"/>
                </a:rPr>
                <a:t>Khánh</a:t>
              </a:r>
              <a:endParaRPr lang="en-US" sz="4200" b="1" dirty="0">
                <a:latin typeface="Times New Roman" panose="02020603050405020304" pitchFamily="18" charset="0"/>
                <a:cs typeface="Times New Roman" panose="02020603050405020304" pitchFamily="18" charset="0"/>
              </a:endParaRPr>
            </a:p>
          </p:txBody>
        </p:sp>
        <p:sp>
          <p:nvSpPr>
            <p:cNvPr id="14" name="Rectangle 13"/>
            <p:cNvSpPr/>
            <p:nvPr/>
          </p:nvSpPr>
          <p:spPr>
            <a:xfrm>
              <a:off x="12649200" y="9267815"/>
              <a:ext cx="2234970" cy="738664"/>
            </a:xfrm>
            <a:prstGeom prst="rect">
              <a:avLst/>
            </a:prstGeom>
          </p:spPr>
          <p:txBody>
            <a:bodyPr wrap="square">
              <a:spAutoFit/>
            </a:bodyPr>
            <a:lstStyle/>
            <a:p>
              <a:pPr algn="just"/>
              <a:r>
                <a:rPr lang="en-US" sz="4200" b="1" dirty="0" err="1" smtClean="0">
                  <a:latin typeface="Times New Roman" panose="02020603050405020304" pitchFamily="18" charset="0"/>
                  <a:cs typeface="Times New Roman" panose="02020603050405020304" pitchFamily="18" charset="0"/>
                </a:rPr>
                <a:t>Hoàng</a:t>
              </a:r>
              <a:endParaRPr lang="en-US" sz="4200" b="1" dirty="0">
                <a:latin typeface="Times New Roman" panose="02020603050405020304" pitchFamily="18" charset="0"/>
                <a:cs typeface="Times New Roman" panose="02020603050405020304" pitchFamily="18" charset="0"/>
              </a:endParaRPr>
            </a:p>
          </p:txBody>
        </p:sp>
      </p:grpSp>
      <p:sp>
        <p:nvSpPr>
          <p:cNvPr id="15" name="Rectangle 14"/>
          <p:cNvSpPr/>
          <p:nvPr/>
        </p:nvSpPr>
        <p:spPr>
          <a:xfrm>
            <a:off x="2771188" y="9246912"/>
            <a:ext cx="2234970" cy="738664"/>
          </a:xfrm>
          <a:prstGeom prst="rect">
            <a:avLst/>
          </a:prstGeom>
        </p:spPr>
        <p:txBody>
          <a:bodyPr wrap="square">
            <a:spAutoFit/>
          </a:bodyPr>
          <a:lstStyle/>
          <a:p>
            <a:pPr algn="just"/>
            <a:r>
              <a:rPr lang="en-US" sz="4200" b="1" dirty="0" err="1" smtClean="0">
                <a:latin typeface="Times New Roman" panose="02020603050405020304" pitchFamily="18" charset="0"/>
                <a:cs typeface="Times New Roman" panose="02020603050405020304" pitchFamily="18" charset="0"/>
              </a:rPr>
              <a:t>Tùng</a:t>
            </a:r>
            <a:endParaRPr lang="en-US" sz="4200" b="1" dirty="0">
              <a:latin typeface="Times New Roman" panose="02020603050405020304" pitchFamily="18" charset="0"/>
              <a:cs typeface="Times New Roman" panose="02020603050405020304" pitchFamily="18" charset="0"/>
            </a:endParaRPr>
          </a:p>
        </p:txBody>
      </p:sp>
      <p:sp>
        <p:nvSpPr>
          <p:cNvPr id="16" name="Rectangle 15"/>
          <p:cNvSpPr/>
          <p:nvPr/>
        </p:nvSpPr>
        <p:spPr>
          <a:xfrm>
            <a:off x="12953875" y="520609"/>
            <a:ext cx="4405005" cy="2031325"/>
          </a:xfrm>
          <a:prstGeom prst="rect">
            <a:avLst/>
          </a:prstGeom>
        </p:spPr>
        <p:txBody>
          <a:bodyPr wrap="square">
            <a:spAutoFit/>
          </a:bodyPr>
          <a:lstStyle/>
          <a:p>
            <a:pPr algn="just"/>
            <a:r>
              <a:rPr lang="en-US" sz="4200" dirty="0" err="1">
                <a:latin typeface="Times New Roman" panose="02020603050405020304" pitchFamily="18" charset="0"/>
                <a:cs typeface="Times New Roman" panose="02020603050405020304" pitchFamily="18" charset="0"/>
              </a:rPr>
              <a:t>Cố</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lên</a:t>
            </a:r>
            <a:r>
              <a:rPr lang="en-US" sz="4200" dirty="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Khánh</a:t>
            </a:r>
            <a:r>
              <a:rPr lang="en-US" sz="4200" dirty="0" smtClean="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không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phải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ăn</a:t>
            </a:r>
            <a:r>
              <a:rPr lang="en-US" sz="4200"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trứng</a:t>
            </a:r>
            <a:r>
              <a:rPr lang="en-US" sz="4200" b="1"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là</a:t>
            </a:r>
            <a:r>
              <a:rPr lang="en-US" sz="4200" dirty="0">
                <a:latin typeface="Times New Roman" panose="02020603050405020304" pitchFamily="18" charset="0"/>
                <a:cs typeface="Times New Roman" panose="02020603050405020304" pitchFamily="18" charset="0"/>
              </a:rPr>
              <a:t> may </a:t>
            </a:r>
            <a:r>
              <a:rPr lang="en-US" sz="4200" dirty="0" err="1">
                <a:latin typeface="Times New Roman" panose="02020603050405020304" pitchFamily="18" charset="0"/>
                <a:cs typeface="Times New Roman" panose="02020603050405020304" pitchFamily="18" charset="0"/>
              </a:rPr>
              <a:t>rồi</a:t>
            </a:r>
            <a:r>
              <a:rPr lang="en-US" sz="4200" dirty="0">
                <a:latin typeface="Times New Roman" panose="02020603050405020304" pitchFamily="18" charset="0"/>
                <a:cs typeface="Times New Roman" panose="02020603050405020304" pitchFamily="18" charset="0"/>
              </a:rPr>
              <a:t>.  </a:t>
            </a:r>
          </a:p>
        </p:txBody>
      </p:sp>
      <p:sp>
        <p:nvSpPr>
          <p:cNvPr id="17" name="Rectangle 16"/>
          <p:cNvSpPr/>
          <p:nvPr/>
        </p:nvSpPr>
        <p:spPr>
          <a:xfrm>
            <a:off x="1138652" y="546297"/>
            <a:ext cx="4786005" cy="2677656"/>
          </a:xfrm>
          <a:prstGeom prst="rect">
            <a:avLst/>
          </a:prstGeom>
        </p:spPr>
        <p:txBody>
          <a:bodyPr wrap="square">
            <a:spAutoFit/>
          </a:bodyPr>
          <a:lstStyle/>
          <a:p>
            <a:pPr algn="just"/>
            <a:r>
              <a:rPr lang="en-US" sz="4200" dirty="0" err="1" smtClean="0">
                <a:latin typeface="Times New Roman" panose="02020603050405020304" pitchFamily="18" charset="0"/>
                <a:cs typeface="Times New Roman" panose="02020603050405020304" pitchFamily="18" charset="0"/>
              </a:rPr>
              <a:t>Này</a:t>
            </a:r>
            <a:r>
              <a:rPr lang="en-US" sz="4200" dirty="0" smtClean="0">
                <a:latin typeface="Times New Roman" panose="02020603050405020304" pitchFamily="18" charset="0"/>
                <a:cs typeface="Times New Roman" panose="02020603050405020304" pitchFamily="18" charset="0"/>
              </a:rPr>
              <a:t> 2 </a:t>
            </a:r>
            <a:r>
              <a:rPr lang="en-US" sz="4200" dirty="0" err="1" smtClean="0">
                <a:latin typeface="Times New Roman" panose="02020603050405020304" pitchFamily="18" charset="0"/>
                <a:cs typeface="Times New Roman" panose="02020603050405020304" pitchFamily="18" charset="0"/>
              </a:rPr>
              <a:t>bạn</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mình</a:t>
            </a:r>
            <a:r>
              <a:rPr lang="en-US" sz="4200" dirty="0" smtClean="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thì</a:t>
            </a:r>
            <a:r>
              <a:rPr lang="en-US" sz="4200"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trúng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tủ</a:t>
            </a:r>
            <a:r>
              <a:rPr lang="en-US" sz="4200" b="1"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nên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được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điểm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cao</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nhất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lớp</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rồi</a:t>
            </a:r>
            <a:r>
              <a:rPr lang="en-US" sz="4200" dirty="0">
                <a:latin typeface="Times New Roman" panose="02020603050405020304" pitchFamily="18" charset="0"/>
                <a:cs typeface="Times New Roman" panose="02020603050405020304" pitchFamily="18" charset="0"/>
              </a:rPr>
              <a:t>. Ha </a:t>
            </a:r>
            <a:r>
              <a:rPr lang="en-US" sz="4200" dirty="0" err="1">
                <a:latin typeface="Times New Roman" panose="02020603050405020304" pitchFamily="18" charset="0"/>
                <a:cs typeface="Times New Roman" panose="02020603050405020304" pitchFamily="18" charset="0"/>
              </a:rPr>
              <a:t>ha</a:t>
            </a:r>
            <a:endParaRPr lang="en-US" sz="4200" dirty="0">
              <a:latin typeface="Times New Roman" panose="02020603050405020304" pitchFamily="18" charset="0"/>
              <a:cs typeface="Times New Roman" panose="02020603050405020304" pitchFamily="18" charset="0"/>
            </a:endParaRPr>
          </a:p>
        </p:txBody>
      </p:sp>
      <p:grpSp>
        <p:nvGrpSpPr>
          <p:cNvPr id="19" name="Group 3"/>
          <p:cNvGrpSpPr>
            <a:grpSpLocks noChangeAspect="1"/>
          </p:cNvGrpSpPr>
          <p:nvPr/>
        </p:nvGrpSpPr>
        <p:grpSpPr>
          <a:xfrm rot="3600693">
            <a:off x="15658833" y="7527931"/>
            <a:ext cx="5816163" cy="4028232"/>
            <a:chOff x="0" y="0"/>
            <a:chExt cx="3429000" cy="2374900"/>
          </a:xfrm>
        </p:grpSpPr>
        <p:sp>
          <p:nvSpPr>
            <p:cNvPr id="20"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10" cstate="print"/>
              <a:stretch>
                <a:fillRect t="-278" b="-278"/>
              </a:stretch>
            </a:blipFill>
          </p:spPr>
        </p:sp>
        <p:sp>
          <p:nvSpPr>
            <p:cNvPr id="21"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11"/>
              <a:stretch>
                <a:fillRect l="-2902" t="-10996" r="-2492" b="-11124"/>
              </a:stretch>
            </a:blipFill>
          </p:spPr>
        </p:sp>
      </p:grpSp>
      <p:pic>
        <p:nvPicPr>
          <p:cNvPr id="22" name="Picture 32"/>
          <p:cNvPicPr>
            <a:picLocks noChangeAspect="1"/>
          </p:cNvPicPr>
          <p:nvPr/>
        </p:nvPicPr>
        <p:blipFill>
          <a:blip r:embed="rId12"/>
          <a:srcRect/>
          <a:stretch>
            <a:fillRect/>
          </a:stretch>
        </p:blipFill>
        <p:spPr>
          <a:xfrm rot="-6584942">
            <a:off x="14857650" y="8789523"/>
            <a:ext cx="3944942" cy="3875906"/>
          </a:xfrm>
          <a:prstGeom prst="rect">
            <a:avLst/>
          </a:prstGeom>
        </p:spPr>
      </p:pic>
    </p:spTree>
    <p:extLst>
      <p:ext uri="{BB962C8B-B14F-4D97-AF65-F5344CB8AC3E}">
        <p14:creationId xmlns:p14="http://schemas.microsoft.com/office/powerpoint/2010/main" val="67022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par>
                                <p:cTn id="27" presetID="16" presetClass="entr" presetSubtype="21"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par>
                                <p:cTn id="30" presetID="16" presetClass="entr" presetSubtype="21"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9"/>
          <p:cNvGrpSpPr>
            <a:grpSpLocks noChangeAspect="1"/>
          </p:cNvGrpSpPr>
          <p:nvPr/>
        </p:nvGrpSpPr>
        <p:grpSpPr>
          <a:xfrm rot="-9710503">
            <a:off x="-4019804" y="8531672"/>
            <a:ext cx="10902197" cy="7550781"/>
            <a:chOff x="0" y="0"/>
            <a:chExt cx="3429000" cy="2374900"/>
          </a:xfrm>
        </p:grpSpPr>
        <p:sp>
          <p:nvSpPr>
            <p:cNvPr id="19" name="Freeform 1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sp>
        <p:sp>
          <p:nvSpPr>
            <p:cNvPr id="20" name="Freeform 1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pic>
        <p:nvPicPr>
          <p:cNvPr id="21" name="Picture 16"/>
          <p:cNvPicPr>
            <a:picLocks noChangeAspect="1"/>
          </p:cNvPicPr>
          <p:nvPr/>
        </p:nvPicPr>
        <p:blipFill>
          <a:blip r:embed="rId5"/>
          <a:srcRect/>
          <a:stretch>
            <a:fillRect/>
          </a:stretch>
        </p:blipFill>
        <p:spPr>
          <a:xfrm rot="-6875550">
            <a:off x="-7664660" y="5486538"/>
            <a:ext cx="12128005" cy="7794293"/>
          </a:xfrm>
          <a:prstGeom prst="rect">
            <a:avLst/>
          </a:prstGeom>
        </p:spPr>
      </p:pic>
      <p:grpSp>
        <p:nvGrpSpPr>
          <p:cNvPr id="15" name="Group 13"/>
          <p:cNvGrpSpPr>
            <a:grpSpLocks noChangeAspect="1"/>
          </p:cNvGrpSpPr>
          <p:nvPr/>
        </p:nvGrpSpPr>
        <p:grpSpPr>
          <a:xfrm rot="-9144829">
            <a:off x="14174942" y="-4664222"/>
            <a:ext cx="10902197" cy="7550781"/>
            <a:chOff x="0" y="0"/>
            <a:chExt cx="3429000" cy="2374900"/>
          </a:xfrm>
        </p:grpSpPr>
        <p:sp>
          <p:nvSpPr>
            <p:cNvPr id="16" name="Freeform 1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sp>
        <p:sp>
          <p:nvSpPr>
            <p:cNvPr id="17" name="Freeform 1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pic>
        <p:nvPicPr>
          <p:cNvPr id="13" name="Picture 11"/>
          <p:cNvPicPr>
            <a:picLocks noChangeAspect="1"/>
          </p:cNvPicPr>
          <p:nvPr/>
        </p:nvPicPr>
        <p:blipFill>
          <a:blip r:embed="rId5"/>
          <a:srcRect/>
          <a:stretch>
            <a:fillRect/>
          </a:stretch>
        </p:blipFill>
        <p:spPr>
          <a:xfrm rot="10800000">
            <a:off x="7543800" y="6560622"/>
            <a:ext cx="12128005" cy="7794293"/>
          </a:xfrm>
          <a:prstGeom prst="rect">
            <a:avLst/>
          </a:prstGeom>
        </p:spPr>
      </p:pic>
      <p:sp>
        <p:nvSpPr>
          <p:cNvPr id="6" name="Rectangle 5">
            <a:extLst>
              <a:ext uri="{FF2B5EF4-FFF2-40B4-BE49-F238E27FC236}">
                <a16:creationId xmlns:a16="http://schemas.microsoft.com/office/drawing/2014/main" xmlns="" id="{DCA9E0F0-FD21-466A-9B31-A7EE26D3327A}"/>
              </a:ext>
            </a:extLst>
          </p:cNvPr>
          <p:cNvSpPr/>
          <p:nvPr/>
        </p:nvSpPr>
        <p:spPr>
          <a:xfrm>
            <a:off x="2356201" y="3970500"/>
            <a:ext cx="4640085" cy="830997"/>
          </a:xfrm>
          <a:prstGeom prst="rect">
            <a:avLst/>
          </a:prstGeom>
        </p:spPr>
        <p:txBody>
          <a:bodyPr wrap="square">
            <a:spAutoFit/>
          </a:bodyPr>
          <a:lstStyle/>
          <a:p>
            <a:r>
              <a:rPr lang="en-US" altLang="en-US" sz="4800" b="1" i="1" dirty="0" err="1">
                <a:solidFill>
                  <a:srgbClr val="FF0000"/>
                </a:solidFill>
                <a:latin typeface="Times New Roman" panose="02020603050405020304" pitchFamily="18" charset="0"/>
                <a:cs typeface="Times New Roman" panose="02020603050405020304" pitchFamily="18" charset="0"/>
              </a:rPr>
              <a:t>Ngỗng</a:t>
            </a:r>
            <a:r>
              <a:rPr lang="en-US" altLang="en-US" sz="4800" b="1" dirty="0">
                <a:latin typeface="Times New Roman" panose="02020603050405020304" pitchFamily="18" charset="0"/>
                <a:cs typeface="Times New Roman" panose="02020603050405020304" pitchFamily="18" charset="0"/>
              </a:rPr>
              <a:t> = </a:t>
            </a:r>
            <a:r>
              <a:rPr lang="en-US" altLang="en-US" sz="4800" b="1" dirty="0" err="1">
                <a:latin typeface="Times New Roman" panose="02020603050405020304" pitchFamily="18" charset="0"/>
                <a:cs typeface="Times New Roman" panose="02020603050405020304" pitchFamily="18" charset="0"/>
              </a:rPr>
              <a:t>điểm</a:t>
            </a:r>
            <a:r>
              <a:rPr lang="en-US" altLang="en-US" sz="4800" b="1" dirty="0">
                <a:latin typeface="Times New Roman" panose="02020603050405020304" pitchFamily="18" charset="0"/>
                <a:cs typeface="Times New Roman" panose="02020603050405020304" pitchFamily="18" charset="0"/>
              </a:rPr>
              <a:t> 2</a:t>
            </a: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1600" y="297180"/>
            <a:ext cx="6172200" cy="3522902"/>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34600" y="297181"/>
            <a:ext cx="5839191" cy="3522901"/>
          </a:xfrm>
          <a:prstGeom prst="rect">
            <a:avLst/>
          </a:prstGeom>
        </p:spPr>
      </p:pic>
      <p:sp>
        <p:nvSpPr>
          <p:cNvPr id="9" name="Rectangle 8">
            <a:extLst>
              <a:ext uri="{FF2B5EF4-FFF2-40B4-BE49-F238E27FC236}">
                <a16:creationId xmlns:a16="http://schemas.microsoft.com/office/drawing/2014/main" xmlns="" id="{DCA9E0F0-FD21-466A-9B31-A7EE26D3327A}"/>
              </a:ext>
            </a:extLst>
          </p:cNvPr>
          <p:cNvSpPr/>
          <p:nvPr/>
        </p:nvSpPr>
        <p:spPr>
          <a:xfrm>
            <a:off x="10888980" y="3970500"/>
            <a:ext cx="4640085" cy="830997"/>
          </a:xfrm>
          <a:prstGeom prst="rect">
            <a:avLst/>
          </a:prstGeom>
        </p:spPr>
        <p:txBody>
          <a:bodyPr wrap="square">
            <a:spAutoFit/>
          </a:bodyPr>
          <a:lstStyle/>
          <a:p>
            <a:r>
              <a:rPr lang="en-US" altLang="en-US" sz="4800" b="1" i="1" dirty="0" err="1">
                <a:solidFill>
                  <a:srgbClr val="FF0000"/>
                </a:solidFill>
                <a:latin typeface="Times New Roman" panose="02020603050405020304" pitchFamily="18" charset="0"/>
                <a:cs typeface="Times New Roman" panose="02020603050405020304" pitchFamily="18" charset="0"/>
              </a:rPr>
              <a:t>Trứng</a:t>
            </a:r>
            <a:r>
              <a:rPr lang="en-US" altLang="en-US" sz="4800" b="1" dirty="0">
                <a:solidFill>
                  <a:srgbClr val="008000"/>
                </a:solidFill>
                <a:latin typeface="Times New Roman" panose="02020603050405020304" pitchFamily="18" charset="0"/>
                <a:cs typeface="Times New Roman" panose="02020603050405020304" pitchFamily="18" charset="0"/>
              </a:rPr>
              <a:t> </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điểm</a:t>
            </a:r>
            <a:r>
              <a:rPr lang="en-US" altLang="en-US" sz="4800" b="1" dirty="0">
                <a:latin typeface="Times New Roman" panose="02020603050405020304" pitchFamily="18" charset="0"/>
                <a:cs typeface="Times New Roman" panose="02020603050405020304" pitchFamily="18" charset="0"/>
              </a:rPr>
              <a:t> 0</a:t>
            </a:r>
          </a:p>
        </p:txBody>
      </p:sp>
      <p:pic>
        <p:nvPicPr>
          <p:cNvPr id="10" name="Picture 2" descr="NgÃ´n TÃ¬nh Club - Tao thi vÄn trÃºng tá»§ chÃºng mÃ y áº¡ =) Cre: #ST ...">
            <a:extLst>
              <a:ext uri="{FF2B5EF4-FFF2-40B4-BE49-F238E27FC236}">
                <a16:creationId xmlns:a16="http://schemas.microsoft.com/office/drawing/2014/main" xmlns="" id="{B3D25F27-3584-4C54-904B-28166207E9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1600" y="4974775"/>
            <a:ext cx="6172200" cy="468153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xmlns="" id="{88DFF228-0731-4EBB-9977-D5DF087EAF80}"/>
              </a:ext>
            </a:extLst>
          </p:cNvPr>
          <p:cNvSpPr/>
          <p:nvPr/>
        </p:nvSpPr>
        <p:spPr>
          <a:xfrm>
            <a:off x="8073390" y="5179963"/>
            <a:ext cx="5334000" cy="2308324"/>
          </a:xfrm>
          <a:prstGeom prst="rect">
            <a:avLst/>
          </a:prstGeom>
        </p:spPr>
        <p:txBody>
          <a:bodyPr wrap="square">
            <a:spAutoFit/>
          </a:bodyPr>
          <a:lstStyle/>
          <a:p>
            <a:pPr algn="just"/>
            <a:r>
              <a:rPr lang="en-US" altLang="en-US" sz="4800" b="1" i="1" dirty="0" err="1">
                <a:solidFill>
                  <a:srgbClr val="FF0000"/>
                </a:solidFill>
                <a:latin typeface="Times New Roman" panose="02020603050405020304" pitchFamily="18" charset="0"/>
                <a:cs typeface="Times New Roman" panose="02020603050405020304" pitchFamily="18" charset="0"/>
              </a:rPr>
              <a:t>Trúng</a:t>
            </a:r>
            <a:r>
              <a:rPr lang="en-US" altLang="en-US" sz="4800" b="1" i="1" dirty="0">
                <a:solidFill>
                  <a:srgbClr val="FF0000"/>
                </a:solidFill>
                <a:latin typeface="Times New Roman" panose="02020603050405020304" pitchFamily="18" charset="0"/>
                <a:cs typeface="Times New Roman" panose="02020603050405020304" pitchFamily="18" charset="0"/>
              </a:rPr>
              <a:t> </a:t>
            </a:r>
            <a:r>
              <a:rPr lang="en-US" altLang="en-US" sz="4800" b="1" i="1" dirty="0" err="1">
                <a:solidFill>
                  <a:srgbClr val="FF0000"/>
                </a:solidFill>
                <a:latin typeface="Times New Roman" panose="02020603050405020304" pitchFamily="18" charset="0"/>
                <a:cs typeface="Times New Roman" panose="02020603050405020304" pitchFamily="18" charset="0"/>
              </a:rPr>
              <a:t>tủ</a:t>
            </a:r>
            <a:r>
              <a:rPr lang="en-US" altLang="en-US" sz="4800" b="1" i="1" dirty="0">
                <a:solidFill>
                  <a:srgbClr val="FF0000"/>
                </a:solidFill>
                <a:latin typeface="Times New Roman" panose="02020603050405020304" pitchFamily="18" charset="0"/>
                <a:cs typeface="Times New Roman" panose="02020603050405020304" pitchFamily="18" charset="0"/>
              </a:rPr>
              <a:t> </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trúng</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sự</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chuẩn</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bị</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học</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kĩ</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thuộc</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nhất</a:t>
            </a:r>
            <a:r>
              <a:rPr lang="en-US" altLang="en-US" sz="4800" b="1" dirty="0">
                <a:latin typeface="Times New Roman" panose="02020603050405020304" pitchFamily="18" charset="0"/>
                <a:cs typeface="Times New Roman" panose="02020603050405020304" pitchFamily="18" charset="0"/>
              </a:rPr>
              <a:t>)</a:t>
            </a:r>
          </a:p>
        </p:txBody>
      </p:sp>
      <p:sp>
        <p:nvSpPr>
          <p:cNvPr id="12" name="Text Box 17">
            <a:extLst>
              <a:ext uri="{FF2B5EF4-FFF2-40B4-BE49-F238E27FC236}">
                <a16:creationId xmlns:a16="http://schemas.microsoft.com/office/drawing/2014/main" xmlns="" id="{A13291EB-54A9-43E3-BC4E-83A2B8C538EF}"/>
              </a:ext>
            </a:extLst>
          </p:cNvPr>
          <p:cNvSpPr txBox="1">
            <a:spLocks noChangeArrowheads="1"/>
          </p:cNvSpPr>
          <p:nvPr/>
        </p:nvSpPr>
        <p:spPr bwMode="auto">
          <a:xfrm>
            <a:off x="9296400" y="8086646"/>
            <a:ext cx="7543800" cy="1569660"/>
          </a:xfrm>
          <a:prstGeom prst="rect">
            <a:avLst/>
          </a:prstGeom>
          <a:noFill/>
          <a:ln w="28575">
            <a:noFill/>
            <a:prstDash val="lg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r>
              <a:rPr lang="en-US" altLang="en-US" sz="4800" b="1" dirty="0">
                <a:cs typeface="Times New Roman" panose="02020603050405020304" pitchFamily="18" charset="0"/>
                <a:sym typeface="Wingdings" pitchFamily="2" charset="2"/>
              </a:rPr>
              <a:t></a:t>
            </a:r>
            <a:r>
              <a:rPr lang="en-US" altLang="en-US" sz="4800" b="1" dirty="0">
                <a:cs typeface="Times New Roman" panose="02020603050405020304" pitchFamily="18" charset="0"/>
              </a:rPr>
              <a:t> </a:t>
            </a:r>
            <a:r>
              <a:rPr lang="en-US" altLang="en-US" sz="4800" b="1" dirty="0" err="1" smtClean="0">
                <a:cs typeface="Times New Roman" panose="02020603050405020304" pitchFamily="18" charset="0"/>
              </a:rPr>
              <a:t>Nhóm</a:t>
            </a:r>
            <a:r>
              <a:rPr lang="en-US" altLang="en-US" sz="4800" b="1" dirty="0" smtClean="0">
                <a:cs typeface="Times New Roman" panose="02020603050405020304" pitchFamily="18" charset="0"/>
              </a:rPr>
              <a:t> </a:t>
            </a:r>
            <a:r>
              <a:rPr lang="en-US" altLang="en-US" sz="4800" b="1" dirty="0" err="1" smtClean="0">
                <a:cs typeface="Times New Roman" panose="02020603050405020304" pitchFamily="18" charset="0"/>
              </a:rPr>
              <a:t>học</a:t>
            </a:r>
            <a:r>
              <a:rPr lang="en-US" altLang="en-US" sz="4800" b="1" dirty="0" smtClean="0">
                <a:cs typeface="Times New Roman" panose="02020603050405020304" pitchFamily="18" charset="0"/>
              </a:rPr>
              <a:t> </a:t>
            </a:r>
            <a:r>
              <a:rPr lang="en-US" altLang="en-US" sz="4800" b="1" dirty="0">
                <a:cs typeface="Times New Roman" panose="02020603050405020304" pitchFamily="18" charset="0"/>
              </a:rPr>
              <a:t>sinh, sinh viên sử dụng.</a:t>
            </a:r>
          </a:p>
        </p:txBody>
      </p:sp>
      <p:pic>
        <p:nvPicPr>
          <p:cNvPr id="14" name="Picture 8"/>
          <p:cNvPicPr>
            <a:picLocks noChangeAspect="1"/>
          </p:cNvPicPr>
          <p:nvPr/>
        </p:nvPicPr>
        <p:blipFill>
          <a:blip r:embed="rId9"/>
          <a:srcRect/>
          <a:stretch>
            <a:fillRect/>
          </a:stretch>
        </p:blipFill>
        <p:spPr>
          <a:xfrm rot="20228351" flipH="1">
            <a:off x="16594982" y="4673241"/>
            <a:ext cx="3009155" cy="3761444"/>
          </a:xfrm>
          <a:prstGeom prst="rect">
            <a:avLst/>
          </a:prstGeom>
        </p:spPr>
      </p:pic>
    </p:spTree>
    <p:extLst>
      <p:ext uri="{BB962C8B-B14F-4D97-AF65-F5344CB8AC3E}">
        <p14:creationId xmlns:p14="http://schemas.microsoft.com/office/powerpoint/2010/main" val="372606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noChangeAspect="1"/>
          </p:cNvGrpSpPr>
          <p:nvPr/>
        </p:nvGrpSpPr>
        <p:grpSpPr>
          <a:xfrm rot="1811569">
            <a:off x="15851568" y="6176323"/>
            <a:ext cx="4146901" cy="6163954"/>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sp>
      </p:grpSp>
      <p:grpSp>
        <p:nvGrpSpPr>
          <p:cNvPr id="6" name="Group 6"/>
          <p:cNvGrpSpPr>
            <a:grpSpLocks noChangeAspect="1"/>
          </p:cNvGrpSpPr>
          <p:nvPr/>
        </p:nvGrpSpPr>
        <p:grpSpPr>
          <a:xfrm rot="-4946767">
            <a:off x="-2553911" y="546196"/>
            <a:ext cx="14011226" cy="9704071"/>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sp>
      </p:grpSp>
      <p:grpSp>
        <p:nvGrpSpPr>
          <p:cNvPr id="9" name="Group 9"/>
          <p:cNvGrpSpPr>
            <a:grpSpLocks noChangeAspect="1"/>
          </p:cNvGrpSpPr>
          <p:nvPr/>
        </p:nvGrpSpPr>
        <p:grpSpPr>
          <a:xfrm rot="6375558">
            <a:off x="580266" y="-1593540"/>
            <a:ext cx="5260564" cy="7819303"/>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sp>
      </p:grpSp>
      <p:grpSp>
        <p:nvGrpSpPr>
          <p:cNvPr id="12" name="Group 12"/>
          <p:cNvGrpSpPr>
            <a:grpSpLocks noChangeAspect="1"/>
          </p:cNvGrpSpPr>
          <p:nvPr/>
        </p:nvGrpSpPr>
        <p:grpSpPr>
          <a:xfrm rot="-7307119">
            <a:off x="-767933" y="2977766"/>
            <a:ext cx="10902197" cy="7550781"/>
            <a:chOff x="0" y="0"/>
            <a:chExt cx="3429000" cy="2374900"/>
          </a:xfrm>
        </p:grpSpPr>
        <p:sp>
          <p:nvSpPr>
            <p:cNvPr id="13"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278" b="-278"/>
              </a:stretch>
            </a:blipFill>
          </p:spPr>
        </p:sp>
        <p:sp>
          <p:nvSpPr>
            <p:cNvPr id="14"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sp>
      </p:grpSp>
      <p:pic>
        <p:nvPicPr>
          <p:cNvPr id="15" name="Picture 15"/>
          <p:cNvPicPr>
            <a:picLocks noChangeAspect="1"/>
          </p:cNvPicPr>
          <p:nvPr/>
        </p:nvPicPr>
        <p:blipFill>
          <a:blip r:embed="rId8"/>
          <a:srcRect/>
          <a:stretch>
            <a:fillRect/>
          </a:stretch>
        </p:blipFill>
        <p:spPr>
          <a:xfrm rot="-5420276">
            <a:off x="600455" y="1315330"/>
            <a:ext cx="9255763" cy="7961133"/>
          </a:xfrm>
          <a:prstGeom prst="rect">
            <a:avLst/>
          </a:prstGeom>
        </p:spPr>
      </p:pic>
      <p:pic>
        <p:nvPicPr>
          <p:cNvPr id="19" name="Picture 19"/>
          <p:cNvPicPr>
            <a:picLocks noChangeAspect="1"/>
          </p:cNvPicPr>
          <p:nvPr/>
        </p:nvPicPr>
        <p:blipFill>
          <a:blip r:embed="rId9"/>
          <a:srcRect/>
          <a:stretch>
            <a:fillRect/>
          </a:stretch>
        </p:blipFill>
        <p:spPr>
          <a:xfrm rot="5400000">
            <a:off x="9964425" y="2069799"/>
            <a:ext cx="7944946" cy="6147402"/>
          </a:xfrm>
          <a:prstGeom prst="rect">
            <a:avLst/>
          </a:prstGeom>
        </p:spPr>
      </p:pic>
      <p:pic>
        <p:nvPicPr>
          <p:cNvPr id="21" name="Picture 21"/>
          <p:cNvPicPr>
            <a:picLocks noChangeAspect="1"/>
          </p:cNvPicPr>
          <p:nvPr/>
        </p:nvPicPr>
        <p:blipFill>
          <a:blip r:embed="rId10"/>
          <a:srcRect/>
          <a:stretch>
            <a:fillRect/>
          </a:stretch>
        </p:blipFill>
        <p:spPr>
          <a:xfrm rot="27259">
            <a:off x="4455292" y="574214"/>
            <a:ext cx="891928" cy="908972"/>
          </a:xfrm>
          <a:prstGeom prst="rect">
            <a:avLst/>
          </a:prstGeom>
        </p:spPr>
      </p:pic>
      <p:pic>
        <p:nvPicPr>
          <p:cNvPr id="22" name="Picture 21"/>
          <p:cNvPicPr>
            <a:picLocks noChangeAspect="1"/>
          </p:cNvPicPr>
          <p:nvPr/>
        </p:nvPicPr>
        <p:blipFill>
          <a:blip r:embed="rId11"/>
          <a:stretch>
            <a:fillRect/>
          </a:stretch>
        </p:blipFill>
        <p:spPr>
          <a:xfrm>
            <a:off x="11155824" y="1486708"/>
            <a:ext cx="5531976" cy="7314392"/>
          </a:xfrm>
          <a:prstGeom prst="rect">
            <a:avLst/>
          </a:prstGeom>
        </p:spPr>
      </p:pic>
      <p:pic>
        <p:nvPicPr>
          <p:cNvPr id="2" name="Picture 1"/>
          <p:cNvPicPr>
            <a:picLocks noChangeAspect="1"/>
          </p:cNvPicPr>
          <p:nvPr/>
        </p:nvPicPr>
        <p:blipFill>
          <a:blip r:embed="rId12"/>
          <a:stretch>
            <a:fillRect/>
          </a:stretch>
        </p:blipFill>
        <p:spPr>
          <a:xfrm>
            <a:off x="2152905" y="3192262"/>
            <a:ext cx="5968501" cy="3639627"/>
          </a:xfrm>
          <a:prstGeom prst="rect">
            <a:avLst/>
          </a:prstGeom>
        </p:spPr>
      </p:pic>
    </p:spTree>
    <p:extLst>
      <p:ext uri="{BB962C8B-B14F-4D97-AF65-F5344CB8AC3E}">
        <p14:creationId xmlns:p14="http://schemas.microsoft.com/office/powerpoint/2010/main" val="3462988130"/>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noChangeAspect="1"/>
          </p:cNvGrpSpPr>
          <p:nvPr/>
        </p:nvGrpSpPr>
        <p:grpSpPr>
          <a:xfrm rot="3600693">
            <a:off x="13972477" y="5229393"/>
            <a:ext cx="5816163" cy="40282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cstate="print"/>
              <a:stretch>
                <a:fillRect t="-278" b="-278"/>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6" name="Group 6"/>
          <p:cNvGrpSpPr>
            <a:grpSpLocks noChangeAspect="1"/>
          </p:cNvGrpSpPr>
          <p:nvPr/>
        </p:nvGrpSpPr>
        <p:grpSpPr>
          <a:xfrm rot="467604">
            <a:off x="16358294" y="7160879"/>
            <a:ext cx="3393915" cy="5044715"/>
            <a:chOff x="0" y="0"/>
            <a:chExt cx="3175000" cy="4719320"/>
          </a:xfrm>
        </p:grpSpPr>
        <p:sp>
          <p:nvSpPr>
            <p:cNvPr id="7" name="Freeform 7"/>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sp>
        <p:sp>
          <p:nvSpPr>
            <p:cNvPr id="8" name="Freeform 8"/>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sp>
      </p:grpSp>
      <p:grpSp>
        <p:nvGrpSpPr>
          <p:cNvPr id="9" name="Group 9"/>
          <p:cNvGrpSpPr>
            <a:grpSpLocks noChangeAspect="1"/>
          </p:cNvGrpSpPr>
          <p:nvPr/>
        </p:nvGrpSpPr>
        <p:grpSpPr>
          <a:xfrm rot="8993439">
            <a:off x="-4226241" y="1052236"/>
            <a:ext cx="5816163" cy="4028232"/>
            <a:chOff x="0" y="0"/>
            <a:chExt cx="3429000" cy="2374900"/>
          </a:xfrm>
        </p:grpSpPr>
        <p:sp>
          <p:nvSpPr>
            <p:cNvPr id="10" name="Freeform 1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cstate="print"/>
              <a:stretch>
                <a:fillRect t="-278" b="-278"/>
              </a:stretch>
            </a:blipFill>
          </p:spPr>
        </p:sp>
        <p:sp>
          <p:nvSpPr>
            <p:cNvPr id="11" name="Freeform 1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pic>
        <p:nvPicPr>
          <p:cNvPr id="12" name="Picture 12"/>
          <p:cNvPicPr>
            <a:picLocks noChangeAspect="1"/>
          </p:cNvPicPr>
          <p:nvPr/>
        </p:nvPicPr>
        <p:blipFill>
          <a:blip r:embed="rId7"/>
          <a:srcRect/>
          <a:stretch>
            <a:fillRect/>
          </a:stretch>
        </p:blipFill>
        <p:spPr>
          <a:xfrm>
            <a:off x="687970" y="-2692472"/>
            <a:ext cx="16912832" cy="15671945"/>
          </a:xfrm>
          <a:prstGeom prst="rect">
            <a:avLst/>
          </a:prstGeom>
        </p:spPr>
      </p:pic>
      <p:pic>
        <p:nvPicPr>
          <p:cNvPr id="13" name="Picture 28"/>
          <p:cNvPicPr>
            <a:picLocks noChangeAspect="1"/>
          </p:cNvPicPr>
          <p:nvPr/>
        </p:nvPicPr>
        <p:blipFill>
          <a:blip r:embed="rId8"/>
          <a:srcRect/>
          <a:stretch>
            <a:fillRect/>
          </a:stretch>
        </p:blipFill>
        <p:spPr>
          <a:xfrm rot="1025603">
            <a:off x="-1764818" y="7592620"/>
            <a:ext cx="3529638" cy="5388761"/>
          </a:xfrm>
          <a:prstGeom prst="rect">
            <a:avLst/>
          </a:prstGeom>
        </p:spPr>
      </p:pic>
      <p:pic>
        <p:nvPicPr>
          <p:cNvPr id="14" name="Picture 29"/>
          <p:cNvPicPr>
            <a:picLocks noChangeAspect="1"/>
          </p:cNvPicPr>
          <p:nvPr/>
        </p:nvPicPr>
        <p:blipFill>
          <a:blip r:embed="rId9"/>
          <a:srcRect/>
          <a:stretch>
            <a:fillRect/>
          </a:stretch>
        </p:blipFill>
        <p:spPr>
          <a:xfrm rot="-4808875">
            <a:off x="-2207867" y="-909253"/>
            <a:ext cx="3944942" cy="3875906"/>
          </a:xfrm>
          <a:prstGeom prst="rect">
            <a:avLst/>
          </a:prstGeom>
        </p:spPr>
      </p:pic>
      <p:sp>
        <p:nvSpPr>
          <p:cNvPr id="2" name="TextBox 6"/>
          <p:cNvSpPr txBox="1"/>
          <p:nvPr/>
        </p:nvSpPr>
        <p:spPr>
          <a:xfrm>
            <a:off x="2317854" y="1409713"/>
            <a:ext cx="12877800" cy="4616648"/>
          </a:xfrm>
          <a:prstGeom prst="rect">
            <a:avLst/>
          </a:prstGeom>
        </p:spPr>
        <p:txBody>
          <a:bodyPr wrap="square" lIns="0" tIns="0" rIns="0" bIns="0" rtlCol="0" anchor="t">
            <a:spAutoFit/>
          </a:bodyPr>
          <a:lstStyle/>
          <a:p>
            <a:pPr algn="just">
              <a:lnSpc>
                <a:spcPts val="7219"/>
              </a:lnSpc>
            </a:pPr>
            <a:r>
              <a:rPr lang="en-US" sz="4400" spc="256" dirty="0" err="1" smtClean="0">
                <a:solidFill>
                  <a:srgbClr val="FF0000"/>
                </a:solidFill>
                <a:latin typeface="Times New Roman" panose="02020603050405020304" pitchFamily="18" charset="0"/>
                <a:cs typeface="Times New Roman" panose="02020603050405020304" pitchFamily="18" charset="0"/>
              </a:rPr>
              <a:t>Biệt</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ngữ</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xã</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hội</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là</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những</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từ</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ngữ</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có</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đặc</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điểm</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riêng</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có</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thể</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về</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ngữ</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âm</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có</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thể</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về</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ngữ</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nghĩa</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hình</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thành</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trên</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những</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quy</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ươc</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riêng</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của</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một</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nhóm</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người</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nào</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đó</a:t>
            </a:r>
            <a:r>
              <a:rPr lang="en-US" sz="4400" spc="256" dirty="0" smtClean="0">
                <a:solidFill>
                  <a:srgbClr val="FF0000"/>
                </a:solidFill>
                <a:latin typeface="Times New Roman" panose="02020603050405020304" pitchFamily="18" charset="0"/>
                <a:cs typeface="Times New Roman" panose="02020603050405020304" pitchFamily="18" charset="0"/>
              </a:rPr>
              <a:t>, do </a:t>
            </a:r>
            <a:r>
              <a:rPr lang="en-US" sz="4400" spc="256" dirty="0" err="1" smtClean="0">
                <a:solidFill>
                  <a:srgbClr val="FF0000"/>
                </a:solidFill>
                <a:latin typeface="Times New Roman" panose="02020603050405020304" pitchFamily="18" charset="0"/>
                <a:cs typeface="Times New Roman" panose="02020603050405020304" pitchFamily="18" charset="0"/>
              </a:rPr>
              <a:t>vậy</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chỉ</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sử</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dụng</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trong</a:t>
            </a:r>
            <a:r>
              <a:rPr lang="en-US" sz="4400" spc="256" dirty="0" smtClean="0">
                <a:solidFill>
                  <a:srgbClr val="FF0000"/>
                </a:solidFill>
                <a:latin typeface="Times New Roman" panose="02020603050405020304" pitchFamily="18" charset="0"/>
                <a:cs typeface="Times New Roman" panose="02020603050405020304" pitchFamily="18" charset="0"/>
              </a:rPr>
              <a:t> </a:t>
            </a:r>
            <a:r>
              <a:rPr lang="en-US" sz="4400" spc="256" dirty="0" err="1" smtClean="0">
                <a:solidFill>
                  <a:srgbClr val="FF0000"/>
                </a:solidFill>
                <a:latin typeface="Times New Roman" panose="02020603050405020304" pitchFamily="18" charset="0"/>
                <a:cs typeface="Times New Roman" panose="02020603050405020304" pitchFamily="18" charset="0"/>
              </a:rPr>
              <a:t>phạm</a:t>
            </a:r>
            <a:r>
              <a:rPr lang="en-US" sz="4400" spc="256" dirty="0" smtClean="0">
                <a:solidFill>
                  <a:srgbClr val="FF0000"/>
                </a:solidFill>
                <a:latin typeface="Times New Roman" panose="02020603050405020304" pitchFamily="18" charset="0"/>
                <a:cs typeface="Times New Roman" panose="02020603050405020304" pitchFamily="18" charset="0"/>
              </a:rPr>
              <a:t> vi </a:t>
            </a:r>
            <a:r>
              <a:rPr lang="en-US" sz="4400" spc="256" dirty="0" err="1" smtClean="0">
                <a:solidFill>
                  <a:srgbClr val="FF0000"/>
                </a:solidFill>
                <a:latin typeface="Times New Roman" panose="02020603050405020304" pitchFamily="18" charset="0"/>
                <a:cs typeface="Times New Roman" panose="02020603050405020304" pitchFamily="18" charset="0"/>
              </a:rPr>
              <a:t>hẹp</a:t>
            </a:r>
            <a:r>
              <a:rPr lang="en-US" sz="4400" spc="256" dirty="0" smtClean="0">
                <a:solidFill>
                  <a:srgbClr val="FF0000"/>
                </a:solidFill>
                <a:latin typeface="Times New Roman" panose="02020603050405020304" pitchFamily="18" charset="0"/>
                <a:cs typeface="Times New Roman" panose="02020603050405020304" pitchFamily="18" charset="0"/>
              </a:rPr>
              <a:t>.</a:t>
            </a:r>
            <a:endParaRPr lang="en-US" sz="4400" spc="256"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845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p:cNvPicPr>
            <a:picLocks noChangeAspect="1"/>
          </p:cNvPicPr>
          <p:nvPr/>
        </p:nvPicPr>
        <p:blipFill>
          <a:blip r:embed="rId3"/>
          <a:srcRect/>
          <a:stretch>
            <a:fillRect/>
          </a:stretch>
        </p:blipFill>
        <p:spPr>
          <a:xfrm>
            <a:off x="0" y="-2692472"/>
            <a:ext cx="18440400" cy="15671945"/>
          </a:xfrm>
          <a:prstGeom prst="rect">
            <a:avLst/>
          </a:prstGeom>
        </p:spPr>
      </p:pic>
      <p:sp>
        <p:nvSpPr>
          <p:cNvPr id="4" name="Text Box 3">
            <a:extLst>
              <a:ext uri="{FF2B5EF4-FFF2-40B4-BE49-F238E27FC236}">
                <a16:creationId xmlns:a16="http://schemas.microsoft.com/office/drawing/2014/main" xmlns="" id="{B5E07A75-E3D6-4740-BA2E-756310DB0F39}"/>
              </a:ext>
            </a:extLst>
          </p:cNvPr>
          <p:cNvSpPr txBox="1">
            <a:spLocks noChangeArrowheads="1"/>
          </p:cNvSpPr>
          <p:nvPr/>
        </p:nvSpPr>
        <p:spPr bwMode="auto">
          <a:xfrm>
            <a:off x="762000" y="419100"/>
            <a:ext cx="17068800" cy="8217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accent2"/>
                </a:solidFill>
                <a:latin typeface="Times New Roman" panose="02020603050405020304" pitchFamily="18" charset="0"/>
              </a:defRPr>
            </a:lvl1pPr>
            <a:lvl2pPr marL="742950" indent="-285750" eaLnBrk="0" hangingPunct="0">
              <a:defRPr sz="3200">
                <a:solidFill>
                  <a:schemeClr val="accent2"/>
                </a:solidFill>
                <a:latin typeface="Times New Roman" panose="02020603050405020304" pitchFamily="18" charset="0"/>
              </a:defRPr>
            </a:lvl2pPr>
            <a:lvl3pPr marL="1143000" indent="-228600" eaLnBrk="0" hangingPunct="0">
              <a:defRPr sz="3200">
                <a:solidFill>
                  <a:schemeClr val="accent2"/>
                </a:solidFill>
                <a:latin typeface="Times New Roman" panose="02020603050405020304" pitchFamily="18" charset="0"/>
              </a:defRPr>
            </a:lvl3pPr>
            <a:lvl4pPr marL="1600200" indent="-228600" eaLnBrk="0" hangingPunct="0">
              <a:defRPr sz="3200">
                <a:solidFill>
                  <a:schemeClr val="accent2"/>
                </a:solidFill>
                <a:latin typeface="Times New Roman" panose="02020603050405020304" pitchFamily="18" charset="0"/>
              </a:defRPr>
            </a:lvl4pPr>
            <a:lvl5pPr marL="2057400" indent="-228600" eaLnBrk="0" hangingPunct="0">
              <a:defRPr sz="3200">
                <a:solidFill>
                  <a:schemeClr val="accent2"/>
                </a:solidFill>
                <a:latin typeface="Times New Roman" panose="02020603050405020304" pitchFamily="18" charset="0"/>
              </a:defRPr>
            </a:lvl5pPr>
            <a:lvl6pPr marL="2514600" indent="-228600" eaLnBrk="0" fontAlgn="base" hangingPunct="0">
              <a:spcBef>
                <a:spcPct val="50000"/>
              </a:spcBef>
              <a:spcAft>
                <a:spcPct val="0"/>
              </a:spcAft>
              <a:defRPr sz="3200">
                <a:solidFill>
                  <a:schemeClr val="accent2"/>
                </a:solidFill>
                <a:latin typeface="Times New Roman" panose="02020603050405020304" pitchFamily="18" charset="0"/>
              </a:defRPr>
            </a:lvl6pPr>
            <a:lvl7pPr marL="2971800" indent="-228600" eaLnBrk="0" fontAlgn="base" hangingPunct="0">
              <a:spcBef>
                <a:spcPct val="50000"/>
              </a:spcBef>
              <a:spcAft>
                <a:spcPct val="0"/>
              </a:spcAft>
              <a:defRPr sz="3200">
                <a:solidFill>
                  <a:schemeClr val="accent2"/>
                </a:solidFill>
                <a:latin typeface="Times New Roman" panose="02020603050405020304" pitchFamily="18" charset="0"/>
              </a:defRPr>
            </a:lvl7pPr>
            <a:lvl8pPr marL="3429000" indent="-228600" eaLnBrk="0" fontAlgn="base" hangingPunct="0">
              <a:spcBef>
                <a:spcPct val="50000"/>
              </a:spcBef>
              <a:spcAft>
                <a:spcPct val="0"/>
              </a:spcAft>
              <a:defRPr sz="3200">
                <a:solidFill>
                  <a:schemeClr val="accent2"/>
                </a:solidFill>
                <a:latin typeface="Times New Roman" panose="02020603050405020304" pitchFamily="18" charset="0"/>
              </a:defRPr>
            </a:lvl8pPr>
            <a:lvl9pPr marL="3886200" indent="-228600" eaLnBrk="0" fontAlgn="base" hangingPunct="0">
              <a:spcBef>
                <a:spcPct val="50000"/>
              </a:spcBef>
              <a:spcAft>
                <a:spcPct val="0"/>
              </a:spcAft>
              <a:defRPr sz="3200">
                <a:solidFill>
                  <a:schemeClr val="accent2"/>
                </a:solidFill>
                <a:latin typeface="Times New Roman" panose="02020603050405020304" pitchFamily="18" charset="0"/>
              </a:defRPr>
            </a:lvl9pPr>
          </a:lstStyle>
          <a:p>
            <a:pPr algn="just"/>
            <a:r>
              <a:rPr lang="pt-BR" sz="4400" b="1" dirty="0">
                <a:solidFill>
                  <a:schemeClr val="tx1"/>
                </a:solidFill>
              </a:rPr>
              <a:t>Bài </a:t>
            </a:r>
            <a:r>
              <a:rPr lang="pt-BR" sz="4400" b="1" dirty="0" smtClean="0">
                <a:solidFill>
                  <a:schemeClr val="tx1"/>
                </a:solidFill>
              </a:rPr>
              <a:t>tập: </a:t>
            </a:r>
            <a:r>
              <a:rPr lang="pt-BR" sz="4400" b="1" dirty="0">
                <a:solidFill>
                  <a:schemeClr val="tx1"/>
                </a:solidFill>
              </a:rPr>
              <a:t>Trong đoạn văn sau, có những từ ngữ nào là biệt ngữ xã hội?</a:t>
            </a:r>
            <a:endParaRPr lang="en-US" sz="4400" b="1" dirty="0">
              <a:solidFill>
                <a:schemeClr val="tx1"/>
              </a:solidFill>
            </a:endParaRPr>
          </a:p>
          <a:p>
            <a:pPr algn="just"/>
            <a:r>
              <a:rPr lang="pt-BR" sz="4400" dirty="0">
                <a:solidFill>
                  <a:schemeClr val="tx1"/>
                </a:solidFill>
              </a:rPr>
              <a:t>   </a:t>
            </a:r>
            <a:r>
              <a:rPr lang="pt-BR" sz="4400" i="1" dirty="0">
                <a:solidFill>
                  <a:schemeClr val="tx1"/>
                </a:solidFill>
              </a:rPr>
              <a:t>Hùng V­ương lúc về già, muốn truyền ngôi, nh­ưng nhà vua có những hai m­ươi ng­ười con trai, không biết chọn ai cho xứng đáng. Giặc ngoài đã dẹp yên, nh­ưng dân có ấm no, ngai vàng mới vững. </a:t>
            </a:r>
            <a:r>
              <a:rPr lang="en-US" sz="4400" i="1" dirty="0" err="1">
                <a:solidFill>
                  <a:schemeClr val="tx1"/>
                </a:solidFill>
              </a:rPr>
              <a:t>Nhà</a:t>
            </a:r>
            <a:r>
              <a:rPr lang="en-US" sz="4400" i="1" dirty="0">
                <a:solidFill>
                  <a:schemeClr val="tx1"/>
                </a:solidFill>
              </a:rPr>
              <a:t> </a:t>
            </a:r>
            <a:r>
              <a:rPr lang="en-US" sz="4400" i="1" dirty="0" err="1">
                <a:solidFill>
                  <a:schemeClr val="tx1"/>
                </a:solidFill>
              </a:rPr>
              <a:t>vua</a:t>
            </a:r>
            <a:r>
              <a:rPr lang="en-US" sz="4400" i="1" dirty="0">
                <a:solidFill>
                  <a:schemeClr val="tx1"/>
                </a:solidFill>
              </a:rPr>
              <a:t> </a:t>
            </a:r>
            <a:r>
              <a:rPr lang="en-US" sz="4400" i="1" dirty="0" err="1">
                <a:solidFill>
                  <a:schemeClr val="tx1"/>
                </a:solidFill>
              </a:rPr>
              <a:t>bèn</a:t>
            </a:r>
            <a:r>
              <a:rPr lang="en-US" sz="4400" i="1" dirty="0">
                <a:solidFill>
                  <a:schemeClr val="tx1"/>
                </a:solidFill>
              </a:rPr>
              <a:t> </a:t>
            </a:r>
            <a:r>
              <a:rPr lang="en-US" sz="4400" i="1" dirty="0" err="1">
                <a:solidFill>
                  <a:schemeClr val="tx1"/>
                </a:solidFill>
              </a:rPr>
              <a:t>gọi</a:t>
            </a:r>
            <a:r>
              <a:rPr lang="en-US" sz="4400" i="1" dirty="0">
                <a:solidFill>
                  <a:schemeClr val="tx1"/>
                </a:solidFill>
              </a:rPr>
              <a:t> </a:t>
            </a:r>
            <a:r>
              <a:rPr lang="en-US" sz="4400" i="1" dirty="0" err="1">
                <a:solidFill>
                  <a:schemeClr val="tx1"/>
                </a:solidFill>
              </a:rPr>
              <a:t>các</a:t>
            </a:r>
            <a:r>
              <a:rPr lang="en-US" sz="4400" i="1" dirty="0">
                <a:solidFill>
                  <a:schemeClr val="tx1"/>
                </a:solidFill>
              </a:rPr>
              <a:t> con </a:t>
            </a:r>
            <a:r>
              <a:rPr lang="en-US" sz="4400" i="1" dirty="0" err="1">
                <a:solidFill>
                  <a:schemeClr val="tx1"/>
                </a:solidFill>
              </a:rPr>
              <a:t>lại</a:t>
            </a:r>
            <a:r>
              <a:rPr lang="en-US" sz="4400" i="1" dirty="0">
                <a:solidFill>
                  <a:schemeClr val="tx1"/>
                </a:solidFill>
              </a:rPr>
              <a:t> </a:t>
            </a:r>
            <a:r>
              <a:rPr lang="en-US" sz="4400" i="1" dirty="0" err="1">
                <a:solidFill>
                  <a:schemeClr val="tx1"/>
                </a:solidFill>
              </a:rPr>
              <a:t>và</a:t>
            </a:r>
            <a:r>
              <a:rPr lang="en-US" sz="4400" i="1" dirty="0">
                <a:solidFill>
                  <a:schemeClr val="tx1"/>
                </a:solidFill>
              </a:rPr>
              <a:t> </a:t>
            </a:r>
            <a:r>
              <a:rPr lang="en-US" sz="4400" i="1" dirty="0" err="1">
                <a:solidFill>
                  <a:schemeClr val="tx1"/>
                </a:solidFill>
              </a:rPr>
              <a:t>nói</a:t>
            </a:r>
            <a:r>
              <a:rPr lang="en-US" sz="4400" i="1" dirty="0">
                <a:solidFill>
                  <a:schemeClr val="tx1"/>
                </a:solidFill>
              </a:rPr>
              <a:t>:</a:t>
            </a:r>
            <a:endParaRPr lang="en-US" sz="4400" dirty="0">
              <a:solidFill>
                <a:schemeClr val="tx1"/>
              </a:solidFill>
            </a:endParaRPr>
          </a:p>
          <a:p>
            <a:pPr algn="just"/>
            <a:r>
              <a:rPr lang="pt-BR" sz="4400" i="1" dirty="0">
                <a:solidFill>
                  <a:schemeClr val="tx1"/>
                </a:solidFill>
              </a:rPr>
              <a:t>- Tổ tiên ta từ khi dựng n­ước, đã truyền đ­ược sáu đời. Giặc Ân nhiều lần xâm lấn bờ cõi, nhờ phúc ấm Tiên v­ương ta đều đánh đuổi đ­ược, thiên hạ đ­ược </a:t>
            </a:r>
            <a:r>
              <a:rPr lang="pt-BR" sz="4400" i="1" dirty="0" smtClean="0">
                <a:solidFill>
                  <a:schemeClr val="tx1"/>
                </a:solidFill>
              </a:rPr>
              <a:t>h­ưởng </a:t>
            </a:r>
            <a:r>
              <a:rPr lang="pt-BR" sz="4400" i="1" dirty="0">
                <a:solidFill>
                  <a:schemeClr val="tx1"/>
                </a:solidFill>
              </a:rPr>
              <a:t>thái bình. Nh­ưng ta già rồi, không sống mãi ở đời, ng­ười nối ngôi ta phải nối đ­ược chí ta, không nhất thiết phải là con trư­ởng. Năm nay, nhân lễ Tiên v­ương, ai làm vừa ý ta, ta sẽ truyền ngôi cho, có Tiên v­ương chứng giám</a:t>
            </a:r>
            <a:r>
              <a:rPr lang="pt-BR" sz="4400" dirty="0">
                <a:solidFill>
                  <a:schemeClr val="tx1"/>
                </a:solidFill>
              </a:rPr>
              <a:t>.</a:t>
            </a:r>
            <a:endParaRPr lang="en-US" sz="4400" dirty="0">
              <a:solidFill>
                <a:schemeClr val="tx1"/>
              </a:solidFill>
            </a:endParaRPr>
          </a:p>
          <a:p>
            <a:pPr algn="r"/>
            <a:r>
              <a:rPr lang="pt-BR" sz="4400" dirty="0">
                <a:solidFill>
                  <a:schemeClr val="tx1"/>
                </a:solidFill>
              </a:rPr>
              <a:t>             						         </a:t>
            </a:r>
            <a:r>
              <a:rPr lang="en-US" sz="4400" dirty="0">
                <a:solidFill>
                  <a:schemeClr val="tx1"/>
                </a:solidFill>
              </a:rPr>
              <a:t>(</a:t>
            </a:r>
            <a:r>
              <a:rPr lang="en-US" sz="4400" i="1" dirty="0" err="1">
                <a:solidFill>
                  <a:schemeClr val="tx1"/>
                </a:solidFill>
              </a:rPr>
              <a:t>Bánh</a:t>
            </a:r>
            <a:r>
              <a:rPr lang="en-US" sz="4400" i="1" dirty="0">
                <a:solidFill>
                  <a:schemeClr val="tx1"/>
                </a:solidFill>
              </a:rPr>
              <a:t> </a:t>
            </a:r>
            <a:r>
              <a:rPr lang="en-US" sz="4400" i="1" dirty="0" err="1">
                <a:solidFill>
                  <a:schemeClr val="tx1"/>
                </a:solidFill>
              </a:rPr>
              <a:t>chư­ng</a:t>
            </a:r>
            <a:r>
              <a:rPr lang="en-US" sz="4400" i="1" dirty="0">
                <a:solidFill>
                  <a:schemeClr val="tx1"/>
                </a:solidFill>
              </a:rPr>
              <a:t>, </a:t>
            </a:r>
            <a:r>
              <a:rPr lang="en-US" sz="4400" i="1" dirty="0" err="1">
                <a:solidFill>
                  <a:schemeClr val="tx1"/>
                </a:solidFill>
              </a:rPr>
              <a:t>bánh</a:t>
            </a:r>
            <a:r>
              <a:rPr lang="en-US" sz="4400" i="1" dirty="0">
                <a:solidFill>
                  <a:schemeClr val="tx1"/>
                </a:solidFill>
              </a:rPr>
              <a:t> </a:t>
            </a:r>
            <a:r>
              <a:rPr lang="en-US" sz="4400" i="1" dirty="0" err="1">
                <a:solidFill>
                  <a:schemeClr val="tx1"/>
                </a:solidFill>
              </a:rPr>
              <a:t>giầy</a:t>
            </a:r>
            <a:r>
              <a:rPr lang="en-US" sz="4400" dirty="0">
                <a:solidFill>
                  <a:schemeClr val="tx1"/>
                </a:solidFill>
              </a:rPr>
              <a:t>)</a:t>
            </a:r>
          </a:p>
        </p:txBody>
      </p:sp>
      <p:pic>
        <p:nvPicPr>
          <p:cNvPr id="13" name="Picture 28"/>
          <p:cNvPicPr>
            <a:picLocks noChangeAspect="1"/>
          </p:cNvPicPr>
          <p:nvPr/>
        </p:nvPicPr>
        <p:blipFill>
          <a:blip r:embed="rId4"/>
          <a:srcRect/>
          <a:stretch>
            <a:fillRect/>
          </a:stretch>
        </p:blipFill>
        <p:spPr>
          <a:xfrm rot="-4411358">
            <a:off x="17153610" y="7672228"/>
            <a:ext cx="3183184" cy="4859822"/>
          </a:xfrm>
          <a:prstGeom prst="rect">
            <a:avLst/>
          </a:prstGeom>
        </p:spPr>
      </p:pic>
    </p:spTree>
    <p:extLst>
      <p:ext uri="{BB962C8B-B14F-4D97-AF65-F5344CB8AC3E}">
        <p14:creationId xmlns:p14="http://schemas.microsoft.com/office/powerpoint/2010/main" val="429398424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2"/>
          <p:cNvGrpSpPr>
            <a:grpSpLocks noChangeAspect="1"/>
          </p:cNvGrpSpPr>
          <p:nvPr/>
        </p:nvGrpSpPr>
        <p:grpSpPr>
          <a:xfrm rot="6916213">
            <a:off x="-3887674" y="2966212"/>
            <a:ext cx="4146901" cy="6163954"/>
            <a:chOff x="0" y="0"/>
            <a:chExt cx="3175000" cy="4719320"/>
          </a:xfrm>
        </p:grpSpPr>
        <p:sp>
          <p:nvSpPr>
            <p:cNvPr id="8" name="Freeform 23"/>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sp>
        <p:sp>
          <p:nvSpPr>
            <p:cNvPr id="9" name="Freeform 2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sp>
      </p:grpSp>
      <p:grpSp>
        <p:nvGrpSpPr>
          <p:cNvPr id="10" name="Group 25"/>
          <p:cNvGrpSpPr>
            <a:grpSpLocks noChangeAspect="1"/>
          </p:cNvGrpSpPr>
          <p:nvPr/>
        </p:nvGrpSpPr>
        <p:grpSpPr>
          <a:xfrm rot="-4361421">
            <a:off x="16214549" y="-2435917"/>
            <a:ext cx="4146901" cy="6163954"/>
            <a:chOff x="0" y="0"/>
            <a:chExt cx="3175000" cy="4719320"/>
          </a:xfrm>
        </p:grpSpPr>
        <p:sp>
          <p:nvSpPr>
            <p:cNvPr id="11" name="Freeform 26"/>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sp>
        <p:sp>
          <p:nvSpPr>
            <p:cNvPr id="12" name="Freeform 2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sp>
      </p:grpSp>
      <p:pic>
        <p:nvPicPr>
          <p:cNvPr id="13" name="Picture 29"/>
          <p:cNvPicPr>
            <a:picLocks noChangeAspect="1"/>
          </p:cNvPicPr>
          <p:nvPr/>
        </p:nvPicPr>
        <p:blipFill>
          <a:blip r:embed="rId5"/>
          <a:srcRect/>
          <a:stretch>
            <a:fillRect/>
          </a:stretch>
        </p:blipFill>
        <p:spPr>
          <a:xfrm rot="4081896">
            <a:off x="14150901" y="-2279129"/>
            <a:ext cx="12128005" cy="7794293"/>
          </a:xfrm>
          <a:prstGeom prst="rect">
            <a:avLst/>
          </a:prstGeom>
        </p:spPr>
      </p:pic>
      <p:sp>
        <p:nvSpPr>
          <p:cNvPr id="4" name="Rectangle 3"/>
          <p:cNvSpPr/>
          <p:nvPr/>
        </p:nvSpPr>
        <p:spPr>
          <a:xfrm>
            <a:off x="829751" y="7429500"/>
            <a:ext cx="16705863" cy="2640723"/>
          </a:xfrm>
          <a:prstGeom prst="rect">
            <a:avLst/>
          </a:prstGeom>
        </p:spPr>
        <p:txBody>
          <a:bodyPr wrap="square">
            <a:spAutoFit/>
          </a:bodyPr>
          <a:lstStyle/>
          <a:p>
            <a:pPr algn="just">
              <a:lnSpc>
                <a:spcPct val="115000"/>
              </a:lnSpc>
              <a:spcAft>
                <a:spcPts val="1500"/>
              </a:spcAft>
            </a:pPr>
            <a:r>
              <a:rPr lang="en-US" sz="4800" dirty="0" err="1">
                <a:latin typeface="Times New Roman" panose="02020603050405020304" pitchFamily="18" charset="0"/>
                <a:ea typeface="Calibri" panose="020F0502020204030204" pitchFamily="34" charset="0"/>
              </a:rPr>
              <a:t>Những</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từ</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ngữ</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là</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biệt</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ngữ</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xã</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hội</a:t>
            </a:r>
            <a:r>
              <a:rPr lang="en-US" sz="4800" dirty="0">
                <a:latin typeface="Times New Roman" panose="02020603050405020304" pitchFamily="18" charset="0"/>
                <a:ea typeface="Calibri" panose="020F0502020204030204" pitchFamily="34" charset="0"/>
              </a:rPr>
              <a:t> </a:t>
            </a:r>
            <a:r>
              <a:rPr lang="en-US" sz="4800" dirty="0" err="1" smtClean="0">
                <a:latin typeface="Times New Roman" panose="02020603050405020304" pitchFamily="18" charset="0"/>
                <a:ea typeface="Calibri" panose="020F0502020204030204" pitchFamily="34" charset="0"/>
              </a:rPr>
              <a:t>được</a:t>
            </a:r>
            <a:r>
              <a:rPr lang="en-US" sz="4800" dirty="0" smtClean="0">
                <a:latin typeface="Times New Roman" panose="02020603050405020304" pitchFamily="18" charset="0"/>
                <a:ea typeface="Calibri" panose="020F0502020204030204" pitchFamily="34" charset="0"/>
              </a:rPr>
              <a:t> </a:t>
            </a:r>
            <a:r>
              <a:rPr lang="en-US" sz="4800" dirty="0" err="1" smtClean="0">
                <a:latin typeface="Times New Roman" panose="02020603050405020304" pitchFamily="18" charset="0"/>
                <a:ea typeface="Calibri" panose="020F0502020204030204" pitchFamily="34" charset="0"/>
              </a:rPr>
              <a:t>sử</a:t>
            </a:r>
            <a:r>
              <a:rPr lang="en-US" sz="4800" dirty="0" smtClean="0">
                <a:latin typeface="Times New Roman" panose="02020603050405020304" pitchFamily="18" charset="0"/>
                <a:ea typeface="Calibri" panose="020F0502020204030204" pitchFamily="34" charset="0"/>
              </a:rPr>
              <a:t> </a:t>
            </a:r>
            <a:r>
              <a:rPr lang="en-US" sz="4800" dirty="0" err="1" smtClean="0">
                <a:latin typeface="Times New Roman" panose="02020603050405020304" pitchFamily="18" charset="0"/>
                <a:ea typeface="Calibri" panose="020F0502020204030204" pitchFamily="34" charset="0"/>
              </a:rPr>
              <a:t>dụng</a:t>
            </a:r>
            <a:r>
              <a:rPr lang="en-US" sz="4800" dirty="0" smtClean="0">
                <a:latin typeface="Times New Roman" panose="02020603050405020304" pitchFamily="18" charset="0"/>
                <a:ea typeface="Calibri" panose="020F0502020204030204" pitchFamily="34" charset="0"/>
              </a:rPr>
              <a:t> </a:t>
            </a:r>
            <a:r>
              <a:rPr lang="en-US" sz="4800" dirty="0" err="1" smtClean="0">
                <a:latin typeface="Times New Roman" panose="02020603050405020304" pitchFamily="18" charset="0"/>
                <a:ea typeface="Calibri" panose="020F0502020204030204" pitchFamily="34" charset="0"/>
              </a:rPr>
              <a:t>trong</a:t>
            </a:r>
            <a:r>
              <a:rPr lang="en-US" sz="4800" dirty="0" smtClean="0">
                <a:latin typeface="Times New Roman" panose="02020603050405020304" pitchFamily="18" charset="0"/>
                <a:ea typeface="Calibri" panose="020F0502020204030204" pitchFamily="34" charset="0"/>
              </a:rPr>
              <a:t> </a:t>
            </a:r>
            <a:r>
              <a:rPr lang="en-US" sz="4800" b="1" dirty="0" err="1" smtClean="0">
                <a:latin typeface="Times New Roman" panose="02020603050405020304" pitchFamily="18" charset="0"/>
                <a:ea typeface="Calibri" panose="020F0502020204030204" pitchFamily="34" charset="0"/>
              </a:rPr>
              <a:t>triều</a:t>
            </a:r>
            <a:r>
              <a:rPr lang="en-US" sz="4800" b="1" dirty="0" smtClean="0">
                <a:latin typeface="Times New Roman" panose="02020603050405020304" pitchFamily="18" charset="0"/>
                <a:ea typeface="Calibri" panose="020F0502020204030204" pitchFamily="34" charset="0"/>
              </a:rPr>
              <a:t> </a:t>
            </a:r>
            <a:r>
              <a:rPr lang="en-US" sz="4800" b="1" dirty="0" err="1">
                <a:latin typeface="Times New Roman" panose="02020603050405020304" pitchFamily="18" charset="0"/>
                <a:ea typeface="Calibri" panose="020F0502020204030204" pitchFamily="34" charset="0"/>
              </a:rPr>
              <a:t>đình</a:t>
            </a:r>
            <a:r>
              <a:rPr lang="en-US" sz="4800" b="1" dirty="0">
                <a:latin typeface="Times New Roman" panose="02020603050405020304" pitchFamily="18" charset="0"/>
                <a:ea typeface="Calibri" panose="020F0502020204030204" pitchFamily="34" charset="0"/>
              </a:rPr>
              <a:t> </a:t>
            </a:r>
            <a:r>
              <a:rPr lang="en-US" sz="4800" b="1" dirty="0" err="1">
                <a:latin typeface="Times New Roman" panose="02020603050405020304" pitchFamily="18" charset="0"/>
                <a:ea typeface="Calibri" panose="020F0502020204030204" pitchFamily="34" charset="0"/>
              </a:rPr>
              <a:t>phong</a:t>
            </a:r>
            <a:r>
              <a:rPr lang="en-US" sz="4800" b="1" dirty="0">
                <a:latin typeface="Times New Roman" panose="02020603050405020304" pitchFamily="18" charset="0"/>
                <a:ea typeface="Calibri" panose="020F0502020204030204" pitchFamily="34" charset="0"/>
              </a:rPr>
              <a:t> </a:t>
            </a:r>
            <a:r>
              <a:rPr lang="en-US" sz="4800" b="1" dirty="0" err="1">
                <a:latin typeface="Times New Roman" panose="02020603050405020304" pitchFamily="18" charset="0"/>
                <a:ea typeface="Calibri" panose="020F0502020204030204" pitchFamily="34" charset="0"/>
              </a:rPr>
              <a:t>kiến</a:t>
            </a:r>
            <a:r>
              <a:rPr lang="en-US" sz="4800" dirty="0">
                <a:latin typeface="Times New Roman" panose="02020603050405020304" pitchFamily="18" charset="0"/>
                <a:ea typeface="Calibri" panose="020F0502020204030204" pitchFamily="34" charset="0"/>
              </a:rPr>
              <a:t>: </a:t>
            </a:r>
            <a:r>
              <a:rPr lang="en-US" sz="4800" i="1" dirty="0" err="1">
                <a:latin typeface="Times New Roman" panose="02020603050405020304" pitchFamily="18" charset="0"/>
                <a:ea typeface="Calibri" panose="020F0502020204030204" pitchFamily="34" charset="0"/>
              </a:rPr>
              <a:t>truyền</a:t>
            </a:r>
            <a:r>
              <a:rPr lang="en-US" sz="4800" i="1" dirty="0">
                <a:latin typeface="Times New Roman" panose="02020603050405020304" pitchFamily="18" charset="0"/>
                <a:ea typeface="Calibri" panose="020F0502020204030204" pitchFamily="34" charset="0"/>
              </a:rPr>
              <a:t> </a:t>
            </a:r>
            <a:r>
              <a:rPr lang="en-US" sz="4800" i="1" dirty="0" err="1">
                <a:latin typeface="Times New Roman" panose="02020603050405020304" pitchFamily="18" charset="0"/>
                <a:ea typeface="Calibri" panose="020F0502020204030204" pitchFamily="34" charset="0"/>
              </a:rPr>
              <a:t>ngôi</a:t>
            </a:r>
            <a:r>
              <a:rPr lang="en-US" sz="4800" i="1" dirty="0">
                <a:latin typeface="Times New Roman" panose="02020603050405020304" pitchFamily="18" charset="0"/>
                <a:ea typeface="Calibri" panose="020F0502020204030204" pitchFamily="34" charset="0"/>
              </a:rPr>
              <a:t>, </a:t>
            </a:r>
            <a:r>
              <a:rPr lang="en-US" sz="4800" i="1" dirty="0" err="1">
                <a:latin typeface="Times New Roman" panose="02020603050405020304" pitchFamily="18" charset="0"/>
                <a:ea typeface="Calibri" panose="020F0502020204030204" pitchFamily="34" charset="0"/>
              </a:rPr>
              <a:t>ngai</a:t>
            </a:r>
            <a:r>
              <a:rPr lang="en-US" sz="4800" i="1" dirty="0">
                <a:latin typeface="Times New Roman" panose="02020603050405020304" pitchFamily="18" charset="0"/>
                <a:ea typeface="Calibri" panose="020F0502020204030204" pitchFamily="34" charset="0"/>
              </a:rPr>
              <a:t> </a:t>
            </a:r>
            <a:r>
              <a:rPr lang="en-US" sz="4800" i="1" dirty="0" err="1">
                <a:latin typeface="Times New Roman" panose="02020603050405020304" pitchFamily="18" charset="0"/>
                <a:ea typeface="Calibri" panose="020F0502020204030204" pitchFamily="34" charset="0"/>
              </a:rPr>
              <a:t>vàng</a:t>
            </a:r>
            <a:r>
              <a:rPr lang="en-US" sz="4800" i="1" dirty="0">
                <a:latin typeface="Times New Roman" panose="02020603050405020304" pitchFamily="18" charset="0"/>
                <a:ea typeface="Calibri" panose="020F0502020204030204" pitchFamily="34" charset="0"/>
              </a:rPr>
              <a:t>, </a:t>
            </a:r>
            <a:r>
              <a:rPr lang="en-US" sz="4800" i="1" dirty="0" err="1">
                <a:latin typeface="Times New Roman" panose="02020603050405020304" pitchFamily="18" charset="0"/>
                <a:ea typeface="Calibri" panose="020F0502020204030204" pitchFamily="34" charset="0"/>
              </a:rPr>
              <a:t>vua</a:t>
            </a:r>
            <a:r>
              <a:rPr lang="en-US" sz="4800" i="1" dirty="0">
                <a:latin typeface="Times New Roman" panose="02020603050405020304" pitchFamily="18" charset="0"/>
                <a:ea typeface="Calibri" panose="020F0502020204030204" pitchFamily="34" charset="0"/>
              </a:rPr>
              <a:t>, </a:t>
            </a:r>
            <a:r>
              <a:rPr lang="en-US" sz="4800" i="1" dirty="0" err="1">
                <a:latin typeface="Times New Roman" panose="02020603050405020304" pitchFamily="18" charset="0"/>
                <a:ea typeface="Calibri" panose="020F0502020204030204" pitchFamily="34" charset="0"/>
              </a:rPr>
              <a:t>tiên</a:t>
            </a:r>
            <a:r>
              <a:rPr lang="en-US" sz="4800" i="1" dirty="0">
                <a:latin typeface="Times New Roman" panose="02020603050405020304" pitchFamily="18" charset="0"/>
                <a:ea typeface="Calibri" panose="020F0502020204030204" pitchFamily="34" charset="0"/>
              </a:rPr>
              <a:t> </a:t>
            </a:r>
            <a:r>
              <a:rPr lang="en-US" sz="4800" i="1" dirty="0" err="1">
                <a:latin typeface="Times New Roman" panose="02020603050405020304" pitchFamily="18" charset="0"/>
                <a:ea typeface="Calibri" panose="020F0502020204030204" pitchFamily="34" charset="0"/>
              </a:rPr>
              <a:t>v­ương</a:t>
            </a:r>
            <a:r>
              <a:rPr lang="en-US" sz="4800" i="1" dirty="0">
                <a:latin typeface="Times New Roman" panose="02020603050405020304" pitchFamily="18" charset="0"/>
                <a:ea typeface="Calibri" panose="020F0502020204030204" pitchFamily="34" charset="0"/>
              </a:rPr>
              <a:t>, </a:t>
            </a:r>
            <a:r>
              <a:rPr lang="en-US" sz="4800" i="1" dirty="0" err="1">
                <a:latin typeface="Times New Roman" panose="02020603050405020304" pitchFamily="18" charset="0"/>
                <a:ea typeface="Calibri" panose="020F0502020204030204" pitchFamily="34" charset="0"/>
              </a:rPr>
              <a:t>thiên</a:t>
            </a:r>
            <a:r>
              <a:rPr lang="en-US" sz="4800" i="1" dirty="0">
                <a:latin typeface="Times New Roman" panose="02020603050405020304" pitchFamily="18" charset="0"/>
                <a:ea typeface="Calibri" panose="020F0502020204030204" pitchFamily="34" charset="0"/>
              </a:rPr>
              <a:t> </a:t>
            </a:r>
            <a:r>
              <a:rPr lang="en-US" sz="4800" i="1" dirty="0" err="1">
                <a:latin typeface="Times New Roman" panose="02020603050405020304" pitchFamily="18" charset="0"/>
                <a:ea typeface="Calibri" panose="020F0502020204030204" pitchFamily="34" charset="0"/>
              </a:rPr>
              <a:t>hạ</a:t>
            </a:r>
            <a:r>
              <a:rPr lang="en-US" sz="4800" i="1" dirty="0">
                <a:latin typeface="Times New Roman" panose="02020603050405020304" pitchFamily="18" charset="0"/>
                <a:ea typeface="Calibri" panose="020F0502020204030204" pitchFamily="34" charset="0"/>
              </a:rPr>
              <a:t>, </a:t>
            </a:r>
            <a:r>
              <a:rPr lang="en-US" sz="4800" i="1" dirty="0" err="1">
                <a:latin typeface="Times New Roman" panose="02020603050405020304" pitchFamily="18" charset="0"/>
                <a:ea typeface="Calibri" panose="020F0502020204030204" pitchFamily="34" charset="0"/>
              </a:rPr>
              <a:t>nối</a:t>
            </a:r>
            <a:r>
              <a:rPr lang="en-US" sz="4800" i="1" dirty="0">
                <a:latin typeface="Times New Roman" panose="02020603050405020304" pitchFamily="18" charset="0"/>
                <a:ea typeface="Calibri" panose="020F0502020204030204" pitchFamily="34" charset="0"/>
              </a:rPr>
              <a:t> </a:t>
            </a:r>
            <a:r>
              <a:rPr lang="en-US" sz="4800" i="1" dirty="0" err="1">
                <a:latin typeface="Times New Roman" panose="02020603050405020304" pitchFamily="18" charset="0"/>
                <a:ea typeface="Calibri" panose="020F0502020204030204" pitchFamily="34" charset="0"/>
              </a:rPr>
              <a:t>ngôi</a:t>
            </a:r>
            <a:r>
              <a:rPr lang="en-US" sz="4800" i="1" dirty="0">
                <a:latin typeface="Times New Roman" panose="02020603050405020304" pitchFamily="18" charset="0"/>
                <a:ea typeface="Calibri" panose="020F0502020204030204" pitchFamily="34" charset="0"/>
              </a:rPr>
              <a:t>,...</a:t>
            </a:r>
            <a:endParaRPr lang="en-US" sz="4800" dirty="0">
              <a:latin typeface="Times New Roman" panose="02020603050405020304" pitchFamily="18" charset="0"/>
              <a:ea typeface="Calibri" panose="020F0502020204030204" pitchFamily="34" charset="0"/>
            </a:endParaRPr>
          </a:p>
        </p:txBody>
      </p:sp>
      <p:pic>
        <p:nvPicPr>
          <p:cNvPr id="7" name="Picture 1"/>
          <p:cNvPicPr>
            <a:picLocks noChangeAspect="1" noChangeArrowheads="1"/>
          </p:cNvPicPr>
          <p:nvPr/>
        </p:nvPicPr>
        <p:blipFill>
          <a:blip r:embed="rId6"/>
          <a:srcRect l="18627" t="22129" r="41254" b="26129"/>
          <a:stretch>
            <a:fillRect/>
          </a:stretch>
        </p:blipFill>
        <p:spPr bwMode="auto">
          <a:xfrm>
            <a:off x="829751" y="190500"/>
            <a:ext cx="16713483" cy="6942407"/>
          </a:xfrm>
          <a:prstGeom prst="rect">
            <a:avLst/>
          </a:prstGeom>
          <a:noFill/>
          <a:ln w="9525">
            <a:noFill/>
            <a:miter lim="800000"/>
            <a:headEnd/>
            <a:tailEnd/>
          </a:ln>
          <a:effectLst/>
        </p:spPr>
      </p:pic>
    </p:spTree>
    <p:extLst>
      <p:ext uri="{BB962C8B-B14F-4D97-AF65-F5344CB8AC3E}">
        <p14:creationId xmlns:p14="http://schemas.microsoft.com/office/powerpoint/2010/main" val="328503908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6552" b="38427"/>
          <a:stretch/>
        </p:blipFill>
        <p:spPr>
          <a:xfrm>
            <a:off x="11582401" y="-12700"/>
            <a:ext cx="6705600" cy="10299700"/>
          </a:xfrm>
          <a:prstGeom prst="rect">
            <a:avLst/>
          </a:prstGeom>
        </p:spPr>
      </p:pic>
      <p:grpSp>
        <p:nvGrpSpPr>
          <p:cNvPr id="6" name="Group 5"/>
          <p:cNvGrpSpPr/>
          <p:nvPr/>
        </p:nvGrpSpPr>
        <p:grpSpPr>
          <a:xfrm>
            <a:off x="-1797936" y="-3009900"/>
            <a:ext cx="15396917" cy="15396917"/>
            <a:chOff x="-1524000" y="-2781300"/>
            <a:chExt cx="15396917" cy="15396917"/>
          </a:xfrm>
        </p:grpSpPr>
        <p:pic>
          <p:nvPicPr>
            <p:cNvPr id="5" name="Picture 4"/>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524000" y="-2781300"/>
              <a:ext cx="15396917" cy="15396917"/>
            </a:xfrm>
            <a:prstGeom prst="rect">
              <a:avLst/>
            </a:prstGeom>
          </p:spPr>
        </p:pic>
        <p:pic>
          <p:nvPicPr>
            <p:cNvPr id="4" name="Picture 3"/>
            <p:cNvPicPr>
              <a:picLocks noChangeAspect="1"/>
            </p:cNvPicPr>
            <p:nvPr/>
          </p:nvPicPr>
          <p:blipFill rotWithShape="1">
            <a:blip r:embed="rId5">
              <a:duotone>
                <a:schemeClr val="accent6">
                  <a:shade val="45000"/>
                  <a:satMod val="135000"/>
                </a:schemeClr>
                <a:prstClr val="white"/>
              </a:duotone>
            </a:blip>
            <a:srcRect t="14316" b="28092"/>
            <a:stretch/>
          </p:blipFill>
          <p:spPr>
            <a:xfrm>
              <a:off x="933979" y="2805555"/>
              <a:ext cx="10780502" cy="4722142"/>
            </a:xfrm>
            <a:prstGeom prst="rect">
              <a:avLst/>
            </a:prstGeom>
            <a:effectLst>
              <a:softEdge rad="787400"/>
            </a:effectLst>
          </p:spPr>
        </p:pic>
      </p:grpSp>
      <p:pic>
        <p:nvPicPr>
          <p:cNvPr id="7" name="Picture 15"/>
          <p:cNvPicPr>
            <a:picLocks noChangeAspect="1"/>
          </p:cNvPicPr>
          <p:nvPr/>
        </p:nvPicPr>
        <p:blipFill>
          <a:blip r:embed="rId6"/>
          <a:srcRect/>
          <a:stretch>
            <a:fillRect/>
          </a:stretch>
        </p:blipFill>
        <p:spPr>
          <a:xfrm rot="1025603">
            <a:off x="-1458512" y="7218919"/>
            <a:ext cx="4019186" cy="6136162"/>
          </a:xfrm>
          <a:prstGeom prst="rect">
            <a:avLst/>
          </a:prstGeom>
        </p:spPr>
      </p:pic>
      <p:pic>
        <p:nvPicPr>
          <p:cNvPr id="8" name="Picture 13"/>
          <p:cNvPicPr>
            <a:picLocks noChangeAspect="1"/>
          </p:cNvPicPr>
          <p:nvPr/>
        </p:nvPicPr>
        <p:blipFill>
          <a:blip r:embed="rId7"/>
          <a:srcRect/>
          <a:stretch>
            <a:fillRect/>
          </a:stretch>
        </p:blipFill>
        <p:spPr>
          <a:xfrm rot="-2700000">
            <a:off x="-3021636" y="2042350"/>
            <a:ext cx="5117166" cy="1272895"/>
          </a:xfrm>
          <a:prstGeom prst="rect">
            <a:avLst/>
          </a:prstGeom>
        </p:spPr>
      </p:pic>
      <p:pic>
        <p:nvPicPr>
          <p:cNvPr id="9" name="Picture 14"/>
          <p:cNvPicPr>
            <a:picLocks noChangeAspect="1"/>
          </p:cNvPicPr>
          <p:nvPr/>
        </p:nvPicPr>
        <p:blipFill>
          <a:blip r:embed="rId8"/>
          <a:srcRect/>
          <a:stretch>
            <a:fillRect/>
          </a:stretch>
        </p:blipFill>
        <p:spPr>
          <a:xfrm rot="-3569674">
            <a:off x="-2435524" y="-1078536"/>
            <a:ext cx="3944942" cy="3875906"/>
          </a:xfrm>
          <a:prstGeom prst="rect">
            <a:avLst/>
          </a:prstGeom>
        </p:spPr>
      </p:pic>
    </p:spTree>
    <p:extLst>
      <p:ext uri="{BB962C8B-B14F-4D97-AF65-F5344CB8AC3E}">
        <p14:creationId xmlns:p14="http://schemas.microsoft.com/office/powerpoint/2010/main" val="23405086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noChangeAspect="1"/>
          </p:cNvGrpSpPr>
          <p:nvPr/>
        </p:nvGrpSpPr>
        <p:grpSpPr>
          <a:xfrm rot="-3883786">
            <a:off x="13894499" y="-2467376"/>
            <a:ext cx="4146901" cy="6163954"/>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sp>
      </p:grpSp>
      <p:pic>
        <p:nvPicPr>
          <p:cNvPr id="6" name="Picture 6"/>
          <p:cNvPicPr>
            <a:picLocks noChangeAspect="1"/>
          </p:cNvPicPr>
          <p:nvPr/>
        </p:nvPicPr>
        <p:blipFill>
          <a:blip r:embed="rId5"/>
          <a:srcRect/>
          <a:stretch>
            <a:fillRect/>
          </a:stretch>
        </p:blipFill>
        <p:spPr>
          <a:xfrm>
            <a:off x="2338384" y="-201580"/>
            <a:ext cx="13162910" cy="11321776"/>
          </a:xfrm>
          <a:prstGeom prst="rect">
            <a:avLst/>
          </a:prstGeom>
        </p:spPr>
      </p:pic>
      <p:grpSp>
        <p:nvGrpSpPr>
          <p:cNvPr id="9" name="Group 9"/>
          <p:cNvGrpSpPr>
            <a:grpSpLocks noChangeAspect="1"/>
          </p:cNvGrpSpPr>
          <p:nvPr/>
        </p:nvGrpSpPr>
        <p:grpSpPr>
          <a:xfrm rot="6438578">
            <a:off x="632588" y="6941815"/>
            <a:ext cx="4146901" cy="6163954"/>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sp>
      </p:grpSp>
      <p:grpSp>
        <p:nvGrpSpPr>
          <p:cNvPr id="12" name="Group 12"/>
          <p:cNvGrpSpPr>
            <a:grpSpLocks noChangeAspect="1"/>
          </p:cNvGrpSpPr>
          <p:nvPr/>
        </p:nvGrpSpPr>
        <p:grpSpPr>
          <a:xfrm rot="-7307119">
            <a:off x="-6472809" y="5921589"/>
            <a:ext cx="10902197" cy="7550781"/>
            <a:chOff x="0" y="0"/>
            <a:chExt cx="3429000" cy="2374900"/>
          </a:xfrm>
        </p:grpSpPr>
        <p:sp>
          <p:nvSpPr>
            <p:cNvPr id="13"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sp>
        <p:sp>
          <p:nvSpPr>
            <p:cNvPr id="14"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grpSp>
        <p:nvGrpSpPr>
          <p:cNvPr id="15" name="Group 15"/>
          <p:cNvGrpSpPr>
            <a:grpSpLocks noChangeAspect="1"/>
          </p:cNvGrpSpPr>
          <p:nvPr/>
        </p:nvGrpSpPr>
        <p:grpSpPr>
          <a:xfrm rot="-7307119">
            <a:off x="13862558" y="-3533092"/>
            <a:ext cx="10902197" cy="7550781"/>
            <a:chOff x="0" y="0"/>
            <a:chExt cx="3429000" cy="2374900"/>
          </a:xfrm>
        </p:grpSpPr>
        <p:sp>
          <p:nvSpPr>
            <p:cNvPr id="16" name="Freeform 1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sp>
        <p:sp>
          <p:nvSpPr>
            <p:cNvPr id="17" name="Freeform 1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pic>
        <p:nvPicPr>
          <p:cNvPr id="18" name="Picture 18"/>
          <p:cNvPicPr>
            <a:picLocks noChangeAspect="1"/>
          </p:cNvPicPr>
          <p:nvPr/>
        </p:nvPicPr>
        <p:blipFill>
          <a:blip r:embed="rId8"/>
          <a:srcRect/>
          <a:stretch>
            <a:fillRect/>
          </a:stretch>
        </p:blipFill>
        <p:spPr>
          <a:xfrm rot="6388641">
            <a:off x="-1851477" y="-1782207"/>
            <a:ext cx="4019186" cy="6136162"/>
          </a:xfrm>
          <a:prstGeom prst="rect">
            <a:avLst/>
          </a:prstGeom>
        </p:spPr>
      </p:pic>
      <p:pic>
        <p:nvPicPr>
          <p:cNvPr id="19" name="Picture 19"/>
          <p:cNvPicPr>
            <a:picLocks noChangeAspect="1"/>
          </p:cNvPicPr>
          <p:nvPr/>
        </p:nvPicPr>
        <p:blipFill>
          <a:blip r:embed="rId9"/>
          <a:srcRect/>
          <a:stretch>
            <a:fillRect/>
          </a:stretch>
        </p:blipFill>
        <p:spPr>
          <a:xfrm rot="-160405">
            <a:off x="15165536" y="6265084"/>
            <a:ext cx="3507936" cy="4278879"/>
          </a:xfrm>
          <a:prstGeom prst="rect">
            <a:avLst/>
          </a:prstGeom>
        </p:spPr>
      </p:pic>
      <p:sp>
        <p:nvSpPr>
          <p:cNvPr id="20" name="TextBox 20"/>
          <p:cNvSpPr txBox="1"/>
          <p:nvPr/>
        </p:nvSpPr>
        <p:spPr>
          <a:xfrm>
            <a:off x="2971800" y="2400342"/>
            <a:ext cx="11823728" cy="6093976"/>
          </a:xfrm>
          <a:prstGeom prst="rect">
            <a:avLst/>
          </a:prstGeom>
        </p:spPr>
        <p:txBody>
          <a:bodyPr wrap="square" lIns="0" tIns="0" rIns="0" bIns="0" rtlCol="0" anchor="t">
            <a:spAutoFit/>
          </a:bodyPr>
          <a:lstStyle/>
          <a:p>
            <a:pPr algn="just"/>
            <a:r>
              <a:rPr lang="en-US" sz="4400" dirty="0" err="1" smtClean="0">
                <a:solidFill>
                  <a:srgbClr val="605048"/>
                </a:solidFill>
                <a:latin typeface="Times New Roman" panose="02020603050405020304" pitchFamily="18" charset="0"/>
                <a:cs typeface="Times New Roman" panose="02020603050405020304" pitchFamily="18" charset="0"/>
              </a:rPr>
              <a:t>Hãy</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tìm</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đọc</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một</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tác</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phẩm</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thuộc</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thể</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loại</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truyện</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lịch</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sử</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và</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xác</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định</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bối</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cảnh</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cốt</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truyện</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nhân</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vật</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đặc</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điểm</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ngôn</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ngữ</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trong</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tác</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phẩm</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đó</a:t>
            </a:r>
            <a:r>
              <a:rPr lang="en-US" sz="4400" dirty="0" smtClean="0">
                <a:solidFill>
                  <a:srgbClr val="605048"/>
                </a:solidFill>
                <a:latin typeface="Times New Roman" panose="02020603050405020304" pitchFamily="18" charset="0"/>
                <a:cs typeface="Times New Roman" panose="02020603050405020304" pitchFamily="18" charset="0"/>
              </a:rPr>
              <a:t> ( </a:t>
            </a:r>
            <a:r>
              <a:rPr lang="en-US" sz="4400" dirty="0" err="1" smtClean="0">
                <a:solidFill>
                  <a:srgbClr val="605048"/>
                </a:solidFill>
                <a:latin typeface="Times New Roman" panose="02020603050405020304" pitchFamily="18" charset="0"/>
                <a:cs typeface="Times New Roman" panose="02020603050405020304" pitchFamily="18" charset="0"/>
              </a:rPr>
              <a:t>Gợi</a:t>
            </a:r>
            <a:r>
              <a:rPr lang="en-US" sz="4400" dirty="0" smtClean="0">
                <a:solidFill>
                  <a:srgbClr val="605048"/>
                </a:solidFill>
                <a:latin typeface="Times New Roman" panose="02020603050405020304" pitchFamily="18" charset="0"/>
                <a:cs typeface="Times New Roman" panose="02020603050405020304" pitchFamily="18" charset="0"/>
              </a:rPr>
              <a:t> ý </a:t>
            </a:r>
            <a:r>
              <a:rPr lang="en-US" sz="4400" dirty="0" err="1" smtClean="0">
                <a:solidFill>
                  <a:srgbClr val="605048"/>
                </a:solidFill>
                <a:latin typeface="Times New Roman" panose="02020603050405020304" pitchFamily="18" charset="0"/>
                <a:cs typeface="Times New Roman" panose="02020603050405020304" pitchFamily="18" charset="0"/>
              </a:rPr>
              <a:t>những</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cuốn</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truyện</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em</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có</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thể</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đọc</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i="1" dirty="0" err="1" smtClean="0">
                <a:solidFill>
                  <a:srgbClr val="605048"/>
                </a:solidFill>
                <a:latin typeface="Times New Roman" panose="02020603050405020304" pitchFamily="18" charset="0"/>
                <a:cs typeface="Times New Roman" panose="02020603050405020304" pitchFamily="18" charset="0"/>
              </a:rPr>
              <a:t>Lá</a:t>
            </a:r>
            <a:r>
              <a:rPr lang="en-US" sz="4400" i="1" dirty="0" smtClean="0">
                <a:solidFill>
                  <a:srgbClr val="605048"/>
                </a:solidFill>
                <a:latin typeface="Times New Roman" panose="02020603050405020304" pitchFamily="18" charset="0"/>
                <a:cs typeface="Times New Roman" panose="02020603050405020304" pitchFamily="18" charset="0"/>
              </a:rPr>
              <a:t> </a:t>
            </a:r>
            <a:r>
              <a:rPr lang="en-US" sz="4400" i="1" dirty="0" err="1" smtClean="0">
                <a:solidFill>
                  <a:srgbClr val="605048"/>
                </a:solidFill>
                <a:latin typeface="Times New Roman" panose="02020603050405020304" pitchFamily="18" charset="0"/>
                <a:cs typeface="Times New Roman" panose="02020603050405020304" pitchFamily="18" charset="0"/>
              </a:rPr>
              <a:t>cờ</a:t>
            </a:r>
            <a:r>
              <a:rPr lang="en-US" sz="4400" i="1" dirty="0" smtClean="0">
                <a:solidFill>
                  <a:srgbClr val="605048"/>
                </a:solidFill>
                <a:latin typeface="Times New Roman" panose="02020603050405020304" pitchFamily="18" charset="0"/>
                <a:cs typeface="Times New Roman" panose="02020603050405020304" pitchFamily="18" charset="0"/>
              </a:rPr>
              <a:t> </a:t>
            </a:r>
            <a:r>
              <a:rPr lang="en-US" sz="4400" i="1" dirty="0" err="1" smtClean="0">
                <a:solidFill>
                  <a:srgbClr val="605048"/>
                </a:solidFill>
                <a:latin typeface="Times New Roman" panose="02020603050405020304" pitchFamily="18" charset="0"/>
                <a:cs typeface="Times New Roman" panose="02020603050405020304" pitchFamily="18" charset="0"/>
              </a:rPr>
              <a:t>thêu</a:t>
            </a:r>
            <a:r>
              <a:rPr lang="en-US" sz="4400" i="1" dirty="0" smtClean="0">
                <a:solidFill>
                  <a:srgbClr val="605048"/>
                </a:solidFill>
                <a:latin typeface="Times New Roman" panose="02020603050405020304" pitchFamily="18" charset="0"/>
                <a:cs typeface="Times New Roman" panose="02020603050405020304" pitchFamily="18" charset="0"/>
              </a:rPr>
              <a:t> </a:t>
            </a:r>
            <a:r>
              <a:rPr lang="en-US" sz="4400" i="1" dirty="0" err="1" smtClean="0">
                <a:solidFill>
                  <a:srgbClr val="605048"/>
                </a:solidFill>
                <a:latin typeface="Times New Roman" panose="02020603050405020304" pitchFamily="18" charset="0"/>
                <a:cs typeface="Times New Roman" panose="02020603050405020304" pitchFamily="18" charset="0"/>
              </a:rPr>
              <a:t>sáu</a:t>
            </a:r>
            <a:r>
              <a:rPr lang="en-US" sz="4400" i="1" dirty="0" smtClean="0">
                <a:solidFill>
                  <a:srgbClr val="605048"/>
                </a:solidFill>
                <a:latin typeface="Times New Roman" panose="02020603050405020304" pitchFamily="18" charset="0"/>
                <a:cs typeface="Times New Roman" panose="02020603050405020304" pitchFamily="18" charset="0"/>
              </a:rPr>
              <a:t> </a:t>
            </a:r>
            <a:r>
              <a:rPr lang="en-US" sz="4400" i="1" dirty="0" err="1" smtClean="0">
                <a:solidFill>
                  <a:srgbClr val="605048"/>
                </a:solidFill>
                <a:latin typeface="Times New Roman" panose="02020603050405020304" pitchFamily="18" charset="0"/>
                <a:cs typeface="Times New Roman" panose="02020603050405020304" pitchFamily="18" charset="0"/>
              </a:rPr>
              <a:t>chữ</a:t>
            </a:r>
            <a:r>
              <a:rPr lang="en-US" sz="4400" i="1" dirty="0" smtClean="0">
                <a:solidFill>
                  <a:srgbClr val="605048"/>
                </a:solidFill>
                <a:latin typeface="Times New Roman" panose="02020603050405020304" pitchFamily="18" charset="0"/>
                <a:cs typeface="Times New Roman" panose="02020603050405020304" pitchFamily="18" charset="0"/>
              </a:rPr>
              <a:t> </a:t>
            </a:r>
            <a:r>
              <a:rPr lang="en-US" sz="4400" i="1" dirty="0" err="1" smtClean="0">
                <a:solidFill>
                  <a:srgbClr val="605048"/>
                </a:solidFill>
                <a:latin typeface="Times New Roman" panose="02020603050405020304" pitchFamily="18" charset="0"/>
                <a:cs typeface="Times New Roman" panose="02020603050405020304" pitchFamily="18" charset="0"/>
              </a:rPr>
              <a:t>vàng</a:t>
            </a:r>
            <a:r>
              <a:rPr lang="en-US" sz="4400" i="1"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của</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Nguyễn</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Huy</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Tưởng</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i="1" dirty="0" err="1" smtClean="0">
                <a:solidFill>
                  <a:srgbClr val="605048"/>
                </a:solidFill>
                <a:latin typeface="Times New Roman" panose="02020603050405020304" pitchFamily="18" charset="0"/>
                <a:cs typeface="Times New Roman" panose="02020603050405020304" pitchFamily="18" charset="0"/>
              </a:rPr>
              <a:t>Hoàng</a:t>
            </a:r>
            <a:r>
              <a:rPr lang="en-US" sz="4400" i="1" dirty="0" smtClean="0">
                <a:solidFill>
                  <a:srgbClr val="605048"/>
                </a:solidFill>
                <a:latin typeface="Times New Roman" panose="02020603050405020304" pitchFamily="18" charset="0"/>
                <a:cs typeface="Times New Roman" panose="02020603050405020304" pitchFamily="18" charset="0"/>
              </a:rPr>
              <a:t> </a:t>
            </a:r>
            <a:r>
              <a:rPr lang="en-US" sz="4400" i="1" dirty="0" err="1" smtClean="0">
                <a:solidFill>
                  <a:srgbClr val="605048"/>
                </a:solidFill>
                <a:latin typeface="Times New Roman" panose="02020603050405020304" pitchFamily="18" charset="0"/>
                <a:cs typeface="Times New Roman" panose="02020603050405020304" pitchFamily="18" charset="0"/>
              </a:rPr>
              <a:t>Lê</a:t>
            </a:r>
            <a:r>
              <a:rPr lang="en-US" sz="4400" i="1" dirty="0" smtClean="0">
                <a:solidFill>
                  <a:srgbClr val="605048"/>
                </a:solidFill>
                <a:latin typeface="Times New Roman" panose="02020603050405020304" pitchFamily="18" charset="0"/>
                <a:cs typeface="Times New Roman" panose="02020603050405020304" pitchFamily="18" charset="0"/>
              </a:rPr>
              <a:t> </a:t>
            </a:r>
            <a:r>
              <a:rPr lang="en-US" sz="4400" i="1" dirty="0" err="1" smtClean="0">
                <a:solidFill>
                  <a:srgbClr val="605048"/>
                </a:solidFill>
                <a:latin typeface="Times New Roman" panose="02020603050405020304" pitchFamily="18" charset="0"/>
                <a:cs typeface="Times New Roman" panose="02020603050405020304" pitchFamily="18" charset="0"/>
              </a:rPr>
              <a:t>nhất</a:t>
            </a:r>
            <a:r>
              <a:rPr lang="en-US" sz="4400" i="1" dirty="0" smtClean="0">
                <a:solidFill>
                  <a:srgbClr val="605048"/>
                </a:solidFill>
                <a:latin typeface="Times New Roman" panose="02020603050405020304" pitchFamily="18" charset="0"/>
                <a:cs typeface="Times New Roman" panose="02020603050405020304" pitchFamily="18" charset="0"/>
              </a:rPr>
              <a:t> </a:t>
            </a:r>
            <a:r>
              <a:rPr lang="en-US" sz="4400" i="1" dirty="0" err="1" smtClean="0">
                <a:solidFill>
                  <a:srgbClr val="605048"/>
                </a:solidFill>
                <a:latin typeface="Times New Roman" panose="02020603050405020304" pitchFamily="18" charset="0"/>
                <a:cs typeface="Times New Roman" panose="02020603050405020304" pitchFamily="18" charset="0"/>
              </a:rPr>
              <a:t>thống</a:t>
            </a:r>
            <a:r>
              <a:rPr lang="en-US" sz="4400" i="1" dirty="0" smtClean="0">
                <a:solidFill>
                  <a:srgbClr val="605048"/>
                </a:solidFill>
                <a:latin typeface="Times New Roman" panose="02020603050405020304" pitchFamily="18" charset="0"/>
                <a:cs typeface="Times New Roman" panose="02020603050405020304" pitchFamily="18" charset="0"/>
              </a:rPr>
              <a:t> </a:t>
            </a:r>
            <a:r>
              <a:rPr lang="en-US" sz="4400" i="1" dirty="0" err="1" smtClean="0">
                <a:solidFill>
                  <a:srgbClr val="605048"/>
                </a:solidFill>
                <a:latin typeface="Times New Roman" panose="02020603050405020304" pitchFamily="18" charset="0"/>
                <a:cs typeface="Times New Roman" panose="02020603050405020304" pitchFamily="18" charset="0"/>
              </a:rPr>
              <a:t>chí</a:t>
            </a:r>
            <a:r>
              <a:rPr lang="en-US" sz="4400" i="1"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của</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Ngô</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gia</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văn</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phái</a:t>
            </a:r>
            <a:r>
              <a:rPr lang="en-US" sz="4400" dirty="0" smtClean="0">
                <a:solidFill>
                  <a:srgbClr val="605048"/>
                </a:solidFill>
                <a:latin typeface="Times New Roman" panose="02020603050405020304" pitchFamily="18" charset="0"/>
                <a:cs typeface="Times New Roman" panose="02020603050405020304" pitchFamily="18" charset="0"/>
              </a:rPr>
              <a:t>; </a:t>
            </a:r>
            <a:r>
              <a:rPr lang="vi-VN" sz="4400" i="1" dirty="0">
                <a:solidFill>
                  <a:srgbClr val="605048"/>
                </a:solidFill>
                <a:latin typeface="Times New Roman" panose="02020603050405020304" pitchFamily="18" charset="0"/>
                <a:cs typeface="Times New Roman" panose="02020603050405020304" pitchFamily="18" charset="0"/>
              </a:rPr>
              <a:t>Tiêu Sơn tráng sĩ </a:t>
            </a:r>
            <a:r>
              <a:rPr lang="vi-VN" sz="4400" dirty="0">
                <a:solidFill>
                  <a:srgbClr val="605048"/>
                </a:solidFill>
                <a:latin typeface="Times New Roman" panose="02020603050405020304" pitchFamily="18" charset="0"/>
                <a:cs typeface="Times New Roman" panose="02020603050405020304" pitchFamily="18" charset="0"/>
              </a:rPr>
              <a:t>của Khái Hưng; </a:t>
            </a:r>
            <a:r>
              <a:rPr lang="vi-VN" sz="4400" i="1" dirty="0">
                <a:solidFill>
                  <a:srgbClr val="605048"/>
                </a:solidFill>
                <a:latin typeface="Times New Roman" panose="02020603050405020304" pitchFamily="18" charset="0"/>
                <a:cs typeface="Times New Roman" panose="02020603050405020304" pitchFamily="18" charset="0"/>
              </a:rPr>
              <a:t>Đêm hội Long Trì, An Tư </a:t>
            </a:r>
            <a:r>
              <a:rPr lang="vi-VN" sz="4400" dirty="0">
                <a:solidFill>
                  <a:srgbClr val="605048"/>
                </a:solidFill>
                <a:latin typeface="Times New Roman" panose="02020603050405020304" pitchFamily="18" charset="0"/>
                <a:cs typeface="Times New Roman" panose="02020603050405020304" pitchFamily="18" charset="0"/>
              </a:rPr>
              <a:t>của Nguyễn Huy Tưởng; </a:t>
            </a:r>
            <a:r>
              <a:rPr lang="vi-VN" sz="4400" i="1" dirty="0">
                <a:solidFill>
                  <a:srgbClr val="605048"/>
                </a:solidFill>
                <a:latin typeface="Times New Roman" panose="02020603050405020304" pitchFamily="18" charset="0"/>
                <a:cs typeface="Times New Roman" panose="02020603050405020304" pitchFamily="18" charset="0"/>
              </a:rPr>
              <a:t>Núi từng Yên Thế </a:t>
            </a:r>
            <a:r>
              <a:rPr lang="vi-VN" sz="4400" dirty="0">
                <a:solidFill>
                  <a:srgbClr val="605048"/>
                </a:solidFill>
                <a:latin typeface="Times New Roman" panose="02020603050405020304" pitchFamily="18" charset="0"/>
                <a:cs typeface="Times New Roman" panose="02020603050405020304" pitchFamily="18" charset="0"/>
              </a:rPr>
              <a:t>của Nguyên Hồng; </a:t>
            </a:r>
            <a:r>
              <a:rPr lang="vi-VN" sz="4400" i="1" dirty="0">
                <a:solidFill>
                  <a:srgbClr val="605048"/>
                </a:solidFill>
                <a:latin typeface="Times New Roman" panose="02020603050405020304" pitchFamily="18" charset="0"/>
                <a:cs typeface="Times New Roman" panose="02020603050405020304" pitchFamily="18" charset="0"/>
              </a:rPr>
              <a:t>Trên sông truyền hịch, Người Thăng Long</a:t>
            </a:r>
            <a:r>
              <a:rPr lang="vi-VN" sz="4400" dirty="0">
                <a:solidFill>
                  <a:srgbClr val="605048"/>
                </a:solidFill>
                <a:latin typeface="Times New Roman" panose="02020603050405020304" pitchFamily="18" charset="0"/>
                <a:cs typeface="Times New Roman" panose="02020603050405020304" pitchFamily="18" charset="0"/>
              </a:rPr>
              <a:t> của Hà Ân;...). </a:t>
            </a:r>
            <a:endParaRPr lang="en-US" sz="4400" dirty="0">
              <a:solidFill>
                <a:srgbClr val="605048"/>
              </a:solidFill>
              <a:latin typeface="Times New Roman" panose="02020603050405020304" pitchFamily="18" charset="0"/>
              <a:cs typeface="Times New Roman" panose="02020603050405020304" pitchFamily="18" charset="0"/>
            </a:endParaRPr>
          </a:p>
        </p:txBody>
      </p:sp>
      <p:sp>
        <p:nvSpPr>
          <p:cNvPr id="21" name="TextBox 10"/>
          <p:cNvSpPr txBox="1"/>
          <p:nvPr/>
        </p:nvSpPr>
        <p:spPr>
          <a:xfrm>
            <a:off x="4109292" y="1274614"/>
            <a:ext cx="9621094" cy="1125728"/>
          </a:xfrm>
          <a:prstGeom prst="rect">
            <a:avLst/>
          </a:prstGeom>
        </p:spPr>
        <p:txBody>
          <a:bodyPr lIns="0" tIns="0" rIns="0" bIns="0" rtlCol="0" anchor="t">
            <a:spAutoFit/>
          </a:bodyPr>
          <a:lstStyle/>
          <a:p>
            <a:pPr marL="0" lvl="0" indent="0" algn="ctr">
              <a:lnSpc>
                <a:spcPts val="8701"/>
              </a:lnSpc>
            </a:pPr>
            <a:r>
              <a:rPr lang="en-US" sz="7700" spc="46" dirty="0" err="1" smtClean="0">
                <a:solidFill>
                  <a:srgbClr val="605048"/>
                </a:solidFill>
                <a:latin typeface="#9Slide07 SVNDessert Menu Scrip" panose="00000500000000000000" pitchFamily="2" charset="0"/>
              </a:rPr>
              <a:t>Nhiệm</a:t>
            </a:r>
            <a:r>
              <a:rPr lang="en-US" sz="7700" spc="46" dirty="0" smtClean="0">
                <a:solidFill>
                  <a:srgbClr val="605048"/>
                </a:solidFill>
                <a:latin typeface="#9Slide07 SVNDessert Menu Scrip" panose="00000500000000000000" pitchFamily="2" charset="0"/>
              </a:rPr>
              <a:t> </a:t>
            </a:r>
            <a:r>
              <a:rPr lang="en-US" sz="7700" spc="46" dirty="0" err="1" smtClean="0">
                <a:solidFill>
                  <a:srgbClr val="605048"/>
                </a:solidFill>
                <a:latin typeface="#9Slide07 SVNDessert Menu Scrip" panose="00000500000000000000" pitchFamily="2" charset="0"/>
              </a:rPr>
              <a:t>vụ</a:t>
            </a:r>
            <a:endParaRPr lang="en-US" sz="7700" spc="46" dirty="0">
              <a:solidFill>
                <a:srgbClr val="605048"/>
              </a:solidFill>
              <a:latin typeface="#9Slide07 SVNDessert Menu Scrip" panose="00000500000000000000" pitchFamily="2" charset="0"/>
            </a:endParaRPr>
          </a:p>
        </p:txBody>
      </p:sp>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noChangeAspect="1"/>
          </p:cNvGrpSpPr>
          <p:nvPr/>
        </p:nvGrpSpPr>
        <p:grpSpPr>
          <a:xfrm rot="275401">
            <a:off x="3222365" y="963515"/>
            <a:ext cx="12070546" cy="8359971"/>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6" name="Group 6"/>
          <p:cNvGrpSpPr>
            <a:grpSpLocks noChangeAspect="1"/>
          </p:cNvGrpSpPr>
          <p:nvPr/>
        </p:nvGrpSpPr>
        <p:grpSpPr>
          <a:xfrm rot="-2183834">
            <a:off x="2786027" y="2157359"/>
            <a:ext cx="9169826" cy="6350954"/>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278" b="-278"/>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9" name="Group 9"/>
          <p:cNvGrpSpPr>
            <a:grpSpLocks noChangeAspect="1"/>
          </p:cNvGrpSpPr>
          <p:nvPr/>
        </p:nvGrpSpPr>
        <p:grpSpPr>
          <a:xfrm rot="-10101156">
            <a:off x="10789186" y="1079477"/>
            <a:ext cx="4921956" cy="7315995"/>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sp>
      </p:grpSp>
      <p:pic>
        <p:nvPicPr>
          <p:cNvPr id="12" name="Picture 12"/>
          <p:cNvPicPr>
            <a:picLocks noChangeAspect="1"/>
          </p:cNvPicPr>
          <p:nvPr/>
        </p:nvPicPr>
        <p:blipFill>
          <a:blip r:embed="rId8"/>
          <a:srcRect/>
          <a:stretch>
            <a:fillRect/>
          </a:stretch>
        </p:blipFill>
        <p:spPr>
          <a:xfrm rot="-296991">
            <a:off x="3055702" y="1435689"/>
            <a:ext cx="12128005" cy="7794293"/>
          </a:xfrm>
          <a:prstGeom prst="rect">
            <a:avLst/>
          </a:prstGeom>
        </p:spPr>
      </p:pic>
      <p:pic>
        <p:nvPicPr>
          <p:cNvPr id="13" name="Picture 13"/>
          <p:cNvPicPr>
            <a:picLocks noChangeAspect="1"/>
          </p:cNvPicPr>
          <p:nvPr/>
        </p:nvPicPr>
        <p:blipFill>
          <a:blip r:embed="rId9"/>
          <a:srcRect/>
          <a:stretch>
            <a:fillRect/>
          </a:stretch>
        </p:blipFill>
        <p:spPr>
          <a:xfrm rot="-2700000">
            <a:off x="-3021635" y="2042349"/>
            <a:ext cx="5117166" cy="1272895"/>
          </a:xfrm>
          <a:prstGeom prst="rect">
            <a:avLst/>
          </a:prstGeom>
        </p:spPr>
      </p:pic>
      <p:pic>
        <p:nvPicPr>
          <p:cNvPr id="14" name="Picture 14"/>
          <p:cNvPicPr>
            <a:picLocks noChangeAspect="1"/>
          </p:cNvPicPr>
          <p:nvPr/>
        </p:nvPicPr>
        <p:blipFill>
          <a:blip r:embed="rId10"/>
          <a:srcRect/>
          <a:stretch>
            <a:fillRect/>
          </a:stretch>
        </p:blipFill>
        <p:spPr>
          <a:xfrm rot="-3569674">
            <a:off x="-2435523" y="-1078537"/>
            <a:ext cx="3944942" cy="3875906"/>
          </a:xfrm>
          <a:prstGeom prst="rect">
            <a:avLst/>
          </a:prstGeom>
        </p:spPr>
      </p:pic>
      <p:pic>
        <p:nvPicPr>
          <p:cNvPr id="15" name="Picture 15"/>
          <p:cNvPicPr>
            <a:picLocks noChangeAspect="1"/>
          </p:cNvPicPr>
          <p:nvPr/>
        </p:nvPicPr>
        <p:blipFill>
          <a:blip r:embed="rId11"/>
          <a:srcRect/>
          <a:stretch>
            <a:fillRect/>
          </a:stretch>
        </p:blipFill>
        <p:spPr>
          <a:xfrm rot="1025603">
            <a:off x="-1458512" y="7218919"/>
            <a:ext cx="4019186" cy="6136162"/>
          </a:xfrm>
          <a:prstGeom prst="rect">
            <a:avLst/>
          </a:prstGeom>
        </p:spPr>
      </p:pic>
      <p:pic>
        <p:nvPicPr>
          <p:cNvPr id="16" name="Picture 16"/>
          <p:cNvPicPr>
            <a:picLocks noChangeAspect="1"/>
          </p:cNvPicPr>
          <p:nvPr/>
        </p:nvPicPr>
        <p:blipFill>
          <a:blip r:embed="rId12"/>
          <a:srcRect/>
          <a:stretch>
            <a:fillRect/>
          </a:stretch>
        </p:blipFill>
        <p:spPr>
          <a:xfrm rot="-160405">
            <a:off x="15845490" y="7257103"/>
            <a:ext cx="3507936" cy="4278879"/>
          </a:xfrm>
          <a:prstGeom prst="rect">
            <a:avLst/>
          </a:prstGeom>
        </p:spPr>
      </p:pic>
      <p:pic>
        <p:nvPicPr>
          <p:cNvPr id="19" name="Picture 19"/>
          <p:cNvPicPr>
            <a:picLocks noChangeAspect="1"/>
          </p:cNvPicPr>
          <p:nvPr/>
        </p:nvPicPr>
        <p:blipFill>
          <a:blip r:embed="rId9"/>
          <a:srcRect/>
          <a:stretch>
            <a:fillRect/>
          </a:stretch>
        </p:blipFill>
        <p:spPr>
          <a:xfrm rot="-6273966">
            <a:off x="15633257" y="879567"/>
            <a:ext cx="5117166" cy="1272895"/>
          </a:xfrm>
          <a:prstGeom prst="rect">
            <a:avLst/>
          </a:prstGeom>
        </p:spPr>
      </p:pic>
      <p:pic>
        <p:nvPicPr>
          <p:cNvPr id="20" name="Picture 20"/>
          <p:cNvPicPr>
            <a:picLocks noChangeAspect="1"/>
          </p:cNvPicPr>
          <p:nvPr/>
        </p:nvPicPr>
        <p:blipFill>
          <a:blip r:embed="rId13"/>
          <a:srcRect/>
          <a:stretch>
            <a:fillRect/>
          </a:stretch>
        </p:blipFill>
        <p:spPr>
          <a:xfrm rot="27259">
            <a:off x="8362120" y="1519537"/>
            <a:ext cx="891928" cy="908972"/>
          </a:xfrm>
          <a:prstGeom prst="rect">
            <a:avLst/>
          </a:prstGeom>
        </p:spPr>
      </p:pic>
      <p:pic>
        <p:nvPicPr>
          <p:cNvPr id="21" name="Picture 13"/>
          <p:cNvPicPr>
            <a:picLocks noChangeAspect="1"/>
          </p:cNvPicPr>
          <p:nvPr/>
        </p:nvPicPr>
        <p:blipFill>
          <a:blip r:embed="rId9"/>
          <a:srcRect/>
          <a:stretch>
            <a:fillRect/>
          </a:stretch>
        </p:blipFill>
        <p:spPr>
          <a:xfrm rot="-2700000">
            <a:off x="-3021636" y="2042350"/>
            <a:ext cx="5117166" cy="1272895"/>
          </a:xfrm>
          <a:prstGeom prst="rect">
            <a:avLst/>
          </a:prstGeom>
        </p:spPr>
      </p:pic>
      <p:pic>
        <p:nvPicPr>
          <p:cNvPr id="22" name="Picture 14"/>
          <p:cNvPicPr>
            <a:picLocks noChangeAspect="1"/>
          </p:cNvPicPr>
          <p:nvPr/>
        </p:nvPicPr>
        <p:blipFill>
          <a:blip r:embed="rId10"/>
          <a:srcRect/>
          <a:stretch>
            <a:fillRect/>
          </a:stretch>
        </p:blipFill>
        <p:spPr>
          <a:xfrm rot="-3569674">
            <a:off x="-2435524" y="-1078536"/>
            <a:ext cx="3944942" cy="3875906"/>
          </a:xfrm>
          <a:prstGeom prst="rect">
            <a:avLst/>
          </a:prstGeom>
        </p:spPr>
      </p:pic>
      <p:pic>
        <p:nvPicPr>
          <p:cNvPr id="23" name="Picture 16"/>
          <p:cNvPicPr>
            <a:picLocks noChangeAspect="1"/>
          </p:cNvPicPr>
          <p:nvPr/>
        </p:nvPicPr>
        <p:blipFill>
          <a:blip r:embed="rId12"/>
          <a:srcRect/>
          <a:stretch>
            <a:fillRect/>
          </a:stretch>
        </p:blipFill>
        <p:spPr>
          <a:xfrm rot="-160405">
            <a:off x="15845489" y="7257104"/>
            <a:ext cx="3507936" cy="4278879"/>
          </a:xfrm>
          <a:prstGeom prst="rect">
            <a:avLst/>
          </a:prstGeom>
        </p:spPr>
      </p:pic>
      <p:pic>
        <p:nvPicPr>
          <p:cNvPr id="28" name="Picture 27"/>
          <p:cNvPicPr>
            <a:picLocks noChangeAspect="1"/>
          </p:cNvPicPr>
          <p:nvPr/>
        </p:nvPicPr>
        <p:blipFill>
          <a:blip r:embed="rId14"/>
          <a:stretch>
            <a:fillRect/>
          </a:stretch>
        </p:blipFill>
        <p:spPr>
          <a:xfrm>
            <a:off x="2438400" y="1952291"/>
            <a:ext cx="12442079" cy="54746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2"/>
          <p:cNvPicPr>
            <a:picLocks noChangeAspect="1"/>
          </p:cNvPicPr>
          <p:nvPr/>
        </p:nvPicPr>
        <p:blipFill>
          <a:blip r:embed="rId3"/>
          <a:srcRect/>
          <a:stretch>
            <a:fillRect/>
          </a:stretch>
        </p:blipFill>
        <p:spPr>
          <a:xfrm>
            <a:off x="457200" y="-2692472"/>
            <a:ext cx="17830800" cy="15671945"/>
          </a:xfrm>
          <a:prstGeom prst="rect">
            <a:avLst/>
          </a:prstGeom>
        </p:spPr>
      </p:pic>
      <p:grpSp>
        <p:nvGrpSpPr>
          <p:cNvPr id="3" name="Group 3"/>
          <p:cNvGrpSpPr>
            <a:grpSpLocks noChangeAspect="1"/>
          </p:cNvGrpSpPr>
          <p:nvPr/>
        </p:nvGrpSpPr>
        <p:grpSpPr>
          <a:xfrm rot="1369857">
            <a:off x="-10178970" y="2153906"/>
            <a:ext cx="10934794" cy="7573357"/>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pic>
        <p:nvPicPr>
          <p:cNvPr id="19" name="Picture 19"/>
          <p:cNvPicPr>
            <a:picLocks noChangeAspect="1"/>
          </p:cNvPicPr>
          <p:nvPr/>
        </p:nvPicPr>
        <p:blipFill>
          <a:blip r:embed="rId6"/>
          <a:srcRect/>
          <a:stretch>
            <a:fillRect/>
          </a:stretch>
        </p:blipFill>
        <p:spPr>
          <a:xfrm rot="1921304">
            <a:off x="11928088" y="-5225382"/>
            <a:ext cx="12128005" cy="7794293"/>
          </a:xfrm>
          <a:prstGeom prst="rect">
            <a:avLst/>
          </a:prstGeom>
        </p:spPr>
      </p:pic>
      <p:pic>
        <p:nvPicPr>
          <p:cNvPr id="20" name="Picture 20"/>
          <p:cNvPicPr>
            <a:picLocks noChangeAspect="1"/>
          </p:cNvPicPr>
          <p:nvPr/>
        </p:nvPicPr>
        <p:blipFill>
          <a:blip r:embed="rId6"/>
          <a:srcRect/>
          <a:stretch>
            <a:fillRect/>
          </a:stretch>
        </p:blipFill>
        <p:spPr>
          <a:xfrm rot="-8793056">
            <a:off x="-7812833" y="7063877"/>
            <a:ext cx="12128005" cy="7794293"/>
          </a:xfrm>
          <a:prstGeom prst="rect">
            <a:avLst/>
          </a:prstGeom>
        </p:spPr>
      </p:pic>
      <p:grpSp>
        <p:nvGrpSpPr>
          <p:cNvPr id="22" name="Group 22"/>
          <p:cNvGrpSpPr>
            <a:grpSpLocks noChangeAspect="1"/>
          </p:cNvGrpSpPr>
          <p:nvPr/>
        </p:nvGrpSpPr>
        <p:grpSpPr>
          <a:xfrm rot="-9081209">
            <a:off x="-1241778" y="-5745778"/>
            <a:ext cx="4921956" cy="7315995"/>
            <a:chOff x="0" y="0"/>
            <a:chExt cx="3175000" cy="4719320"/>
          </a:xfrm>
        </p:grpSpPr>
        <p:sp>
          <p:nvSpPr>
            <p:cNvPr id="23" name="Freeform 23"/>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7"/>
              <a:stretch>
                <a:fillRect l="-113593" r="-237551"/>
              </a:stretch>
            </a:blipFill>
          </p:spPr>
        </p:sp>
        <p:sp>
          <p:nvSpPr>
            <p:cNvPr id="24" name="Freeform 2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8"/>
              <a:stretch>
                <a:fillRect l="-4322" t="-3535" r="-518"/>
              </a:stretch>
            </a:blipFill>
          </p:spPr>
        </p:sp>
      </p:grpSp>
      <p:pic>
        <p:nvPicPr>
          <p:cNvPr id="26" name="Picture 26"/>
          <p:cNvPicPr>
            <a:picLocks noChangeAspect="1"/>
          </p:cNvPicPr>
          <p:nvPr/>
        </p:nvPicPr>
        <p:blipFill>
          <a:blip r:embed="rId9"/>
          <a:srcRect/>
          <a:stretch>
            <a:fillRect/>
          </a:stretch>
        </p:blipFill>
        <p:spPr>
          <a:xfrm rot="8175697">
            <a:off x="15933786" y="8552953"/>
            <a:ext cx="4708429" cy="1171222"/>
          </a:xfrm>
          <a:prstGeom prst="rect">
            <a:avLst/>
          </a:prstGeom>
        </p:spPr>
      </p:pic>
      <p:pic>
        <p:nvPicPr>
          <p:cNvPr id="27" name="Picture 27"/>
          <p:cNvPicPr>
            <a:picLocks noChangeAspect="1"/>
          </p:cNvPicPr>
          <p:nvPr/>
        </p:nvPicPr>
        <p:blipFill>
          <a:blip r:embed="rId10"/>
          <a:srcRect/>
          <a:stretch>
            <a:fillRect/>
          </a:stretch>
        </p:blipFill>
        <p:spPr>
          <a:xfrm rot="7306022">
            <a:off x="15507546" y="8590549"/>
            <a:ext cx="3629837" cy="3566315"/>
          </a:xfrm>
          <a:prstGeom prst="rect">
            <a:avLst/>
          </a:prstGeom>
        </p:spPr>
      </p:pic>
      <p:sp>
        <p:nvSpPr>
          <p:cNvPr id="28" name="TextBox 6"/>
          <p:cNvSpPr txBox="1"/>
          <p:nvPr/>
        </p:nvSpPr>
        <p:spPr>
          <a:xfrm>
            <a:off x="1174226" y="1767105"/>
            <a:ext cx="16427974" cy="7755969"/>
          </a:xfrm>
          <a:prstGeom prst="rect">
            <a:avLst/>
          </a:prstGeom>
        </p:spPr>
        <p:txBody>
          <a:bodyPr wrap="square" lIns="0" tIns="0" rIns="0" bIns="0" rtlCol="0" anchor="t">
            <a:spAutoFit/>
          </a:bodyPr>
          <a:lstStyle/>
          <a:p>
            <a:pPr algn="just"/>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Nhận</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biết</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được</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một</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số</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yếu</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tố</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của</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truyện</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lịch</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sử</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như</a:t>
            </a:r>
            <a:r>
              <a:rPr lang="en-US" sz="3600"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cốt</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truyện</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bối</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cảnh</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nhân</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vật</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ngôn</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ngữ</a:t>
            </a:r>
            <a:r>
              <a:rPr lang="en-US" sz="3600" b="1" spc="256" dirty="0" smtClean="0">
                <a:latin typeface="Times New Roman" panose="02020603050405020304" pitchFamily="18" charset="0"/>
                <a:cs typeface="Times New Roman" panose="02020603050405020304" pitchFamily="18" charset="0"/>
              </a:rPr>
              <a:t>.</a:t>
            </a:r>
          </a:p>
          <a:p>
            <a:pPr algn="just"/>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Nhận</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biết</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và</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phân</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tích</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được</a:t>
            </a:r>
            <a:r>
              <a:rPr lang="en-US" sz="3600"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chủ</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đề</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tư</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tưởng</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thông</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điệp</a:t>
            </a:r>
            <a:r>
              <a:rPr lang="en-US" sz="3600" b="1"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mà</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văn</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bản</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muốn</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gửi</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đến</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người</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đọc</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thông</a:t>
            </a:r>
            <a:r>
              <a:rPr lang="en-US" sz="3600" spc="256" dirty="0" smtClean="0">
                <a:latin typeface="Times New Roman" panose="02020603050405020304" pitchFamily="18" charset="0"/>
                <a:cs typeface="Times New Roman" panose="02020603050405020304" pitchFamily="18" charset="0"/>
              </a:rPr>
              <a:t> qua </a:t>
            </a:r>
            <a:r>
              <a:rPr lang="en-US" sz="3600" spc="256" dirty="0" err="1" smtClean="0">
                <a:latin typeface="Times New Roman" panose="02020603050405020304" pitchFamily="18" charset="0"/>
                <a:cs typeface="Times New Roman" panose="02020603050405020304" pitchFamily="18" charset="0"/>
              </a:rPr>
              <a:t>hình</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thức</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nghệ</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thuật</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của</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văn</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bản</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phân</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tích</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được</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một</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số</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căn</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cứ</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để</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xác</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định</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chủ</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đề</a:t>
            </a:r>
            <a:r>
              <a:rPr lang="en-US" sz="3600" spc="256" dirty="0" smtClean="0">
                <a:latin typeface="Times New Roman" panose="02020603050405020304" pitchFamily="18" charset="0"/>
                <a:cs typeface="Times New Roman" panose="02020603050405020304" pitchFamily="18" charset="0"/>
              </a:rPr>
              <a:t>.</a:t>
            </a:r>
          </a:p>
          <a:p>
            <a:pPr algn="just"/>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Nhận</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biết</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được</a:t>
            </a:r>
            <a:r>
              <a:rPr lang="en-US" sz="3600"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biệt</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ngữ</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xã</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hội</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từ</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ngữ</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địa</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phương</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hiểu</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được</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phạm</a:t>
            </a:r>
            <a:r>
              <a:rPr lang="en-US" sz="3600" spc="256" dirty="0">
                <a:latin typeface="Times New Roman" panose="02020603050405020304" pitchFamily="18" charset="0"/>
                <a:cs typeface="Times New Roman" panose="02020603050405020304" pitchFamily="18" charset="0"/>
              </a:rPr>
              <a:t> </a:t>
            </a:r>
            <a:r>
              <a:rPr lang="en-US" sz="3600" spc="256" dirty="0" smtClean="0">
                <a:latin typeface="Times New Roman" panose="02020603050405020304" pitchFamily="18" charset="0"/>
                <a:cs typeface="Times New Roman" panose="02020603050405020304" pitchFamily="18" charset="0"/>
              </a:rPr>
              <a:t>vi, </a:t>
            </a:r>
            <a:r>
              <a:rPr lang="en-US" sz="3600" spc="256" dirty="0" err="1" smtClean="0">
                <a:latin typeface="Times New Roman" panose="02020603050405020304" pitchFamily="18" charset="0"/>
                <a:cs typeface="Times New Roman" panose="02020603050405020304" pitchFamily="18" charset="0"/>
              </a:rPr>
              <a:t>tác</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dụng</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của</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việc</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sử</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dụng</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biệt</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ngữ</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xã</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hội</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từ</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ngữ</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địa</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phương</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trong</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giao</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tiếp</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và</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trong</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sáng</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tác</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văn</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học</a:t>
            </a:r>
            <a:r>
              <a:rPr lang="en-US" sz="3600" spc="256" dirty="0" smtClean="0">
                <a:latin typeface="Times New Roman" panose="02020603050405020304" pitchFamily="18" charset="0"/>
                <a:cs typeface="Times New Roman" panose="02020603050405020304" pitchFamily="18" charset="0"/>
              </a:rPr>
              <a:t>.</a:t>
            </a:r>
          </a:p>
          <a:p>
            <a:pPr algn="just"/>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Viết</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được</a:t>
            </a:r>
            <a:r>
              <a:rPr lang="en-US" sz="3600"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bài</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văn</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kể</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lại</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một</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chuyến</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đi</a:t>
            </a:r>
            <a:r>
              <a:rPr lang="en-US" sz="3600" b="1" spc="256" dirty="0" smtClean="0">
                <a:latin typeface="Times New Roman" panose="02020603050405020304" pitchFamily="18" charset="0"/>
                <a:cs typeface="Times New Roman" panose="02020603050405020304" pitchFamily="18" charset="0"/>
              </a:rPr>
              <a:t> hay </a:t>
            </a:r>
            <a:r>
              <a:rPr lang="en-US" sz="3600" b="1" spc="256" dirty="0" err="1" smtClean="0">
                <a:latin typeface="Times New Roman" panose="02020603050405020304" pitchFamily="18" charset="0"/>
                <a:cs typeface="Times New Roman" panose="02020603050405020304" pitchFamily="18" charset="0"/>
              </a:rPr>
              <a:t>một</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hoạt</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động</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xã</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hội</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đã</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để</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lại</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cho</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bản</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thân</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nhiều</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suy</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nghĩ</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và</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tình</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cảm</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sâu</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sắc</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có</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dùng</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yếu</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tố</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miêu</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tả</a:t>
            </a:r>
            <a:r>
              <a:rPr lang="en-US" sz="3600" spc="256" dirty="0" smtClean="0">
                <a:latin typeface="Times New Roman" panose="02020603050405020304" pitchFamily="18" charset="0"/>
                <a:cs typeface="Times New Roman" panose="02020603050405020304" pitchFamily="18" charset="0"/>
              </a:rPr>
              <a:t> hay </a:t>
            </a:r>
            <a:r>
              <a:rPr lang="en-US" sz="3600" spc="256" dirty="0" err="1" smtClean="0">
                <a:latin typeface="Times New Roman" panose="02020603050405020304" pitchFamily="18" charset="0"/>
                <a:cs typeface="Times New Roman" panose="02020603050405020304" pitchFamily="18" charset="0"/>
              </a:rPr>
              <a:t>biểu</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cảm</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hoặc</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cả</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hai</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yếu</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tố</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này</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trong</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văn</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bản</a:t>
            </a:r>
            <a:r>
              <a:rPr lang="en-US" sz="3600" spc="256" dirty="0" smtClean="0">
                <a:latin typeface="Times New Roman" panose="02020603050405020304" pitchFamily="18" charset="0"/>
                <a:cs typeface="Times New Roman" panose="02020603050405020304" pitchFamily="18" charset="0"/>
              </a:rPr>
              <a:t>.</a:t>
            </a:r>
          </a:p>
          <a:p>
            <a:pPr algn="just"/>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Biết</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trình</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bày</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bài</a:t>
            </a:r>
            <a:r>
              <a:rPr lang="en-US" sz="3600"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giới</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thiệu</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ngắn</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về</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một</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cuốn</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sách</a:t>
            </a:r>
            <a:r>
              <a:rPr lang="en-US" sz="3600" spc="256" dirty="0" smtClean="0">
                <a:latin typeface="Times New Roman" panose="02020603050405020304" pitchFamily="18" charset="0"/>
                <a:cs typeface="Times New Roman" panose="02020603050405020304" pitchFamily="18" charset="0"/>
              </a:rPr>
              <a:t>.</a:t>
            </a:r>
          </a:p>
          <a:p>
            <a:pPr algn="just"/>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Tự</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hào</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về</a:t>
            </a:r>
            <a:r>
              <a:rPr lang="en-US" sz="3600"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truyền</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thống</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dựng</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nước</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và</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giữ</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nước</a:t>
            </a:r>
            <a:r>
              <a:rPr lang="en-US" sz="3600" b="1"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của</a:t>
            </a:r>
            <a:r>
              <a:rPr lang="en-US" sz="3600" spc="256" dirty="0" smtClean="0">
                <a:latin typeface="Times New Roman" panose="02020603050405020304" pitchFamily="18" charset="0"/>
                <a:cs typeface="Times New Roman" panose="02020603050405020304" pitchFamily="18" charset="0"/>
              </a:rPr>
              <a:t> cha </a:t>
            </a:r>
            <a:r>
              <a:rPr lang="en-US" sz="3600" spc="256" dirty="0" err="1" smtClean="0">
                <a:latin typeface="Times New Roman" panose="02020603050405020304" pitchFamily="18" charset="0"/>
                <a:cs typeface="Times New Roman" panose="02020603050405020304" pitchFamily="18" charset="0"/>
              </a:rPr>
              <a:t>ông</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có</a:t>
            </a:r>
            <a:r>
              <a:rPr lang="en-US" sz="3600"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tinh</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thần</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trách</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nhiệm</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đối</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với</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đất</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nước</a:t>
            </a:r>
            <a:r>
              <a:rPr lang="en-US" sz="3600" spc="256" dirty="0" smtClean="0">
                <a:latin typeface="Times New Roman" panose="02020603050405020304" pitchFamily="18" charset="0"/>
                <a:cs typeface="Times New Roman" panose="02020603050405020304" pitchFamily="18" charset="0"/>
              </a:rPr>
              <a:t>.</a:t>
            </a:r>
            <a:endParaRPr lang="en-US" sz="3600" spc="256"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11"/>
          <a:stretch>
            <a:fillRect/>
          </a:stretch>
        </p:blipFill>
        <p:spPr>
          <a:xfrm>
            <a:off x="2024632" y="-194765"/>
            <a:ext cx="13973243" cy="2542252"/>
          </a:xfrm>
          <a:prstGeom prst="rect">
            <a:avLst/>
          </a:prstGeom>
        </p:spPr>
      </p:pic>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noChangeAspect="1"/>
          </p:cNvGrpSpPr>
          <p:nvPr/>
        </p:nvGrpSpPr>
        <p:grpSpPr>
          <a:xfrm rot="9691701">
            <a:off x="-1983934" y="2886816"/>
            <a:ext cx="12070546" cy="8359971"/>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6" name="Group 6"/>
          <p:cNvGrpSpPr>
            <a:grpSpLocks noChangeAspect="1"/>
          </p:cNvGrpSpPr>
          <p:nvPr/>
        </p:nvGrpSpPr>
        <p:grpSpPr>
          <a:xfrm rot="9691701">
            <a:off x="8384373" y="-1327586"/>
            <a:ext cx="12070546" cy="8359971"/>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9" name="Group 9"/>
          <p:cNvGrpSpPr>
            <a:grpSpLocks noChangeAspect="1"/>
          </p:cNvGrpSpPr>
          <p:nvPr/>
        </p:nvGrpSpPr>
        <p:grpSpPr>
          <a:xfrm rot="-4741817">
            <a:off x="12972527" y="-2777875"/>
            <a:ext cx="4921956" cy="7315995"/>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sp>
      </p:grpSp>
      <p:pic>
        <p:nvPicPr>
          <p:cNvPr id="12" name="Picture 12"/>
          <p:cNvPicPr>
            <a:picLocks noChangeAspect="1"/>
          </p:cNvPicPr>
          <p:nvPr/>
        </p:nvPicPr>
        <p:blipFill>
          <a:blip r:embed="rId7"/>
          <a:srcRect/>
          <a:stretch>
            <a:fillRect/>
          </a:stretch>
        </p:blipFill>
        <p:spPr>
          <a:xfrm>
            <a:off x="3492670" y="1421123"/>
            <a:ext cx="11302659" cy="8305899"/>
          </a:xfrm>
          <a:prstGeom prst="rect">
            <a:avLst/>
          </a:prstGeom>
        </p:spPr>
      </p:pic>
      <p:pic>
        <p:nvPicPr>
          <p:cNvPr id="17" name="Picture 17"/>
          <p:cNvPicPr>
            <a:picLocks noChangeAspect="1"/>
          </p:cNvPicPr>
          <p:nvPr/>
        </p:nvPicPr>
        <p:blipFill>
          <a:blip r:embed="rId8"/>
          <a:srcRect/>
          <a:stretch>
            <a:fillRect/>
          </a:stretch>
        </p:blipFill>
        <p:spPr>
          <a:xfrm rot="-633198" flipH="1">
            <a:off x="15752509" y="7126918"/>
            <a:ext cx="3009155" cy="3761444"/>
          </a:xfrm>
          <a:prstGeom prst="rect">
            <a:avLst/>
          </a:prstGeom>
        </p:spPr>
      </p:pic>
      <p:pic>
        <p:nvPicPr>
          <p:cNvPr id="18" name="Picture 18"/>
          <p:cNvPicPr>
            <a:picLocks noChangeAspect="1"/>
          </p:cNvPicPr>
          <p:nvPr/>
        </p:nvPicPr>
        <p:blipFill>
          <a:blip r:embed="rId9"/>
          <a:srcRect/>
          <a:stretch>
            <a:fillRect/>
          </a:stretch>
        </p:blipFill>
        <p:spPr>
          <a:xfrm rot="1021146">
            <a:off x="-1913061" y="269171"/>
            <a:ext cx="5482971" cy="8229600"/>
          </a:xfrm>
          <a:prstGeom prst="rect">
            <a:avLst/>
          </a:prstGeom>
        </p:spPr>
      </p:pic>
      <p:grpSp>
        <p:nvGrpSpPr>
          <p:cNvPr id="20" name="Group 20"/>
          <p:cNvGrpSpPr>
            <a:grpSpLocks noChangeAspect="1"/>
          </p:cNvGrpSpPr>
          <p:nvPr/>
        </p:nvGrpSpPr>
        <p:grpSpPr>
          <a:xfrm rot="6201465">
            <a:off x="-1432278" y="5600302"/>
            <a:ext cx="4921956" cy="7315995"/>
            <a:chOff x="0" y="0"/>
            <a:chExt cx="3175000" cy="4719320"/>
          </a:xfrm>
        </p:grpSpPr>
        <p:sp>
          <p:nvSpPr>
            <p:cNvPr id="21" name="Freeform 21"/>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sp>
        <p:sp>
          <p:nvSpPr>
            <p:cNvPr id="22" name="Freeform 22"/>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sp>
      </p:grpSp>
      <p:pic>
        <p:nvPicPr>
          <p:cNvPr id="2" name="Picture 1"/>
          <p:cNvPicPr>
            <a:picLocks noChangeAspect="1"/>
          </p:cNvPicPr>
          <p:nvPr/>
        </p:nvPicPr>
        <p:blipFill>
          <a:blip r:embed="rId10"/>
          <a:stretch>
            <a:fillRect/>
          </a:stretch>
        </p:blipFill>
        <p:spPr>
          <a:xfrm>
            <a:off x="2815803" y="2848157"/>
            <a:ext cx="12656393" cy="4590686"/>
          </a:xfrm>
          <a:prstGeom prst="rect">
            <a:avLst/>
          </a:prstGeom>
        </p:spPr>
      </p:pic>
    </p:spTree>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3"/>
          <p:cNvGrpSpPr>
            <a:grpSpLocks noChangeAspect="1"/>
          </p:cNvGrpSpPr>
          <p:nvPr/>
        </p:nvGrpSpPr>
        <p:grpSpPr>
          <a:xfrm rot="1811569">
            <a:off x="15851568" y="6176323"/>
            <a:ext cx="4146901" cy="6163954"/>
            <a:chOff x="0" y="0"/>
            <a:chExt cx="3175000" cy="4719320"/>
          </a:xfrm>
        </p:grpSpPr>
        <p:sp>
          <p:nvSpPr>
            <p:cNvPr id="12"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sp>
        <p:sp>
          <p:nvSpPr>
            <p:cNvPr id="13"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sp>
      </p:grpSp>
      <p:pic>
        <p:nvPicPr>
          <p:cNvPr id="5" name="Picture 3"/>
          <p:cNvPicPr>
            <a:picLocks noChangeAspect="1"/>
          </p:cNvPicPr>
          <p:nvPr/>
        </p:nvPicPr>
        <p:blipFill>
          <a:blip r:embed="rId5"/>
          <a:srcRect/>
          <a:stretch>
            <a:fillRect/>
          </a:stretch>
        </p:blipFill>
        <p:spPr>
          <a:xfrm>
            <a:off x="-1135380" y="-1263962"/>
            <a:ext cx="4125354" cy="4280523"/>
          </a:xfrm>
          <a:prstGeom prst="rect">
            <a:avLst/>
          </a:prstGeom>
        </p:spPr>
      </p:pic>
      <p:pic>
        <p:nvPicPr>
          <p:cNvPr id="1026" name="Picture 2" descr="Lịch Sử Và Địa Lí 8 - Bộ Kết Nối Tri Thức"/>
          <p:cNvPicPr>
            <a:picLocks noChangeAspect="1" noChangeArrowheads="1"/>
          </p:cNvPicPr>
          <p:nvPr/>
        </p:nvPicPr>
        <p:blipFill rotWithShape="1">
          <a:blip r:embed="rId6">
            <a:extLst>
              <a:ext uri="{28A0092B-C50C-407E-A947-70E740481C1C}">
                <a14:useLocalDpi xmlns:a14="http://schemas.microsoft.com/office/drawing/2010/main" val="0"/>
              </a:ext>
            </a:extLst>
          </a:blip>
          <a:srcRect l="14444" r="14445"/>
          <a:stretch/>
        </p:blipFill>
        <p:spPr bwMode="auto">
          <a:xfrm>
            <a:off x="927297" y="4762500"/>
            <a:ext cx="3200400" cy="45005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ách - Đại Việt Sử Ký Toàn Thư (Trọn Bộ) tái bản | Shopee Việt Nam"/>
          <p:cNvPicPr>
            <a:picLocks noChangeAspect="1" noChangeArrowheads="1"/>
          </p:cNvPicPr>
          <p:nvPr/>
        </p:nvPicPr>
        <p:blipFill rotWithShape="1">
          <a:blip r:embed="rId7">
            <a:extLst>
              <a:ext uri="{28A0092B-C50C-407E-A947-70E740481C1C}">
                <a14:useLocalDpi xmlns:a14="http://schemas.microsoft.com/office/drawing/2010/main" val="0"/>
              </a:ext>
            </a:extLst>
          </a:blip>
          <a:srcRect l="21875" t="5469" r="21094" b="7812"/>
          <a:stretch/>
        </p:blipFill>
        <p:spPr bwMode="auto">
          <a:xfrm>
            <a:off x="5182873" y="4739639"/>
            <a:ext cx="3126983" cy="450056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ái sư Trần Thủ Độ (phim truyền hình) – Wikipedia tiếng Việ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65032" y="4739639"/>
            <a:ext cx="3290762" cy="45005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9"/>
          <a:stretch>
            <a:fillRect/>
          </a:stretch>
        </p:blipFill>
        <p:spPr>
          <a:xfrm>
            <a:off x="13710970" y="4762500"/>
            <a:ext cx="3617644" cy="4500562"/>
          </a:xfrm>
          <a:prstGeom prst="rect">
            <a:avLst/>
          </a:prstGeom>
        </p:spPr>
      </p:pic>
      <p:sp>
        <p:nvSpPr>
          <p:cNvPr id="10" name="TextBox 6"/>
          <p:cNvSpPr txBox="1"/>
          <p:nvPr/>
        </p:nvSpPr>
        <p:spPr>
          <a:xfrm>
            <a:off x="640132" y="3016562"/>
            <a:ext cx="17449800" cy="923330"/>
          </a:xfrm>
          <a:prstGeom prst="rect">
            <a:avLst/>
          </a:prstGeom>
        </p:spPr>
        <p:txBody>
          <a:bodyPr wrap="square" lIns="0" tIns="0" rIns="0" bIns="0" rtlCol="0" anchor="t">
            <a:spAutoFit/>
          </a:bodyPr>
          <a:lstStyle/>
          <a:p>
            <a:pPr algn="just">
              <a:lnSpc>
                <a:spcPts val="7219"/>
              </a:lnSpc>
            </a:pPr>
            <a:r>
              <a:rPr lang="en-US" sz="4400" spc="256" dirty="0" err="1" smtClean="0">
                <a:solidFill>
                  <a:srgbClr val="605048"/>
                </a:solidFill>
                <a:latin typeface="Times New Roman" panose="02020603050405020304" pitchFamily="18" charset="0"/>
                <a:cs typeface="Times New Roman" panose="02020603050405020304" pitchFamily="18" charset="0"/>
              </a:rPr>
              <a:t>Lịch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sử</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là</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những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gì</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xảy</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ra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trong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quá</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khứ</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của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đất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nước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và</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nhân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loại</a:t>
            </a:r>
            <a:r>
              <a:rPr lang="en-US" sz="4400" spc="256" dirty="0" smtClean="0">
                <a:solidFill>
                  <a:srgbClr val="605048"/>
                </a:solidFill>
                <a:latin typeface="Times New Roman" panose="02020603050405020304" pitchFamily="18" charset="0"/>
                <a:cs typeface="Times New Roman" panose="02020603050405020304" pitchFamily="18" charset="0"/>
              </a:rPr>
              <a:t>. </a:t>
            </a:r>
            <a:endParaRPr lang="en-US" sz="4400" spc="256" dirty="0">
              <a:solidFill>
                <a:srgbClr val="605048"/>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0"/>
          <a:stretch>
            <a:fillRect/>
          </a:stretch>
        </p:blipFill>
        <p:spPr>
          <a:xfrm>
            <a:off x="1828800" y="139587"/>
            <a:ext cx="13973243" cy="2542252"/>
          </a:xfrm>
          <a:prstGeom prst="rect">
            <a:avLst/>
          </a:prstGeom>
        </p:spPr>
      </p:pic>
    </p:spTree>
    <p:extLst>
      <p:ext uri="{BB962C8B-B14F-4D97-AF65-F5344CB8AC3E}">
        <p14:creationId xmlns:p14="http://schemas.microsoft.com/office/powerpoint/2010/main" val="384286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2"/>
                                        </p:tgtEl>
                                        <p:attrNameLst>
                                          <p:attrName>style.visibility</p:attrName>
                                        </p:attrNameLst>
                                      </p:cBhvr>
                                      <p:to>
                                        <p:strVal val="visible"/>
                                      </p:to>
                                    </p:set>
                                    <p:animEffect transition="in" filter="barn(inVertical)">
                                      <p:cBhvr>
                                        <p:cTn id="17" dur="500"/>
                                        <p:tgtEl>
                                          <p:spTgt spid="103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34"/>
                                        </p:tgtEl>
                                        <p:attrNameLst>
                                          <p:attrName>style.visibility</p:attrName>
                                        </p:attrNameLst>
                                      </p:cBhvr>
                                      <p:to>
                                        <p:strVal val="visible"/>
                                      </p:to>
                                    </p:set>
                                    <p:animEffect transition="in" filter="barn(inVertical)">
                                      <p:cBhvr>
                                        <p:cTn id="22" dur="500"/>
                                        <p:tgtEl>
                                          <p:spTgt spid="103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6"/>
          <p:cNvGrpSpPr>
            <a:grpSpLocks noChangeAspect="1"/>
          </p:cNvGrpSpPr>
          <p:nvPr/>
        </p:nvGrpSpPr>
        <p:grpSpPr>
          <a:xfrm rot="-4946767">
            <a:off x="-7005613" y="233124"/>
            <a:ext cx="14011226" cy="9704071"/>
            <a:chOff x="0" y="0"/>
            <a:chExt cx="3429000" cy="2374900"/>
          </a:xfrm>
        </p:grpSpPr>
        <p:sp>
          <p:nvSpPr>
            <p:cNvPr id="13"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sp>
        <p:sp>
          <p:nvSpPr>
            <p:cNvPr id="14"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sp>
        <p:nvSpPr>
          <p:cNvPr id="3" name="TextBox 6"/>
          <p:cNvSpPr txBox="1"/>
          <p:nvPr/>
        </p:nvSpPr>
        <p:spPr>
          <a:xfrm>
            <a:off x="11658600" y="4747022"/>
            <a:ext cx="6629400" cy="5539978"/>
          </a:xfrm>
          <a:prstGeom prst="rect">
            <a:avLst/>
          </a:prstGeom>
        </p:spPr>
        <p:txBody>
          <a:bodyPr wrap="square" lIns="0" tIns="0" rIns="0" bIns="0" rtlCol="0" anchor="t">
            <a:spAutoFit/>
          </a:bodyPr>
          <a:lstStyle/>
          <a:p>
            <a:pPr marL="571500" indent="-571500" algn="just">
              <a:lnSpc>
                <a:spcPts val="7219"/>
              </a:lnSpc>
              <a:buFont typeface="Wingdings" panose="05000000000000000000" pitchFamily="2" charset="2"/>
              <a:buChar char="à"/>
            </a:pPr>
            <a:r>
              <a:rPr lang="en-US" sz="4000" spc="256" dirty="0" err="1" smtClean="0">
                <a:solidFill>
                  <a:srgbClr val="605048"/>
                </a:solidFill>
                <a:latin typeface="Times New Roman" panose="02020603050405020304" pitchFamily="18" charset="0"/>
                <a:cs typeface="Times New Roman" panose="02020603050405020304" pitchFamily="18" charset="0"/>
                <a:sym typeface="Wingdings" panose="05000000000000000000" pitchFamily="2" charset="2"/>
              </a:rPr>
              <a:t>N</a:t>
            </a:r>
            <a:r>
              <a:rPr lang="en-US" sz="4000" spc="256" dirty="0" err="1" smtClean="0">
                <a:solidFill>
                  <a:srgbClr val="605048"/>
                </a:solidFill>
                <a:latin typeface="Times New Roman" panose="02020603050405020304" pitchFamily="18" charset="0"/>
                <a:cs typeface="Times New Roman" panose="02020603050405020304" pitchFamily="18" charset="0"/>
              </a:rPr>
              <a:t>hững</a:t>
            </a:r>
            <a:r>
              <a:rPr lang="en-US" sz="4000" spc="256" dirty="0" smtClean="0">
                <a:solidFill>
                  <a:srgbClr val="605048"/>
                </a:solidFill>
                <a:latin typeface="Times New Roman" panose="02020603050405020304" pitchFamily="18" charset="0"/>
                <a:cs typeface="Times New Roman" panose="02020603050405020304" pitchFamily="18" charset="0"/>
              </a:rPr>
              <a:t> </a:t>
            </a:r>
            <a:r>
              <a:rPr lang="en-US" sz="4000" spc="256" dirty="0" err="1">
                <a:solidFill>
                  <a:srgbClr val="605048"/>
                </a:solidFill>
                <a:latin typeface="Times New Roman" panose="02020603050405020304" pitchFamily="18" charset="0"/>
                <a:cs typeface="Times New Roman" panose="02020603050405020304" pitchFamily="18" charset="0"/>
              </a:rPr>
              <a:t>câu</a:t>
            </a:r>
            <a:r>
              <a:rPr lang="en-US" sz="4000" spc="256" dirty="0">
                <a:solidFill>
                  <a:srgbClr val="605048"/>
                </a:solidFill>
                <a:latin typeface="Times New Roman" panose="02020603050405020304" pitchFamily="18" charset="0"/>
                <a:cs typeface="Times New Roman" panose="02020603050405020304" pitchFamily="18" charset="0"/>
              </a:rPr>
              <a:t> </a:t>
            </a:r>
            <a:r>
              <a:rPr lang="en-US" sz="4000" spc="256" dirty="0" err="1">
                <a:solidFill>
                  <a:srgbClr val="605048"/>
                </a:solidFill>
                <a:latin typeface="Times New Roman" panose="02020603050405020304" pitchFamily="18" charset="0"/>
                <a:cs typeface="Times New Roman" panose="02020603050405020304" pitchFamily="18" charset="0"/>
              </a:rPr>
              <a:t>chuyện</a:t>
            </a:r>
            <a:r>
              <a:rPr lang="en-US" sz="4000" spc="256" dirty="0">
                <a:solidFill>
                  <a:srgbClr val="605048"/>
                </a:solidFill>
                <a:latin typeface="Times New Roman" panose="02020603050405020304" pitchFamily="18" charset="0"/>
                <a:cs typeface="Times New Roman" panose="02020603050405020304" pitchFamily="18" charset="0"/>
              </a:rPr>
              <a:t> </a:t>
            </a:r>
            <a:r>
              <a:rPr lang="en-US" sz="4000" spc="256" dirty="0" err="1">
                <a:solidFill>
                  <a:srgbClr val="605048"/>
                </a:solidFill>
                <a:latin typeface="Times New Roman" panose="02020603050405020304" pitchFamily="18" charset="0"/>
                <a:cs typeface="Times New Roman" panose="02020603050405020304" pitchFamily="18" charset="0"/>
              </a:rPr>
              <a:t>lịch</a:t>
            </a:r>
            <a:r>
              <a:rPr lang="en-US" sz="4000" spc="256" dirty="0">
                <a:solidFill>
                  <a:srgbClr val="605048"/>
                </a:solidFill>
                <a:latin typeface="Times New Roman" panose="02020603050405020304" pitchFamily="18" charset="0"/>
                <a:cs typeface="Times New Roman" panose="02020603050405020304" pitchFamily="18" charset="0"/>
              </a:rPr>
              <a:t> </a:t>
            </a:r>
            <a:r>
              <a:rPr lang="en-US" sz="4000" spc="256" dirty="0" err="1">
                <a:solidFill>
                  <a:srgbClr val="605048"/>
                </a:solidFill>
                <a:latin typeface="Times New Roman" panose="02020603050405020304" pitchFamily="18" charset="0"/>
                <a:cs typeface="Times New Roman" panose="02020603050405020304" pitchFamily="18" charset="0"/>
              </a:rPr>
              <a:t>sử</a:t>
            </a:r>
            <a:r>
              <a:rPr lang="en-US" sz="4000" spc="256" dirty="0">
                <a:solidFill>
                  <a:srgbClr val="605048"/>
                </a:solidFill>
                <a:latin typeface="Times New Roman" panose="02020603050405020304" pitchFamily="18" charset="0"/>
                <a:cs typeface="Times New Roman" panose="02020603050405020304" pitchFamily="18" charset="0"/>
              </a:rPr>
              <a:t> </a:t>
            </a:r>
            <a:r>
              <a:rPr lang="en-US" sz="4000" spc="256" dirty="0" err="1">
                <a:solidFill>
                  <a:srgbClr val="605048"/>
                </a:solidFill>
                <a:latin typeface="Times New Roman" panose="02020603050405020304" pitchFamily="18" charset="0"/>
                <a:cs typeface="Times New Roman" panose="02020603050405020304" pitchFamily="18" charset="0"/>
              </a:rPr>
              <a:t>được</a:t>
            </a:r>
            <a:r>
              <a:rPr lang="en-US" sz="4000" spc="256" dirty="0">
                <a:solidFill>
                  <a:srgbClr val="605048"/>
                </a:solidFill>
                <a:latin typeface="Times New Roman" panose="02020603050405020304" pitchFamily="18" charset="0"/>
                <a:cs typeface="Times New Roman" panose="02020603050405020304" pitchFamily="18" charset="0"/>
              </a:rPr>
              <a:t> </a:t>
            </a:r>
            <a:r>
              <a:rPr lang="en-US" sz="4000" spc="256" dirty="0" err="1">
                <a:solidFill>
                  <a:srgbClr val="605048"/>
                </a:solidFill>
                <a:latin typeface="Times New Roman" panose="02020603050405020304" pitchFamily="18" charset="0"/>
                <a:cs typeface="Times New Roman" panose="02020603050405020304" pitchFamily="18" charset="0"/>
              </a:rPr>
              <a:t>kể</a:t>
            </a:r>
            <a:r>
              <a:rPr lang="en-US" sz="4000" spc="256" dirty="0">
                <a:solidFill>
                  <a:srgbClr val="605048"/>
                </a:solidFill>
                <a:latin typeface="Times New Roman" panose="02020603050405020304" pitchFamily="18" charset="0"/>
                <a:cs typeface="Times New Roman" panose="02020603050405020304" pitchFamily="18" charset="0"/>
              </a:rPr>
              <a:t> </a:t>
            </a:r>
            <a:r>
              <a:rPr lang="en-US" sz="4000" spc="256" dirty="0" err="1">
                <a:solidFill>
                  <a:srgbClr val="605048"/>
                </a:solidFill>
                <a:latin typeface="Times New Roman" panose="02020603050405020304" pitchFamily="18" charset="0"/>
                <a:cs typeface="Times New Roman" panose="02020603050405020304" pitchFamily="18" charset="0"/>
              </a:rPr>
              <a:t>lại</a:t>
            </a:r>
            <a:r>
              <a:rPr lang="en-US" sz="4000" spc="256" dirty="0">
                <a:solidFill>
                  <a:srgbClr val="605048"/>
                </a:solidFill>
                <a:latin typeface="Times New Roman" panose="02020603050405020304" pitchFamily="18" charset="0"/>
                <a:cs typeface="Times New Roman" panose="02020603050405020304" pitchFamily="18" charset="0"/>
              </a:rPr>
              <a:t> </a:t>
            </a:r>
            <a:r>
              <a:rPr lang="en-US" sz="4000" spc="256" dirty="0" err="1">
                <a:solidFill>
                  <a:srgbClr val="605048"/>
                </a:solidFill>
                <a:latin typeface="Times New Roman" panose="02020603050405020304" pitchFamily="18" charset="0"/>
                <a:cs typeface="Times New Roman" panose="02020603050405020304" pitchFamily="18" charset="0"/>
              </a:rPr>
              <a:t>trong</a:t>
            </a:r>
            <a:r>
              <a:rPr lang="en-US" sz="4000" spc="256" dirty="0">
                <a:solidFill>
                  <a:srgbClr val="605048"/>
                </a:solidFill>
                <a:latin typeface="Times New Roman" panose="02020603050405020304" pitchFamily="18" charset="0"/>
                <a:cs typeface="Times New Roman" panose="02020603050405020304" pitchFamily="18" charset="0"/>
              </a:rPr>
              <a:t> </a:t>
            </a:r>
            <a:r>
              <a:rPr lang="en-US" sz="4000" spc="256" dirty="0" err="1">
                <a:solidFill>
                  <a:srgbClr val="605048"/>
                </a:solidFill>
                <a:latin typeface="Times New Roman" panose="02020603050405020304" pitchFamily="18" charset="0"/>
                <a:cs typeface="Times New Roman" panose="02020603050405020304" pitchFamily="18" charset="0"/>
              </a:rPr>
              <a:t>các</a:t>
            </a:r>
            <a:r>
              <a:rPr lang="en-US" sz="4000" spc="256" dirty="0">
                <a:solidFill>
                  <a:srgbClr val="605048"/>
                </a:solidFill>
                <a:latin typeface="Times New Roman" panose="02020603050405020304" pitchFamily="18" charset="0"/>
                <a:cs typeface="Times New Roman" panose="02020603050405020304" pitchFamily="18" charset="0"/>
              </a:rPr>
              <a:t> </a:t>
            </a:r>
            <a:r>
              <a:rPr lang="en-US" sz="4000" spc="256" dirty="0" err="1">
                <a:solidFill>
                  <a:srgbClr val="605048"/>
                </a:solidFill>
                <a:latin typeface="Times New Roman" panose="02020603050405020304" pitchFamily="18" charset="0"/>
                <a:cs typeface="Times New Roman" panose="02020603050405020304" pitchFamily="18" charset="0"/>
              </a:rPr>
              <a:t>tác</a:t>
            </a:r>
            <a:r>
              <a:rPr lang="en-US" sz="4000" spc="256" dirty="0">
                <a:solidFill>
                  <a:srgbClr val="605048"/>
                </a:solidFill>
                <a:latin typeface="Times New Roman" panose="02020603050405020304" pitchFamily="18" charset="0"/>
                <a:cs typeface="Times New Roman" panose="02020603050405020304" pitchFamily="18" charset="0"/>
              </a:rPr>
              <a:t> </a:t>
            </a:r>
            <a:r>
              <a:rPr lang="en-US" sz="4000" spc="256" dirty="0" err="1">
                <a:solidFill>
                  <a:srgbClr val="605048"/>
                </a:solidFill>
                <a:latin typeface="Times New Roman" panose="02020603050405020304" pitchFamily="18" charset="0"/>
                <a:cs typeface="Times New Roman" panose="02020603050405020304" pitchFamily="18" charset="0"/>
              </a:rPr>
              <a:t>phẩm</a:t>
            </a:r>
            <a:r>
              <a:rPr lang="en-US" sz="4000" spc="256" dirty="0">
                <a:solidFill>
                  <a:srgbClr val="605048"/>
                </a:solidFill>
                <a:latin typeface="Times New Roman" panose="02020603050405020304" pitchFamily="18" charset="0"/>
                <a:cs typeface="Times New Roman" panose="02020603050405020304" pitchFamily="18" charset="0"/>
              </a:rPr>
              <a:t> </a:t>
            </a:r>
            <a:r>
              <a:rPr lang="en-US" sz="4000" spc="256" dirty="0" err="1" smtClean="0">
                <a:solidFill>
                  <a:srgbClr val="605048"/>
                </a:solidFill>
                <a:latin typeface="Times New Roman" panose="02020603050405020304" pitchFamily="18" charset="0"/>
                <a:cs typeface="Times New Roman" panose="02020603050405020304" pitchFamily="18" charset="0"/>
              </a:rPr>
              <a:t>truyện</a:t>
            </a:r>
            <a:r>
              <a:rPr lang="en-US" sz="4000" spc="256" dirty="0" smtClean="0">
                <a:solidFill>
                  <a:srgbClr val="605048"/>
                </a:solidFill>
                <a:latin typeface="Times New Roman" panose="02020603050405020304" pitchFamily="18" charset="0"/>
                <a:cs typeface="Times New Roman" panose="02020603050405020304" pitchFamily="18" charset="0"/>
              </a:rPr>
              <a:t>.</a:t>
            </a:r>
          </a:p>
          <a:p>
            <a:pPr marL="571500" indent="-571500" algn="just">
              <a:lnSpc>
                <a:spcPts val="7219"/>
              </a:lnSpc>
              <a:buFont typeface="Wingdings" panose="05000000000000000000" pitchFamily="2" charset="2"/>
              <a:buChar char="à"/>
            </a:pPr>
            <a:r>
              <a:rPr lang="en-US" sz="4000" spc="256" dirty="0" err="1" smtClean="0">
                <a:solidFill>
                  <a:srgbClr val="605048"/>
                </a:solidFill>
                <a:latin typeface="Times New Roman" panose="02020603050405020304" pitchFamily="18" charset="0"/>
                <a:cs typeface="Times New Roman" panose="02020603050405020304" pitchFamily="18" charset="0"/>
              </a:rPr>
              <a:t>Tái</a:t>
            </a:r>
            <a:r>
              <a:rPr lang="en-US" sz="4000" spc="256" dirty="0" smtClean="0">
                <a:solidFill>
                  <a:srgbClr val="605048"/>
                </a:solidFill>
                <a:latin typeface="Times New Roman" panose="02020603050405020304" pitchFamily="18" charset="0"/>
                <a:cs typeface="Times New Roman" panose="02020603050405020304" pitchFamily="18" charset="0"/>
              </a:rPr>
              <a:t> </a:t>
            </a:r>
            <a:r>
              <a:rPr lang="en-US" sz="4000" spc="256" dirty="0" err="1" smtClean="0">
                <a:solidFill>
                  <a:srgbClr val="605048"/>
                </a:solidFill>
                <a:latin typeface="Times New Roman" panose="02020603050405020304" pitchFamily="18" charset="0"/>
                <a:cs typeface="Times New Roman" panose="02020603050405020304" pitchFamily="18" charset="0"/>
              </a:rPr>
              <a:t>hiện</a:t>
            </a:r>
            <a:r>
              <a:rPr lang="en-US" sz="4000" spc="256" dirty="0" smtClean="0">
                <a:solidFill>
                  <a:srgbClr val="605048"/>
                </a:solidFill>
                <a:latin typeface="Times New Roman" panose="02020603050405020304" pitchFamily="18" charset="0"/>
                <a:cs typeface="Times New Roman" panose="02020603050405020304" pitchFamily="18" charset="0"/>
              </a:rPr>
              <a:t> </a:t>
            </a:r>
            <a:r>
              <a:rPr lang="en-US" sz="4000" spc="256" dirty="0" err="1" smtClean="0">
                <a:solidFill>
                  <a:srgbClr val="605048"/>
                </a:solidFill>
                <a:latin typeface="Times New Roman" panose="02020603050405020304" pitchFamily="18" charset="0"/>
                <a:cs typeface="Times New Roman" panose="02020603050405020304" pitchFamily="18" charset="0"/>
              </a:rPr>
              <a:t>các</a:t>
            </a:r>
            <a:r>
              <a:rPr lang="en-US" sz="4000" spc="256" dirty="0" smtClean="0">
                <a:solidFill>
                  <a:srgbClr val="605048"/>
                </a:solidFill>
                <a:latin typeface="Times New Roman" panose="02020603050405020304" pitchFamily="18" charset="0"/>
                <a:cs typeface="Times New Roman" panose="02020603050405020304" pitchFamily="18" charset="0"/>
              </a:rPr>
              <a:t> </a:t>
            </a:r>
            <a:r>
              <a:rPr lang="en-US" sz="4000" spc="256" dirty="0" err="1" smtClean="0">
                <a:solidFill>
                  <a:srgbClr val="605048"/>
                </a:solidFill>
                <a:latin typeface="Times New Roman" panose="02020603050405020304" pitchFamily="18" charset="0"/>
                <a:cs typeface="Times New Roman" panose="02020603050405020304" pitchFamily="18" charset="0"/>
              </a:rPr>
              <a:t>sự</a:t>
            </a:r>
            <a:r>
              <a:rPr lang="en-US" sz="4000" spc="256" dirty="0" smtClean="0">
                <a:solidFill>
                  <a:srgbClr val="605048"/>
                </a:solidFill>
                <a:latin typeface="Times New Roman" panose="02020603050405020304" pitchFamily="18" charset="0"/>
                <a:cs typeface="Times New Roman" panose="02020603050405020304" pitchFamily="18" charset="0"/>
              </a:rPr>
              <a:t> </a:t>
            </a:r>
            <a:r>
              <a:rPr lang="en-US" sz="4000" spc="256" dirty="0" err="1" smtClean="0">
                <a:solidFill>
                  <a:srgbClr val="605048"/>
                </a:solidFill>
                <a:latin typeface="Times New Roman" panose="02020603050405020304" pitchFamily="18" charset="0"/>
                <a:cs typeface="Times New Roman" panose="02020603050405020304" pitchFamily="18" charset="0"/>
              </a:rPr>
              <a:t>kiện</a:t>
            </a:r>
            <a:r>
              <a:rPr lang="en-US" sz="4000" spc="256" dirty="0" smtClean="0">
                <a:solidFill>
                  <a:srgbClr val="605048"/>
                </a:solidFill>
                <a:latin typeface="Times New Roman" panose="02020603050405020304" pitchFamily="18" charset="0"/>
                <a:cs typeface="Times New Roman" panose="02020603050405020304" pitchFamily="18" charset="0"/>
              </a:rPr>
              <a:t>, </a:t>
            </a:r>
            <a:r>
              <a:rPr lang="en-US" sz="4000" spc="256" dirty="0" err="1" smtClean="0">
                <a:solidFill>
                  <a:srgbClr val="605048"/>
                </a:solidFill>
                <a:latin typeface="Times New Roman" panose="02020603050405020304" pitchFamily="18" charset="0"/>
                <a:cs typeface="Times New Roman" panose="02020603050405020304" pitchFamily="18" charset="0"/>
              </a:rPr>
              <a:t>các</a:t>
            </a:r>
            <a:r>
              <a:rPr lang="en-US" sz="4000" spc="256" dirty="0" smtClean="0">
                <a:solidFill>
                  <a:srgbClr val="605048"/>
                </a:solidFill>
                <a:latin typeface="Times New Roman" panose="02020603050405020304" pitchFamily="18" charset="0"/>
                <a:cs typeface="Times New Roman" panose="02020603050405020304" pitchFamily="18" charset="0"/>
              </a:rPr>
              <a:t> </a:t>
            </a:r>
            <a:r>
              <a:rPr lang="en-US" sz="4000" spc="256" dirty="0" err="1" smtClean="0">
                <a:solidFill>
                  <a:srgbClr val="605048"/>
                </a:solidFill>
                <a:latin typeface="Times New Roman" panose="02020603050405020304" pitchFamily="18" charset="0"/>
                <a:cs typeface="Times New Roman" panose="02020603050405020304" pitchFamily="18" charset="0"/>
              </a:rPr>
              <a:t>nhân</a:t>
            </a:r>
            <a:r>
              <a:rPr lang="en-US" sz="4000" spc="256" dirty="0" smtClean="0">
                <a:solidFill>
                  <a:srgbClr val="605048"/>
                </a:solidFill>
                <a:latin typeface="Times New Roman" panose="02020603050405020304" pitchFamily="18" charset="0"/>
                <a:cs typeface="Times New Roman" panose="02020603050405020304" pitchFamily="18" charset="0"/>
              </a:rPr>
              <a:t> </a:t>
            </a:r>
            <a:r>
              <a:rPr lang="en-US" sz="4000" spc="256" dirty="0" err="1" smtClean="0">
                <a:solidFill>
                  <a:srgbClr val="605048"/>
                </a:solidFill>
                <a:latin typeface="Times New Roman" panose="02020603050405020304" pitchFamily="18" charset="0"/>
                <a:cs typeface="Times New Roman" panose="02020603050405020304" pitchFamily="18" charset="0"/>
              </a:rPr>
              <a:t>vật</a:t>
            </a:r>
            <a:r>
              <a:rPr lang="en-US" sz="4000" spc="256" dirty="0" smtClean="0">
                <a:solidFill>
                  <a:srgbClr val="605048"/>
                </a:solidFill>
                <a:latin typeface="Times New Roman" panose="02020603050405020304" pitchFamily="18" charset="0"/>
                <a:cs typeface="Times New Roman" panose="02020603050405020304" pitchFamily="18" charset="0"/>
              </a:rPr>
              <a:t> </a:t>
            </a:r>
            <a:r>
              <a:rPr lang="en-US" sz="4000" spc="256" dirty="0" err="1" smtClean="0">
                <a:solidFill>
                  <a:srgbClr val="605048"/>
                </a:solidFill>
                <a:latin typeface="Times New Roman" panose="02020603050405020304" pitchFamily="18" charset="0"/>
                <a:cs typeface="Times New Roman" panose="02020603050405020304" pitchFamily="18" charset="0"/>
              </a:rPr>
              <a:t>lừng</a:t>
            </a:r>
            <a:r>
              <a:rPr lang="en-US" sz="4000" spc="256" dirty="0" smtClean="0">
                <a:solidFill>
                  <a:srgbClr val="605048"/>
                </a:solidFill>
                <a:latin typeface="Times New Roman" panose="02020603050405020304" pitchFamily="18" charset="0"/>
                <a:cs typeface="Times New Roman" panose="02020603050405020304" pitchFamily="18" charset="0"/>
              </a:rPr>
              <a:t> </a:t>
            </a:r>
            <a:r>
              <a:rPr lang="en-US" sz="4000" spc="256" dirty="0" err="1" smtClean="0">
                <a:solidFill>
                  <a:srgbClr val="605048"/>
                </a:solidFill>
                <a:latin typeface="Times New Roman" panose="02020603050405020304" pitchFamily="18" charset="0"/>
                <a:cs typeface="Times New Roman" panose="02020603050405020304" pitchFamily="18" charset="0"/>
              </a:rPr>
              <a:t>danh</a:t>
            </a:r>
            <a:r>
              <a:rPr lang="en-US" sz="4000" spc="256" dirty="0" smtClean="0">
                <a:solidFill>
                  <a:srgbClr val="605048"/>
                </a:solidFill>
                <a:latin typeface="Times New Roman" panose="02020603050405020304" pitchFamily="18" charset="0"/>
                <a:cs typeface="Times New Roman" panose="02020603050405020304" pitchFamily="18" charset="0"/>
              </a:rPr>
              <a:t> </a:t>
            </a:r>
            <a:r>
              <a:rPr lang="en-US" sz="4000" spc="256" dirty="0" err="1" smtClean="0">
                <a:solidFill>
                  <a:srgbClr val="605048"/>
                </a:solidFill>
                <a:latin typeface="Times New Roman" panose="02020603050405020304" pitchFamily="18" charset="0"/>
                <a:cs typeface="Times New Roman" panose="02020603050405020304" pitchFamily="18" charset="0"/>
              </a:rPr>
              <a:t>thời</a:t>
            </a:r>
            <a:r>
              <a:rPr lang="en-US" sz="4000" spc="256" dirty="0" smtClean="0">
                <a:solidFill>
                  <a:srgbClr val="605048"/>
                </a:solidFill>
                <a:latin typeface="Times New Roman" panose="02020603050405020304" pitchFamily="18" charset="0"/>
                <a:cs typeface="Times New Roman" panose="02020603050405020304" pitchFamily="18" charset="0"/>
              </a:rPr>
              <a:t> </a:t>
            </a:r>
            <a:r>
              <a:rPr lang="en-US" sz="4000" spc="256" dirty="0" err="1" smtClean="0">
                <a:solidFill>
                  <a:srgbClr val="605048"/>
                </a:solidFill>
                <a:latin typeface="Times New Roman" panose="02020603050405020304" pitchFamily="18" charset="0"/>
                <a:cs typeface="Times New Roman" panose="02020603050405020304" pitchFamily="18" charset="0"/>
              </a:rPr>
              <a:t>xa</a:t>
            </a:r>
            <a:r>
              <a:rPr lang="en-US" sz="4000" spc="256" dirty="0" smtClean="0">
                <a:solidFill>
                  <a:srgbClr val="605048"/>
                </a:solidFill>
                <a:latin typeface="Times New Roman" panose="02020603050405020304" pitchFamily="18" charset="0"/>
                <a:cs typeface="Times New Roman" panose="02020603050405020304" pitchFamily="18" charset="0"/>
              </a:rPr>
              <a:t> </a:t>
            </a:r>
            <a:r>
              <a:rPr lang="en-US" sz="4000" spc="256" dirty="0" err="1" smtClean="0">
                <a:solidFill>
                  <a:srgbClr val="605048"/>
                </a:solidFill>
                <a:latin typeface="Times New Roman" panose="02020603050405020304" pitchFamily="18" charset="0"/>
                <a:cs typeface="Times New Roman" panose="02020603050405020304" pitchFamily="18" charset="0"/>
              </a:rPr>
              <a:t>xưa</a:t>
            </a:r>
            <a:endParaRPr lang="en-US" sz="4000" spc="256" dirty="0">
              <a:solidFill>
                <a:srgbClr val="605048"/>
              </a:solidFill>
              <a:latin typeface="Times New Roman" panose="02020603050405020304" pitchFamily="18" charset="0"/>
              <a:cs typeface="Times New Roman" panose="02020603050405020304" pitchFamily="18" charset="0"/>
            </a:endParaRPr>
          </a:p>
        </p:txBody>
      </p:sp>
      <p:sp>
        <p:nvSpPr>
          <p:cNvPr id="4" name="TextBox 6"/>
          <p:cNvSpPr txBox="1"/>
          <p:nvPr/>
        </p:nvSpPr>
        <p:spPr>
          <a:xfrm>
            <a:off x="661084" y="2253081"/>
            <a:ext cx="16611600" cy="836768"/>
          </a:xfrm>
          <a:prstGeom prst="rect">
            <a:avLst/>
          </a:prstGeom>
        </p:spPr>
        <p:txBody>
          <a:bodyPr wrap="square" lIns="0" tIns="0" rIns="0" bIns="0" rtlCol="0" anchor="t">
            <a:spAutoFit/>
          </a:bodyPr>
          <a:lstStyle/>
          <a:p>
            <a:pPr algn="ctr">
              <a:lnSpc>
                <a:spcPts val="7219"/>
              </a:lnSpc>
            </a:pPr>
            <a:r>
              <a:rPr lang="en-US" sz="4800" b="1" spc="256" dirty="0" smtClean="0">
                <a:solidFill>
                  <a:srgbClr val="FF0000"/>
                </a:solidFill>
                <a:latin typeface="Times New Roman" panose="02020603050405020304" pitchFamily="18" charset="0"/>
                <a:cs typeface="Times New Roman" panose="02020603050405020304" pitchFamily="18" charset="0"/>
              </a:rPr>
              <a:t>“</a:t>
            </a:r>
            <a:r>
              <a:rPr lang="en-US" sz="4800" b="1" spc="256" dirty="0" err="1" smtClean="0">
                <a:solidFill>
                  <a:srgbClr val="FF0000"/>
                </a:solidFill>
                <a:latin typeface="Times New Roman" panose="02020603050405020304" pitchFamily="18" charset="0"/>
                <a:cs typeface="Times New Roman" panose="02020603050405020304" pitchFamily="18" charset="0"/>
              </a:rPr>
              <a:t>Câu</a:t>
            </a:r>
            <a:r>
              <a:rPr lang="en-US" sz="4800" b="1" spc="256" dirty="0" smtClean="0">
                <a:solidFill>
                  <a:srgbClr val="FF0000"/>
                </a:solidFill>
                <a:latin typeface="Times New Roman" panose="02020603050405020304" pitchFamily="18" charset="0"/>
                <a:cs typeface="Times New Roman" panose="02020603050405020304" pitchFamily="18" charset="0"/>
              </a:rPr>
              <a:t> </a:t>
            </a:r>
            <a:r>
              <a:rPr lang="en-US" sz="4800" b="1" spc="256" dirty="0" err="1" smtClean="0">
                <a:solidFill>
                  <a:srgbClr val="FF0000"/>
                </a:solidFill>
                <a:latin typeface="Times New Roman" panose="02020603050405020304" pitchFamily="18" charset="0"/>
                <a:cs typeface="Times New Roman" panose="02020603050405020304" pitchFamily="18" charset="0"/>
              </a:rPr>
              <a:t>chuyện</a:t>
            </a:r>
            <a:r>
              <a:rPr lang="en-US" sz="4800" b="1" spc="256" dirty="0" smtClean="0">
                <a:solidFill>
                  <a:srgbClr val="FF0000"/>
                </a:solidFill>
                <a:latin typeface="Times New Roman" panose="02020603050405020304" pitchFamily="18" charset="0"/>
                <a:cs typeface="Times New Roman" panose="02020603050405020304" pitchFamily="18" charset="0"/>
              </a:rPr>
              <a:t> </a:t>
            </a:r>
            <a:r>
              <a:rPr lang="en-US" sz="4800" b="1" spc="256" dirty="0" err="1" smtClean="0">
                <a:solidFill>
                  <a:srgbClr val="FF0000"/>
                </a:solidFill>
                <a:latin typeface="Times New Roman" panose="02020603050405020304" pitchFamily="18" charset="0"/>
                <a:cs typeface="Times New Roman" panose="02020603050405020304" pitchFamily="18" charset="0"/>
              </a:rPr>
              <a:t>của</a:t>
            </a:r>
            <a:r>
              <a:rPr lang="en-US" sz="4800" b="1" spc="256" dirty="0" smtClean="0">
                <a:solidFill>
                  <a:srgbClr val="FF0000"/>
                </a:solidFill>
                <a:latin typeface="Times New Roman" panose="02020603050405020304" pitchFamily="18" charset="0"/>
                <a:cs typeface="Times New Roman" panose="02020603050405020304" pitchFamily="18" charset="0"/>
              </a:rPr>
              <a:t> </a:t>
            </a:r>
            <a:r>
              <a:rPr lang="en-US" sz="4800" b="1" spc="256" dirty="0" err="1" smtClean="0">
                <a:solidFill>
                  <a:srgbClr val="FF0000"/>
                </a:solidFill>
                <a:latin typeface="Times New Roman" panose="02020603050405020304" pitchFamily="18" charset="0"/>
                <a:cs typeface="Times New Roman" panose="02020603050405020304" pitchFamily="18" charset="0"/>
              </a:rPr>
              <a:t>lịch</a:t>
            </a:r>
            <a:r>
              <a:rPr lang="en-US" sz="4800" b="1" spc="256" dirty="0" smtClean="0">
                <a:solidFill>
                  <a:srgbClr val="FF0000"/>
                </a:solidFill>
                <a:latin typeface="Times New Roman" panose="02020603050405020304" pitchFamily="18" charset="0"/>
                <a:cs typeface="Times New Roman" panose="02020603050405020304" pitchFamily="18" charset="0"/>
              </a:rPr>
              <a:t> </a:t>
            </a:r>
            <a:r>
              <a:rPr lang="en-US" sz="4800" b="1" spc="256" dirty="0" err="1" smtClean="0">
                <a:solidFill>
                  <a:srgbClr val="FF0000"/>
                </a:solidFill>
                <a:latin typeface="Times New Roman" panose="02020603050405020304" pitchFamily="18" charset="0"/>
                <a:cs typeface="Times New Roman" panose="02020603050405020304" pitchFamily="18" charset="0"/>
              </a:rPr>
              <a:t>sử</a:t>
            </a:r>
            <a:r>
              <a:rPr lang="en-US" sz="4800" b="1" spc="256" dirty="0" smtClean="0">
                <a:solidFill>
                  <a:srgbClr val="FF0000"/>
                </a:solidFill>
                <a:latin typeface="Times New Roman" panose="02020603050405020304" pitchFamily="18" charset="0"/>
                <a:cs typeface="Times New Roman" panose="02020603050405020304" pitchFamily="18" charset="0"/>
              </a:rPr>
              <a:t>”</a:t>
            </a:r>
            <a:endParaRPr lang="en-US" sz="4800" b="1" spc="256" dirty="0">
              <a:solidFill>
                <a:srgbClr val="FF0000"/>
              </a:solidFill>
              <a:latin typeface="Times New Roman" panose="02020603050405020304" pitchFamily="18" charset="0"/>
              <a:cs typeface="Times New Roman" panose="02020603050405020304" pitchFamily="18" charset="0"/>
            </a:endParaRPr>
          </a:p>
        </p:txBody>
      </p:sp>
      <p:pic>
        <p:nvPicPr>
          <p:cNvPr id="5" name="Picture 3"/>
          <p:cNvPicPr>
            <a:picLocks noChangeAspect="1"/>
          </p:cNvPicPr>
          <p:nvPr/>
        </p:nvPicPr>
        <p:blipFill>
          <a:blip r:embed="rId5"/>
          <a:srcRect/>
          <a:stretch>
            <a:fillRect/>
          </a:stretch>
        </p:blipFill>
        <p:spPr>
          <a:xfrm>
            <a:off x="15952568" y="-1444335"/>
            <a:ext cx="4125354" cy="4280523"/>
          </a:xfrm>
          <a:prstGeom prst="rect">
            <a:avLst/>
          </a:prstGeom>
        </p:spPr>
      </p:pic>
      <p:pic>
        <p:nvPicPr>
          <p:cNvPr id="7" name="Picture 6"/>
          <p:cNvPicPr>
            <a:picLocks noChangeAspect="1"/>
          </p:cNvPicPr>
          <p:nvPr/>
        </p:nvPicPr>
        <p:blipFill>
          <a:blip r:embed="rId6"/>
          <a:stretch>
            <a:fillRect/>
          </a:stretch>
        </p:blipFill>
        <p:spPr>
          <a:xfrm>
            <a:off x="661084" y="2836188"/>
            <a:ext cx="2858749" cy="4088011"/>
          </a:xfrm>
          <a:prstGeom prst="rect">
            <a:avLst/>
          </a:prstGeom>
        </p:spPr>
      </p:pic>
      <p:pic>
        <p:nvPicPr>
          <p:cNvPr id="8" name="Picture 7"/>
          <p:cNvPicPr>
            <a:picLocks noChangeAspect="1"/>
          </p:cNvPicPr>
          <p:nvPr/>
        </p:nvPicPr>
        <p:blipFill>
          <a:blip r:embed="rId7"/>
          <a:stretch>
            <a:fillRect/>
          </a:stretch>
        </p:blipFill>
        <p:spPr>
          <a:xfrm>
            <a:off x="2862750" y="5981700"/>
            <a:ext cx="2644654" cy="3755408"/>
          </a:xfrm>
          <a:prstGeom prst="rect">
            <a:avLst/>
          </a:prstGeom>
        </p:spPr>
      </p:pic>
      <p:pic>
        <p:nvPicPr>
          <p:cNvPr id="6" name="Picture 5"/>
          <p:cNvPicPr>
            <a:picLocks noChangeAspect="1"/>
          </p:cNvPicPr>
          <p:nvPr/>
        </p:nvPicPr>
        <p:blipFill>
          <a:blip r:embed="rId8"/>
          <a:stretch>
            <a:fillRect/>
          </a:stretch>
        </p:blipFill>
        <p:spPr>
          <a:xfrm>
            <a:off x="1701644" y="119137"/>
            <a:ext cx="13973243" cy="2542252"/>
          </a:xfrm>
          <a:prstGeom prst="rect">
            <a:avLst/>
          </a:prstGeom>
        </p:spPr>
      </p:pic>
    </p:spTree>
    <p:extLst>
      <p:ext uri="{BB962C8B-B14F-4D97-AF65-F5344CB8AC3E}">
        <p14:creationId xmlns:p14="http://schemas.microsoft.com/office/powerpoint/2010/main" val="6523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3"/>
          <p:cNvGrpSpPr>
            <a:grpSpLocks noChangeAspect="1"/>
          </p:cNvGrpSpPr>
          <p:nvPr/>
        </p:nvGrpSpPr>
        <p:grpSpPr>
          <a:xfrm rot="3600693">
            <a:off x="15791516" y="-934669"/>
            <a:ext cx="5816163" cy="4028232"/>
            <a:chOff x="0" y="0"/>
            <a:chExt cx="3429000" cy="2374900"/>
          </a:xfrm>
        </p:grpSpPr>
        <p:sp>
          <p:nvSpPr>
            <p:cNvPr id="21"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cstate="print"/>
              <a:stretch>
                <a:fillRect t="-278" b="-278"/>
              </a:stretch>
            </a:blipFill>
          </p:spPr>
        </p:sp>
        <p:sp>
          <p:nvSpPr>
            <p:cNvPr id="22"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pic>
        <p:nvPicPr>
          <p:cNvPr id="11" name="Picture 18"/>
          <p:cNvPicPr>
            <a:picLocks noChangeAspect="1"/>
          </p:cNvPicPr>
          <p:nvPr/>
        </p:nvPicPr>
        <p:blipFill>
          <a:blip r:embed="rId5"/>
          <a:srcRect/>
          <a:stretch>
            <a:fillRect/>
          </a:stretch>
        </p:blipFill>
        <p:spPr>
          <a:xfrm>
            <a:off x="2819400" y="7983571"/>
            <a:ext cx="7543800" cy="1272895"/>
          </a:xfrm>
          <a:prstGeom prst="rect">
            <a:avLst/>
          </a:prstGeom>
        </p:spPr>
      </p:pic>
      <p:sp>
        <p:nvSpPr>
          <p:cNvPr id="3" name="TextBox 6"/>
          <p:cNvSpPr txBox="1"/>
          <p:nvPr/>
        </p:nvSpPr>
        <p:spPr>
          <a:xfrm>
            <a:off x="838200" y="3162300"/>
            <a:ext cx="5181600" cy="2708434"/>
          </a:xfrm>
          <a:prstGeom prst="rect">
            <a:avLst/>
          </a:prstGeom>
        </p:spPr>
        <p:txBody>
          <a:bodyPr wrap="square" lIns="0" tIns="0" rIns="0" bIns="0" rtlCol="0" anchor="t">
            <a:spAutoFit/>
          </a:bodyPr>
          <a:lstStyle/>
          <a:p>
            <a:pPr algn="just"/>
            <a:r>
              <a:rPr lang="en-US" sz="4400" b="1" spc="256" dirty="0" err="1" smtClean="0">
                <a:solidFill>
                  <a:srgbClr val="605048"/>
                </a:solidFill>
                <a:latin typeface="Times New Roman" panose="02020603050405020304" pitchFamily="18" charset="0"/>
                <a:cs typeface="Times New Roman" panose="02020603050405020304" pitchFamily="18" charset="0"/>
              </a:rPr>
              <a:t>Văn</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bản</a:t>
            </a:r>
            <a:r>
              <a:rPr lang="en-US" sz="4400" b="1" spc="256" dirty="0" smtClean="0">
                <a:solidFill>
                  <a:srgbClr val="605048"/>
                </a:solidFill>
                <a:latin typeface="Times New Roman" panose="02020603050405020304" pitchFamily="18" charset="0"/>
                <a:cs typeface="Times New Roman" panose="02020603050405020304" pitchFamily="18" charset="0"/>
              </a:rPr>
              <a:t> 1: </a:t>
            </a:r>
            <a:r>
              <a:rPr lang="en-US" sz="4400" b="1" i="1" spc="256" dirty="0" err="1" smtClean="0">
                <a:solidFill>
                  <a:srgbClr val="605048"/>
                </a:solidFill>
                <a:latin typeface="Times New Roman" panose="02020603050405020304" pitchFamily="18" charset="0"/>
                <a:cs typeface="Times New Roman" panose="02020603050405020304" pitchFamily="18" charset="0"/>
              </a:rPr>
              <a:t>Lá</a:t>
            </a:r>
            <a:r>
              <a:rPr lang="en-US" sz="4400" b="1" i="1" spc="256" dirty="0" smtClean="0">
                <a:solidFill>
                  <a:srgbClr val="605048"/>
                </a:solidFill>
                <a:latin typeface="Times New Roman" panose="02020603050405020304" pitchFamily="18" charset="0"/>
                <a:cs typeface="Times New Roman" panose="02020603050405020304" pitchFamily="18" charset="0"/>
              </a:rPr>
              <a:t> </a:t>
            </a:r>
            <a:r>
              <a:rPr lang="en-US" sz="4400" b="1" i="1" spc="256" dirty="0" err="1" smtClean="0">
                <a:solidFill>
                  <a:srgbClr val="605048"/>
                </a:solidFill>
                <a:latin typeface="Times New Roman" panose="02020603050405020304" pitchFamily="18" charset="0"/>
                <a:cs typeface="Times New Roman" panose="02020603050405020304" pitchFamily="18" charset="0"/>
              </a:rPr>
              <a:t>cờ</a:t>
            </a:r>
            <a:r>
              <a:rPr lang="en-US" sz="4400" b="1" i="1" spc="256" dirty="0" smtClean="0">
                <a:solidFill>
                  <a:srgbClr val="605048"/>
                </a:solidFill>
                <a:latin typeface="Times New Roman" panose="02020603050405020304" pitchFamily="18" charset="0"/>
                <a:cs typeface="Times New Roman" panose="02020603050405020304" pitchFamily="18" charset="0"/>
              </a:rPr>
              <a:t> </a:t>
            </a:r>
            <a:r>
              <a:rPr lang="en-US" sz="4400" b="1" i="1" spc="256" dirty="0" err="1" smtClean="0">
                <a:solidFill>
                  <a:srgbClr val="605048"/>
                </a:solidFill>
                <a:latin typeface="Times New Roman" panose="02020603050405020304" pitchFamily="18" charset="0"/>
                <a:cs typeface="Times New Roman" panose="02020603050405020304" pitchFamily="18" charset="0"/>
              </a:rPr>
              <a:t>thêu</a:t>
            </a:r>
            <a:r>
              <a:rPr lang="en-US" sz="4400" b="1" i="1" spc="256" dirty="0" smtClean="0">
                <a:solidFill>
                  <a:srgbClr val="605048"/>
                </a:solidFill>
                <a:latin typeface="Times New Roman" panose="02020603050405020304" pitchFamily="18" charset="0"/>
                <a:cs typeface="Times New Roman" panose="02020603050405020304" pitchFamily="18" charset="0"/>
              </a:rPr>
              <a:t> </a:t>
            </a:r>
            <a:r>
              <a:rPr lang="en-US" sz="4400" b="1" i="1" spc="256" dirty="0" err="1" smtClean="0">
                <a:solidFill>
                  <a:srgbClr val="605048"/>
                </a:solidFill>
                <a:latin typeface="Times New Roman" panose="02020603050405020304" pitchFamily="18" charset="0"/>
                <a:cs typeface="Times New Roman" panose="02020603050405020304" pitchFamily="18" charset="0"/>
              </a:rPr>
              <a:t>sáu</a:t>
            </a:r>
            <a:r>
              <a:rPr lang="en-US" sz="4400" b="1" i="1" spc="256" dirty="0" smtClean="0">
                <a:solidFill>
                  <a:srgbClr val="605048"/>
                </a:solidFill>
                <a:latin typeface="Times New Roman" panose="02020603050405020304" pitchFamily="18" charset="0"/>
                <a:cs typeface="Times New Roman" panose="02020603050405020304" pitchFamily="18" charset="0"/>
              </a:rPr>
              <a:t> </a:t>
            </a:r>
            <a:r>
              <a:rPr lang="en-US" sz="4400" b="1" i="1" spc="256" dirty="0" err="1" smtClean="0">
                <a:solidFill>
                  <a:srgbClr val="605048"/>
                </a:solidFill>
                <a:latin typeface="Times New Roman" panose="02020603050405020304" pitchFamily="18" charset="0"/>
                <a:cs typeface="Times New Roman" panose="02020603050405020304" pitchFamily="18" charset="0"/>
              </a:rPr>
              <a:t>chữ</a:t>
            </a:r>
            <a:r>
              <a:rPr lang="en-US" sz="4400" b="1" i="1" spc="256" dirty="0" smtClean="0">
                <a:solidFill>
                  <a:srgbClr val="605048"/>
                </a:solidFill>
                <a:latin typeface="Times New Roman" panose="02020603050405020304" pitchFamily="18" charset="0"/>
                <a:cs typeface="Times New Roman" panose="02020603050405020304" pitchFamily="18" charset="0"/>
              </a:rPr>
              <a:t> </a:t>
            </a:r>
            <a:r>
              <a:rPr lang="en-US" sz="4400" b="1" i="1" spc="256" dirty="0" err="1" smtClean="0">
                <a:solidFill>
                  <a:srgbClr val="605048"/>
                </a:solidFill>
                <a:latin typeface="Times New Roman" panose="02020603050405020304" pitchFamily="18" charset="0"/>
                <a:cs typeface="Times New Roman" panose="02020603050405020304" pitchFamily="18" charset="0"/>
              </a:rPr>
              <a:t>vàng</a:t>
            </a:r>
            <a:r>
              <a:rPr lang="en-US" sz="4400" b="1" i="1" spc="256" dirty="0" smtClean="0">
                <a:solidFill>
                  <a:srgbClr val="605048"/>
                </a:solidFill>
                <a:latin typeface="Times New Roman" panose="02020603050405020304" pitchFamily="18" charset="0"/>
                <a:cs typeface="Times New Roman" panose="02020603050405020304" pitchFamily="18" charset="0"/>
              </a:rPr>
              <a:t> </a:t>
            </a:r>
            <a:r>
              <a:rPr lang="en-US" sz="4400" spc="256" dirty="0" smtClean="0">
                <a:solidFill>
                  <a:srgbClr val="605048"/>
                </a:solidFill>
                <a:latin typeface="Times New Roman" panose="02020603050405020304" pitchFamily="18" charset="0"/>
                <a:cs typeface="Times New Roman" panose="02020603050405020304" pitchFamily="18" charset="0"/>
              </a:rPr>
              <a:t>(</a:t>
            </a:r>
            <a:r>
              <a:rPr lang="en-US" sz="4400" spc="256" dirty="0" err="1" smtClean="0">
                <a:solidFill>
                  <a:srgbClr val="605048"/>
                </a:solidFill>
                <a:latin typeface="Times New Roman" panose="02020603050405020304" pitchFamily="18" charset="0"/>
                <a:cs typeface="Times New Roman" panose="02020603050405020304" pitchFamily="18" charset="0"/>
              </a:rPr>
              <a:t>trích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Nguyễn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Huy</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Tưởng</a:t>
            </a:r>
            <a:endParaRPr lang="en-US" sz="4400" b="1" spc="256" dirty="0">
              <a:solidFill>
                <a:srgbClr val="605048"/>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3357860" y="3162300"/>
            <a:ext cx="4175760" cy="2031325"/>
          </a:xfrm>
          <a:prstGeom prst="rect">
            <a:avLst/>
          </a:prstGeom>
        </p:spPr>
        <p:txBody>
          <a:bodyPr wrap="square" lIns="0" tIns="0" rIns="0" bIns="0" rtlCol="0" anchor="t">
            <a:spAutoFit/>
          </a:bodyPr>
          <a:lstStyle/>
          <a:p>
            <a:pPr algn="just"/>
            <a:r>
              <a:rPr lang="en-US" sz="4400" b="1" spc="256" dirty="0" err="1" smtClean="0">
                <a:solidFill>
                  <a:srgbClr val="605048"/>
                </a:solidFill>
                <a:latin typeface="Times New Roman" panose="02020603050405020304" pitchFamily="18" charset="0"/>
                <a:cs typeface="Times New Roman" panose="02020603050405020304" pitchFamily="18" charset="0"/>
              </a:rPr>
              <a:t>Văn</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bản</a:t>
            </a:r>
            <a:r>
              <a:rPr lang="en-US" sz="4400" b="1" spc="256" dirty="0" smtClean="0">
                <a:solidFill>
                  <a:srgbClr val="605048"/>
                </a:solidFill>
                <a:latin typeface="Times New Roman" panose="02020603050405020304" pitchFamily="18" charset="0"/>
                <a:cs typeface="Times New Roman" panose="02020603050405020304" pitchFamily="18" charset="0"/>
              </a:rPr>
              <a:t> 3: </a:t>
            </a:r>
            <a:r>
              <a:rPr lang="en-US" sz="4400" b="1" i="1" spc="256" dirty="0" smtClean="0">
                <a:solidFill>
                  <a:srgbClr val="605048"/>
                </a:solidFill>
                <a:latin typeface="Times New Roman" panose="02020603050405020304" pitchFamily="18" charset="0"/>
                <a:cs typeface="Times New Roman" panose="02020603050405020304" pitchFamily="18" charset="0"/>
              </a:rPr>
              <a:t>Ta </a:t>
            </a:r>
            <a:r>
              <a:rPr lang="en-US" sz="4400" b="1" i="1" spc="256" dirty="0" err="1" smtClean="0">
                <a:solidFill>
                  <a:srgbClr val="605048"/>
                </a:solidFill>
                <a:latin typeface="Times New Roman" panose="02020603050405020304" pitchFamily="18" charset="0"/>
                <a:cs typeface="Times New Roman" panose="02020603050405020304" pitchFamily="18" charset="0"/>
              </a:rPr>
              <a:t>đi</a:t>
            </a:r>
            <a:r>
              <a:rPr lang="en-US" sz="4400" b="1" i="1" spc="256" dirty="0" smtClean="0">
                <a:solidFill>
                  <a:srgbClr val="605048"/>
                </a:solidFill>
                <a:latin typeface="Times New Roman" panose="02020603050405020304" pitchFamily="18" charset="0"/>
                <a:cs typeface="Times New Roman" panose="02020603050405020304" pitchFamily="18" charset="0"/>
              </a:rPr>
              <a:t> </a:t>
            </a:r>
            <a:r>
              <a:rPr lang="en-US" sz="4400" b="1" i="1" spc="256" dirty="0" err="1" smtClean="0">
                <a:solidFill>
                  <a:srgbClr val="605048"/>
                </a:solidFill>
                <a:latin typeface="Times New Roman" panose="02020603050405020304" pitchFamily="18" charset="0"/>
                <a:cs typeface="Times New Roman" panose="02020603050405020304" pitchFamily="18" charset="0"/>
              </a:rPr>
              <a:t>tới</a:t>
            </a:r>
            <a:r>
              <a:rPr lang="en-US" sz="4400" b="1" i="1" spc="256" dirty="0" smtClean="0">
                <a:solidFill>
                  <a:srgbClr val="605048"/>
                </a:solidFill>
                <a:latin typeface="Times New Roman" panose="02020603050405020304" pitchFamily="18" charset="0"/>
                <a:cs typeface="Times New Roman" panose="02020603050405020304" pitchFamily="18" charset="0"/>
              </a:rPr>
              <a:t> </a:t>
            </a:r>
            <a:r>
              <a:rPr lang="en-US" sz="4400" spc="256" dirty="0" smtClean="0">
                <a:solidFill>
                  <a:srgbClr val="605048"/>
                </a:solidFill>
                <a:latin typeface="Times New Roman" panose="02020603050405020304" pitchFamily="18" charset="0"/>
                <a:cs typeface="Times New Roman" panose="02020603050405020304" pitchFamily="18" charset="0"/>
              </a:rPr>
              <a:t>(</a:t>
            </a:r>
            <a:r>
              <a:rPr lang="en-US" sz="4400" spc="256" dirty="0" err="1" smtClean="0">
                <a:solidFill>
                  <a:srgbClr val="605048"/>
                </a:solidFill>
                <a:latin typeface="Times New Roman" panose="02020603050405020304" pitchFamily="18" charset="0"/>
                <a:cs typeface="Times New Roman" panose="02020603050405020304" pitchFamily="18" charset="0"/>
              </a:rPr>
              <a:t>trích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Tố</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Hữu</a:t>
            </a:r>
            <a:endParaRPr lang="en-US" sz="4400" b="1" spc="256" dirty="0">
              <a:solidFill>
                <a:srgbClr val="605048"/>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6869430" y="3162300"/>
            <a:ext cx="5638800" cy="3385542"/>
          </a:xfrm>
          <a:prstGeom prst="rect">
            <a:avLst/>
          </a:prstGeom>
        </p:spPr>
        <p:txBody>
          <a:bodyPr wrap="square" lIns="0" tIns="0" rIns="0" bIns="0" rtlCol="0" anchor="t">
            <a:spAutoFit/>
          </a:bodyPr>
          <a:lstStyle/>
          <a:p>
            <a:pPr algn="just"/>
            <a:r>
              <a:rPr lang="en-US" sz="4400" b="1" spc="256" dirty="0" err="1" smtClean="0">
                <a:solidFill>
                  <a:srgbClr val="605048"/>
                </a:solidFill>
                <a:latin typeface="Times New Roman" panose="02020603050405020304" pitchFamily="18" charset="0"/>
                <a:cs typeface="Times New Roman" panose="02020603050405020304" pitchFamily="18" charset="0"/>
              </a:rPr>
              <a:t>Văn</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bản</a:t>
            </a:r>
            <a:r>
              <a:rPr lang="en-US" sz="4400" b="1" spc="256" dirty="0" smtClean="0">
                <a:solidFill>
                  <a:srgbClr val="605048"/>
                </a:solidFill>
                <a:latin typeface="Times New Roman" panose="02020603050405020304" pitchFamily="18" charset="0"/>
                <a:cs typeface="Times New Roman" panose="02020603050405020304" pitchFamily="18" charset="0"/>
              </a:rPr>
              <a:t> 2: </a:t>
            </a:r>
            <a:r>
              <a:rPr lang="en-US" sz="4400" b="1" i="1" spc="256" dirty="0" err="1" smtClean="0">
                <a:solidFill>
                  <a:srgbClr val="605048"/>
                </a:solidFill>
                <a:latin typeface="Times New Roman" panose="02020603050405020304" pitchFamily="18" charset="0"/>
                <a:cs typeface="Times New Roman" panose="02020603050405020304" pitchFamily="18" charset="0"/>
              </a:rPr>
              <a:t>Quang</a:t>
            </a:r>
            <a:r>
              <a:rPr lang="en-US" sz="4400" b="1" i="1" spc="256" dirty="0" smtClean="0">
                <a:solidFill>
                  <a:srgbClr val="605048"/>
                </a:solidFill>
                <a:latin typeface="Times New Roman" panose="02020603050405020304" pitchFamily="18" charset="0"/>
                <a:cs typeface="Times New Roman" panose="02020603050405020304" pitchFamily="18" charset="0"/>
              </a:rPr>
              <a:t> </a:t>
            </a:r>
            <a:r>
              <a:rPr lang="en-US" sz="4400" b="1" i="1" spc="256" dirty="0" err="1" smtClean="0">
                <a:solidFill>
                  <a:srgbClr val="605048"/>
                </a:solidFill>
                <a:latin typeface="Times New Roman" panose="02020603050405020304" pitchFamily="18" charset="0"/>
                <a:cs typeface="Times New Roman" panose="02020603050405020304" pitchFamily="18" charset="0"/>
              </a:rPr>
              <a:t>Trung</a:t>
            </a:r>
            <a:r>
              <a:rPr lang="en-US" sz="4400" b="1" i="1" spc="256" dirty="0" smtClean="0">
                <a:solidFill>
                  <a:srgbClr val="605048"/>
                </a:solidFill>
                <a:latin typeface="Times New Roman" panose="02020603050405020304" pitchFamily="18" charset="0"/>
                <a:cs typeface="Times New Roman" panose="02020603050405020304" pitchFamily="18" charset="0"/>
              </a:rPr>
              <a:t> </a:t>
            </a:r>
            <a:r>
              <a:rPr lang="en-US" sz="4400" b="1" i="1" spc="256" dirty="0" err="1" smtClean="0">
                <a:solidFill>
                  <a:srgbClr val="605048"/>
                </a:solidFill>
                <a:latin typeface="Times New Roman" panose="02020603050405020304" pitchFamily="18" charset="0"/>
                <a:cs typeface="Times New Roman" panose="02020603050405020304" pitchFamily="18" charset="0"/>
              </a:rPr>
              <a:t>đại</a:t>
            </a:r>
            <a:r>
              <a:rPr lang="en-US" sz="4400" b="1" i="1" spc="256" dirty="0" smtClean="0">
                <a:solidFill>
                  <a:srgbClr val="605048"/>
                </a:solidFill>
                <a:latin typeface="Times New Roman" panose="02020603050405020304" pitchFamily="18" charset="0"/>
                <a:cs typeface="Times New Roman" panose="02020603050405020304" pitchFamily="18" charset="0"/>
              </a:rPr>
              <a:t> </a:t>
            </a:r>
            <a:r>
              <a:rPr lang="en-US" sz="4400" b="1" i="1" spc="256" dirty="0" err="1" smtClean="0">
                <a:solidFill>
                  <a:srgbClr val="605048"/>
                </a:solidFill>
                <a:latin typeface="Times New Roman" panose="02020603050405020304" pitchFamily="18" charset="0"/>
                <a:cs typeface="Times New Roman" panose="02020603050405020304" pitchFamily="18" charset="0"/>
              </a:rPr>
              <a:t>phá</a:t>
            </a:r>
            <a:r>
              <a:rPr lang="en-US" sz="4400" b="1" i="1" spc="256" dirty="0" smtClean="0">
                <a:solidFill>
                  <a:srgbClr val="605048"/>
                </a:solidFill>
                <a:latin typeface="Times New Roman" panose="02020603050405020304" pitchFamily="18" charset="0"/>
                <a:cs typeface="Times New Roman" panose="02020603050405020304" pitchFamily="18" charset="0"/>
              </a:rPr>
              <a:t> </a:t>
            </a:r>
            <a:r>
              <a:rPr lang="en-US" sz="4400" b="1" i="1" spc="256" dirty="0" err="1" smtClean="0">
                <a:solidFill>
                  <a:srgbClr val="605048"/>
                </a:solidFill>
                <a:latin typeface="Times New Roman" panose="02020603050405020304" pitchFamily="18" charset="0"/>
                <a:cs typeface="Times New Roman" panose="02020603050405020304" pitchFamily="18" charset="0"/>
              </a:rPr>
              <a:t>quân</a:t>
            </a:r>
            <a:r>
              <a:rPr lang="en-US" sz="4400" b="1" i="1" spc="256" dirty="0" smtClean="0">
                <a:solidFill>
                  <a:srgbClr val="605048"/>
                </a:solidFill>
                <a:latin typeface="Times New Roman" panose="02020603050405020304" pitchFamily="18" charset="0"/>
                <a:cs typeface="Times New Roman" panose="02020603050405020304" pitchFamily="18" charset="0"/>
              </a:rPr>
              <a:t> </a:t>
            </a:r>
            <a:r>
              <a:rPr lang="en-US" sz="4400" b="1" i="1" spc="256" dirty="0" err="1" smtClean="0">
                <a:solidFill>
                  <a:srgbClr val="605048"/>
                </a:solidFill>
                <a:latin typeface="Times New Roman" panose="02020603050405020304" pitchFamily="18" charset="0"/>
                <a:cs typeface="Times New Roman" panose="02020603050405020304" pitchFamily="18" charset="0"/>
              </a:rPr>
              <a:t>Thanh</a:t>
            </a:r>
            <a:r>
              <a:rPr lang="en-US" sz="4400" b="1" i="1" spc="256" dirty="0" smtClean="0">
                <a:solidFill>
                  <a:srgbClr val="605048"/>
                </a:solidFill>
                <a:latin typeface="Times New Roman" panose="02020603050405020304" pitchFamily="18" charset="0"/>
                <a:cs typeface="Times New Roman" panose="02020603050405020304" pitchFamily="18" charset="0"/>
              </a:rPr>
              <a:t> </a:t>
            </a:r>
            <a:r>
              <a:rPr lang="en-US" sz="4400" spc="256" dirty="0" smtClean="0">
                <a:solidFill>
                  <a:srgbClr val="605048"/>
                </a:solidFill>
                <a:latin typeface="Times New Roman" panose="02020603050405020304" pitchFamily="18" charset="0"/>
                <a:cs typeface="Times New Roman" panose="02020603050405020304" pitchFamily="18" charset="0"/>
              </a:rPr>
              <a:t>(</a:t>
            </a:r>
            <a:r>
              <a:rPr lang="en-US" sz="4400" spc="256" dirty="0" err="1" smtClean="0">
                <a:solidFill>
                  <a:srgbClr val="605048"/>
                </a:solidFill>
                <a:latin typeface="Times New Roman" panose="02020603050405020304" pitchFamily="18" charset="0"/>
                <a:cs typeface="Times New Roman" panose="02020603050405020304" pitchFamily="18" charset="0"/>
              </a:rPr>
              <a:t>trích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i="1" spc="256" dirty="0" err="1" smtClean="0">
                <a:solidFill>
                  <a:srgbClr val="605048"/>
                </a:solidFill>
                <a:latin typeface="Times New Roman" panose="02020603050405020304" pitchFamily="18" charset="0"/>
                <a:cs typeface="Times New Roman" panose="02020603050405020304" pitchFamily="18" charset="0"/>
              </a:rPr>
              <a:t>Hoàng</a:t>
            </a:r>
            <a:r>
              <a:rPr lang="en-US" sz="4400" i="1" spc="256" dirty="0" smtClean="0">
                <a:solidFill>
                  <a:srgbClr val="605048"/>
                </a:solidFill>
                <a:latin typeface="Times New Roman" panose="02020603050405020304" pitchFamily="18" charset="0"/>
                <a:cs typeface="Times New Roman" panose="02020603050405020304" pitchFamily="18" charset="0"/>
              </a:rPr>
              <a:t> </a:t>
            </a:r>
            <a:r>
              <a:rPr lang="en-US" sz="4400" i="1" spc="256" dirty="0" err="1" smtClean="0">
                <a:solidFill>
                  <a:srgbClr val="605048"/>
                </a:solidFill>
                <a:latin typeface="Times New Roman" panose="02020603050405020304" pitchFamily="18" charset="0"/>
                <a:cs typeface="Times New Roman" panose="02020603050405020304" pitchFamily="18" charset="0"/>
              </a:rPr>
              <a:t>Lê</a:t>
            </a:r>
            <a:r>
              <a:rPr lang="en-US" sz="4400" i="1" spc="256" dirty="0" smtClean="0">
                <a:solidFill>
                  <a:srgbClr val="605048"/>
                </a:solidFill>
                <a:latin typeface="Times New Roman" panose="02020603050405020304" pitchFamily="18" charset="0"/>
                <a:cs typeface="Times New Roman" panose="02020603050405020304" pitchFamily="18" charset="0"/>
              </a:rPr>
              <a:t> </a:t>
            </a:r>
            <a:r>
              <a:rPr lang="en-US" sz="4400" i="1" spc="256" dirty="0" err="1" smtClean="0">
                <a:solidFill>
                  <a:srgbClr val="605048"/>
                </a:solidFill>
                <a:latin typeface="Times New Roman" panose="02020603050405020304" pitchFamily="18" charset="0"/>
                <a:cs typeface="Times New Roman" panose="02020603050405020304" pitchFamily="18" charset="0"/>
              </a:rPr>
              <a:t>nhất</a:t>
            </a:r>
            <a:r>
              <a:rPr lang="en-US" sz="4400" i="1" spc="256" dirty="0" smtClean="0">
                <a:solidFill>
                  <a:srgbClr val="605048"/>
                </a:solidFill>
                <a:latin typeface="Times New Roman" panose="02020603050405020304" pitchFamily="18" charset="0"/>
                <a:cs typeface="Times New Roman" panose="02020603050405020304" pitchFamily="18" charset="0"/>
              </a:rPr>
              <a:t> </a:t>
            </a:r>
            <a:r>
              <a:rPr lang="en-US" sz="4400" i="1" spc="256" dirty="0" err="1" smtClean="0">
                <a:solidFill>
                  <a:srgbClr val="605048"/>
                </a:solidFill>
                <a:latin typeface="Times New Roman" panose="02020603050405020304" pitchFamily="18" charset="0"/>
                <a:cs typeface="Times New Roman" panose="02020603050405020304" pitchFamily="18" charset="0"/>
              </a:rPr>
              <a:t>thống</a:t>
            </a:r>
            <a:r>
              <a:rPr lang="en-US" sz="4400" i="1" spc="256" dirty="0" smtClean="0">
                <a:solidFill>
                  <a:srgbClr val="605048"/>
                </a:solidFill>
                <a:latin typeface="Times New Roman" panose="02020603050405020304" pitchFamily="18" charset="0"/>
                <a:cs typeface="Times New Roman" panose="02020603050405020304" pitchFamily="18" charset="0"/>
              </a:rPr>
              <a:t> </a:t>
            </a:r>
            <a:r>
              <a:rPr lang="en-US" sz="4400" i="1" spc="256" dirty="0" err="1" smtClean="0">
                <a:solidFill>
                  <a:srgbClr val="605048"/>
                </a:solidFill>
                <a:latin typeface="Times New Roman" panose="02020603050405020304" pitchFamily="18" charset="0"/>
                <a:cs typeface="Times New Roman" panose="02020603050405020304" pitchFamily="18" charset="0"/>
              </a:rPr>
              <a:t>chí</a:t>
            </a:r>
            <a:r>
              <a:rPr lang="en-US" sz="4400" i="1"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Ngô</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gia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văn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phái</a:t>
            </a:r>
            <a:r>
              <a:rPr lang="en-US" sz="4400" spc="256" dirty="0" smtClean="0">
                <a:solidFill>
                  <a:srgbClr val="605048"/>
                </a:solidFill>
                <a:latin typeface="Times New Roman" panose="02020603050405020304" pitchFamily="18" charset="0"/>
                <a:cs typeface="Times New Roman" panose="02020603050405020304" pitchFamily="18" charset="0"/>
              </a:rPr>
              <a:t>.</a:t>
            </a:r>
            <a:endParaRPr lang="en-US" sz="4400" b="1" spc="256" dirty="0">
              <a:solidFill>
                <a:srgbClr val="605048"/>
              </a:solidFill>
              <a:latin typeface="Times New Roman" panose="02020603050405020304" pitchFamily="18" charset="0"/>
              <a:cs typeface="Times New Roman" panose="02020603050405020304" pitchFamily="18" charset="0"/>
            </a:endParaRPr>
          </a:p>
        </p:txBody>
      </p:sp>
      <p:sp>
        <p:nvSpPr>
          <p:cNvPr id="9" name="Right Brace 8"/>
          <p:cNvSpPr/>
          <p:nvPr/>
        </p:nvSpPr>
        <p:spPr>
          <a:xfrm rot="5400000">
            <a:off x="14493240" y="4390012"/>
            <a:ext cx="1905000" cy="4175761"/>
          </a:xfrm>
          <a:prstGeom prst="righ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0" name="TextBox 9"/>
          <p:cNvSpPr txBox="1"/>
          <p:nvPr/>
        </p:nvSpPr>
        <p:spPr>
          <a:xfrm>
            <a:off x="3459480" y="8240804"/>
            <a:ext cx="6553200" cy="677108"/>
          </a:xfrm>
          <a:prstGeom prst="rect">
            <a:avLst/>
          </a:prstGeom>
        </p:spPr>
        <p:txBody>
          <a:bodyPr wrap="square" lIns="0" tIns="0" rIns="0" bIns="0" rtlCol="0" anchor="t">
            <a:spAutoFit/>
          </a:bodyPr>
          <a:lstStyle/>
          <a:p>
            <a:pPr algn="just"/>
            <a:r>
              <a:rPr lang="vi-VN" sz="4400" b="1" spc="256" dirty="0" smtClean="0">
                <a:solidFill>
                  <a:srgbClr val="605048"/>
                </a:solidFill>
                <a:latin typeface="Times New Roman" panose="02020603050405020304" pitchFamily="18" charset="0"/>
                <a:cs typeface="Times New Roman" panose="02020603050405020304" pitchFamily="18" charset="0"/>
              </a:rPr>
              <a:t>-</a:t>
            </a:r>
            <a:r>
              <a:rPr lang="en-US" sz="4400" b="1" spc="256" dirty="0" smtClean="0">
                <a:solidFill>
                  <a:srgbClr val="605048"/>
                </a:solidFill>
                <a:latin typeface="Times New Roman" panose="02020603050405020304" pitchFamily="18" charset="0"/>
                <a:cs typeface="Times New Roman" panose="02020603050405020304" pitchFamily="18" charset="0"/>
              </a:rPr>
              <a:t>Thể </a:t>
            </a:r>
            <a:r>
              <a:rPr lang="en-US" sz="4400" b="1" spc="256" dirty="0" smtClean="0">
                <a:solidFill>
                  <a:srgbClr val="605048"/>
                </a:solidFill>
                <a:latin typeface="Times New Roman" panose="02020603050405020304" pitchFamily="18" charset="0"/>
                <a:cs typeface="Times New Roman" panose="02020603050405020304" pitchFamily="18" charset="0"/>
              </a:rPr>
              <a:t>loại: </a:t>
            </a:r>
            <a:r>
              <a:rPr lang="en-US" sz="4400" spc="256" dirty="0" smtClean="0">
                <a:solidFill>
                  <a:srgbClr val="605048"/>
                </a:solidFill>
                <a:latin typeface="Times New Roman" panose="02020603050405020304" pitchFamily="18" charset="0"/>
                <a:cs typeface="Times New Roman" panose="02020603050405020304" pitchFamily="18" charset="0"/>
              </a:rPr>
              <a:t>truyện lịch sử</a:t>
            </a:r>
            <a:endParaRPr lang="en-US" sz="4400" spc="256" dirty="0">
              <a:solidFill>
                <a:srgbClr val="605048"/>
              </a:solidFill>
              <a:latin typeface="Times New Roman" panose="02020603050405020304" pitchFamily="18" charset="0"/>
              <a:cs typeface="Times New Roman" panose="02020603050405020304" pitchFamily="18" charset="0"/>
            </a:endParaRPr>
          </a:p>
        </p:txBody>
      </p:sp>
      <p:pic>
        <p:nvPicPr>
          <p:cNvPr id="12" name="Picture 18"/>
          <p:cNvPicPr>
            <a:picLocks noChangeAspect="1"/>
          </p:cNvPicPr>
          <p:nvPr/>
        </p:nvPicPr>
        <p:blipFill>
          <a:blip r:embed="rId5"/>
          <a:srcRect/>
          <a:stretch>
            <a:fillRect/>
          </a:stretch>
        </p:blipFill>
        <p:spPr>
          <a:xfrm>
            <a:off x="13148310" y="7559008"/>
            <a:ext cx="4682490" cy="1708663"/>
          </a:xfrm>
          <a:prstGeom prst="rect">
            <a:avLst/>
          </a:prstGeom>
        </p:spPr>
      </p:pic>
      <p:sp>
        <p:nvSpPr>
          <p:cNvPr id="13" name="TextBox 12"/>
          <p:cNvSpPr txBox="1"/>
          <p:nvPr/>
        </p:nvSpPr>
        <p:spPr>
          <a:xfrm>
            <a:off x="14148435" y="7710870"/>
            <a:ext cx="2594610" cy="1354217"/>
          </a:xfrm>
          <a:prstGeom prst="rect">
            <a:avLst/>
          </a:prstGeom>
        </p:spPr>
        <p:txBody>
          <a:bodyPr wrap="square" lIns="0" tIns="0" rIns="0" bIns="0" rtlCol="0" anchor="t">
            <a:spAutoFit/>
          </a:bodyPr>
          <a:lstStyle/>
          <a:p>
            <a:pPr algn="just"/>
            <a:r>
              <a:rPr lang="en-US" sz="4400" b="1" spc="256" dirty="0" err="1" smtClean="0">
                <a:solidFill>
                  <a:srgbClr val="605048"/>
                </a:solidFill>
                <a:latin typeface="Times New Roman" panose="02020603050405020304" pitchFamily="18" charset="0"/>
                <a:cs typeface="Times New Roman" panose="02020603050405020304" pitchFamily="18" charset="0"/>
              </a:rPr>
              <a:t>Thể</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loại</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thơ</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tự</a:t>
            </a:r>
            <a:r>
              <a:rPr lang="en-US" sz="4400" spc="256" dirty="0" smtClean="0">
                <a:solidFill>
                  <a:srgbClr val="605048"/>
                </a:solidFill>
                <a:latin typeface="Times New Roman" panose="02020603050405020304" pitchFamily="18" charset="0"/>
                <a:cs typeface="Times New Roman" panose="02020603050405020304" pitchFamily="18" charset="0"/>
              </a:rPr>
              <a:t> do</a:t>
            </a:r>
            <a:endParaRPr lang="en-US" sz="4400" spc="256" dirty="0">
              <a:solidFill>
                <a:srgbClr val="605048"/>
              </a:solidFill>
              <a:latin typeface="Times New Roman" panose="02020603050405020304" pitchFamily="18" charset="0"/>
              <a:cs typeface="Times New Roman" panose="02020603050405020304" pitchFamily="18" charset="0"/>
            </a:endParaRPr>
          </a:p>
        </p:txBody>
      </p:sp>
      <p:sp>
        <p:nvSpPr>
          <p:cNvPr id="18" name="Right Brace 17"/>
          <p:cNvSpPr/>
          <p:nvPr/>
        </p:nvSpPr>
        <p:spPr>
          <a:xfrm rot="5400000">
            <a:off x="5767000" y="1034695"/>
            <a:ext cx="1905000" cy="11882259"/>
          </a:xfrm>
          <a:prstGeom prst="righ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pic>
        <p:nvPicPr>
          <p:cNvPr id="19" name="Picture 18"/>
          <p:cNvPicPr>
            <a:picLocks noChangeAspect="1"/>
          </p:cNvPicPr>
          <p:nvPr/>
        </p:nvPicPr>
        <p:blipFill>
          <a:blip r:embed="rId6"/>
          <a:srcRect/>
          <a:stretch>
            <a:fillRect/>
          </a:stretch>
        </p:blipFill>
        <p:spPr>
          <a:xfrm rot="2661425">
            <a:off x="-3086161" y="-2495625"/>
            <a:ext cx="5482971" cy="8229600"/>
          </a:xfrm>
          <a:prstGeom prst="rect">
            <a:avLst/>
          </a:prstGeom>
        </p:spPr>
      </p:pic>
      <p:grpSp>
        <p:nvGrpSpPr>
          <p:cNvPr id="23" name="Group 22"/>
          <p:cNvGrpSpPr>
            <a:grpSpLocks noChangeAspect="1"/>
          </p:cNvGrpSpPr>
          <p:nvPr/>
        </p:nvGrpSpPr>
        <p:grpSpPr>
          <a:xfrm rot="6608963">
            <a:off x="-1468618" y="7292079"/>
            <a:ext cx="3393915" cy="5044715"/>
            <a:chOff x="0" y="0"/>
            <a:chExt cx="3175000" cy="4719320"/>
          </a:xfrm>
        </p:grpSpPr>
        <p:sp>
          <p:nvSpPr>
            <p:cNvPr id="24" name="Freeform 23"/>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7"/>
              <a:stretch>
                <a:fillRect l="-113593" r="-237551"/>
              </a:stretch>
            </a:blipFill>
          </p:spPr>
        </p:sp>
        <p:sp>
          <p:nvSpPr>
            <p:cNvPr id="25" name="Freeform 2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8"/>
              <a:stretch>
                <a:fillRect l="-4322" t="-3535" r="-518"/>
              </a:stretch>
            </a:blipFill>
          </p:spPr>
        </p:sp>
      </p:grpSp>
      <p:pic>
        <p:nvPicPr>
          <p:cNvPr id="4" name="Picture 3"/>
          <p:cNvPicPr>
            <a:picLocks noChangeAspect="1"/>
          </p:cNvPicPr>
          <p:nvPr/>
        </p:nvPicPr>
        <p:blipFill>
          <a:blip r:embed="rId9"/>
          <a:stretch>
            <a:fillRect/>
          </a:stretch>
        </p:blipFill>
        <p:spPr>
          <a:xfrm>
            <a:off x="1664697" y="159812"/>
            <a:ext cx="13973243" cy="2542252"/>
          </a:xfrm>
          <a:prstGeom prst="rect">
            <a:avLst/>
          </a:prstGeom>
        </p:spPr>
      </p:pic>
    </p:spTree>
    <p:extLst>
      <p:ext uri="{BB962C8B-B14F-4D97-AF65-F5344CB8AC3E}">
        <p14:creationId xmlns:p14="http://schemas.microsoft.com/office/powerpoint/2010/main" val="147556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animBg="1"/>
      <p:bldP spid="10" grpId="0"/>
      <p:bldP spid="13" grpId="0"/>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829</TotalTime>
  <Words>1924</Words>
  <Application>Microsoft Office PowerPoint</Application>
  <PresentationFormat>Custom</PresentationFormat>
  <Paragraphs>134</Paragraphs>
  <Slides>30</Slides>
  <Notes>30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Calibri</vt:lpstr>
      <vt:lpstr>Glacial Indifference</vt:lpstr>
      <vt:lpstr>等线</vt:lpstr>
      <vt:lpstr>#9Slide07 SVNDessert Menu Scrip</vt:lpstr>
      <vt:lpstr>Wingdings</vt:lpstr>
      <vt:lpstr>Times New Roman</vt:lpstr>
      <vt:lpstr>Carelia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Scrapbook Art and History Museum Presentation</dc:title>
  <dc:creator>QMC</dc:creator>
  <cp:lastModifiedBy>QMC</cp:lastModifiedBy>
  <cp:revision>53</cp:revision>
  <dcterms:created xsi:type="dcterms:W3CDTF">2006-08-16T00:00:00Z</dcterms:created>
  <dcterms:modified xsi:type="dcterms:W3CDTF">2023-07-21T17:38:49Z</dcterms:modified>
  <dc:identifier>DAFjveMSpCQ</dc:identifier>
</cp:coreProperties>
</file>