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305" r:id="rId2"/>
    <p:sldId id="328" r:id="rId3"/>
    <p:sldId id="307" r:id="rId4"/>
    <p:sldId id="323" r:id="rId5"/>
    <p:sldId id="356" r:id="rId6"/>
    <p:sldId id="257" r:id="rId7"/>
    <p:sldId id="324" r:id="rId8"/>
    <p:sldId id="331" r:id="rId9"/>
    <p:sldId id="330" r:id="rId10"/>
    <p:sldId id="313" r:id="rId11"/>
    <p:sldId id="332" r:id="rId12"/>
    <p:sldId id="333" r:id="rId13"/>
    <p:sldId id="336" r:id="rId14"/>
    <p:sldId id="337" r:id="rId15"/>
    <p:sldId id="338" r:id="rId16"/>
    <p:sldId id="339" r:id="rId17"/>
    <p:sldId id="334" r:id="rId18"/>
    <p:sldId id="314" r:id="rId19"/>
    <p:sldId id="335" r:id="rId20"/>
    <p:sldId id="340" r:id="rId21"/>
    <p:sldId id="341" r:id="rId22"/>
    <p:sldId id="342" r:id="rId23"/>
    <p:sldId id="355" r:id="rId24"/>
    <p:sldId id="352" r:id="rId25"/>
    <p:sldId id="344" r:id="rId26"/>
    <p:sldId id="343" r:id="rId27"/>
    <p:sldId id="353" r:id="rId28"/>
    <p:sldId id="354" r:id="rId29"/>
    <p:sldId id="347" r:id="rId30"/>
    <p:sldId id="348" r:id="rId31"/>
    <p:sldId id="349" r:id="rId32"/>
    <p:sldId id="350" r:id="rId33"/>
    <p:sldId id="311" r:id="rId34"/>
  </p:sldIdLst>
  <p:sldSz cx="16778288" cy="9475788"/>
  <p:notesSz cx="6858000" cy="9144000"/>
  <p:custDataLst>
    <p:tags r:id="rId36"/>
  </p:custDataLst>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xmlns="">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00"/>
    <a:srgbClr val="FF0066"/>
    <a:srgbClr val="2CA640"/>
    <a:srgbClr val="00CC00"/>
    <a:srgbClr val="33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555"/>
    <p:restoredTop sz="94660"/>
  </p:normalViewPr>
  <p:slideViewPr>
    <p:cSldViewPr showGuides="1">
      <p:cViewPr>
        <p:scale>
          <a:sx n="33" d="100"/>
          <a:sy n="33" d="100"/>
        </p:scale>
        <p:origin x="-1722" y="-564"/>
      </p:cViewPr>
      <p:guideLst>
        <p:guide orient="horz" pos="2985"/>
        <p:guide pos="528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pPr lvl="0" algn="r"/>
              <a:t>‹#›</a:t>
            </a:fld>
            <a:endParaRPr lang="zh-CN" sz="1200" dirty="0"/>
          </a:p>
        </p:txBody>
      </p:sp>
    </p:spTree>
    <p:extLst>
      <p:ext uri="{BB962C8B-B14F-4D97-AF65-F5344CB8AC3E}">
        <p14:creationId xmlns=""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xfrm>
            <a:off x="393700" y="685800"/>
            <a:ext cx="6070600" cy="3429000"/>
          </a:xfrm>
        </p:spPr>
      </p:sp>
      <p:sp>
        <p:nvSpPr>
          <p:cNvPr id="79875" name="文本占位符 798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a:t>
            </a:fld>
            <a:endParaRPr lang="zh-CN" altLang="en-US" dirty="0">
              <a:solidFill>
                <a:prstClr val="black"/>
              </a:solidFill>
            </a:endParaRPr>
          </a:p>
        </p:txBody>
      </p:sp>
    </p:spTree>
    <p:extLst>
      <p:ext uri="{BB962C8B-B14F-4D97-AF65-F5344CB8AC3E}">
        <p14:creationId xmlns="" xmlns:p14="http://schemas.microsoft.com/office/powerpoint/2010/main" val="236239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pPr lvl="0" algn="r"/>
              <a:t>4</a:t>
            </a:fld>
            <a:endParaRPr lang="zh-CN" sz="1200" dirty="0"/>
          </a:p>
        </p:txBody>
      </p:sp>
    </p:spTree>
    <p:extLst>
      <p:ext uri="{BB962C8B-B14F-4D97-AF65-F5344CB8AC3E}">
        <p14:creationId xmlns="" xmlns:p14="http://schemas.microsoft.com/office/powerpoint/2010/main" val="342639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pPr lvl="0" algn="r"/>
              <a:t>6</a:t>
            </a:fld>
            <a:endParaRPr lang="zh-CN" sz="1200" dirty="0"/>
          </a:p>
        </p:txBody>
      </p:sp>
    </p:spTree>
    <p:extLst>
      <p:ext uri="{BB962C8B-B14F-4D97-AF65-F5344CB8AC3E}">
        <p14:creationId xmlns="" xmlns:p14="http://schemas.microsoft.com/office/powerpoint/2010/main" val="180060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025CEC-2ABC-4E79-BB53-CF7F3C7D9C4B}" type="slidenum">
              <a:rPr lang="zh-CN" altLang="en-US" smtClean="0"/>
              <a:pPr/>
              <a:t>7</a:t>
            </a:fld>
            <a:endParaRPr lang="zh-CN" altLang="en-US"/>
          </a:p>
        </p:txBody>
      </p:sp>
    </p:spTree>
    <p:extLst>
      <p:ext uri="{BB962C8B-B14F-4D97-AF65-F5344CB8AC3E}">
        <p14:creationId xmlns="" xmlns:p14="http://schemas.microsoft.com/office/powerpoint/2010/main" val="274716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smtClean="0"/>
              <a:t>单击此处编辑母版副标题样式</a:t>
            </a:r>
            <a:endParaRPr lang="zh-CN" altLang="en-US"/>
          </a:p>
        </p:txBody>
      </p:sp>
    </p:spTree>
  </p:cSld>
  <p:clrMapOvr>
    <a:masterClrMapping/>
  </p:clrMapOvr>
  <p:transition advClick="0" advTm="3000">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53529" y="2522574"/>
            <a:ext cx="7130907" cy="60125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8494169" y="2522574"/>
            <a:ext cx="7130907" cy="289986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8494169" y="5633018"/>
            <a:ext cx="7130907" cy="290205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smtClean="0"/>
              <a:t>单击此处编辑母版文本样式</a:t>
            </a:r>
          </a:p>
        </p:txBody>
      </p:sp>
    </p:spTree>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smtClean="0"/>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smtClean="0"/>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smtClean="0"/>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smtClean="0"/>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16776700" cy="9474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timing>
    <p:tnLst>
      <p:par>
        <p:cTn id="1" dur="indefinite" restart="never" nodeType="tmRoot"/>
      </p:par>
    </p:tnLst>
  </p:timing>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microsoft.com/office/2007/relationships/media" Target="../media/media1.mp3"/><Relationship Id="rId3" Type="http://schemas.openxmlformats.org/officeDocument/2006/relationships/image" Target="../media/image8.jpeg"/><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24.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6.xml"/><Relationship Id="rId7" Type="http://schemas.openxmlformats.org/officeDocument/2006/relationships/image" Target="../media/image2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58716" y="1422091"/>
            <a:ext cx="16776700" cy="8107746"/>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539749" y="4803777"/>
            <a:ext cx="7123113" cy="5334000"/>
          </a:xfrm>
          <a:prstGeom prst="rect">
            <a:avLst/>
          </a:prstGeom>
          <a:noFill/>
          <a:ln w="9525">
            <a:noFill/>
          </a:ln>
        </p:spPr>
      </p:pic>
      <p:pic>
        <p:nvPicPr>
          <p:cNvPr id="12" name="图片 2"/>
          <p:cNvPicPr>
            <a:picLocks noChangeAspect="1"/>
          </p:cNvPicPr>
          <p:nvPr/>
        </p:nvPicPr>
        <p:blipFill rotWithShape="1">
          <a:blip r:embed="rId5">
            <a:extLst>
              <a:ext uri="{28A0092B-C50C-407E-A947-70E740481C1C}">
                <a14:useLocalDpi xmlns="" xmlns:a14="http://schemas.microsoft.com/office/drawing/2010/main" val="0"/>
              </a:ext>
            </a:extLst>
          </a:blip>
          <a:srcRect l="64125" t="12384"/>
          <a:stretch/>
        </p:blipFill>
        <p:spPr>
          <a:xfrm>
            <a:off x="13409268" y="5475964"/>
            <a:ext cx="3426147" cy="4661813"/>
          </a:xfrm>
          <a:prstGeom prst="rect">
            <a:avLst/>
          </a:prstGeom>
        </p:spPr>
      </p:pic>
      <p:sp>
        <p:nvSpPr>
          <p:cNvPr id="3" name="TextBox 2"/>
          <p:cNvSpPr txBox="1"/>
          <p:nvPr/>
        </p:nvSpPr>
        <p:spPr>
          <a:xfrm>
            <a:off x="5397837" y="3297734"/>
            <a:ext cx="11063801" cy="3883254"/>
          </a:xfrm>
          <a:prstGeom prst="rect">
            <a:avLst/>
          </a:prstGeom>
          <a:noFill/>
        </p:spPr>
        <p:txBody>
          <a:bodyPr wrap="square" lIns="127138" tIns="63569" rIns="127138" bIns="63569" rtlCol="0">
            <a:spAutoFit/>
          </a:bodyPr>
          <a:lstStyle/>
          <a:p>
            <a:pPr algn="ctr"/>
            <a:r>
              <a:rPr lang="en-US" altLang="zh-CN" sz="12200" b="1" cap="all" dirty="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UVN Phuong Tay" panose="04040805070802020D02" pitchFamily="82" charset="0"/>
                <a:ea typeface="华康海报体W12" panose="040B0C09000000000000" pitchFamily="81" charset="-122"/>
              </a:rPr>
              <a:t>CỔNG TRƯỜNG MỞ RA </a:t>
            </a:r>
            <a:endParaRPr lang="en-US" sz="12200" b="1" cap="all" dirty="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UVN Phuong Tay" panose="04040805070802020D02" pitchFamily="82" charset="0"/>
            </a:endParaRPr>
          </a:p>
        </p:txBody>
      </p:sp>
      <p:pic>
        <p:nvPicPr>
          <p:cNvPr id="14" name="图片 14"/>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22160" y="6"/>
            <a:ext cx="16857576" cy="2632213"/>
          </a:xfrm>
          <a:prstGeom prst="rect">
            <a:avLst/>
          </a:prstGeom>
        </p:spPr>
      </p:pic>
      <p:sp>
        <p:nvSpPr>
          <p:cNvPr id="4" name="TextBox 3"/>
          <p:cNvSpPr txBox="1"/>
          <p:nvPr/>
        </p:nvSpPr>
        <p:spPr>
          <a:xfrm>
            <a:off x="11153701" y="6889188"/>
            <a:ext cx="2321151" cy="728544"/>
          </a:xfrm>
          <a:prstGeom prst="rect">
            <a:avLst/>
          </a:prstGeom>
          <a:noFill/>
        </p:spPr>
        <p:txBody>
          <a:bodyPr wrap="square" lIns="127138" tIns="63569" rIns="127138" bIns="63569" rtlCol="0">
            <a:spAutoFit/>
          </a:bodyPr>
          <a:lstStyle/>
          <a:p>
            <a:pPr algn="r"/>
            <a:r>
              <a:rPr lang="en-US" sz="3900" dirty="0">
                <a:solidFill>
                  <a:srgbClr val="0070C0"/>
                </a:solidFill>
                <a:latin typeface="UVN Phuong Tay" panose="04040805070802020D02" pitchFamily="82" charset="0"/>
              </a:rPr>
              <a:t>- </a:t>
            </a:r>
            <a:r>
              <a:rPr lang="en-US" sz="3900" dirty="0" smtClean="0">
                <a:solidFill>
                  <a:srgbClr val="0070C0"/>
                </a:solidFill>
                <a:latin typeface="UVN Phuong Tay" panose="04040805070802020D02" pitchFamily="82" charset="0"/>
              </a:rPr>
              <a:t>LÝ </a:t>
            </a:r>
            <a:r>
              <a:rPr lang="en-US" sz="3900" dirty="0">
                <a:solidFill>
                  <a:srgbClr val="0070C0"/>
                </a:solidFill>
                <a:latin typeface="UVN Phuong Tay" panose="04040805070802020D02" pitchFamily="82" charset="0"/>
              </a:rPr>
              <a:t>LAN -</a:t>
            </a:r>
          </a:p>
        </p:txBody>
      </p:sp>
      <p:sp>
        <p:nvSpPr>
          <p:cNvPr id="2" name="TextBox 1"/>
          <p:cNvSpPr txBox="1"/>
          <p:nvPr/>
        </p:nvSpPr>
        <p:spPr>
          <a:xfrm>
            <a:off x="5580832" y="2214003"/>
            <a:ext cx="3794249" cy="707886"/>
          </a:xfrm>
          <a:prstGeom prst="rect">
            <a:avLst/>
          </a:prstGeom>
          <a:noFill/>
        </p:spPr>
        <p:txBody>
          <a:bodyPr wrap="square" rtlCol="0">
            <a:spAutoFit/>
          </a:bodyPr>
          <a:lstStyle/>
          <a:p>
            <a:r>
              <a:rPr lang="en-US" sz="4000" b="1" dirty="0" smtClean="0">
                <a:solidFill>
                  <a:srgbClr val="0070C0"/>
                </a:solidFill>
                <a:latin typeface="UVN Phuong Tay" panose="04040805070802020D02" pitchFamily="82" charset="0"/>
              </a:rPr>
              <a:t>Tiết 1 – Văn bản</a:t>
            </a:r>
            <a:endParaRPr lang="en-US" sz="4000" b="1" dirty="0">
              <a:solidFill>
                <a:srgbClr val="0070C0"/>
              </a:solidFill>
              <a:latin typeface="UVN Phuong Tay" panose="04040805070802020D02" pitchFamily="82" charset="0"/>
            </a:endParaRPr>
          </a:p>
        </p:txBody>
      </p:sp>
    </p:spTree>
    <p:extLst>
      <p:ext uri="{BB962C8B-B14F-4D97-AF65-F5344CB8AC3E}">
        <p14:creationId xmlns="" xmlns:p14="http://schemas.microsoft.com/office/powerpoint/2010/main" val="39519177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697"/>
                                        </p:tgtEl>
                                        <p:attrNameLst>
                                          <p:attrName>style.visibility</p:attrName>
                                        </p:attrNameLst>
                                      </p:cBhvr>
                                      <p:to>
                                        <p:strVal val="visible"/>
                                      </p:to>
                                    </p:set>
                                    <p:animEffect transition="in" filter="fade">
                                      <p:cBhvr>
                                        <p:cTn id="17" dur="1000"/>
                                        <p:tgtEl>
                                          <p:spTgt spid="71697"/>
                                        </p:tgtEl>
                                      </p:cBhvr>
                                    </p:animEffect>
                                    <p:anim calcmode="lin" valueType="num">
                                      <p:cBhvr>
                                        <p:cTn id="18" dur="1000" fill="hold"/>
                                        <p:tgtEl>
                                          <p:spTgt spid="71697"/>
                                        </p:tgtEl>
                                        <p:attrNameLst>
                                          <p:attrName>ppt_x</p:attrName>
                                        </p:attrNameLst>
                                      </p:cBhvr>
                                      <p:tavLst>
                                        <p:tav tm="0">
                                          <p:val>
                                            <p:strVal val="#ppt_x"/>
                                          </p:val>
                                        </p:tav>
                                        <p:tav tm="100000">
                                          <p:val>
                                            <p:strVal val="#ppt_x"/>
                                          </p:val>
                                        </p:tav>
                                      </p:tavLst>
                                    </p:anim>
                                    <p:anim calcmode="lin" valueType="num">
                                      <p:cBhvr>
                                        <p:cTn id="19" dur="1000" fill="hold"/>
                                        <p:tgtEl>
                                          <p:spTgt spid="7169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1684"/>
                                        </p:tgtEl>
                                        <p:attrNameLst>
                                          <p:attrName>style.visibility</p:attrName>
                                        </p:attrNameLst>
                                      </p:cBhvr>
                                      <p:to>
                                        <p:strVal val="visible"/>
                                      </p:to>
                                    </p:set>
                                    <p:animEffect transition="in" filter="fade">
                                      <p:cBhvr>
                                        <p:cTn id="22" dur="1000"/>
                                        <p:tgtEl>
                                          <p:spTgt spid="71684"/>
                                        </p:tgtEl>
                                      </p:cBhvr>
                                    </p:animEffect>
                                    <p:anim calcmode="lin" valueType="num">
                                      <p:cBhvr>
                                        <p:cTn id="23" dur="1000" fill="hold"/>
                                        <p:tgtEl>
                                          <p:spTgt spid="71684"/>
                                        </p:tgtEl>
                                        <p:attrNameLst>
                                          <p:attrName>ppt_x</p:attrName>
                                        </p:attrNameLst>
                                      </p:cBhvr>
                                      <p:tavLst>
                                        <p:tav tm="0">
                                          <p:val>
                                            <p:strVal val="#ppt_x"/>
                                          </p:val>
                                        </p:tav>
                                        <p:tav tm="100000">
                                          <p:val>
                                            <p:strVal val="#ppt_x"/>
                                          </p:val>
                                        </p:tav>
                                      </p:tavLst>
                                    </p:anim>
                                    <p:anim calcmode="lin" valueType="num">
                                      <p:cBhvr>
                                        <p:cTn id="24" dur="1000" fill="hold"/>
                                        <p:tgtEl>
                                          <p:spTgt spid="7168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26" y="0"/>
            <a:ext cx="16786714" cy="9475788"/>
          </a:xfrm>
          <a:prstGeom prst="rect">
            <a:avLst/>
          </a:prstGeom>
        </p:spPr>
      </p:pic>
      <p:graphicFrame>
        <p:nvGraphicFramePr>
          <p:cNvPr id="6" name="Table 5"/>
          <p:cNvGraphicFramePr>
            <a:graphicFrameLocks noGrp="1"/>
          </p:cNvGraphicFramePr>
          <p:nvPr>
            <p:extLst>
              <p:ext uri="{D42A27DB-BD31-4B8C-83A1-F6EECF244321}">
                <p14:modId xmlns="" xmlns:p14="http://schemas.microsoft.com/office/powerpoint/2010/main" val="167592450"/>
              </p:ext>
            </p:extLst>
          </p:nvPr>
        </p:nvGraphicFramePr>
        <p:xfrm>
          <a:off x="235744" y="470694"/>
          <a:ext cx="16273808" cy="6683112"/>
        </p:xfrm>
        <a:graphic>
          <a:graphicData uri="http://schemas.openxmlformats.org/drawingml/2006/table">
            <a:tbl>
              <a:tblPr firstRow="1" bandRow="1">
                <a:tableStyleId>{5940675A-B579-460E-94D1-54222C63F5DA}</a:tableStyleId>
              </a:tblPr>
              <a:tblGrid>
                <a:gridCol w="2232248"/>
                <a:gridCol w="8283352"/>
                <a:gridCol w="5758208"/>
              </a:tblGrid>
              <a:tr h="648072">
                <a:tc>
                  <a:txBody>
                    <a:bodyPr/>
                    <a:lstStyle/>
                    <a:p>
                      <a:pPr algn="just"/>
                      <a:endParaRPr lang="en-US" sz="3600" b="1" dirty="0">
                        <a:solidFill>
                          <a:srgbClr val="FF0066"/>
                        </a:solidFill>
                        <a:latin typeface="Times New Roman" pitchFamily="18" charset="0"/>
                        <a:cs typeface="Times New Roman" pitchFamily="18" charset="0"/>
                      </a:endParaRPr>
                    </a:p>
                  </a:txBody>
                  <a:tcPr/>
                </a:tc>
                <a:tc>
                  <a:txBody>
                    <a:bodyPr/>
                    <a:lstStyle/>
                    <a:p>
                      <a:pPr algn="ctr"/>
                      <a:r>
                        <a:rPr lang="en-US" sz="3600" b="1" dirty="0" smtClean="0">
                          <a:solidFill>
                            <a:srgbClr val="FF0066"/>
                          </a:solidFill>
                          <a:latin typeface="Times New Roman" pitchFamily="18" charset="0"/>
                          <a:cs typeface="Times New Roman" pitchFamily="18" charset="0"/>
                        </a:rPr>
                        <a:t>Mẹ</a:t>
                      </a:r>
                      <a:endParaRPr lang="en-US" sz="3600" b="1" dirty="0">
                        <a:solidFill>
                          <a:srgbClr val="FF0066"/>
                        </a:solidFill>
                        <a:latin typeface="Times New Roman" pitchFamily="18" charset="0"/>
                        <a:cs typeface="Times New Roman" pitchFamily="18" charset="0"/>
                      </a:endParaRPr>
                    </a:p>
                  </a:txBody>
                  <a:tcPr/>
                </a:tc>
                <a:tc>
                  <a:txBody>
                    <a:bodyPr/>
                    <a:lstStyle/>
                    <a:p>
                      <a:pPr algn="ctr"/>
                      <a:r>
                        <a:rPr lang="en-US" sz="3600" b="1" dirty="0" smtClean="0">
                          <a:solidFill>
                            <a:srgbClr val="FF0066"/>
                          </a:solidFill>
                          <a:latin typeface="Times New Roman" pitchFamily="18" charset="0"/>
                          <a:cs typeface="Times New Roman" pitchFamily="18" charset="0"/>
                        </a:rPr>
                        <a:t>Con</a:t>
                      </a:r>
                      <a:endParaRPr lang="en-US" sz="3600" b="1" dirty="0">
                        <a:solidFill>
                          <a:srgbClr val="FF0066"/>
                        </a:solidFill>
                        <a:latin typeface="Times New Roman" pitchFamily="18" charset="0"/>
                        <a:cs typeface="Times New Roman" pitchFamily="18" charset="0"/>
                      </a:endParaRPr>
                    </a:p>
                  </a:txBody>
                  <a:tcPr/>
                </a:tc>
              </a:tr>
              <a:tr h="370840">
                <a:tc>
                  <a:txBody>
                    <a:bodyPr/>
                    <a:lstStyle/>
                    <a:p>
                      <a:pPr marL="285750" indent="-285750" algn="just">
                        <a:buFontTx/>
                        <a:buChar char="-"/>
                      </a:pPr>
                      <a:endParaRPr lang="en-US" sz="3200" b="1" i="0" u="none" kern="0" baseline="0" dirty="0" smtClean="0">
                        <a:ln/>
                        <a:solidFill>
                          <a:srgbClr val="FF0066"/>
                        </a:solidFill>
                        <a:latin typeface="Times New Roman" pitchFamily="18" charset="0"/>
                        <a:ea typeface="Tahoma" panose="020B0604030504040204" pitchFamily="34" charset="0"/>
                        <a:cs typeface="Times New Roman" pitchFamily="18" charset="0"/>
                      </a:endParaRPr>
                    </a:p>
                    <a:p>
                      <a:pPr marL="285750" indent="-285750" algn="just">
                        <a:buFontTx/>
                        <a:buChar char="-"/>
                      </a:pPr>
                      <a:endParaRPr lang="en-US" sz="3200" b="1" i="0" u="none" kern="0" baseline="0" dirty="0" smtClean="0">
                        <a:ln/>
                        <a:solidFill>
                          <a:srgbClr val="FF0066"/>
                        </a:solidFill>
                        <a:latin typeface="Times New Roman" pitchFamily="18" charset="0"/>
                        <a:ea typeface="Tahoma" panose="020B0604030504040204" pitchFamily="34" charset="0"/>
                        <a:cs typeface="Times New Roman" pitchFamily="18" charset="0"/>
                      </a:endParaRPr>
                    </a:p>
                    <a:p>
                      <a:pPr marL="285750" indent="-285750" algn="just">
                        <a:buFontTx/>
                        <a:buChar char="-"/>
                      </a:pPr>
                      <a:endParaRPr lang="en-US" sz="3200" b="1" i="0" u="none" kern="0" baseline="0" dirty="0" smtClean="0">
                        <a:ln/>
                        <a:solidFill>
                          <a:srgbClr val="FF0066"/>
                        </a:solidFill>
                        <a:latin typeface="Times New Roman" pitchFamily="18" charset="0"/>
                        <a:ea typeface="Tahoma" panose="020B0604030504040204" pitchFamily="34" charset="0"/>
                        <a:cs typeface="Times New Roman" pitchFamily="18" charset="0"/>
                      </a:endParaRPr>
                    </a:p>
                    <a:p>
                      <a:pPr marL="285750" indent="-285750" algn="just">
                        <a:buFontTx/>
                        <a:buChar char="-"/>
                      </a:pPr>
                      <a:endParaRPr lang="en-US" sz="3200" b="1" i="0" u="none" kern="0" baseline="0" dirty="0" smtClean="0">
                        <a:ln/>
                        <a:solidFill>
                          <a:srgbClr val="FF0066"/>
                        </a:solidFill>
                        <a:latin typeface="Times New Roman" pitchFamily="18" charset="0"/>
                        <a:ea typeface="Tahoma" panose="020B0604030504040204" pitchFamily="34" charset="0"/>
                        <a:cs typeface="Times New Roman" pitchFamily="18" charset="0"/>
                      </a:endParaRPr>
                    </a:p>
                    <a:p>
                      <a:pPr marL="0" indent="0" algn="just">
                        <a:buFontTx/>
                        <a:buNone/>
                      </a:pPr>
                      <a:r>
                        <a:rPr lang="en-US" sz="3200" b="1" i="0" u="none" kern="0" baseline="0" dirty="0" smtClean="0">
                          <a:ln/>
                          <a:solidFill>
                            <a:srgbClr val="FF0066"/>
                          </a:solidFill>
                          <a:latin typeface="Times New Roman" pitchFamily="18" charset="0"/>
                          <a:ea typeface="Tahoma" panose="020B0604030504040204" pitchFamily="34" charset="0"/>
                          <a:cs typeface="Times New Roman" pitchFamily="18" charset="0"/>
                        </a:rPr>
                        <a:t>Hành động</a:t>
                      </a:r>
                    </a:p>
                  </a:txBody>
                  <a:tcPr/>
                </a:tc>
                <a:tc>
                  <a:txBody>
                    <a:bodyPr/>
                    <a:lstStyle/>
                    <a:p>
                      <a:pPr marL="285750" indent="-285750" algn="just">
                        <a:buFontTx/>
                        <a:buChar char="-"/>
                      </a:pP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Chuẩn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bị</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cho</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con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tập</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vở</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giày nón, quần áo mới)</a:t>
                      </a:r>
                    </a:p>
                    <a:p>
                      <a:pPr marL="285750" indent="-285750" algn="just">
                        <a:buFontTx/>
                        <a:buChar char="-"/>
                      </a:pP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Buông</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mùng</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đắp</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mền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cho</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con</a:t>
                      </a:r>
                    </a:p>
                    <a:p>
                      <a:pPr marL="285750" indent="-285750" algn="just">
                        <a:buFontTx/>
                        <a:buChar char="-"/>
                      </a:pP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Đi</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xem</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lại</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những</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thứ</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đã</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chuẩn</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bị</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cho</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con</a:t>
                      </a:r>
                    </a:p>
                    <a:p>
                      <a:pPr marL="285750" indent="-285750" algn="just">
                        <a:buFontTx/>
                        <a:buChar char="-"/>
                      </a:pP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Mẹ</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tự bảo mình đi ngủ sớm nhưng không sao ngủ được.</a:t>
                      </a:r>
                    </a:p>
                  </a:txBody>
                  <a:tcPr/>
                </a:tc>
                <a:tc>
                  <a:txBody>
                    <a:bodyPr/>
                    <a:lstStyle/>
                    <a:p>
                      <a:pPr marL="0" marR="0" indent="0" algn="just" defTabSz="914400" eaLnBrk="1" fontAlgn="base" latinLnBrk="0" hangingPunct="1">
                        <a:lnSpc>
                          <a:spcPct val="100000"/>
                        </a:lnSpc>
                        <a:spcBef>
                          <a:spcPct val="0"/>
                        </a:spcBef>
                        <a:spcAft>
                          <a:spcPct val="0"/>
                        </a:spcAft>
                        <a:buClrTx/>
                        <a:buSzTx/>
                        <a:buFontTx/>
                        <a:buChar char="-"/>
                        <a:tabLst/>
                        <a:defRPr/>
                      </a:pP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Cùng</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mẹ chuẩn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bị</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sym typeface="Wingdings 3"/>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cảm</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nhận được sự quan trọng của ngày khai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trường</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a:t>
                      </a:r>
                    </a:p>
                    <a:p>
                      <a:pPr marL="0" marR="0" indent="0" algn="just" defTabSz="914400" eaLnBrk="1" fontAlgn="base" latinLnBrk="0" hangingPunct="1">
                        <a:lnSpc>
                          <a:spcPct val="100000"/>
                        </a:lnSpc>
                        <a:spcBef>
                          <a:spcPct val="0"/>
                        </a:spcBef>
                        <a:spcAft>
                          <a:spcPct val="0"/>
                        </a:spcAft>
                        <a:buClrTx/>
                        <a:buSzTx/>
                        <a:buFontTx/>
                        <a:buChar char="-"/>
                        <a:tabLst/>
                        <a:defRPr/>
                      </a:pP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Tranh</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dọn</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đồ</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chơi</a:t>
                      </a:r>
                      <a:endPar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endParaRPr>
                    </a:p>
                    <a:p>
                      <a:pPr marL="0" indent="0" algn="just" defTabSz="914400" eaLnBrk="1" fontAlgn="base" latinLnBrk="0" hangingPunct="1">
                        <a:lnSpc>
                          <a:spcPct val="100000"/>
                        </a:lnSpc>
                        <a:spcBef>
                          <a:spcPct val="0"/>
                        </a:spcBef>
                        <a:spcAft>
                          <a:spcPct val="0"/>
                        </a:spcAft>
                        <a:buFontTx/>
                        <a:buNone/>
                      </a:pPr>
                      <a:r>
                        <a:rPr lang="en-US" sz="3200" b="0" i="0" u="none" kern="0" baseline="0" dirty="0" smtClean="0">
                          <a:ln/>
                          <a:solidFill>
                            <a:srgbClr val="0000FF"/>
                          </a:solidFill>
                          <a:latin typeface="Times New Roman" pitchFamily="18" charset="0"/>
                          <a:ea typeface="Tahoma" panose="020B0604030504040204" pitchFamily="34" charset="0"/>
                          <a:cs typeface="Times New Roman" pitchFamily="18" charset="0"/>
                        </a:rPr>
                        <a:t>-</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Giấc ngủ đến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dễ</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dàng</a:t>
                      </a:r>
                      <a:endPar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endParaRPr>
                    </a:p>
                  </a:txBody>
                  <a:tcPr/>
                </a:tc>
              </a:tr>
              <a:tr h="370840">
                <a:tc>
                  <a:txBody>
                    <a:bodyPr/>
                    <a:lstStyle/>
                    <a:p>
                      <a:pPr marL="0" indent="0" algn="just">
                        <a:buFontTx/>
                        <a:buNone/>
                      </a:pPr>
                      <a:endParaRPr lang="en-US" sz="3200" b="1" i="0" u="none" kern="0" baseline="0" dirty="0" smtClean="0">
                        <a:ln/>
                        <a:solidFill>
                          <a:srgbClr val="FF0066"/>
                        </a:solidFill>
                        <a:latin typeface="Times New Roman" pitchFamily="18" charset="0"/>
                        <a:ea typeface="Tahoma" panose="020B0604030504040204" pitchFamily="34" charset="0"/>
                        <a:cs typeface="Times New Roman" pitchFamily="18" charset="0"/>
                      </a:endParaRPr>
                    </a:p>
                    <a:p>
                      <a:pPr marL="0" indent="0" algn="just">
                        <a:buFontTx/>
                        <a:buNone/>
                      </a:pPr>
                      <a:endParaRPr lang="en-US" sz="3200" b="1" i="0" u="none" kern="0" baseline="0" dirty="0" smtClean="0">
                        <a:ln/>
                        <a:solidFill>
                          <a:srgbClr val="FF0066"/>
                        </a:solidFill>
                        <a:latin typeface="Times New Roman" pitchFamily="18" charset="0"/>
                        <a:ea typeface="Tahoma" panose="020B0604030504040204" pitchFamily="34" charset="0"/>
                        <a:cs typeface="Times New Roman" pitchFamily="18" charset="0"/>
                      </a:endParaRPr>
                    </a:p>
                    <a:p>
                      <a:pPr marL="0" indent="0" algn="just">
                        <a:buFontTx/>
                        <a:buNone/>
                      </a:pPr>
                      <a:r>
                        <a:rPr lang="en-US" sz="3200" b="1" i="0" u="none" kern="0" baseline="0" dirty="0" smtClean="0">
                          <a:ln/>
                          <a:solidFill>
                            <a:srgbClr val="FF0066"/>
                          </a:solidFill>
                          <a:latin typeface="Times New Roman" pitchFamily="18" charset="0"/>
                          <a:ea typeface="Tahoma" panose="020B0604030504040204" pitchFamily="34" charset="0"/>
                          <a:cs typeface="Times New Roman" pitchFamily="18" charset="0"/>
                        </a:rPr>
                        <a:t>Tâm trạng</a:t>
                      </a:r>
                    </a:p>
                  </a:txBody>
                  <a:tcPr/>
                </a:tc>
                <a:tc>
                  <a:txBody>
                    <a:bodyPr/>
                    <a:lstStyle/>
                    <a:p>
                      <a:pPr marL="285750" indent="-285750" algn="just">
                        <a:buFontTx/>
                        <a:buChar char="-"/>
                      </a:pP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T</a:t>
                      </a:r>
                      <a:r>
                        <a:rPr lang="vi-VN" sz="3200" b="1" i="0" u="none" kern="0" baseline="0" dirty="0" smtClean="0">
                          <a:ln/>
                          <a:solidFill>
                            <a:srgbClr val="0000FF"/>
                          </a:solidFill>
                          <a:latin typeface="Times New Roman" pitchFamily="18" charset="0"/>
                          <a:ea typeface="Tahoma" panose="020B0604030504040204" pitchFamily="34" charset="0"/>
                          <a:cs typeface="Times New Roman" pitchFamily="18" charset="0"/>
                        </a:rPr>
                        <a:t>hao thức, trằn trọc, không ngủ được, vì:</a:t>
                      </a:r>
                    </a:p>
                    <a:p>
                      <a:pPr marL="457200" lvl="1" indent="0" algn="just">
                        <a:buFontTx/>
                        <a:buNone/>
                      </a:pPr>
                      <a:r>
                        <a:rPr lang="vi-VN" sz="3200" b="1" i="1" u="none" kern="0" baseline="0" dirty="0" smtClean="0">
                          <a:ln/>
                          <a:solidFill>
                            <a:srgbClr val="7030A0"/>
                          </a:solidFill>
                          <a:latin typeface="Times New Roman" pitchFamily="18" charset="0"/>
                          <a:ea typeface="Tahoma" panose="020B0604030504040204" pitchFamily="34" charset="0"/>
                          <a:cs typeface="Times New Roman" pitchFamily="18" charset="0"/>
                        </a:rPr>
                        <a:t>+ Nghĩ về ngày đầu tiên con đến trường.</a:t>
                      </a:r>
                    </a:p>
                    <a:p>
                      <a:pPr marL="457200" lvl="1" indent="0" algn="just">
                        <a:buFontTx/>
                        <a:buNone/>
                      </a:pPr>
                      <a:r>
                        <a:rPr lang="vi-VN" sz="3200" b="1" i="1" u="none" kern="0" baseline="0" dirty="0" smtClean="0">
                          <a:ln/>
                          <a:solidFill>
                            <a:srgbClr val="7030A0"/>
                          </a:solidFill>
                          <a:latin typeface="Times New Roman" pitchFamily="18" charset="0"/>
                          <a:ea typeface="Tahoma" panose="020B0604030504040204" pitchFamily="34" charset="0"/>
                          <a:cs typeface="Times New Roman" pitchFamily="18" charset="0"/>
                        </a:rPr>
                        <a:t>+ Nghĩ về ngày </a:t>
                      </a:r>
                      <a:r>
                        <a:rPr lang="en-US" sz="3200" b="1" i="1" u="none" kern="0" baseline="0" dirty="0" smtClean="0">
                          <a:ln/>
                          <a:solidFill>
                            <a:srgbClr val="7030A0"/>
                          </a:solidFill>
                          <a:latin typeface="Times New Roman" pitchFamily="18" charset="0"/>
                          <a:ea typeface="Tahoma" panose="020B0604030504040204" pitchFamily="34" charset="0"/>
                          <a:cs typeface="Times New Roman" pitchFamily="18" charset="0"/>
                        </a:rPr>
                        <a:t>khai trường đầu tiên </a:t>
                      </a:r>
                      <a:r>
                        <a:rPr lang="vi-VN" sz="3200" b="1" i="1" u="none" kern="0" baseline="0" dirty="0" smtClean="0">
                          <a:ln/>
                          <a:solidFill>
                            <a:srgbClr val="7030A0"/>
                          </a:solidFill>
                          <a:latin typeface="Times New Roman" pitchFamily="18" charset="0"/>
                          <a:ea typeface="Tahoma" panose="020B0604030504040204" pitchFamily="34" charset="0"/>
                          <a:cs typeface="Times New Roman" pitchFamily="18" charset="0"/>
                        </a:rPr>
                        <a:t>của chính mình.</a:t>
                      </a:r>
                    </a:p>
                    <a:p>
                      <a:pPr marL="457200" lvl="1" indent="0" algn="just">
                        <a:buFontTx/>
                        <a:buNone/>
                      </a:pPr>
                      <a:r>
                        <a:rPr lang="vi-VN" sz="3200" b="1" i="1" u="none" kern="0" baseline="0" dirty="0" smtClean="0">
                          <a:ln/>
                          <a:solidFill>
                            <a:srgbClr val="7030A0"/>
                          </a:solidFill>
                          <a:latin typeface="Times New Roman" pitchFamily="18" charset="0"/>
                          <a:ea typeface="Tahoma" panose="020B0604030504040204" pitchFamily="34" charset="0"/>
                          <a:cs typeface="Times New Roman" pitchFamily="18" charset="0"/>
                        </a:rPr>
                        <a:t>+ Nghĩ về vai trò của nhà trường đối với thế hệ trẻ</a:t>
                      </a:r>
                      <a:r>
                        <a:rPr lang="vi-VN" sz="3200" b="1" i="1" u="none" kern="0" baseline="0" dirty="0" smtClean="0">
                          <a:ln/>
                          <a:solidFill>
                            <a:srgbClr val="00B050"/>
                          </a:solidFill>
                          <a:latin typeface="Times New Roman" pitchFamily="18" charset="0"/>
                          <a:ea typeface="Tahoma" panose="020B0604030504040204" pitchFamily="34" charset="0"/>
                          <a:cs typeface="Times New Roman" pitchFamily="18" charset="0"/>
                        </a:rPr>
                        <a:t>.</a:t>
                      </a:r>
                    </a:p>
                  </a:txBody>
                  <a:tcPr/>
                </a:tc>
                <a:tc>
                  <a:txBody>
                    <a:bodyPr/>
                    <a:lstStyle/>
                    <a:p>
                      <a:pPr algn="just"/>
                      <a:endParaRPr lang="en-US" altLang="zh-CN" sz="3200" b="1" i="0" u="none" kern="0" baseline="0" dirty="0" smtClean="0">
                        <a:ln/>
                        <a:solidFill>
                          <a:srgbClr val="0000FF"/>
                        </a:solidFill>
                        <a:latin typeface="Times New Roman" pitchFamily="18" charset="0"/>
                        <a:ea typeface="Tahoma" panose="020B0604030504040204" pitchFamily="34" charset="0"/>
                        <a:cs typeface="Times New Roman" pitchFamily="18" charset="0"/>
                      </a:endParaRPr>
                    </a:p>
                    <a:p>
                      <a:pPr algn="just"/>
                      <a:r>
                        <a:rPr lang="en-US" sz="3200" b="0" i="0" u="none" kern="0" baseline="0" dirty="0" smtClean="0">
                          <a:ln/>
                          <a:solidFill>
                            <a:srgbClr val="0000FF"/>
                          </a:solidFill>
                          <a:latin typeface="Times New Roman" pitchFamily="18" charset="0"/>
                          <a:ea typeface="Tahoma" panose="020B0604030504040204" pitchFamily="34" charset="0"/>
                          <a:cs typeface="Times New Roman" pitchFamily="18" charset="0"/>
                        </a:rPr>
                        <a:t>-</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Háo</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r>
                        <a:rPr lang="en-US" sz="3200" b="1" i="0" u="none" kern="0" baseline="0" dirty="0" err="1" smtClean="0">
                          <a:ln/>
                          <a:solidFill>
                            <a:srgbClr val="0000FF"/>
                          </a:solidFill>
                          <a:latin typeface="Times New Roman" pitchFamily="18" charset="0"/>
                          <a:ea typeface="Tahoma" panose="020B0604030504040204" pitchFamily="34" charset="0"/>
                          <a:cs typeface="Times New Roman" pitchFamily="18" charset="0"/>
                        </a:rPr>
                        <a:t>hức</a:t>
                      </a:r>
                      <a:r>
                        <a:rPr lang="en-US"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a:t>
                      </a:r>
                      <a:endParaRPr lang="en-US" altLang="zh-CN" sz="3200" b="1" i="0" u="none" kern="0" baseline="0" dirty="0" smtClean="0">
                        <a:ln/>
                        <a:solidFill>
                          <a:srgbClr val="0000FF"/>
                        </a:solidFill>
                        <a:latin typeface="Times New Roman" pitchFamily="18" charset="0"/>
                        <a:ea typeface="Tahoma" panose="020B0604030504040204" pitchFamily="34" charset="0"/>
                        <a:cs typeface="Times New Roman" pitchFamily="18" charset="0"/>
                      </a:endParaRPr>
                    </a:p>
                    <a:p>
                      <a:pPr algn="just"/>
                      <a:r>
                        <a:rPr lang="en-US" altLang="zh-CN" sz="3200" b="0" i="0" u="none" kern="0" baseline="0" dirty="0" smtClean="0">
                          <a:ln/>
                          <a:solidFill>
                            <a:srgbClr val="0000FF"/>
                          </a:solidFill>
                          <a:latin typeface="Times New Roman" pitchFamily="18" charset="0"/>
                          <a:ea typeface="Tahoma" panose="020B0604030504040204" pitchFamily="34" charset="0"/>
                          <a:cs typeface="Times New Roman" pitchFamily="18" charset="0"/>
                        </a:rPr>
                        <a:t>-</a:t>
                      </a:r>
                      <a:r>
                        <a:rPr lang="en-US" altLang="zh-CN" sz="3200" b="1" i="0" u="none" kern="0" baseline="0" dirty="0" smtClean="0">
                          <a:ln/>
                          <a:solidFill>
                            <a:srgbClr val="0000FF"/>
                          </a:solidFill>
                          <a:latin typeface="Times New Roman" pitchFamily="18" charset="0"/>
                          <a:ea typeface="Tahoma" panose="020B0604030504040204" pitchFamily="34" charset="0"/>
                          <a:cs typeface="Times New Roman" pitchFamily="18" charset="0"/>
                        </a:rPr>
                        <a:t>  Vô tư, không bận tâm lo lắng</a:t>
                      </a:r>
                    </a:p>
                    <a:p>
                      <a:pPr algn="just" defTabSz="914400" eaLnBrk="1" fontAlgn="base" latinLnBrk="0" hangingPunct="1">
                        <a:lnSpc>
                          <a:spcPct val="100000"/>
                        </a:lnSpc>
                        <a:spcBef>
                          <a:spcPct val="0"/>
                        </a:spcBef>
                        <a:spcAft>
                          <a:spcPct val="0"/>
                        </a:spcAft>
                        <a:buFontTx/>
                      </a:pPr>
                      <a:endParaRPr lang="en-US" sz="3200" b="1" dirty="0" smtClean="0">
                        <a:solidFill>
                          <a:srgbClr val="0070C0"/>
                        </a:solidFill>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25673181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1944" y="927894"/>
            <a:ext cx="16466344" cy="769441"/>
          </a:xfrm>
          <a:prstGeom prst="rect">
            <a:avLst/>
          </a:prstGeom>
        </p:spPr>
        <p:txBody>
          <a:bodyPr wrap="square">
            <a:spAutoFit/>
          </a:bodyPr>
          <a:lstStyle/>
          <a:p>
            <a:pPr marL="514350" indent="-514350" defTabSz="914251" fontAlgn="auto">
              <a:spcBef>
                <a:spcPts val="0"/>
              </a:spcBef>
              <a:spcAft>
                <a:spcPts val="0"/>
              </a:spcAft>
              <a:defRPr/>
            </a:pPr>
            <a:r>
              <a:rPr lang="en-US" sz="4400" b="1" i="1" kern="0" dirty="0" smtClean="0">
                <a:ln/>
                <a:solidFill>
                  <a:srgbClr val="FC043F"/>
                </a:solidFill>
                <a:latin typeface="Times New Roman" pitchFamily="18" charset="0"/>
                <a:cs typeface="Times New Roman" pitchFamily="18" charset="0"/>
              </a:rPr>
              <a:t>2. </a:t>
            </a:r>
            <a:r>
              <a:rPr lang="en-US" altLang="zh-CN" sz="4400" b="1" i="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Sự</a:t>
            </a:r>
            <a:r>
              <a:rPr lang="en-US" altLang="zh-CN" sz="4400" b="1" i="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4400" b="1" i="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hồi</a:t>
            </a:r>
            <a:r>
              <a:rPr lang="en-US" altLang="zh-CN" sz="4400" b="1" i="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4400" b="1" i="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tưởng</a:t>
            </a:r>
            <a:r>
              <a:rPr lang="en-US" altLang="zh-CN" sz="4400" b="1" i="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4400" b="1" i="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altLang="zh-CN" sz="4400" b="1" i="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4400" b="1" i="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người</a:t>
            </a:r>
            <a:r>
              <a:rPr lang="en-US" altLang="zh-CN" sz="4400" b="1" i="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4400" b="1" i="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mẹ</a:t>
            </a:r>
            <a:r>
              <a:rPr lang="en-US" altLang="zh-CN" sz="4400" b="1" i="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4400" b="1" i="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về</a:t>
            </a:r>
            <a:r>
              <a:rPr lang="en-US" altLang="zh-CN" sz="4400" b="1" i="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4400" b="1" i="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ngày</a:t>
            </a:r>
            <a:r>
              <a:rPr lang="en-US" altLang="zh-CN" sz="4400" b="1" i="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4400" b="1" i="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khai</a:t>
            </a:r>
            <a:r>
              <a:rPr lang="en-US" altLang="zh-CN" sz="4400" b="1" i="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4400" b="1" i="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trường</a:t>
            </a:r>
            <a:r>
              <a:rPr lang="en-US" altLang="zh-CN" sz="4400" b="1" i="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4400" b="1" i="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đầu</a:t>
            </a:r>
            <a:r>
              <a:rPr lang="en-US" altLang="zh-CN" sz="4400" b="1" i="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4400" b="1" i="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tiên</a:t>
            </a:r>
            <a:r>
              <a:rPr lang="en-US" altLang="zh-CN" sz="4400" b="1" i="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4400" b="1" i="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altLang="zh-CN" sz="4400" b="1" i="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4400" b="1" i="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mình</a:t>
            </a:r>
            <a:r>
              <a:rPr lang="en-US" sz="4400" b="1" i="1" kern="0" dirty="0" smtClean="0">
                <a:ln/>
                <a:solidFill>
                  <a:srgbClr val="FF0000"/>
                </a:solidFill>
                <a:latin typeface="Times New Roman" pitchFamily="18" charset="0"/>
                <a:cs typeface="Times New Roman" pitchFamily="18" charset="0"/>
              </a:rPr>
              <a:t>  </a:t>
            </a:r>
            <a:endParaRPr lang="en-US" sz="4400" b="1" i="1" kern="0" dirty="0">
              <a:ln/>
              <a:solidFill>
                <a:srgbClr val="FF0000"/>
              </a:solidFill>
              <a:latin typeface="Times New Roman" pitchFamily="18" charset="0"/>
              <a:cs typeface="Times New Roman" pitchFamily="18" charset="0"/>
            </a:endParaRPr>
          </a:p>
        </p:txBody>
      </p:sp>
      <p:sp>
        <p:nvSpPr>
          <p:cNvPr id="11" name="Cloud Callout 10"/>
          <p:cNvSpPr/>
          <p:nvPr/>
        </p:nvSpPr>
        <p:spPr>
          <a:xfrm rot="21371200" flipH="1">
            <a:off x="2524411" y="2215832"/>
            <a:ext cx="9107011" cy="4966400"/>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i="1" dirty="0" err="1" smtClean="0">
                <a:solidFill>
                  <a:schemeClr val="tx1"/>
                </a:solidFill>
                <a:latin typeface="Times New Roman" pitchFamily="18" charset="0"/>
                <a:cs typeface="Times New Roman" pitchFamily="18" charset="0"/>
              </a:rPr>
              <a:t>Gạch</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chân</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dưới</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những</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từ</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miêu</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tả</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tâm</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trạng</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của</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mẹ</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trong</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ngày</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khai</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trường</a:t>
            </a:r>
            <a:r>
              <a:rPr lang="vi-VN" sz="4000" i="1" dirty="0" smtClean="0">
                <a:solidFill>
                  <a:schemeClr val="tx1"/>
                </a:solidFill>
                <a:latin typeface="Times New Roman" pitchFamily="18" charset="0"/>
                <a:cs typeface="Times New Roman" pitchFamily="18" charset="0"/>
              </a:rPr>
              <a:t> đầu tiên của mình</a:t>
            </a:r>
            <a:r>
              <a:rPr lang="en-US" sz="4000" i="1" dirty="0" smtClean="0">
                <a:solidFill>
                  <a:schemeClr val="tx1"/>
                </a:solidFill>
                <a:latin typeface="Times New Roman" pitchFamily="18" charset="0"/>
                <a:cs typeface="Times New Roman" pitchFamily="18" charset="0"/>
              </a:rPr>
              <a:t>. </a:t>
            </a:r>
            <a:r>
              <a:rPr lang="vi-VN" sz="4000" i="1" dirty="0" smtClean="0">
                <a:solidFill>
                  <a:schemeClr val="tx1"/>
                </a:solidFill>
                <a:latin typeface="Times New Roman" pitchFamily="18" charset="0"/>
                <a:cs typeface="Times New Roman" pitchFamily="18" charset="0"/>
              </a:rPr>
              <a:t>Vì sao người mẹ lại có cảm nhận như thế?</a:t>
            </a:r>
            <a:endParaRPr lang="en-US" sz="4000" dirty="0">
              <a:solidFill>
                <a:schemeClr val="tx1"/>
              </a:solidFill>
              <a:latin typeface="Times New Roman" pitchFamily="18" charset="0"/>
              <a:cs typeface="Times New Roman" pitchFamily="18" charset="0"/>
            </a:endParaRPr>
          </a:p>
        </p:txBody>
      </p:sp>
      <p:pic>
        <p:nvPicPr>
          <p:cNvPr id="5" name="Picture 4" descr="—Pngtree—mom and daughter_749510.png"/>
          <p:cNvPicPr>
            <a:picLocks noChangeAspect="1"/>
          </p:cNvPicPr>
          <p:nvPr/>
        </p:nvPicPr>
        <p:blipFill>
          <a:blip r:embed="rId2"/>
          <a:stretch>
            <a:fillRect/>
          </a:stretch>
        </p:blipFill>
        <p:spPr>
          <a:xfrm flipH="1">
            <a:off x="12199252" y="2756694"/>
            <a:ext cx="4190892" cy="6719094"/>
          </a:xfrm>
          <a:prstGeom prst="rect">
            <a:avLst/>
          </a:prstGeom>
        </p:spPr>
      </p:pic>
      <p:sp>
        <p:nvSpPr>
          <p:cNvPr id="7" name="TextBox 6"/>
          <p:cNvSpPr txBox="1"/>
          <p:nvPr/>
        </p:nvSpPr>
        <p:spPr>
          <a:xfrm>
            <a:off x="540544" y="2423855"/>
            <a:ext cx="11887200" cy="1323439"/>
          </a:xfrm>
          <a:prstGeom prst="rect">
            <a:avLst/>
          </a:prstGeom>
          <a:noFill/>
        </p:spPr>
        <p:txBody>
          <a:bodyPr wrap="square" rtlCol="0">
            <a:spAutoFit/>
          </a:bodyPr>
          <a:lstStyle/>
          <a:p>
            <a:pPr algn="just"/>
            <a:r>
              <a:rPr lang="vi-VN" sz="4000" b="1" i="1" kern="0" dirty="0" smtClean="0">
                <a:ln/>
                <a:latin typeface="Times New Roman" panose="02020603050405020304" pitchFamily="18" charset="0"/>
                <a:ea typeface="Tahoma" panose="020B0604030504040204" pitchFamily="34" charset="0"/>
                <a:cs typeface="Times New Roman" panose="02020603050405020304" pitchFamily="18" charset="0"/>
              </a:rPr>
              <a:t>"Khi cổng trường đóng lại, bà ngoại đứng ngoài cánh cổng như</a:t>
            </a:r>
            <a:r>
              <a:rPr lang="en-US" sz="4000" b="1" i="1" kern="0" dirty="0" smtClean="0">
                <a:ln/>
                <a:latin typeface="Times New Roman" panose="02020603050405020304" pitchFamily="18" charset="0"/>
                <a:ea typeface="Tahoma" panose="020B0604030504040204" pitchFamily="34" charset="0"/>
                <a:cs typeface="Times New Roman" panose="02020603050405020304" pitchFamily="18" charset="0"/>
              </a:rPr>
              <a:t> </a:t>
            </a:r>
            <a:r>
              <a:rPr lang="vi-VN" sz="4000" b="1" i="1" kern="0" dirty="0" smtClean="0">
                <a:ln/>
                <a:latin typeface="Times New Roman" panose="02020603050405020304" pitchFamily="18" charset="0"/>
                <a:ea typeface="Tahoma" panose="020B0604030504040204" pitchFamily="34" charset="0"/>
                <a:cs typeface="Times New Roman" panose="02020603050405020304" pitchFamily="18" charset="0"/>
              </a:rPr>
              <a:t>đứng bên ngoài thế giới mà mẹ bước vào".</a:t>
            </a:r>
            <a:endParaRPr lang="vi-VN" sz="4000" b="1" i="1" kern="0" dirty="0">
              <a:ln/>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p:cNvSpPr txBox="1"/>
          <p:nvPr/>
        </p:nvSpPr>
        <p:spPr>
          <a:xfrm>
            <a:off x="616744" y="4128294"/>
            <a:ext cx="11582400" cy="1261884"/>
          </a:xfrm>
          <a:prstGeom prst="rect">
            <a:avLst/>
          </a:prstGeom>
          <a:noFill/>
        </p:spPr>
        <p:txBody>
          <a:bodyPr wrap="square" rtlCol="0">
            <a:spAutoFit/>
          </a:bodyPr>
          <a:lstStyle/>
          <a:p>
            <a:pPr>
              <a:buFont typeface="Wingdings"/>
              <a:buChar char="à"/>
            </a:pPr>
            <a:r>
              <a:rPr lang="en-US" sz="3800" b="1" kern="0" dirty="0"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T</a:t>
            </a:r>
            <a:r>
              <a:rPr lang="vi-VN" sz="3800" b="1" kern="0" dirty="0"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hế giới mà mẹ bước vào là thế giới</a:t>
            </a:r>
            <a:r>
              <a:rPr lang="en-US" sz="3800" b="1" kern="0" dirty="0"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 </a:t>
            </a:r>
            <a:r>
              <a:rPr lang="vi-VN" sz="3800" b="1" kern="0" dirty="0"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hoàn toàn mới</a:t>
            </a:r>
            <a:r>
              <a:rPr lang="en-US" sz="3800" b="1" kern="0" dirty="0"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tiếp</a:t>
            </a:r>
            <a:r>
              <a:rPr lang="en-US" sz="3800" b="1" kern="0" dirty="0"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nhận</a:t>
            </a:r>
            <a:r>
              <a:rPr lang="en-US" sz="3800" b="1" kern="0" dirty="0"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3800" b="1" kern="0" dirty="0"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điều</a:t>
            </a:r>
            <a:r>
              <a:rPr lang="en-US" sz="3800" b="1" kern="0" dirty="0"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mới</a:t>
            </a:r>
            <a:r>
              <a:rPr lang="en-US" sz="3800" b="1" kern="0" dirty="0"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cảm</a:t>
            </a:r>
            <a:r>
              <a:rPr lang="en-US" sz="3800" b="1" kern="0" dirty="0"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nhận</a:t>
            </a:r>
            <a:r>
              <a:rPr lang="en-US" sz="3800" b="1" kern="0" dirty="0"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mới</a:t>
            </a:r>
            <a:r>
              <a:rPr lang="en-US" sz="3800" b="1" kern="0" dirty="0"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a:t>
            </a:r>
            <a:r>
              <a:rPr lang="vi-VN" sz="3800" b="1" kern="0" dirty="0"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rPr>
              <a:t> </a:t>
            </a:r>
            <a:endParaRPr lang="en-US" sz="3800" b="1" kern="0" dirty="0" smtClean="0">
              <a:ln/>
              <a:solidFill>
                <a:srgbClr val="0099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p:cNvSpPr txBox="1"/>
          <p:nvPr/>
        </p:nvSpPr>
        <p:spPr>
          <a:xfrm>
            <a:off x="616744" y="5880894"/>
            <a:ext cx="11582400" cy="1261884"/>
          </a:xfrm>
          <a:prstGeom prst="rect">
            <a:avLst/>
          </a:prstGeom>
          <a:noFill/>
        </p:spPr>
        <p:txBody>
          <a:bodyPr wrap="square" rtlCol="0">
            <a:spAutoFit/>
          </a:bodyPr>
          <a:lstStyle/>
          <a:p>
            <a:r>
              <a:rPr lang="en-US" sz="3800" b="1" kern="0" dirty="0"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Ấ</a:t>
            </a:r>
            <a:r>
              <a:rPr lang="vi-VN" sz="3800" b="1" kern="0" dirty="0"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n tượng </a:t>
            </a:r>
            <a:r>
              <a:rPr lang="en-US" sz="3800" b="1" kern="0" dirty="0" err="1"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sâu</a:t>
            </a:r>
            <a:r>
              <a:rPr lang="en-US" sz="3800" b="1" kern="0" dirty="0"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đậm</a:t>
            </a:r>
            <a:r>
              <a:rPr lang="en-US" sz="3800" b="1" kern="0" dirty="0"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nôn</a:t>
            </a:r>
            <a:r>
              <a:rPr lang="en-US" sz="3800" b="1" kern="0" dirty="0"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nao</a:t>
            </a:r>
            <a:r>
              <a:rPr lang="en-US" sz="3800" b="1" kern="0" dirty="0"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hồi</a:t>
            </a:r>
            <a:r>
              <a:rPr lang="en-US" sz="3800" b="1" kern="0" dirty="0"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hộp</a:t>
            </a:r>
            <a:r>
              <a:rPr lang="en-US" sz="3800" b="1" kern="0" dirty="0"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chơi</a:t>
            </a:r>
            <a:r>
              <a:rPr lang="en-US" sz="3800" b="1" kern="0" dirty="0"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vơi</a:t>
            </a:r>
            <a:r>
              <a:rPr lang="en-US" sz="3800" b="1" kern="0" dirty="0"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hốt</a:t>
            </a:r>
            <a:r>
              <a:rPr lang="en-US" sz="3800" b="1" kern="0" dirty="0"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 </a:t>
            </a:r>
            <a:r>
              <a:rPr lang="en-US" sz="3800" b="1" kern="0" dirty="0" err="1"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hoảng</a:t>
            </a:r>
            <a:r>
              <a:rPr lang="en-US" sz="3800" b="1" kern="0" dirty="0" smtClean="0">
                <a:ln/>
                <a:solidFill>
                  <a:srgbClr val="FF0066"/>
                </a:solidFill>
                <a:latin typeface="Times New Roman" panose="02020603050405020304" pitchFamily="18" charset="0"/>
                <a:ea typeface="Tahoma" panose="020B0604030504040204" pitchFamily="34" charset="0"/>
                <a:cs typeface="Times New Roman" panose="02020603050405020304" pitchFamily="18" charset="0"/>
              </a:rPr>
              <a:t>)</a:t>
            </a:r>
            <a:endParaRPr lang="vi-VN" sz="3800" b="1" i="1" kern="0" dirty="0">
              <a:ln/>
              <a:solidFill>
                <a:srgbClr val="FF0066"/>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42"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1000"/>
                                        <p:tgtEl>
                                          <p:spTgt spid="12">
                                            <p:txEl>
                                              <p:pRg st="0" end="0"/>
                                            </p:txEl>
                                          </p:spTgt>
                                        </p:tgtEl>
                                      </p:cBhvr>
                                    </p:animEffect>
                                    <p:anim calcmode="lin" valueType="num">
                                      <p:cBhvr>
                                        <p:cTn id="36"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004094"/>
            <a:ext cx="16466344" cy="830997"/>
          </a:xfrm>
          <a:prstGeom prst="rect">
            <a:avLst/>
          </a:prstGeom>
        </p:spPr>
        <p:txBody>
          <a:bodyPr wrap="square">
            <a:spAutoFit/>
          </a:bodyPr>
          <a:lstStyle/>
          <a:p>
            <a:pPr marL="514350" indent="-514350" defTabSz="914251" fontAlgn="auto">
              <a:spcBef>
                <a:spcPts val="0"/>
              </a:spcBef>
              <a:spcAft>
                <a:spcPts val="0"/>
              </a:spcAft>
              <a:defRPr/>
            </a:pPr>
            <a:r>
              <a:rPr lang="en-US" sz="4800" b="1" i="1" kern="0" dirty="0" smtClean="0">
                <a:ln/>
                <a:solidFill>
                  <a:srgbClr val="FC043F"/>
                </a:solidFill>
                <a:latin typeface="Times New Roman" pitchFamily="18" charset="0"/>
                <a:cs typeface="Times New Roman" pitchFamily="18" charset="0"/>
              </a:rPr>
              <a:t>3. </a:t>
            </a:r>
            <a:r>
              <a:rPr lang="en-US" sz="4800" b="1" i="1" dirty="0" err="1" smtClean="0">
                <a:solidFill>
                  <a:srgbClr val="FF0066"/>
                </a:solidFill>
                <a:latin typeface="Times New Roman" pitchFamily="18" charset="0"/>
                <a:cs typeface="Times New Roman" pitchFamily="18" charset="0"/>
              </a:rPr>
              <a:t>Vai</a:t>
            </a:r>
            <a:r>
              <a:rPr lang="en-US" sz="4800" b="1" i="1" dirty="0" smtClean="0">
                <a:solidFill>
                  <a:srgbClr val="FF0066"/>
                </a:solidFill>
                <a:latin typeface="Times New Roman" pitchFamily="18" charset="0"/>
                <a:cs typeface="Times New Roman" pitchFamily="18" charset="0"/>
              </a:rPr>
              <a:t> </a:t>
            </a:r>
            <a:r>
              <a:rPr lang="en-US" sz="4800" b="1" i="1" dirty="0" err="1" smtClean="0">
                <a:solidFill>
                  <a:srgbClr val="FF0066"/>
                </a:solidFill>
                <a:latin typeface="Times New Roman" pitchFamily="18" charset="0"/>
                <a:cs typeface="Times New Roman" pitchFamily="18" charset="0"/>
              </a:rPr>
              <a:t>trò</a:t>
            </a:r>
            <a:r>
              <a:rPr lang="en-US" sz="4800" b="1" i="1" dirty="0" smtClean="0">
                <a:solidFill>
                  <a:srgbClr val="FF0066"/>
                </a:solidFill>
                <a:latin typeface="Times New Roman" pitchFamily="18" charset="0"/>
                <a:cs typeface="Times New Roman" pitchFamily="18" charset="0"/>
              </a:rPr>
              <a:t> </a:t>
            </a:r>
            <a:r>
              <a:rPr lang="en-US" sz="4800" b="1" i="1" dirty="0" err="1" smtClean="0">
                <a:solidFill>
                  <a:srgbClr val="FF0066"/>
                </a:solidFill>
                <a:latin typeface="Times New Roman" pitchFamily="18" charset="0"/>
                <a:cs typeface="Times New Roman" pitchFamily="18" charset="0"/>
              </a:rPr>
              <a:t>của</a:t>
            </a:r>
            <a:r>
              <a:rPr lang="en-US" sz="4800" b="1" i="1" dirty="0" smtClean="0">
                <a:solidFill>
                  <a:srgbClr val="FF0066"/>
                </a:solidFill>
                <a:latin typeface="Times New Roman" pitchFamily="18" charset="0"/>
                <a:cs typeface="Times New Roman" pitchFamily="18" charset="0"/>
              </a:rPr>
              <a:t> </a:t>
            </a:r>
            <a:r>
              <a:rPr lang="en-US" sz="4800" b="1" i="1" dirty="0" err="1" smtClean="0">
                <a:solidFill>
                  <a:srgbClr val="FF0066"/>
                </a:solidFill>
                <a:latin typeface="Times New Roman" pitchFamily="18" charset="0"/>
                <a:cs typeface="Times New Roman" pitchFamily="18" charset="0"/>
              </a:rPr>
              <a:t>nhà</a:t>
            </a:r>
            <a:r>
              <a:rPr lang="en-US" sz="4800" b="1" i="1" dirty="0" smtClean="0">
                <a:solidFill>
                  <a:srgbClr val="FF0066"/>
                </a:solidFill>
                <a:latin typeface="Times New Roman" pitchFamily="18" charset="0"/>
                <a:cs typeface="Times New Roman" pitchFamily="18" charset="0"/>
              </a:rPr>
              <a:t> </a:t>
            </a:r>
            <a:r>
              <a:rPr lang="en-US" sz="4800" b="1" i="1" dirty="0" err="1" smtClean="0">
                <a:solidFill>
                  <a:srgbClr val="FF0066"/>
                </a:solidFill>
                <a:latin typeface="Times New Roman" pitchFamily="18" charset="0"/>
                <a:cs typeface="Times New Roman" pitchFamily="18" charset="0"/>
              </a:rPr>
              <a:t>trường</a:t>
            </a:r>
            <a:r>
              <a:rPr lang="en-US" sz="4800" b="1" i="1" dirty="0" smtClean="0">
                <a:solidFill>
                  <a:srgbClr val="FF0066"/>
                </a:solidFill>
                <a:latin typeface="Times New Roman" pitchFamily="18" charset="0"/>
                <a:cs typeface="Times New Roman" pitchFamily="18" charset="0"/>
              </a:rPr>
              <a:t> </a:t>
            </a:r>
            <a:r>
              <a:rPr lang="en-US" sz="4800" b="1" i="1" dirty="0" err="1" smtClean="0">
                <a:solidFill>
                  <a:srgbClr val="FF0066"/>
                </a:solidFill>
                <a:latin typeface="Times New Roman" pitchFamily="18" charset="0"/>
                <a:cs typeface="Times New Roman" pitchFamily="18" charset="0"/>
              </a:rPr>
              <a:t>đối</a:t>
            </a:r>
            <a:r>
              <a:rPr lang="en-US" sz="4800" b="1" i="1" dirty="0" smtClean="0">
                <a:solidFill>
                  <a:srgbClr val="FF0066"/>
                </a:solidFill>
                <a:latin typeface="Times New Roman" pitchFamily="18" charset="0"/>
                <a:cs typeface="Times New Roman" pitchFamily="18" charset="0"/>
              </a:rPr>
              <a:t> </a:t>
            </a:r>
            <a:r>
              <a:rPr lang="en-US" sz="4800" b="1" i="1" dirty="0" err="1" smtClean="0">
                <a:solidFill>
                  <a:srgbClr val="FF0066"/>
                </a:solidFill>
                <a:latin typeface="Times New Roman" pitchFamily="18" charset="0"/>
                <a:cs typeface="Times New Roman" pitchFamily="18" charset="0"/>
              </a:rPr>
              <a:t>với</a:t>
            </a:r>
            <a:r>
              <a:rPr lang="en-US" sz="4800" b="1" i="1" dirty="0" smtClean="0">
                <a:solidFill>
                  <a:srgbClr val="FF0066"/>
                </a:solidFill>
                <a:latin typeface="Times New Roman" pitchFamily="18" charset="0"/>
                <a:cs typeface="Times New Roman" pitchFamily="18" charset="0"/>
              </a:rPr>
              <a:t> </a:t>
            </a:r>
            <a:r>
              <a:rPr lang="en-US" sz="4800" b="1" i="1" dirty="0" err="1" smtClean="0">
                <a:solidFill>
                  <a:srgbClr val="FF0066"/>
                </a:solidFill>
                <a:latin typeface="Times New Roman" pitchFamily="18" charset="0"/>
                <a:cs typeface="Times New Roman" pitchFamily="18" charset="0"/>
              </a:rPr>
              <a:t>thế</a:t>
            </a:r>
            <a:r>
              <a:rPr lang="en-US" sz="4800" b="1" i="1" dirty="0" smtClean="0">
                <a:solidFill>
                  <a:srgbClr val="FF0066"/>
                </a:solidFill>
                <a:latin typeface="Times New Roman" pitchFamily="18" charset="0"/>
                <a:cs typeface="Times New Roman" pitchFamily="18" charset="0"/>
              </a:rPr>
              <a:t> </a:t>
            </a:r>
            <a:r>
              <a:rPr lang="en-US" sz="4800" b="1" i="1" dirty="0" err="1" smtClean="0">
                <a:solidFill>
                  <a:srgbClr val="FF0066"/>
                </a:solidFill>
                <a:latin typeface="Times New Roman" pitchFamily="18" charset="0"/>
                <a:cs typeface="Times New Roman" pitchFamily="18" charset="0"/>
              </a:rPr>
              <a:t>hệ</a:t>
            </a:r>
            <a:r>
              <a:rPr lang="en-US" sz="4800" b="1" i="1" dirty="0" smtClean="0">
                <a:solidFill>
                  <a:srgbClr val="FF0066"/>
                </a:solidFill>
                <a:latin typeface="Times New Roman" pitchFamily="18" charset="0"/>
                <a:cs typeface="Times New Roman" pitchFamily="18" charset="0"/>
              </a:rPr>
              <a:t> </a:t>
            </a:r>
            <a:r>
              <a:rPr lang="en-US" sz="4800" b="1" i="1" dirty="0" err="1" smtClean="0">
                <a:solidFill>
                  <a:srgbClr val="FF0066"/>
                </a:solidFill>
                <a:latin typeface="Times New Roman" pitchFamily="18" charset="0"/>
                <a:cs typeface="Times New Roman" pitchFamily="18" charset="0"/>
              </a:rPr>
              <a:t>trẻ</a:t>
            </a:r>
            <a:r>
              <a:rPr lang="en-US" sz="4800" b="1" i="1" dirty="0" smtClean="0">
                <a:solidFill>
                  <a:srgbClr val="FF0066"/>
                </a:solidFill>
                <a:latin typeface="Times New Roman" pitchFamily="18" charset="0"/>
                <a:cs typeface="Times New Roman" pitchFamily="18" charset="0"/>
              </a:rPr>
              <a:t>:</a:t>
            </a:r>
            <a:r>
              <a:rPr lang="en-US" sz="4800" b="1" i="1" kern="0" dirty="0" smtClean="0">
                <a:ln/>
                <a:solidFill>
                  <a:srgbClr val="FC043F"/>
                </a:solidFill>
                <a:latin typeface="Times New Roman" pitchFamily="18" charset="0"/>
                <a:cs typeface="Times New Roman" pitchFamily="18" charset="0"/>
              </a:rPr>
              <a:t> </a:t>
            </a:r>
            <a:endParaRPr lang="en-US" sz="4800" b="1" i="1" kern="0" dirty="0">
              <a:ln/>
              <a:solidFill>
                <a:srgbClr val="FF0000"/>
              </a:solidFill>
              <a:latin typeface="Times New Roman" pitchFamily="18" charset="0"/>
              <a:cs typeface="Times New Roman" pitchFamily="18" charset="0"/>
            </a:endParaRPr>
          </a:p>
        </p:txBody>
      </p:sp>
      <p:pic>
        <p:nvPicPr>
          <p:cNvPr id="10" name="Picture 9" descr="—Pngtree—back to school children_2985219.png"/>
          <p:cNvPicPr>
            <a:picLocks noChangeAspect="1"/>
          </p:cNvPicPr>
          <p:nvPr/>
        </p:nvPicPr>
        <p:blipFill>
          <a:blip r:embed="rId2"/>
          <a:stretch>
            <a:fillRect/>
          </a:stretch>
        </p:blipFill>
        <p:spPr>
          <a:xfrm>
            <a:off x="311944" y="2375694"/>
            <a:ext cx="10058400" cy="6719094"/>
          </a:xfrm>
          <a:prstGeom prst="rect">
            <a:avLst/>
          </a:prstGeom>
        </p:spPr>
      </p:pic>
      <p:sp>
        <p:nvSpPr>
          <p:cNvPr id="13" name="Cloud Callout 12"/>
          <p:cNvSpPr/>
          <p:nvPr/>
        </p:nvSpPr>
        <p:spPr>
          <a:xfrm>
            <a:off x="10675144" y="2299494"/>
            <a:ext cx="5791200" cy="464820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b="1" i="1" dirty="0" smtClean="0">
                <a:solidFill>
                  <a:srgbClr val="009900"/>
                </a:solidFill>
                <a:latin typeface="Times New Roman" pitchFamily="18" charset="0"/>
                <a:cs typeface="Times New Roman" pitchFamily="18" charset="0"/>
              </a:rPr>
              <a:t>Theo </a:t>
            </a:r>
            <a:r>
              <a:rPr lang="en-US" sz="3600" b="1" i="1" dirty="0" err="1" smtClean="0">
                <a:solidFill>
                  <a:srgbClr val="009900"/>
                </a:solidFill>
                <a:latin typeface="Times New Roman" pitchFamily="18" charset="0"/>
                <a:cs typeface="Times New Roman" pitchFamily="18" charset="0"/>
              </a:rPr>
              <a:t>em</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nhà</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trường</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có</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vai</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trò</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như</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thế</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nào</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đối</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với</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các</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em</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nói</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riêng</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thế</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hệ</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trẻ</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nói</a:t>
            </a:r>
            <a:r>
              <a:rPr lang="en-US" sz="3600" b="1" i="1" dirty="0" smtClean="0">
                <a:solidFill>
                  <a:srgbClr val="009900"/>
                </a:solidFill>
                <a:latin typeface="Times New Roman" pitchFamily="18" charset="0"/>
                <a:cs typeface="Times New Roman" pitchFamily="18" charset="0"/>
              </a:rPr>
              <a:t> </a:t>
            </a:r>
            <a:r>
              <a:rPr lang="en-US" sz="3600" b="1" i="1" dirty="0" err="1" smtClean="0">
                <a:solidFill>
                  <a:srgbClr val="009900"/>
                </a:solidFill>
                <a:latin typeface="Times New Roman" pitchFamily="18" charset="0"/>
                <a:cs typeface="Times New Roman" pitchFamily="18" charset="0"/>
              </a:rPr>
              <a:t>chung</a:t>
            </a:r>
            <a:r>
              <a:rPr lang="en-US" sz="3600" b="1" i="1" dirty="0" smtClean="0">
                <a:solidFill>
                  <a:srgbClr val="009900"/>
                </a:solidFill>
                <a:latin typeface="Times New Roman" pitchFamily="18" charset="0"/>
                <a:cs typeface="Times New Roman" pitchFamily="18" charset="0"/>
              </a:rPr>
              <a:t>?</a:t>
            </a:r>
            <a:endParaRPr lang="en-US" sz="3200" dirty="0">
              <a:solidFill>
                <a:srgbClr val="009900"/>
              </a:solidFill>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036" y="1381244"/>
            <a:ext cx="15629708" cy="2123658"/>
          </a:xfrm>
          <a:prstGeom prst="rect">
            <a:avLst/>
          </a:prstGeom>
          <a:noFill/>
        </p:spPr>
        <p:txBody>
          <a:bodyPr wrap="square" rtlCol="0">
            <a:spAutoFit/>
          </a:bodyPr>
          <a:lstStyle/>
          <a:p>
            <a:pPr algn="just"/>
            <a:r>
              <a:rPr lang="vi-VN" sz="4400" b="1" dirty="0" smtClean="0">
                <a:solidFill>
                  <a:srgbClr val="FF0000"/>
                </a:solidFill>
                <a:latin typeface="Times New Roman" panose="02020603050405020304" pitchFamily="18" charset="0"/>
                <a:cs typeface="Times New Roman" panose="02020603050405020304" pitchFamily="18" charset="0"/>
              </a:rPr>
              <a:t>-</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i="1" dirty="0" smtClean="0">
                <a:solidFill>
                  <a:srgbClr val="FF0000"/>
                </a:solidFill>
                <a:latin typeface="Times New Roman" panose="02020603050405020304" pitchFamily="18" charset="0"/>
                <a:cs typeface="Times New Roman" panose="02020603050405020304" pitchFamily="18" charset="0"/>
              </a:rPr>
              <a:t>“</a:t>
            </a:r>
            <a:r>
              <a:rPr lang="vi-VN" sz="4400" b="1" i="1" dirty="0" smtClean="0">
                <a:solidFill>
                  <a:srgbClr val="FF0000"/>
                </a:solidFill>
                <a:latin typeface="Times New Roman" panose="02020603050405020304" pitchFamily="18" charset="0"/>
                <a:cs typeface="Times New Roman" panose="02020603050405020304" pitchFamily="18" charset="0"/>
              </a:rPr>
              <a:t>Ai </a:t>
            </a:r>
            <a:r>
              <a:rPr lang="vi-VN" sz="4400" b="1" i="1" dirty="0">
                <a:solidFill>
                  <a:srgbClr val="FF0000"/>
                </a:solidFill>
                <a:latin typeface="Times New Roman" panose="02020603050405020304" pitchFamily="18" charset="0"/>
                <a:cs typeface="Times New Roman" panose="02020603050405020304" pitchFamily="18" charset="0"/>
              </a:rPr>
              <a:t>cũng biết rằng mỗi sai lầm trong giáo dục sẽ ảnh hưởng đến cả một thế hệ mai sau, và sai lầm một li có thể đưa thế hệ ấy đi chệch cả hàng dặm sau này.</a:t>
            </a:r>
            <a:r>
              <a:rPr lang="en-US" sz="4400" b="1" i="1" dirty="0" smtClean="0">
                <a:solidFill>
                  <a:srgbClr val="FF0000"/>
                </a:solidFill>
                <a:latin typeface="Times New Roman" panose="02020603050405020304" pitchFamily="18" charset="0"/>
                <a:cs typeface="Times New Roman" panose="02020603050405020304" pitchFamily="18" charset="0"/>
              </a:rPr>
              <a:t>”</a:t>
            </a:r>
            <a:endParaRPr lang="en-US" sz="4800" b="1" i="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59543" y="4071581"/>
            <a:ext cx="8991601" cy="1323439"/>
          </a:xfrm>
          <a:prstGeom prst="rect">
            <a:avLst/>
          </a:prstGeom>
          <a:noFill/>
        </p:spPr>
        <p:txBody>
          <a:bodyPr wrap="square" rtlCol="0">
            <a:spAutoFit/>
          </a:bodyPr>
          <a:lstStyle/>
          <a:p>
            <a:pPr marL="457200" indent="-457200" algn="just">
              <a:buFont typeface="Wingdings 3"/>
              <a:buChar char="&quot;"/>
            </a:pPr>
            <a:r>
              <a:rPr lang="en-US" sz="40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3"/>
              </a:rPr>
              <a:t>Lời</a:t>
            </a:r>
            <a:r>
              <a:rPr lang="en-US" sz="40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3"/>
              </a:rPr>
              <a:t> </a:t>
            </a:r>
            <a:r>
              <a:rPr lang="vi-VN" sz="40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khẳng </a:t>
            </a:r>
            <a:r>
              <a:rPr lang="vi-VN" sz="40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định v</a:t>
            </a:r>
            <a:r>
              <a:rPr lang="en-US" sz="40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ề </a:t>
            </a:r>
            <a:r>
              <a:rPr lang="vi-VN" sz="40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tầm quan</a:t>
            </a:r>
            <a:r>
              <a:rPr lang="en-US" sz="40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vi-VN" sz="40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trọng của nhà trường đối với thế hệ trẻ. </a:t>
            </a:r>
            <a:endParaRPr lang="en-US" sz="4400" b="1" dirty="0">
              <a:solidFill>
                <a:srgbClr val="00B05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9543" y="5923102"/>
            <a:ext cx="8991601" cy="1938992"/>
          </a:xfrm>
          <a:prstGeom prst="rect">
            <a:avLst/>
          </a:prstGeom>
          <a:noFill/>
        </p:spPr>
        <p:txBody>
          <a:bodyPr wrap="square" rtlCol="0">
            <a:spAutoFit/>
          </a:bodyPr>
          <a:lstStyle/>
          <a:p>
            <a:pPr marL="457200" indent="-457200" algn="just">
              <a:buFont typeface="Wingdings 3"/>
              <a:buChar char="&quot;"/>
            </a:pPr>
            <a:r>
              <a:rPr lang="vi-VN" sz="40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Giáo </a:t>
            </a:r>
            <a:r>
              <a:rPr lang="vi-VN" sz="40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dục là một con đường dài đòi</a:t>
            </a:r>
            <a:r>
              <a:rPr lang="en-US" sz="40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vi-VN" sz="40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hỏi sự cẩn trọng, chăm chút từ những bước đi </a:t>
            </a:r>
            <a:r>
              <a:rPr lang="vi-VN" sz="40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đ</a:t>
            </a:r>
            <a:r>
              <a:rPr lang="en-US" sz="40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ầ</a:t>
            </a:r>
            <a:r>
              <a:rPr lang="vi-VN" sz="40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u </a:t>
            </a:r>
            <a:r>
              <a:rPr lang="vi-VN" sz="40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tiên</a:t>
            </a:r>
            <a:r>
              <a:rPr lang="vi-VN" sz="40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endParaRPr lang="en-US" sz="4400" b="1" dirty="0">
              <a:solidFill>
                <a:srgbClr val="00B050"/>
              </a:solidFill>
              <a:latin typeface="Times New Roman" panose="02020603050405020304" pitchFamily="18" charset="0"/>
              <a:cs typeface="Times New Roman" panose="02020603050405020304" pitchFamily="18" charset="0"/>
            </a:endParaRPr>
          </a:p>
        </p:txBody>
      </p:sp>
      <p:pic>
        <p:nvPicPr>
          <p:cNvPr id="5" name="Picture 4" descr="—Pngtree—children attending school_3553839.png"/>
          <p:cNvPicPr>
            <a:picLocks noChangeAspect="1"/>
          </p:cNvPicPr>
          <p:nvPr/>
        </p:nvPicPr>
        <p:blipFill>
          <a:blip r:embed="rId2"/>
          <a:stretch>
            <a:fillRect/>
          </a:stretch>
        </p:blipFill>
        <p:spPr>
          <a:xfrm>
            <a:off x="10890256" y="4204495"/>
            <a:ext cx="5271294" cy="5271294"/>
          </a:xfrm>
          <a:prstGeom prst="rect">
            <a:avLst/>
          </a:prstGeom>
        </p:spPr>
      </p:pic>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ngtree—graduate student school college students_3809319.png"/>
          <p:cNvPicPr>
            <a:picLocks noChangeAspect="1"/>
          </p:cNvPicPr>
          <p:nvPr/>
        </p:nvPicPr>
        <p:blipFill>
          <a:blip r:embed="rId2"/>
          <a:srcRect b="5333"/>
          <a:stretch>
            <a:fillRect/>
          </a:stretch>
        </p:blipFill>
        <p:spPr>
          <a:xfrm>
            <a:off x="10827544" y="3518694"/>
            <a:ext cx="5715007" cy="5410200"/>
          </a:xfrm>
          <a:prstGeom prst="rect">
            <a:avLst/>
          </a:prstGeom>
        </p:spPr>
      </p:pic>
      <p:sp>
        <p:nvSpPr>
          <p:cNvPr id="7" name="TextBox 6"/>
          <p:cNvSpPr txBox="1"/>
          <p:nvPr/>
        </p:nvSpPr>
        <p:spPr>
          <a:xfrm>
            <a:off x="388144" y="1537494"/>
            <a:ext cx="16229036" cy="830997"/>
          </a:xfrm>
          <a:prstGeom prst="rect">
            <a:avLst/>
          </a:prstGeom>
          <a:noFill/>
        </p:spPr>
        <p:txBody>
          <a:bodyPr wrap="square" rtlCol="0">
            <a:spAutoFit/>
          </a:bodyPr>
          <a:lstStyle/>
          <a:p>
            <a:pPr marL="457200" indent="-457200"/>
            <a:r>
              <a:rPr lang="en-US" sz="4800" b="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4800" b="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mẹ</a:t>
            </a:r>
            <a:r>
              <a:rPr lang="en-US" sz="4800" b="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kern="0" dirty="0" err="1"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rất</a:t>
            </a:r>
            <a:r>
              <a:rPr lang="en-US" sz="4800" b="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vi-VN" sz="4800" b="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trân </a:t>
            </a:r>
            <a:r>
              <a:rPr lang="vi-VN" sz="4800" b="1"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trọng </a:t>
            </a:r>
            <a:r>
              <a:rPr lang="vi-VN" sz="4800" b="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ngày </a:t>
            </a:r>
            <a:r>
              <a:rPr lang="vi-VN" sz="4800" b="1"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khai trường đầu tiên của </a:t>
            </a:r>
            <a:r>
              <a:rPr lang="vi-VN" sz="4800" b="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con</a:t>
            </a:r>
            <a:endParaRPr lang="en-US" sz="4800" b="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p:cNvSpPr txBox="1"/>
          <p:nvPr/>
        </p:nvSpPr>
        <p:spPr>
          <a:xfrm>
            <a:off x="616744" y="3290094"/>
            <a:ext cx="11049000" cy="1446550"/>
          </a:xfrm>
          <a:prstGeom prst="rect">
            <a:avLst/>
          </a:prstGeom>
          <a:noFill/>
        </p:spPr>
        <p:txBody>
          <a:bodyPr wrap="square" rtlCol="0">
            <a:spAutoFit/>
          </a:bodyPr>
          <a:lstStyle/>
          <a:p>
            <a:pPr marL="457200" indent="-457200" algn="just">
              <a:buFont typeface="Wingdings"/>
              <a:buChar char="à"/>
            </a:pP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Sự</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ý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thức</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về</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vai</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trò</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của</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học</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tập</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đối</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với</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sự</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hình</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thành</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và</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phát</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triển</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nhân</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cách</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của</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con</a:t>
            </a:r>
            <a:endParaRPr lang="en-US" sz="4800" b="1" dirty="0">
              <a:solidFill>
                <a:srgbClr val="00B05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16744" y="5423694"/>
            <a:ext cx="9220200" cy="2800767"/>
          </a:xfrm>
          <a:prstGeom prst="rect">
            <a:avLst/>
          </a:prstGeom>
          <a:noFill/>
        </p:spPr>
        <p:txBody>
          <a:bodyPr wrap="square" rtlCol="0">
            <a:spAutoFit/>
          </a:bodyPr>
          <a:lstStyle/>
          <a:p>
            <a:pPr marL="457200" indent="-457200" algn="just">
              <a:buFont typeface="Wingdings"/>
              <a:buChar char="à"/>
            </a:pP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Người</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mẹ</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muốn</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i="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a:t>
            </a:r>
            <a:r>
              <a:rPr lang="en-US" sz="4400" b="1" i="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nhẹ</a:t>
            </a:r>
            <a:r>
              <a:rPr lang="en-US" sz="4400" b="1" i="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i="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nhàng</a:t>
            </a:r>
            <a:r>
              <a:rPr lang="en-US" sz="4400" b="1" i="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i="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cẩn</a:t>
            </a:r>
            <a:r>
              <a:rPr lang="en-US" sz="4400" b="1" i="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i="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thận</a:t>
            </a:r>
            <a:r>
              <a:rPr lang="en-US" sz="4400" b="1" i="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i="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và</a:t>
            </a:r>
            <a:r>
              <a:rPr lang="en-US" sz="4400" b="1" i="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i="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tự</a:t>
            </a:r>
            <a:r>
              <a:rPr lang="en-US" sz="4400" b="1" i="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i="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nhiên</a:t>
            </a:r>
            <a:r>
              <a:rPr lang="en-US" sz="4400" b="1" i="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i="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ghi</a:t>
            </a:r>
            <a:r>
              <a:rPr lang="en-US" sz="4400" b="1" i="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i="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vào</a:t>
            </a:r>
            <a:r>
              <a:rPr lang="en-US" sz="4400" b="1" i="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i="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lòng</a:t>
            </a:r>
            <a:r>
              <a:rPr lang="en-US" sz="4400" b="1" i="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con”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buổi</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khai</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trường</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đầu</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tiên</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giản</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dị</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mà</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lớn</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4400" b="1"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lao</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4">
            <a:extLst>
              <a:ext uri="{FF2B5EF4-FFF2-40B4-BE49-F238E27FC236}">
                <a16:creationId xmlns:a16="http://schemas.microsoft.com/office/drawing/2014/main" xmlns="" id="{C222FBF7-B403-415C-A64B-E98F05EB3247}"/>
              </a:ext>
            </a:extLst>
          </p:cNvPr>
          <p:cNvPicPr>
            <a:picLocks noChangeAspect="1"/>
          </p:cNvPicPr>
          <p:nvPr>
            <p:custDataLst>
              <p:tags r:id="rId1"/>
            </p:custDataLst>
          </p:nvPr>
        </p:nvPicPr>
        <p:blipFill>
          <a:blip r:embed="rId3">
            <a:extLst>
              <a:ext uri="{28A0092B-C50C-407E-A947-70E740481C1C}">
                <a14:useLocalDpi xmlns="" xmlns:a14="http://schemas.microsoft.com/office/drawing/2010/main" val="0"/>
              </a:ext>
            </a:extLst>
          </a:blip>
          <a:stretch>
            <a:fillRect/>
          </a:stretch>
        </p:blipFill>
        <p:spPr>
          <a:xfrm>
            <a:off x="388144" y="4446471"/>
            <a:ext cx="7391400" cy="5029317"/>
          </a:xfrm>
          <a:prstGeom prst="rect">
            <a:avLst/>
          </a:prstGeom>
        </p:spPr>
      </p:pic>
      <p:sp>
        <p:nvSpPr>
          <p:cNvPr id="7" name="TextBox 6"/>
          <p:cNvSpPr txBox="1"/>
          <p:nvPr/>
        </p:nvSpPr>
        <p:spPr>
          <a:xfrm>
            <a:off x="0" y="962898"/>
            <a:ext cx="16057784" cy="1107996"/>
          </a:xfrm>
          <a:prstGeom prst="rect">
            <a:avLst/>
          </a:prstGeom>
          <a:noFill/>
        </p:spPr>
        <p:txBody>
          <a:bodyPr wrap="square" rtlCol="0">
            <a:spAutoFit/>
          </a:bodyPr>
          <a:lstStyle/>
          <a:p>
            <a:pPr algn="ctr"/>
            <a:r>
              <a:rPr lang="en-US" sz="6600" b="1" dirty="0" err="1" smtClean="0">
                <a:solidFill>
                  <a:srgbClr val="FF0000"/>
                </a:solidFill>
                <a:latin typeface="Times New Roman" pitchFamily="18" charset="0"/>
                <a:cs typeface="Times New Roman" pitchFamily="18" charset="0"/>
              </a:rPr>
              <a:t>Thảo</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luận</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nhóm</a:t>
            </a:r>
            <a:endParaRPr lang="vi-VN" sz="6600" b="1" dirty="0">
              <a:solidFill>
                <a:srgbClr val="FF0000"/>
              </a:solidFill>
              <a:latin typeface="Times New Roman" pitchFamily="18" charset="0"/>
              <a:cs typeface="Times New Roman" pitchFamily="18" charset="0"/>
            </a:endParaRPr>
          </a:p>
        </p:txBody>
      </p:sp>
      <p:sp>
        <p:nvSpPr>
          <p:cNvPr id="8" name="TextBox 7"/>
          <p:cNvSpPr txBox="1"/>
          <p:nvPr/>
        </p:nvSpPr>
        <p:spPr>
          <a:xfrm>
            <a:off x="1378744" y="2223294"/>
            <a:ext cx="14408944" cy="1569660"/>
          </a:xfrm>
          <a:prstGeom prst="rect">
            <a:avLst/>
          </a:prstGeom>
          <a:noFill/>
        </p:spPr>
        <p:txBody>
          <a:bodyPr wrap="square" rtlCol="0">
            <a:spAutoFit/>
          </a:bodyPr>
          <a:lstStyle/>
          <a:p>
            <a:pPr algn="ctr"/>
            <a:r>
              <a:rPr lang="en-US" sz="4800" dirty="0" err="1" smtClean="0">
                <a:solidFill>
                  <a:srgbClr val="00B050"/>
                </a:solidFill>
                <a:latin typeface="Times New Roman" pitchFamily="18" charset="0"/>
                <a:cs typeface="Times New Roman" pitchFamily="18" charset="0"/>
              </a:rPr>
              <a:t>Em</a:t>
            </a:r>
            <a:r>
              <a:rPr lang="en-US" sz="4800" dirty="0" smtClean="0">
                <a:solidFill>
                  <a:srgbClr val="00B050"/>
                </a:solidFill>
                <a:latin typeface="Times New Roman" pitchFamily="18" charset="0"/>
                <a:cs typeface="Times New Roman" pitchFamily="18" charset="0"/>
              </a:rPr>
              <a:t> </a:t>
            </a:r>
            <a:r>
              <a:rPr lang="en-US" sz="4800" dirty="0">
                <a:solidFill>
                  <a:srgbClr val="00B050"/>
                </a:solidFill>
                <a:latin typeface="Times New Roman" pitchFamily="18" charset="0"/>
                <a:cs typeface="Times New Roman" pitchFamily="18" charset="0"/>
              </a:rPr>
              <a:t>hiểu </a:t>
            </a:r>
            <a:r>
              <a:rPr lang="en-US" sz="4800" dirty="0" smtClean="0">
                <a:solidFill>
                  <a:srgbClr val="FF0066"/>
                </a:solidFill>
                <a:latin typeface="Times New Roman" pitchFamily="18" charset="0"/>
                <a:cs typeface="Times New Roman" pitchFamily="18" charset="0"/>
              </a:rPr>
              <a:t>“thế giới kì diệu”  </a:t>
            </a:r>
            <a:r>
              <a:rPr lang="en-US" sz="4800" dirty="0" err="1" smtClean="0">
                <a:solidFill>
                  <a:srgbClr val="00B050"/>
                </a:solidFill>
                <a:latin typeface="Times New Roman" pitchFamily="18" charset="0"/>
                <a:cs typeface="Times New Roman" pitchFamily="18" charset="0"/>
              </a:rPr>
              <a:t>trong</a:t>
            </a:r>
            <a:r>
              <a:rPr lang="en-US" sz="4800" dirty="0" smtClean="0">
                <a:solidFill>
                  <a:srgbClr val="00B050"/>
                </a:solidFill>
                <a:latin typeface="Times New Roman" pitchFamily="18" charset="0"/>
                <a:cs typeface="Times New Roman" pitchFamily="18" charset="0"/>
              </a:rPr>
              <a:t> c</a:t>
            </a:r>
            <a:r>
              <a:rPr lang="vi-VN" sz="4800" dirty="0" smtClean="0">
                <a:solidFill>
                  <a:srgbClr val="00B050"/>
                </a:solidFill>
                <a:latin typeface="Times New Roman" pitchFamily="18" charset="0"/>
                <a:cs typeface="Times New Roman" pitchFamily="18" charset="0"/>
              </a:rPr>
              <a:t>âu nói của ngưòi mẹ ở cuối văn bản </a:t>
            </a:r>
            <a:r>
              <a:rPr lang="en-US" sz="4800" dirty="0" err="1" smtClean="0">
                <a:solidFill>
                  <a:srgbClr val="00B050"/>
                </a:solidFill>
                <a:latin typeface="Times New Roman" pitchFamily="18" charset="0"/>
                <a:cs typeface="Times New Roman" pitchFamily="18" charset="0"/>
              </a:rPr>
              <a:t>là</a:t>
            </a:r>
            <a:r>
              <a:rPr lang="en-US" sz="4800" dirty="0" smtClean="0">
                <a:solidFill>
                  <a:srgbClr val="00B050"/>
                </a:solidFill>
                <a:latin typeface="Times New Roman" pitchFamily="18" charset="0"/>
                <a:cs typeface="Times New Roman" pitchFamily="18" charset="0"/>
              </a:rPr>
              <a:t> </a:t>
            </a:r>
            <a:r>
              <a:rPr lang="en-US" sz="4800" dirty="0" err="1" smtClean="0">
                <a:solidFill>
                  <a:srgbClr val="00B050"/>
                </a:solidFill>
                <a:latin typeface="Times New Roman" pitchFamily="18" charset="0"/>
                <a:cs typeface="Times New Roman" pitchFamily="18" charset="0"/>
              </a:rPr>
              <a:t>gì</a:t>
            </a:r>
            <a:r>
              <a:rPr lang="en-US" sz="4800" dirty="0" smtClean="0">
                <a:solidFill>
                  <a:srgbClr val="00B050"/>
                </a:solidFill>
                <a:latin typeface="Times New Roman" pitchFamily="18" charset="0"/>
                <a:cs typeface="Times New Roman" pitchFamily="18" charset="0"/>
              </a:rPr>
              <a:t>?</a:t>
            </a:r>
            <a:endParaRPr lang="vi-VN" sz="4800" dirty="0">
              <a:solidFill>
                <a:srgbClr val="00B050"/>
              </a:solidFill>
              <a:latin typeface="Times New Roman" pitchFamily="18" charset="0"/>
              <a:cs typeface="Times New Roman" pitchFamily="18" charset="0"/>
            </a:endParaRPr>
          </a:p>
        </p:txBody>
      </p:sp>
      <p:sp>
        <p:nvSpPr>
          <p:cNvPr id="10" name="Cloud Callout 9"/>
          <p:cNvSpPr/>
          <p:nvPr/>
        </p:nvSpPr>
        <p:spPr>
          <a:xfrm>
            <a:off x="7779544" y="4052094"/>
            <a:ext cx="8998744" cy="44196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400" i="1" dirty="0" smtClean="0">
                <a:solidFill>
                  <a:schemeClr val="tx1"/>
                </a:solidFill>
                <a:latin typeface="Times New Roman" pitchFamily="18" charset="0"/>
                <a:cs typeface="Times New Roman" pitchFamily="18" charset="0"/>
              </a:rPr>
              <a:t>"Đi</a:t>
            </a:r>
            <a:r>
              <a:rPr lang="en-US" sz="4400" i="1" dirty="0" smtClean="0">
                <a:solidFill>
                  <a:schemeClr val="tx1"/>
                </a:solidFill>
                <a:latin typeface="Times New Roman" pitchFamily="18" charset="0"/>
                <a:cs typeface="Times New Roman" pitchFamily="18" charset="0"/>
              </a:rPr>
              <a:t> </a:t>
            </a:r>
            <a:r>
              <a:rPr lang="vi-VN" sz="4400" i="1" dirty="0" smtClean="0">
                <a:solidFill>
                  <a:schemeClr val="tx1"/>
                </a:solidFill>
                <a:latin typeface="Times New Roman" pitchFamily="18" charset="0"/>
                <a:cs typeface="Times New Roman" pitchFamily="18" charset="0"/>
              </a:rPr>
              <a:t>đi con. Hãy can đảm lên, thế gi</a:t>
            </a:r>
            <a:r>
              <a:rPr lang="en-US" sz="4400" i="1" dirty="0" smtClean="0">
                <a:solidFill>
                  <a:schemeClr val="tx1"/>
                </a:solidFill>
                <a:latin typeface="Times New Roman" pitchFamily="18" charset="0"/>
                <a:cs typeface="Times New Roman" pitchFamily="18" charset="0"/>
              </a:rPr>
              <a:t>ớ</a:t>
            </a:r>
            <a:r>
              <a:rPr lang="vi-VN" sz="4400" i="1" dirty="0" smtClean="0">
                <a:solidFill>
                  <a:schemeClr val="tx1"/>
                </a:solidFill>
                <a:latin typeface="Times New Roman" pitchFamily="18" charset="0"/>
                <a:cs typeface="Times New Roman" pitchFamily="18" charset="0"/>
              </a:rPr>
              <a:t>i này là của con, bước qua cổng trường là một thế</a:t>
            </a:r>
            <a:r>
              <a:rPr lang="en-US" sz="4400" i="1" dirty="0" smtClean="0">
                <a:solidFill>
                  <a:schemeClr val="tx1"/>
                </a:solidFill>
                <a:latin typeface="Times New Roman" pitchFamily="18" charset="0"/>
                <a:cs typeface="Times New Roman" pitchFamily="18" charset="0"/>
              </a:rPr>
              <a:t> </a:t>
            </a:r>
            <a:r>
              <a:rPr lang="vi-VN" sz="4400" i="1" dirty="0" smtClean="0">
                <a:solidFill>
                  <a:schemeClr val="tx1"/>
                </a:solidFill>
                <a:latin typeface="Times New Roman" pitchFamily="18" charset="0"/>
                <a:cs typeface="Times New Roman" pitchFamily="18" charset="0"/>
              </a:rPr>
              <a:t>giới kì diệu sẽ mở ra”.</a:t>
            </a:r>
            <a:r>
              <a:rPr lang="en-US" sz="4400" i="1" dirty="0" smtClean="0">
                <a:solidFill>
                  <a:schemeClr val="tx1"/>
                </a:solidFill>
                <a:latin typeface="Times New Roman" pitchFamily="18" charset="0"/>
                <a:cs typeface="Times New Roman" pitchFamily="18" charset="0"/>
              </a:rPr>
              <a:t> </a:t>
            </a:r>
            <a:endParaRPr lang="vi-VN" sz="4400" i="1" dirty="0">
              <a:solidFill>
                <a:schemeClr val="tx1"/>
              </a:solidFill>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4)">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xmlns="" id="{35F6D3DE-405C-4B08-9CD3-75672218D224}"/>
              </a:ext>
            </a:extLst>
          </p:cNvPr>
          <p:cNvPicPr>
            <a:picLocks noChangeAspect="1"/>
          </p:cNvPicPr>
          <p:nvPr/>
        </p:nvPicPr>
        <p:blipFill rotWithShape="1">
          <a:blip r:embed="rId2">
            <a:extLst>
              <a:ext uri="{28A0092B-C50C-407E-A947-70E740481C1C}">
                <a14:useLocalDpi xmlns="" xmlns:a14="http://schemas.microsoft.com/office/drawing/2010/main" val="0"/>
              </a:ext>
            </a:extLst>
          </a:blip>
          <a:srcRect r="26538"/>
          <a:stretch/>
        </p:blipFill>
        <p:spPr>
          <a:xfrm>
            <a:off x="12745150" y="4052094"/>
            <a:ext cx="3750496" cy="5105400"/>
          </a:xfrm>
          <a:prstGeom prst="rect">
            <a:avLst/>
          </a:prstGeom>
        </p:spPr>
      </p:pic>
      <p:sp>
        <p:nvSpPr>
          <p:cNvPr id="11" name="TextBox 10"/>
          <p:cNvSpPr txBox="1"/>
          <p:nvPr/>
        </p:nvSpPr>
        <p:spPr>
          <a:xfrm>
            <a:off x="865190" y="851694"/>
            <a:ext cx="14229554" cy="1323439"/>
          </a:xfrm>
          <a:prstGeom prst="rect">
            <a:avLst/>
          </a:prstGeom>
          <a:noFill/>
        </p:spPr>
        <p:txBody>
          <a:bodyPr wrap="square" rtlCol="0">
            <a:spAutoFit/>
          </a:bodyPr>
          <a:lstStyle/>
          <a:p>
            <a:pPr algn="ctr"/>
            <a:r>
              <a:rPr lang="vi-VN" sz="4000" b="1" i="1" dirty="0">
                <a:solidFill>
                  <a:srgbClr val="00B050"/>
                </a:solidFill>
                <a:latin typeface="Times New Roman" pitchFamily="18" charset="0"/>
                <a:cs typeface="Times New Roman" pitchFamily="18" charset="0"/>
              </a:rPr>
              <a:t>“Đi đi con. Hãy can đảm lên, thế giới này là của con, bước qua cổng</a:t>
            </a:r>
            <a:r>
              <a:rPr lang="en-US" sz="4000" b="1" i="1" dirty="0">
                <a:solidFill>
                  <a:srgbClr val="00B050"/>
                </a:solidFill>
                <a:latin typeface="Times New Roman" pitchFamily="18" charset="0"/>
                <a:cs typeface="Times New Roman" pitchFamily="18" charset="0"/>
              </a:rPr>
              <a:t> </a:t>
            </a:r>
            <a:r>
              <a:rPr lang="vi-VN" sz="4000" b="1" i="1" dirty="0">
                <a:solidFill>
                  <a:srgbClr val="00B050"/>
                </a:solidFill>
                <a:latin typeface="Times New Roman" pitchFamily="18" charset="0"/>
                <a:cs typeface="Times New Roman" pitchFamily="18" charset="0"/>
              </a:rPr>
              <a:t>trường là một thế gi</a:t>
            </a:r>
            <a:r>
              <a:rPr lang="en-US" sz="4000" b="1" i="1" dirty="0">
                <a:solidFill>
                  <a:srgbClr val="00B050"/>
                </a:solidFill>
                <a:latin typeface="Times New Roman" pitchFamily="18" charset="0"/>
                <a:cs typeface="Times New Roman" pitchFamily="18" charset="0"/>
              </a:rPr>
              <a:t>ớ</a:t>
            </a:r>
            <a:r>
              <a:rPr lang="vi-VN" sz="4000" b="1" i="1" dirty="0">
                <a:solidFill>
                  <a:srgbClr val="00B050"/>
                </a:solidFill>
                <a:latin typeface="Times New Roman" pitchFamily="18" charset="0"/>
                <a:cs typeface="Times New Roman" pitchFamily="18" charset="0"/>
              </a:rPr>
              <a:t>i kì diệu sẽ mở ra</a:t>
            </a:r>
            <a:r>
              <a:rPr lang="vi-VN" sz="4000" b="1" i="1" dirty="0" smtClean="0">
                <a:solidFill>
                  <a:srgbClr val="00B050"/>
                </a:solidFill>
                <a:latin typeface="Times New Roman" pitchFamily="18" charset="0"/>
                <a:cs typeface="Times New Roman" pitchFamily="18" charset="0"/>
              </a:rPr>
              <a:t>”</a:t>
            </a:r>
            <a:endParaRPr lang="en-US" sz="4000" b="1" i="1" dirty="0">
              <a:solidFill>
                <a:srgbClr val="00B050"/>
              </a:solidFill>
              <a:latin typeface="Times New Roman" pitchFamily="18" charset="0"/>
              <a:cs typeface="Times New Roman" pitchFamily="18" charset="0"/>
            </a:endParaRPr>
          </a:p>
        </p:txBody>
      </p:sp>
      <p:sp>
        <p:nvSpPr>
          <p:cNvPr id="12" name="TextBox 11"/>
          <p:cNvSpPr txBox="1"/>
          <p:nvPr/>
        </p:nvSpPr>
        <p:spPr>
          <a:xfrm>
            <a:off x="769144" y="4661694"/>
            <a:ext cx="2667000" cy="1323439"/>
          </a:xfrm>
          <a:prstGeom prst="rect">
            <a:avLst/>
          </a:prstGeom>
          <a:noFill/>
        </p:spPr>
        <p:txBody>
          <a:bodyPr wrap="square" rtlCol="0">
            <a:spAutoFit/>
          </a:bodyPr>
          <a:lstStyle/>
          <a:p>
            <a:pPr algn="ctr"/>
            <a:r>
              <a:rPr lang="en-US" sz="4000" b="1" dirty="0" smtClean="0">
                <a:solidFill>
                  <a:srgbClr val="FF0066"/>
                </a:solidFill>
                <a:latin typeface="Times New Roman" pitchFamily="18" charset="0"/>
                <a:cs typeface="Times New Roman" pitchFamily="18" charset="0"/>
                <a:sym typeface="Wingdings 3"/>
              </a:rPr>
              <a:t> “</a:t>
            </a:r>
            <a:r>
              <a:rPr lang="vi-VN" sz="4000" b="1" dirty="0" smtClean="0">
                <a:solidFill>
                  <a:srgbClr val="FF0066"/>
                </a:solidFill>
                <a:latin typeface="Times New Roman" pitchFamily="18" charset="0"/>
                <a:cs typeface="Times New Roman" pitchFamily="18" charset="0"/>
              </a:rPr>
              <a:t>Thế </a:t>
            </a:r>
            <a:r>
              <a:rPr lang="vi-VN" sz="4000" b="1" dirty="0">
                <a:solidFill>
                  <a:srgbClr val="FF0066"/>
                </a:solidFill>
                <a:latin typeface="Times New Roman" pitchFamily="18" charset="0"/>
                <a:cs typeface="Times New Roman" pitchFamily="18" charset="0"/>
              </a:rPr>
              <a:t>giới </a:t>
            </a:r>
            <a:endParaRPr lang="en-US" sz="4000" b="1" dirty="0" smtClean="0">
              <a:solidFill>
                <a:srgbClr val="FF0066"/>
              </a:solidFill>
              <a:latin typeface="Times New Roman" pitchFamily="18" charset="0"/>
              <a:cs typeface="Times New Roman" pitchFamily="18" charset="0"/>
            </a:endParaRPr>
          </a:p>
          <a:p>
            <a:pPr algn="ctr"/>
            <a:r>
              <a:rPr lang="vi-VN" sz="4000" b="1" dirty="0" smtClean="0">
                <a:solidFill>
                  <a:srgbClr val="FF0066"/>
                </a:solidFill>
                <a:latin typeface="Times New Roman" pitchFamily="18" charset="0"/>
                <a:cs typeface="Times New Roman" pitchFamily="18" charset="0"/>
              </a:rPr>
              <a:t>kì diệu</a:t>
            </a:r>
            <a:r>
              <a:rPr lang="en-US" sz="4000" b="1" dirty="0" smtClean="0">
                <a:solidFill>
                  <a:srgbClr val="FF0066"/>
                </a:solidFill>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
        <p:nvSpPr>
          <p:cNvPr id="13" name="TextBox 12"/>
          <p:cNvSpPr txBox="1"/>
          <p:nvPr/>
        </p:nvSpPr>
        <p:spPr>
          <a:xfrm>
            <a:off x="6560344" y="2658408"/>
            <a:ext cx="9525000" cy="707886"/>
          </a:xfrm>
          <a:prstGeom prst="rect">
            <a:avLst/>
          </a:prstGeom>
          <a:noFill/>
        </p:spPr>
        <p:txBody>
          <a:bodyPr wrap="square" rtlCol="0">
            <a:spAutoFit/>
          </a:bodyPr>
          <a:lstStyle/>
          <a:p>
            <a:r>
              <a:rPr lang="en-US" sz="4000" b="1" dirty="0" smtClean="0">
                <a:solidFill>
                  <a:srgbClr val="0000FF"/>
                </a:solidFill>
                <a:latin typeface="Times New Roman" pitchFamily="18" charset="0"/>
                <a:cs typeface="Times New Roman" pitchFamily="18" charset="0"/>
              </a:rPr>
              <a:t>Tri </a:t>
            </a:r>
            <a:r>
              <a:rPr lang="en-US" sz="4000" b="1" dirty="0">
                <a:solidFill>
                  <a:srgbClr val="0000FF"/>
                </a:solidFill>
                <a:latin typeface="Times New Roman" pitchFamily="18" charset="0"/>
                <a:cs typeface="Times New Roman" pitchFamily="18" charset="0"/>
              </a:rPr>
              <a:t>thức, khoa </a:t>
            </a:r>
            <a:r>
              <a:rPr lang="en-US" sz="4000" b="1" dirty="0" err="1">
                <a:solidFill>
                  <a:srgbClr val="0000FF"/>
                </a:solidFill>
                <a:latin typeface="Times New Roman" pitchFamily="18" charset="0"/>
                <a:cs typeface="Times New Roman" pitchFamily="18" charset="0"/>
              </a:rPr>
              <a:t>học</a:t>
            </a:r>
            <a:r>
              <a:rPr lang="en-US" sz="4000" b="1" dirty="0" smtClean="0">
                <a:solidFill>
                  <a:srgbClr val="0000FF"/>
                </a:solidFill>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cxnSp>
        <p:nvCxnSpPr>
          <p:cNvPr id="15" name="Straight Arrow Connector 14"/>
          <p:cNvCxnSpPr>
            <a:stCxn id="12" idx="3"/>
            <a:endCxn id="13" idx="1"/>
          </p:cNvCxnSpPr>
          <p:nvPr/>
        </p:nvCxnSpPr>
        <p:spPr>
          <a:xfrm flipV="1">
            <a:off x="3436144" y="3012351"/>
            <a:ext cx="3124200" cy="231106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60344" y="3823494"/>
            <a:ext cx="6019800" cy="707886"/>
          </a:xfrm>
          <a:prstGeom prst="rect">
            <a:avLst/>
          </a:prstGeom>
          <a:noFill/>
        </p:spPr>
        <p:txBody>
          <a:bodyPr wrap="square" rtlCol="0">
            <a:spAutoFit/>
          </a:bodyPr>
          <a:lstStyle/>
          <a:p>
            <a:r>
              <a:rPr lang="en-US" sz="4000" b="1" dirty="0" err="1" smtClean="0">
                <a:solidFill>
                  <a:srgbClr val="0000FF"/>
                </a:solidFill>
                <a:latin typeface="Times New Roman" pitchFamily="18" charset="0"/>
                <a:cs typeface="Times New Roman" pitchFamily="18" charset="0"/>
              </a:rPr>
              <a:t>Bài</a:t>
            </a:r>
            <a:r>
              <a:rPr lang="en-US" sz="4000" b="1" dirty="0" smtClean="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học </a:t>
            </a:r>
            <a:r>
              <a:rPr lang="en-US" sz="4000" b="1" dirty="0" err="1">
                <a:solidFill>
                  <a:srgbClr val="0000FF"/>
                </a:solidFill>
                <a:latin typeface="Times New Roman" pitchFamily="18" charset="0"/>
                <a:cs typeface="Times New Roman" pitchFamily="18" charset="0"/>
              </a:rPr>
              <a:t>đạo</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đức</a:t>
            </a:r>
            <a:endParaRPr lang="en-US" sz="4000" b="1" dirty="0">
              <a:solidFill>
                <a:srgbClr val="0000FF"/>
              </a:solidFill>
              <a:latin typeface="Times New Roman" pitchFamily="18" charset="0"/>
              <a:cs typeface="Times New Roman" pitchFamily="18" charset="0"/>
            </a:endParaRPr>
          </a:p>
        </p:txBody>
      </p:sp>
      <p:cxnSp>
        <p:nvCxnSpPr>
          <p:cNvPr id="17" name="Straight Arrow Connector 16"/>
          <p:cNvCxnSpPr>
            <a:stCxn id="12" idx="3"/>
            <a:endCxn id="16" idx="1"/>
          </p:cNvCxnSpPr>
          <p:nvPr/>
        </p:nvCxnSpPr>
        <p:spPr>
          <a:xfrm flipV="1">
            <a:off x="3436144" y="4177437"/>
            <a:ext cx="3124200" cy="114597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60344" y="5034538"/>
            <a:ext cx="6248400" cy="707886"/>
          </a:xfrm>
          <a:prstGeom prst="rect">
            <a:avLst/>
          </a:prstGeom>
          <a:noFill/>
        </p:spPr>
        <p:txBody>
          <a:bodyPr wrap="square" rtlCol="0">
            <a:spAutoFit/>
          </a:bodyPr>
          <a:lstStyle/>
          <a:p>
            <a:r>
              <a:rPr lang="en-US" sz="4000" b="1" dirty="0" err="1" smtClean="0">
                <a:solidFill>
                  <a:srgbClr val="0000FF"/>
                </a:solidFill>
                <a:latin typeface="Times New Roman" pitchFamily="18" charset="0"/>
                <a:cs typeface="Times New Roman" pitchFamily="18" charset="0"/>
              </a:rPr>
              <a:t>Tình</a:t>
            </a:r>
            <a:r>
              <a:rPr lang="en-US" sz="4000" b="1" dirty="0" smtClean="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bạn </a:t>
            </a:r>
            <a:r>
              <a:rPr lang="en-US" sz="4000" b="1" dirty="0" err="1">
                <a:solidFill>
                  <a:srgbClr val="0000FF"/>
                </a:solidFill>
                <a:latin typeface="Times New Roman" pitchFamily="18" charset="0"/>
                <a:cs typeface="Times New Roman" pitchFamily="18" charset="0"/>
              </a:rPr>
              <a:t>bè</a:t>
            </a:r>
            <a:r>
              <a:rPr lang="en-US" sz="4000" b="1" dirty="0">
                <a:solidFill>
                  <a:srgbClr val="0000FF"/>
                </a:solidFill>
                <a:latin typeface="Times New Roman" pitchFamily="18" charset="0"/>
                <a:cs typeface="Times New Roman" pitchFamily="18" charset="0"/>
              </a:rPr>
              <a:t> </a:t>
            </a:r>
            <a:r>
              <a:rPr lang="en-US" sz="4000" b="1" dirty="0" smtClean="0">
                <a:solidFill>
                  <a:srgbClr val="0000FF"/>
                </a:solidFill>
                <a:latin typeface="Times New Roman" pitchFamily="18" charset="0"/>
                <a:cs typeface="Times New Roman" pitchFamily="18" charset="0"/>
                <a:sym typeface="Wingdings" pitchFamily="2" charset="2"/>
              </a:rPr>
              <a:t> </a:t>
            </a:r>
            <a:r>
              <a:rPr lang="en-US" sz="4000" b="1" dirty="0" err="1" smtClean="0">
                <a:solidFill>
                  <a:srgbClr val="0000FF"/>
                </a:solidFill>
                <a:latin typeface="Times New Roman" pitchFamily="18" charset="0"/>
                <a:cs typeface="Times New Roman" pitchFamily="18" charset="0"/>
                <a:sym typeface="Wingdings" pitchFamily="2" charset="2"/>
              </a:rPr>
              <a:t>K</a:t>
            </a:r>
            <a:r>
              <a:rPr lang="en-US" sz="4000" b="1" dirty="0" err="1" smtClean="0">
                <a:solidFill>
                  <a:srgbClr val="0000FF"/>
                </a:solidFill>
                <a:latin typeface="Times New Roman" pitchFamily="18" charset="0"/>
                <a:cs typeface="Times New Roman" pitchFamily="18" charset="0"/>
              </a:rPr>
              <a:t>ỉ</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niệm</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đẹp</a:t>
            </a:r>
            <a:endParaRPr lang="vi-VN" sz="3600" dirty="0">
              <a:latin typeface="Times New Roman" pitchFamily="18" charset="0"/>
              <a:cs typeface="Times New Roman" pitchFamily="18" charset="0"/>
            </a:endParaRPr>
          </a:p>
        </p:txBody>
      </p:sp>
      <p:cxnSp>
        <p:nvCxnSpPr>
          <p:cNvPr id="20" name="Straight Arrow Connector 19"/>
          <p:cNvCxnSpPr>
            <a:stCxn id="12" idx="3"/>
            <a:endCxn id="19" idx="1"/>
          </p:cNvCxnSpPr>
          <p:nvPr/>
        </p:nvCxnSpPr>
        <p:spPr>
          <a:xfrm>
            <a:off x="3436144" y="5323414"/>
            <a:ext cx="3124200" cy="6506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60344" y="6109494"/>
            <a:ext cx="6019800" cy="1323439"/>
          </a:xfrm>
          <a:prstGeom prst="rect">
            <a:avLst/>
          </a:prstGeom>
          <a:noFill/>
        </p:spPr>
        <p:txBody>
          <a:bodyPr wrap="square" rtlCol="0">
            <a:spAutoFit/>
          </a:bodyPr>
          <a:lstStyle/>
          <a:p>
            <a:pPr algn="just"/>
            <a:r>
              <a:rPr lang="en-US" sz="4000" b="1" dirty="0" err="1" smtClean="0">
                <a:solidFill>
                  <a:srgbClr val="0000FF"/>
                </a:solidFill>
                <a:latin typeface="Times New Roman" pitchFamily="18" charset="0"/>
                <a:cs typeface="Times New Roman" pitchFamily="18" charset="0"/>
              </a:rPr>
              <a:t>Thầy</a:t>
            </a:r>
            <a:r>
              <a:rPr lang="en-US" sz="4000" b="1" dirty="0" smtClean="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cô </a:t>
            </a:r>
            <a:r>
              <a:rPr lang="en-US" sz="4000" b="1" dirty="0" err="1">
                <a:solidFill>
                  <a:srgbClr val="0000FF"/>
                </a:solidFill>
                <a:latin typeface="Times New Roman" pitchFamily="18" charset="0"/>
                <a:cs typeface="Times New Roman" pitchFamily="18" charset="0"/>
              </a:rPr>
              <a:t>giáo</a:t>
            </a:r>
            <a:r>
              <a:rPr lang="en-US" sz="4000" b="1" dirty="0">
                <a:solidFill>
                  <a:srgbClr val="0000FF"/>
                </a:solidFill>
                <a:latin typeface="Times New Roman" pitchFamily="18" charset="0"/>
                <a:cs typeface="Times New Roman" pitchFamily="18" charset="0"/>
              </a:rPr>
              <a:t> </a:t>
            </a:r>
            <a:r>
              <a:rPr lang="en-US" sz="4000" b="1" dirty="0" smtClean="0">
                <a:solidFill>
                  <a:srgbClr val="0000FF"/>
                </a:solidFill>
                <a:latin typeface="Times New Roman" pitchFamily="18" charset="0"/>
                <a:cs typeface="Times New Roman" pitchFamily="18" charset="0"/>
                <a:sym typeface="Wingdings" pitchFamily="2" charset="2"/>
              </a:rPr>
              <a:t></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Lời</a:t>
            </a:r>
            <a:r>
              <a:rPr lang="en-US" sz="4000" b="1" dirty="0" smtClean="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chỉ </a:t>
            </a:r>
            <a:r>
              <a:rPr lang="en-US" sz="4000" b="1" dirty="0" err="1">
                <a:solidFill>
                  <a:srgbClr val="0000FF"/>
                </a:solidFill>
                <a:latin typeface="Times New Roman" pitchFamily="18" charset="0"/>
                <a:cs typeface="Times New Roman" pitchFamily="18" charset="0"/>
              </a:rPr>
              <a:t>bảo</a:t>
            </a:r>
            <a:r>
              <a:rPr lang="en-US" sz="4000" b="1" dirty="0">
                <a:solidFill>
                  <a:srgbClr val="0000FF"/>
                </a:solidFill>
                <a:latin typeface="Times New Roman" pitchFamily="18" charset="0"/>
                <a:cs typeface="Times New Roman" pitchFamily="18" charset="0"/>
              </a:rPr>
              <a:t> </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Tình</a:t>
            </a:r>
            <a:r>
              <a:rPr lang="en-US" sz="4000" b="1" dirty="0" smtClean="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yêu </a:t>
            </a:r>
            <a:r>
              <a:rPr lang="en-US" sz="4000" b="1" dirty="0" err="1">
                <a:solidFill>
                  <a:srgbClr val="0000FF"/>
                </a:solidFill>
                <a:latin typeface="Times New Roman" pitchFamily="18" charset="0"/>
                <a:cs typeface="Times New Roman" pitchFamily="18" charset="0"/>
              </a:rPr>
              <a:t>thương</a:t>
            </a:r>
            <a:r>
              <a:rPr lang="en-US" sz="4000" b="1" dirty="0" smtClean="0">
                <a:solidFill>
                  <a:srgbClr val="0000FF"/>
                </a:solidFill>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cxnSp>
        <p:nvCxnSpPr>
          <p:cNvPr id="24" name="Straight Arrow Connector 23"/>
          <p:cNvCxnSpPr>
            <a:stCxn id="12" idx="3"/>
            <a:endCxn id="23" idx="1"/>
          </p:cNvCxnSpPr>
          <p:nvPr/>
        </p:nvCxnSpPr>
        <p:spPr>
          <a:xfrm>
            <a:off x="3436144" y="5323414"/>
            <a:ext cx="3124200" cy="1447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636544" y="7921516"/>
            <a:ext cx="6553200" cy="1261884"/>
          </a:xfrm>
          <a:prstGeom prst="rect">
            <a:avLst/>
          </a:prstGeom>
          <a:noFill/>
        </p:spPr>
        <p:txBody>
          <a:bodyPr wrap="square" rtlCol="0">
            <a:spAutoFit/>
          </a:bodyPr>
          <a:lstStyle/>
          <a:p>
            <a:r>
              <a:rPr lang="en-US" sz="4000" b="1" dirty="0" err="1" smtClean="0">
                <a:solidFill>
                  <a:srgbClr val="0000FF"/>
                </a:solidFill>
                <a:latin typeface="Times New Roman" pitchFamily="18" charset="0"/>
                <a:cs typeface="Times New Roman" pitchFamily="18" charset="0"/>
              </a:rPr>
              <a:t>Lí</a:t>
            </a:r>
            <a:r>
              <a:rPr lang="en-US" sz="4000" b="1" dirty="0" smtClean="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tưởng, ước mơ, hoài bão</a:t>
            </a:r>
            <a:r>
              <a:rPr lang="en-US" sz="4000" b="1" dirty="0" smtClean="0">
                <a:solidFill>
                  <a:srgbClr val="0000FF"/>
                </a:solidFill>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a:p>
            <a:endParaRPr lang="vi-VN" sz="3600" dirty="0">
              <a:latin typeface="Times New Roman" pitchFamily="18" charset="0"/>
              <a:cs typeface="Times New Roman" pitchFamily="18" charset="0"/>
            </a:endParaRPr>
          </a:p>
        </p:txBody>
      </p:sp>
      <p:cxnSp>
        <p:nvCxnSpPr>
          <p:cNvPr id="31" name="Straight Arrow Connector 30"/>
          <p:cNvCxnSpPr>
            <a:stCxn id="12" idx="3"/>
            <a:endCxn id="30" idx="1"/>
          </p:cNvCxnSpPr>
          <p:nvPr/>
        </p:nvCxnSpPr>
        <p:spPr>
          <a:xfrm>
            <a:off x="3436144" y="5323414"/>
            <a:ext cx="3200400" cy="322904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4)">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ppt_x"/>
                                          </p:val>
                                        </p:tav>
                                        <p:tav tm="100000">
                                          <p:val>
                                            <p:strVal val="#ppt_x"/>
                                          </p:val>
                                        </p:tav>
                                      </p:tavLst>
                                    </p:anim>
                                    <p:anim calcmode="lin" valueType="num">
                                      <p:cBhvr additive="base">
                                        <p:cTn id="5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ppt_x"/>
                                          </p:val>
                                        </p:tav>
                                        <p:tav tm="100000">
                                          <p:val>
                                            <p:strVal val="#ppt_x"/>
                                          </p:val>
                                        </p:tav>
                                      </p:tavLst>
                                    </p:anim>
                                    <p:anim calcmode="lin" valueType="num">
                                      <p:cBhvr additive="base">
                                        <p:cTn id="65" dur="500" fill="hold"/>
                                        <p:tgtEl>
                                          <p:spTgt spid="30"/>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9" grpId="0"/>
      <p:bldP spid="23"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descr="图片包含 事情, 餐桌&#10;&#10;已生成极高可信度的说明">
            <a:extLst>
              <a:ext uri="{FF2B5EF4-FFF2-40B4-BE49-F238E27FC236}">
                <a16:creationId xmlns:a16="http://schemas.microsoft.com/office/drawing/2014/main" xmlns="" id="{9B05B0F3-3973-434A-9264-2C1E2E1AD20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079399" y="3065609"/>
            <a:ext cx="6030335" cy="6049219"/>
          </a:xfrm>
          <a:prstGeom prst="rect">
            <a:avLst/>
          </a:prstGeom>
        </p:spPr>
      </p:pic>
      <p:pic>
        <p:nvPicPr>
          <p:cNvPr id="3" name="PA_图片 10">
            <a:extLst>
              <a:ext uri="{FF2B5EF4-FFF2-40B4-BE49-F238E27FC236}">
                <a16:creationId xmlns:a16="http://schemas.microsoft.com/office/drawing/2014/main" xmlns="" id="{2E7C944A-1296-4331-BAE2-F99D8A7BE337}"/>
              </a:ext>
            </a:extLst>
          </p:cNvPr>
          <p:cNvPicPr>
            <a:picLocks noChangeAspect="1"/>
          </p:cNvPicPr>
          <p:nvPr>
            <p:custDataLst>
              <p:tags r:id="rId1"/>
            </p:custDataLst>
          </p:nvPr>
        </p:nvPicPr>
        <p:blipFill>
          <a:blip r:embed="rId4" cstate="print">
            <a:extLst>
              <a:ext uri="{28A0092B-C50C-407E-A947-70E740481C1C}">
                <a14:useLocalDpi xmlns="" xmlns:a14="http://schemas.microsoft.com/office/drawing/2010/main" val="0"/>
              </a:ext>
            </a:extLst>
          </a:blip>
          <a:stretch>
            <a:fillRect/>
          </a:stretch>
        </p:blipFill>
        <p:spPr>
          <a:xfrm>
            <a:off x="11056144" y="2299494"/>
            <a:ext cx="4827056" cy="4827056"/>
          </a:xfrm>
          <a:prstGeom prst="rect">
            <a:avLst/>
          </a:prstGeom>
        </p:spPr>
      </p:pic>
      <p:sp>
        <p:nvSpPr>
          <p:cNvPr id="4" name="TextBox 3"/>
          <p:cNvSpPr txBox="1"/>
          <p:nvPr/>
        </p:nvSpPr>
        <p:spPr>
          <a:xfrm>
            <a:off x="388144" y="3436303"/>
            <a:ext cx="9147119" cy="2215991"/>
          </a:xfrm>
          <a:prstGeom prst="rect">
            <a:avLst/>
          </a:prstGeom>
          <a:noFill/>
        </p:spPr>
        <p:txBody>
          <a:bodyPr wrap="none" rtlCol="0">
            <a:spAutoFit/>
          </a:bodyPr>
          <a:lstStyle/>
          <a:p>
            <a:pPr marL="1371600" indent="-1371600" algn="ctr"/>
            <a:r>
              <a:rPr lang="en-US" sz="13800" dirty="0" smtClean="0">
                <a:solidFill>
                  <a:schemeClr val="bg1"/>
                </a:solidFill>
                <a:effectLst>
                  <a:glow rad="139700">
                    <a:schemeClr val="accent2">
                      <a:satMod val="175000"/>
                      <a:alpha val="40000"/>
                    </a:schemeClr>
                  </a:glow>
                </a:effectLst>
                <a:latin typeface="Times New Roman" pitchFamily="18" charset="0"/>
                <a:cs typeface="Times New Roman" pitchFamily="18" charset="0"/>
              </a:rPr>
              <a:t>III. </a:t>
            </a:r>
            <a:r>
              <a:rPr lang="en-US" sz="13800" dirty="0" err="1" smtClean="0">
                <a:solidFill>
                  <a:schemeClr val="bg1"/>
                </a:solidFill>
                <a:effectLst>
                  <a:glow rad="139700">
                    <a:schemeClr val="accent2">
                      <a:satMod val="175000"/>
                      <a:alpha val="40000"/>
                    </a:schemeClr>
                  </a:glow>
                </a:effectLst>
                <a:latin typeface="Times New Roman" pitchFamily="18" charset="0"/>
                <a:cs typeface="Times New Roman" pitchFamily="18" charset="0"/>
              </a:rPr>
              <a:t>Tổng</a:t>
            </a:r>
            <a:r>
              <a:rPr lang="en-US" sz="13800" dirty="0" smtClean="0">
                <a:solidFill>
                  <a:schemeClr val="bg1"/>
                </a:solidFill>
                <a:effectLst>
                  <a:glow rad="139700">
                    <a:schemeClr val="accent2">
                      <a:satMod val="175000"/>
                      <a:alpha val="40000"/>
                    </a:schemeClr>
                  </a:glow>
                </a:effectLst>
                <a:latin typeface="Times New Roman" pitchFamily="18" charset="0"/>
                <a:cs typeface="Times New Roman" pitchFamily="18" charset="0"/>
              </a:rPr>
              <a:t> </a:t>
            </a:r>
            <a:r>
              <a:rPr lang="en-US" sz="13800" dirty="0" err="1" smtClean="0">
                <a:solidFill>
                  <a:schemeClr val="bg1"/>
                </a:solidFill>
                <a:effectLst>
                  <a:glow rad="139700">
                    <a:schemeClr val="accent2">
                      <a:satMod val="175000"/>
                      <a:alpha val="40000"/>
                    </a:schemeClr>
                  </a:glow>
                </a:effectLst>
                <a:latin typeface="Times New Roman" pitchFamily="18" charset="0"/>
                <a:cs typeface="Times New Roman" pitchFamily="18" charset="0"/>
              </a:rPr>
              <a:t>kết</a:t>
            </a:r>
            <a:endParaRPr lang="en-US" sz="13800" dirty="0" smtClean="0">
              <a:solidFill>
                <a:schemeClr val="bg1"/>
              </a:solidFill>
              <a:effectLst>
                <a:glow rad="139700">
                  <a:schemeClr val="accent2">
                    <a:satMod val="175000"/>
                    <a:alpha val="40000"/>
                  </a:schemeClr>
                </a:glow>
              </a:effectLst>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accel="50000" decel="50000" fill="hold" nodeType="withEffect">
                                  <p:stCondLst>
                                    <p:cond delay="0"/>
                                  </p:stCondLst>
                                  <p:childTnLst>
                                    <p:animMotion origin="layout" path="M -3.54167E-6 2.22222E-6 L -0.00325 0.85231 " pathEditMode="relative" rAng="0" ptsTypes="AA">
                                      <p:cBhvr>
                                        <p:cTn id="9" dur="2000" spd="-100000" fill="hold"/>
                                        <p:tgtEl>
                                          <p:spTgt spid="3"/>
                                        </p:tgtEl>
                                        <p:attrNameLst>
                                          <p:attrName>ppt_x</p:attrName>
                                          <p:attrName>ppt_y</p:attrName>
                                        </p:attrNameLst>
                                      </p:cBhvr>
                                      <p:rCtr x="-169" y="42616"/>
                                    </p:animMotion>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accel="50000" decel="50000" fill="hold" nodeType="withEffect">
                                  <p:stCondLst>
                                    <p:cond delay="0"/>
                                  </p:stCondLst>
                                  <p:childTnLst>
                                    <p:animMotion origin="layout" path="M -3.54167E-6 2.22222E-6 L -0.00325 0.85231 " pathEditMode="relative" rAng="0" ptsTypes="AA">
                                      <p:cBhvr>
                                        <p:cTn id="14" dur="2000" spd="-100000" fill="hold"/>
                                        <p:tgtEl>
                                          <p:spTgt spid="2"/>
                                        </p:tgtEl>
                                        <p:attrNameLst>
                                          <p:attrName>ppt_x</p:attrName>
                                          <p:attrName>ppt_y</p:attrName>
                                        </p:attrNameLst>
                                      </p:cBhvr>
                                      <p:rCtr x="-169" y="42616"/>
                                    </p:animMotion>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426" y="0"/>
            <a:ext cx="16786714" cy="9475788"/>
          </a:xfrm>
          <a:prstGeom prst="rect">
            <a:avLst/>
          </a:prstGeom>
        </p:spPr>
      </p:pic>
      <p:sp>
        <p:nvSpPr>
          <p:cNvPr id="2" name="TextBox 1"/>
          <p:cNvSpPr txBox="1"/>
          <p:nvPr/>
        </p:nvSpPr>
        <p:spPr>
          <a:xfrm>
            <a:off x="468264" y="345406"/>
            <a:ext cx="16310024" cy="553998"/>
          </a:xfrm>
          <a:prstGeom prst="rect">
            <a:avLst/>
          </a:prstGeom>
          <a:noFill/>
        </p:spPr>
        <p:txBody>
          <a:bodyPr wrap="square" rtlCol="0">
            <a:spAutoFit/>
          </a:bodyPr>
          <a:lstStyle/>
          <a:p>
            <a:r>
              <a:rPr lang="en-US" dirty="0" smtClean="0"/>
              <a:t>a</a:t>
            </a:r>
            <a:endParaRPr lang="en-US" dirty="0"/>
          </a:p>
        </p:txBody>
      </p:sp>
      <p:pic>
        <p:nvPicPr>
          <p:cNvPr id="5" name="PA_图片 4" descr="图片包含 室内&#10;&#10;已生成高可信度的说明">
            <a:extLst>
              <a:ext uri="{FF2B5EF4-FFF2-40B4-BE49-F238E27FC236}">
                <a16:creationId xmlns="" xmlns:a16="http://schemas.microsoft.com/office/drawing/2014/main" id="{12552B51-7BE4-4DFD-9A28-F08D8DEFA990}"/>
              </a:ext>
            </a:extLst>
          </p:cNvPr>
          <p:cNvPicPr>
            <a:picLocks noChangeAspect="1"/>
          </p:cNvPicPr>
          <p:nvPr>
            <p:custDataLst>
              <p:tags r:id="rId1"/>
            </p:custDataLst>
          </p:nvPr>
        </p:nvPicPr>
        <p:blipFill>
          <a:blip r:embed="rId5" cstate="print">
            <a:extLst>
              <a:ext uri="{28A0092B-C50C-407E-A947-70E740481C1C}">
                <a14:useLocalDpi xmlns="" xmlns:a14="http://schemas.microsoft.com/office/drawing/2010/main" val="0"/>
              </a:ext>
            </a:extLst>
          </a:blip>
          <a:stretch>
            <a:fillRect/>
          </a:stretch>
        </p:blipFill>
        <p:spPr>
          <a:xfrm>
            <a:off x="1195965" y="1308894"/>
            <a:ext cx="14386362" cy="8166894"/>
          </a:xfrm>
          <a:prstGeom prst="rect">
            <a:avLst/>
          </a:prstGeom>
        </p:spPr>
      </p:pic>
      <p:grpSp>
        <p:nvGrpSpPr>
          <p:cNvPr id="6" name="PA_组合 3">
            <a:extLst>
              <a:ext uri="{FF2B5EF4-FFF2-40B4-BE49-F238E27FC236}">
                <a16:creationId xmlns="" xmlns:a16="http://schemas.microsoft.com/office/drawing/2014/main" id="{4B20D9CF-3A2C-4E35-8EC3-2845CD120088}"/>
              </a:ext>
            </a:extLst>
          </p:cNvPr>
          <p:cNvGrpSpPr/>
          <p:nvPr>
            <p:custDataLst>
              <p:tags r:id="rId2"/>
            </p:custDataLst>
          </p:nvPr>
        </p:nvGrpSpPr>
        <p:grpSpPr>
          <a:xfrm>
            <a:off x="7113194" y="546894"/>
            <a:ext cx="6592405" cy="2466889"/>
            <a:chOff x="5168827" y="-250666"/>
            <a:chExt cx="4790393" cy="2071525"/>
          </a:xfrm>
        </p:grpSpPr>
        <p:pic>
          <p:nvPicPr>
            <p:cNvPr id="7" name="图片 2">
              <a:extLst>
                <a:ext uri="{FF2B5EF4-FFF2-40B4-BE49-F238E27FC236}">
                  <a16:creationId xmlns="" xmlns:a16="http://schemas.microsoft.com/office/drawing/2014/main" id="{3631CC96-E12A-42F8-BF49-026C830A5BA6}"/>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168827" y="-250666"/>
              <a:ext cx="4790393" cy="2071525"/>
            </a:xfrm>
            <a:prstGeom prst="rect">
              <a:avLst/>
            </a:prstGeom>
          </p:spPr>
        </p:pic>
        <p:sp>
          <p:nvSpPr>
            <p:cNvPr id="8" name="文本框 1">
              <a:extLst>
                <a:ext uri="{FF2B5EF4-FFF2-40B4-BE49-F238E27FC236}">
                  <a16:creationId xmlns="" xmlns:a16="http://schemas.microsoft.com/office/drawing/2014/main" id="{BA528E16-DDF6-41D5-B5F5-1A2D3C42CDD3}"/>
                </a:ext>
              </a:extLst>
            </p:cNvPr>
            <p:cNvSpPr txBox="1"/>
            <p:nvPr/>
          </p:nvSpPr>
          <p:spPr>
            <a:xfrm>
              <a:off x="6060733" y="492708"/>
              <a:ext cx="2936047" cy="556875"/>
            </a:xfrm>
            <a:prstGeom prst="rect">
              <a:avLst/>
            </a:prstGeom>
            <a:noFill/>
          </p:spPr>
          <p:txBody>
            <a:bodyPr wrap="square" rtlCol="0">
              <a:spAutoFit/>
            </a:bodyPr>
            <a:lstStyle/>
            <a:p>
              <a:pPr algn="ctr"/>
              <a:r>
                <a:rPr lang="en-US" sz="4400" b="1" dirty="0" smtClean="0">
                  <a:solidFill>
                    <a:srgbClr val="FF0066"/>
                  </a:solidFill>
                  <a:latin typeface="UVN Chim Bien Nang" panose="0209080305050A020404" pitchFamily="18" charset="0"/>
                  <a:cs typeface="Times New Roman" panose="02020603050405020304" pitchFamily="18" charset="0"/>
                </a:rPr>
                <a:t>1. </a:t>
              </a:r>
              <a:r>
                <a:rPr lang="en-US" sz="4400" b="1" dirty="0" err="1" smtClean="0">
                  <a:solidFill>
                    <a:srgbClr val="FF0066"/>
                  </a:solidFill>
                  <a:latin typeface="UVN Chim Bien Nang" panose="0209080305050A020404" pitchFamily="18" charset="0"/>
                  <a:cs typeface="Times New Roman" panose="02020603050405020304" pitchFamily="18" charset="0"/>
                </a:rPr>
                <a:t>Nội</a:t>
              </a:r>
              <a:r>
                <a:rPr lang="en-US" sz="4400" b="1" dirty="0" smtClean="0">
                  <a:solidFill>
                    <a:srgbClr val="FF0066"/>
                  </a:solidFill>
                  <a:latin typeface="UVN Chim Bien Nang" panose="0209080305050A020404" pitchFamily="18" charset="0"/>
                  <a:cs typeface="Times New Roman" panose="02020603050405020304" pitchFamily="18" charset="0"/>
                </a:rPr>
                <a:t> dung</a:t>
              </a:r>
              <a:endParaRPr lang="en-US" sz="4400" b="1" dirty="0">
                <a:solidFill>
                  <a:srgbClr val="FF0066"/>
                </a:solidFill>
                <a:latin typeface="UVN Chim Bien Nang" panose="0209080305050A020404" pitchFamily="18" charset="0"/>
                <a:cs typeface="Times New Roman" panose="02020603050405020304" pitchFamily="18" charset="0"/>
              </a:endParaRPr>
            </a:p>
          </p:txBody>
        </p:sp>
      </p:grpSp>
      <p:pic>
        <p:nvPicPr>
          <p:cNvPr id="9" name="图片 7">
            <a:extLst>
              <a:ext uri="{FF2B5EF4-FFF2-40B4-BE49-F238E27FC236}">
                <a16:creationId xmlns="" xmlns:a16="http://schemas.microsoft.com/office/drawing/2014/main" id="{C2156627-9547-4ED6-B78C-DF08682F1082}"/>
              </a:ext>
            </a:extLst>
          </p:cNvPr>
          <p:cNvPicPr>
            <a:picLocks noChangeAspect="1"/>
          </p:cNvPicPr>
          <p:nvPr/>
        </p:nvPicPr>
        <p:blipFill rotWithShape="1">
          <a:blip r:embed="rId7">
            <a:extLst>
              <a:ext uri="{28A0092B-C50C-407E-A947-70E740481C1C}">
                <a14:useLocalDpi xmlns="" xmlns:a14="http://schemas.microsoft.com/office/drawing/2010/main" val="0"/>
              </a:ext>
            </a:extLst>
          </a:blip>
          <a:srcRect l="64636" t="4355" r="3042" b="50581"/>
          <a:stretch/>
        </p:blipFill>
        <p:spPr>
          <a:xfrm>
            <a:off x="14087383" y="247673"/>
            <a:ext cx="1788330" cy="1750360"/>
          </a:xfrm>
          <a:prstGeom prst="rect">
            <a:avLst/>
          </a:prstGeom>
        </p:spPr>
      </p:pic>
      <p:pic>
        <p:nvPicPr>
          <p:cNvPr id="10" name="图片 6">
            <a:extLst>
              <a:ext uri="{FF2B5EF4-FFF2-40B4-BE49-F238E27FC236}">
                <a16:creationId xmlns="" xmlns:a16="http://schemas.microsoft.com/office/drawing/2014/main" id="{68B7B782-9599-482C-B5DD-5BAAA5066FEC}"/>
              </a:ext>
            </a:extLst>
          </p:cNvPr>
          <p:cNvPicPr>
            <a:picLocks noChangeAspect="1"/>
          </p:cNvPicPr>
          <p:nvPr/>
        </p:nvPicPr>
        <p:blipFill rotWithShape="1">
          <a:blip r:embed="rId7">
            <a:extLst>
              <a:ext uri="{28A0092B-C50C-407E-A947-70E740481C1C}">
                <a14:useLocalDpi xmlns="" xmlns:a14="http://schemas.microsoft.com/office/drawing/2010/main" val="0"/>
              </a:ext>
            </a:extLst>
          </a:blip>
          <a:srcRect l="33331" t="3192" r="34347" b="51744"/>
          <a:stretch/>
        </p:blipFill>
        <p:spPr>
          <a:xfrm>
            <a:off x="882555" y="7627130"/>
            <a:ext cx="1835127" cy="1796162"/>
          </a:xfrm>
          <a:prstGeom prst="rect">
            <a:avLst/>
          </a:prstGeom>
        </p:spPr>
      </p:pic>
      <p:pic>
        <p:nvPicPr>
          <p:cNvPr id="11" name="图片 8">
            <a:extLst>
              <a:ext uri="{FF2B5EF4-FFF2-40B4-BE49-F238E27FC236}">
                <a16:creationId xmlns="" xmlns:a16="http://schemas.microsoft.com/office/drawing/2014/main" id="{97A73AA0-F506-4D61-BA8E-3AAC1F1D552C}"/>
              </a:ext>
            </a:extLst>
          </p:cNvPr>
          <p:cNvPicPr>
            <a:picLocks noChangeAspect="1"/>
          </p:cNvPicPr>
          <p:nvPr/>
        </p:nvPicPr>
        <p:blipFill rotWithShape="1">
          <a:blip r:embed="rId7">
            <a:extLst>
              <a:ext uri="{28A0092B-C50C-407E-A947-70E740481C1C}">
                <a14:useLocalDpi xmlns="" xmlns:a14="http://schemas.microsoft.com/office/drawing/2010/main" val="0"/>
              </a:ext>
            </a:extLst>
          </a:blip>
          <a:srcRect l="5481" t="50582" r="62197" b="4354"/>
          <a:stretch/>
        </p:blipFill>
        <p:spPr>
          <a:xfrm>
            <a:off x="14290618" y="7334982"/>
            <a:ext cx="1957468" cy="1915907"/>
          </a:xfrm>
          <a:prstGeom prst="rect">
            <a:avLst/>
          </a:prstGeom>
        </p:spPr>
      </p:pic>
      <p:pic>
        <p:nvPicPr>
          <p:cNvPr id="12" name="图片 5">
            <a:extLst>
              <a:ext uri="{FF2B5EF4-FFF2-40B4-BE49-F238E27FC236}">
                <a16:creationId xmlns="" xmlns:a16="http://schemas.microsoft.com/office/drawing/2014/main" id="{A9069336-D689-4F5A-B75B-0550441BEE36}"/>
              </a:ext>
            </a:extLst>
          </p:cNvPr>
          <p:cNvPicPr>
            <a:picLocks noChangeAspect="1"/>
          </p:cNvPicPr>
          <p:nvPr/>
        </p:nvPicPr>
        <p:blipFill rotWithShape="1">
          <a:blip r:embed="rId7">
            <a:extLst>
              <a:ext uri="{28A0092B-C50C-407E-A947-70E740481C1C}">
                <a14:useLocalDpi xmlns="" xmlns:a14="http://schemas.microsoft.com/office/drawing/2010/main" val="0"/>
              </a:ext>
            </a:extLst>
          </a:blip>
          <a:srcRect l="6498" t="5227" r="66872" b="47674"/>
          <a:stretch/>
        </p:blipFill>
        <p:spPr>
          <a:xfrm>
            <a:off x="520789" y="1480588"/>
            <a:ext cx="1667689" cy="2070635"/>
          </a:xfrm>
          <a:prstGeom prst="rect">
            <a:avLst/>
          </a:prstGeom>
        </p:spPr>
      </p:pic>
      <p:sp>
        <p:nvSpPr>
          <p:cNvPr id="13" name="TextBox 12"/>
          <p:cNvSpPr txBox="1"/>
          <p:nvPr/>
        </p:nvSpPr>
        <p:spPr>
          <a:xfrm>
            <a:off x="3131344" y="3976102"/>
            <a:ext cx="10668000" cy="2590592"/>
          </a:xfrm>
          <a:prstGeom prst="rect">
            <a:avLst/>
          </a:prstGeom>
          <a:noFill/>
        </p:spPr>
        <p:txBody>
          <a:bodyPr wrap="square" lIns="127138" tIns="63569" rIns="127138" bIns="63569" rtlCol="0">
            <a:spAutoFit/>
          </a:bodyPr>
          <a:lstStyle/>
          <a:p>
            <a:pPr lvl="0" algn="just"/>
            <a:r>
              <a:rPr lang="en-US" sz="4000" b="1" dirty="0" err="1" smtClean="0">
                <a:solidFill>
                  <a:srgbClr val="0000FF"/>
                </a:solidFill>
                <a:latin typeface="Times New Roman" panose="02020603050405020304" pitchFamily="18" charset="0"/>
                <a:cs typeface="Times New Roman" panose="02020603050405020304" pitchFamily="18" charset="0"/>
              </a:rPr>
              <a:t>Văn</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a:solidFill>
                  <a:srgbClr val="0000FF"/>
                </a:solidFill>
                <a:latin typeface="Times New Roman" panose="02020603050405020304" pitchFamily="18" charset="0"/>
                <a:cs typeface="Times New Roman" panose="02020603050405020304" pitchFamily="18" charset="0"/>
              </a:rPr>
              <a:t>bản </a:t>
            </a:r>
            <a:r>
              <a:rPr lang="vi-VN" sz="4000" b="1" dirty="0">
                <a:solidFill>
                  <a:srgbClr val="0000FF"/>
                </a:solidFill>
                <a:latin typeface="Times New Roman" panose="02020603050405020304" pitchFamily="18" charset="0"/>
                <a:cs typeface="Times New Roman" panose="02020603050405020304" pitchFamily="18" charset="0"/>
              </a:rPr>
              <a:t>ghi lại những kỷ niệm trong sáng của tuổi học trò</a:t>
            </a:r>
            <a:r>
              <a:rPr lang="en-US" sz="4000" b="1" dirty="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trong buổi tựu trường đầu tiên, đó là dấu ấn khó phai của tác giả và cũng là của</a:t>
            </a:r>
            <a:r>
              <a:rPr lang="en-US" sz="4000" b="1" dirty="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cuộc đời mỗi người.</a:t>
            </a:r>
            <a:endParaRPr lang="en-US" sz="40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478407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32" presetClass="emph" presetSubtype="0" repeatCount="5000" fill="hold" nodeType="with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426" y="0"/>
            <a:ext cx="16786714" cy="9475788"/>
          </a:xfrm>
          <a:prstGeom prst="rect">
            <a:avLst/>
          </a:prstGeom>
        </p:spPr>
      </p:pic>
      <p:sp>
        <p:nvSpPr>
          <p:cNvPr id="2" name="TextBox 1"/>
          <p:cNvSpPr txBox="1"/>
          <p:nvPr/>
        </p:nvSpPr>
        <p:spPr>
          <a:xfrm>
            <a:off x="468264" y="345406"/>
            <a:ext cx="16310024" cy="553998"/>
          </a:xfrm>
          <a:prstGeom prst="rect">
            <a:avLst/>
          </a:prstGeom>
          <a:noFill/>
        </p:spPr>
        <p:txBody>
          <a:bodyPr wrap="square" rtlCol="0">
            <a:spAutoFit/>
          </a:bodyPr>
          <a:lstStyle/>
          <a:p>
            <a:r>
              <a:rPr lang="en-US" dirty="0" smtClean="0"/>
              <a:t>a</a:t>
            </a:r>
            <a:endParaRPr lang="en-US" dirty="0"/>
          </a:p>
        </p:txBody>
      </p:sp>
      <p:pic>
        <p:nvPicPr>
          <p:cNvPr id="5" name="PA_图片 4" descr="图片包含 室内&#10;&#10;已生成高可信度的说明">
            <a:extLst>
              <a:ext uri="{FF2B5EF4-FFF2-40B4-BE49-F238E27FC236}">
                <a16:creationId xmlns="" xmlns:a16="http://schemas.microsoft.com/office/drawing/2014/main" id="{12552B51-7BE4-4DFD-9A28-F08D8DEFA990}"/>
              </a:ext>
            </a:extLst>
          </p:cNvPr>
          <p:cNvPicPr>
            <a:picLocks noChangeAspect="1"/>
          </p:cNvPicPr>
          <p:nvPr>
            <p:custDataLst>
              <p:tags r:id="rId1"/>
            </p:custDataLst>
          </p:nvPr>
        </p:nvPicPr>
        <p:blipFill>
          <a:blip r:embed="rId5" cstate="print">
            <a:extLst>
              <a:ext uri="{28A0092B-C50C-407E-A947-70E740481C1C}">
                <a14:useLocalDpi xmlns="" xmlns:a14="http://schemas.microsoft.com/office/drawing/2010/main" val="0"/>
              </a:ext>
            </a:extLst>
          </a:blip>
          <a:stretch>
            <a:fillRect/>
          </a:stretch>
        </p:blipFill>
        <p:spPr>
          <a:xfrm>
            <a:off x="1195965" y="0"/>
            <a:ext cx="14386362" cy="9475788"/>
          </a:xfrm>
          <a:prstGeom prst="rect">
            <a:avLst/>
          </a:prstGeom>
        </p:spPr>
      </p:pic>
      <p:grpSp>
        <p:nvGrpSpPr>
          <p:cNvPr id="3" name="PA_组合 3">
            <a:extLst>
              <a:ext uri="{FF2B5EF4-FFF2-40B4-BE49-F238E27FC236}">
                <a16:creationId xmlns="" xmlns:a16="http://schemas.microsoft.com/office/drawing/2014/main" id="{4B20D9CF-3A2C-4E35-8EC3-2845CD120088}"/>
              </a:ext>
            </a:extLst>
          </p:cNvPr>
          <p:cNvGrpSpPr/>
          <p:nvPr>
            <p:custDataLst>
              <p:tags r:id="rId2"/>
            </p:custDataLst>
          </p:nvPr>
        </p:nvGrpSpPr>
        <p:grpSpPr>
          <a:xfrm>
            <a:off x="7113194" y="-346346"/>
            <a:ext cx="6592405" cy="2862253"/>
            <a:chOff x="5168827" y="-250666"/>
            <a:chExt cx="4790393" cy="2071525"/>
          </a:xfrm>
        </p:grpSpPr>
        <p:pic>
          <p:nvPicPr>
            <p:cNvPr id="7" name="图片 2">
              <a:extLst>
                <a:ext uri="{FF2B5EF4-FFF2-40B4-BE49-F238E27FC236}">
                  <a16:creationId xmlns="" xmlns:a16="http://schemas.microsoft.com/office/drawing/2014/main" id="{3631CC96-E12A-42F8-BF49-026C830A5BA6}"/>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168827" y="-250666"/>
              <a:ext cx="4790393" cy="2071525"/>
            </a:xfrm>
            <a:prstGeom prst="rect">
              <a:avLst/>
            </a:prstGeom>
          </p:spPr>
        </p:pic>
        <p:sp>
          <p:nvSpPr>
            <p:cNvPr id="8" name="文本框 1">
              <a:extLst>
                <a:ext uri="{FF2B5EF4-FFF2-40B4-BE49-F238E27FC236}">
                  <a16:creationId xmlns="" xmlns:a16="http://schemas.microsoft.com/office/drawing/2014/main" id="{BA528E16-DDF6-41D5-B5F5-1A2D3C42CDD3}"/>
                </a:ext>
              </a:extLst>
            </p:cNvPr>
            <p:cNvSpPr txBox="1"/>
            <p:nvPr/>
          </p:nvSpPr>
          <p:spPr>
            <a:xfrm>
              <a:off x="6060733" y="492708"/>
              <a:ext cx="2936047" cy="556875"/>
            </a:xfrm>
            <a:prstGeom prst="rect">
              <a:avLst/>
            </a:prstGeom>
            <a:noFill/>
          </p:spPr>
          <p:txBody>
            <a:bodyPr wrap="square" rtlCol="0">
              <a:spAutoFit/>
            </a:bodyPr>
            <a:lstStyle/>
            <a:p>
              <a:pPr algn="ctr"/>
              <a:r>
                <a:rPr lang="en-US" sz="4400" b="1" dirty="0" smtClean="0">
                  <a:solidFill>
                    <a:srgbClr val="FF0066"/>
                  </a:solidFill>
                  <a:latin typeface="UVN Chim Bien Nang" panose="0209080305050A020404" pitchFamily="18" charset="0"/>
                  <a:cs typeface="Times New Roman" panose="02020603050405020304" pitchFamily="18" charset="0"/>
                </a:rPr>
                <a:t>2. </a:t>
              </a:r>
              <a:r>
                <a:rPr lang="en-US" sz="4400" b="1" dirty="0" err="1" smtClean="0">
                  <a:solidFill>
                    <a:srgbClr val="FF0066"/>
                  </a:solidFill>
                  <a:latin typeface="UVN Chim Bien Nang" panose="0209080305050A020404" pitchFamily="18" charset="0"/>
                  <a:cs typeface="Times New Roman" panose="02020603050405020304" pitchFamily="18" charset="0"/>
                </a:rPr>
                <a:t>Nghệ</a:t>
              </a:r>
              <a:r>
                <a:rPr lang="en-US" sz="4400" b="1" dirty="0" smtClean="0">
                  <a:solidFill>
                    <a:srgbClr val="FF0066"/>
                  </a:solidFill>
                  <a:latin typeface="UVN Chim Bien Nang" panose="0209080305050A020404" pitchFamily="18" charset="0"/>
                  <a:cs typeface="Times New Roman" panose="02020603050405020304" pitchFamily="18" charset="0"/>
                </a:rPr>
                <a:t> </a:t>
              </a:r>
              <a:r>
                <a:rPr lang="en-US" sz="4400" b="1" dirty="0" err="1" smtClean="0">
                  <a:solidFill>
                    <a:srgbClr val="FF0066"/>
                  </a:solidFill>
                  <a:latin typeface="UVN Chim Bien Nang" panose="0209080305050A020404" pitchFamily="18" charset="0"/>
                  <a:cs typeface="Times New Roman" panose="02020603050405020304" pitchFamily="18" charset="0"/>
                </a:rPr>
                <a:t>thuật</a:t>
              </a:r>
              <a:endParaRPr lang="en-US" sz="4400" b="1" dirty="0">
                <a:solidFill>
                  <a:srgbClr val="FF0066"/>
                </a:solidFill>
                <a:latin typeface="UVN Chim Bien Nang" panose="0209080305050A020404" pitchFamily="18" charset="0"/>
                <a:cs typeface="Times New Roman" panose="02020603050405020304" pitchFamily="18" charset="0"/>
              </a:endParaRPr>
            </a:p>
          </p:txBody>
        </p:sp>
      </p:grpSp>
      <p:pic>
        <p:nvPicPr>
          <p:cNvPr id="9" name="图片 7">
            <a:extLst>
              <a:ext uri="{FF2B5EF4-FFF2-40B4-BE49-F238E27FC236}">
                <a16:creationId xmlns="" xmlns:a16="http://schemas.microsoft.com/office/drawing/2014/main" id="{C2156627-9547-4ED6-B78C-DF08682F1082}"/>
              </a:ext>
            </a:extLst>
          </p:cNvPr>
          <p:cNvPicPr>
            <a:picLocks noChangeAspect="1"/>
          </p:cNvPicPr>
          <p:nvPr/>
        </p:nvPicPr>
        <p:blipFill rotWithShape="1">
          <a:blip r:embed="rId7">
            <a:extLst>
              <a:ext uri="{28A0092B-C50C-407E-A947-70E740481C1C}">
                <a14:useLocalDpi xmlns="" xmlns:a14="http://schemas.microsoft.com/office/drawing/2010/main" val="0"/>
              </a:ext>
            </a:extLst>
          </a:blip>
          <a:srcRect l="64636" t="4355" r="3042" b="50581"/>
          <a:stretch/>
        </p:blipFill>
        <p:spPr>
          <a:xfrm>
            <a:off x="14087383" y="247673"/>
            <a:ext cx="1788330" cy="1750360"/>
          </a:xfrm>
          <a:prstGeom prst="rect">
            <a:avLst/>
          </a:prstGeom>
        </p:spPr>
      </p:pic>
      <p:pic>
        <p:nvPicPr>
          <p:cNvPr id="10" name="图片 6">
            <a:extLst>
              <a:ext uri="{FF2B5EF4-FFF2-40B4-BE49-F238E27FC236}">
                <a16:creationId xmlns="" xmlns:a16="http://schemas.microsoft.com/office/drawing/2014/main" id="{68B7B782-9599-482C-B5DD-5BAAA5066FEC}"/>
              </a:ext>
            </a:extLst>
          </p:cNvPr>
          <p:cNvPicPr>
            <a:picLocks noChangeAspect="1"/>
          </p:cNvPicPr>
          <p:nvPr/>
        </p:nvPicPr>
        <p:blipFill rotWithShape="1">
          <a:blip r:embed="rId7">
            <a:extLst>
              <a:ext uri="{28A0092B-C50C-407E-A947-70E740481C1C}">
                <a14:useLocalDpi xmlns="" xmlns:a14="http://schemas.microsoft.com/office/drawing/2010/main" val="0"/>
              </a:ext>
            </a:extLst>
          </a:blip>
          <a:srcRect l="33331" t="3192" r="34347" b="51744"/>
          <a:stretch/>
        </p:blipFill>
        <p:spPr>
          <a:xfrm>
            <a:off x="882555" y="7627130"/>
            <a:ext cx="1835127" cy="1796162"/>
          </a:xfrm>
          <a:prstGeom prst="rect">
            <a:avLst/>
          </a:prstGeom>
        </p:spPr>
      </p:pic>
      <p:pic>
        <p:nvPicPr>
          <p:cNvPr id="11" name="图片 8">
            <a:extLst>
              <a:ext uri="{FF2B5EF4-FFF2-40B4-BE49-F238E27FC236}">
                <a16:creationId xmlns="" xmlns:a16="http://schemas.microsoft.com/office/drawing/2014/main" id="{97A73AA0-F506-4D61-BA8E-3AAC1F1D552C}"/>
              </a:ext>
            </a:extLst>
          </p:cNvPr>
          <p:cNvPicPr>
            <a:picLocks noChangeAspect="1"/>
          </p:cNvPicPr>
          <p:nvPr/>
        </p:nvPicPr>
        <p:blipFill rotWithShape="1">
          <a:blip r:embed="rId7">
            <a:extLst>
              <a:ext uri="{28A0092B-C50C-407E-A947-70E740481C1C}">
                <a14:useLocalDpi xmlns="" xmlns:a14="http://schemas.microsoft.com/office/drawing/2010/main" val="0"/>
              </a:ext>
            </a:extLst>
          </a:blip>
          <a:srcRect l="5481" t="50582" r="62197" b="4354"/>
          <a:stretch/>
        </p:blipFill>
        <p:spPr>
          <a:xfrm>
            <a:off x="14290618" y="7334982"/>
            <a:ext cx="1957468" cy="1915907"/>
          </a:xfrm>
          <a:prstGeom prst="rect">
            <a:avLst/>
          </a:prstGeom>
        </p:spPr>
      </p:pic>
      <p:pic>
        <p:nvPicPr>
          <p:cNvPr id="12" name="图片 5">
            <a:extLst>
              <a:ext uri="{FF2B5EF4-FFF2-40B4-BE49-F238E27FC236}">
                <a16:creationId xmlns="" xmlns:a16="http://schemas.microsoft.com/office/drawing/2014/main" id="{A9069336-D689-4F5A-B75B-0550441BEE36}"/>
              </a:ext>
            </a:extLst>
          </p:cNvPr>
          <p:cNvPicPr>
            <a:picLocks noChangeAspect="1"/>
          </p:cNvPicPr>
          <p:nvPr/>
        </p:nvPicPr>
        <p:blipFill rotWithShape="1">
          <a:blip r:embed="rId7">
            <a:extLst>
              <a:ext uri="{28A0092B-C50C-407E-A947-70E740481C1C}">
                <a14:useLocalDpi xmlns="" xmlns:a14="http://schemas.microsoft.com/office/drawing/2010/main" val="0"/>
              </a:ext>
            </a:extLst>
          </a:blip>
          <a:srcRect l="6498" t="5227" r="66872" b="47674"/>
          <a:stretch/>
        </p:blipFill>
        <p:spPr>
          <a:xfrm>
            <a:off x="520789" y="1480588"/>
            <a:ext cx="1667689" cy="2070635"/>
          </a:xfrm>
          <a:prstGeom prst="rect">
            <a:avLst/>
          </a:prstGeom>
        </p:spPr>
      </p:pic>
      <p:sp>
        <p:nvSpPr>
          <p:cNvPr id="14" name="TextBox 13"/>
          <p:cNvSpPr txBox="1"/>
          <p:nvPr/>
        </p:nvSpPr>
        <p:spPr>
          <a:xfrm>
            <a:off x="2293144" y="2299494"/>
            <a:ext cx="12420600" cy="1236375"/>
          </a:xfrm>
          <a:prstGeom prst="rect">
            <a:avLst/>
          </a:prstGeom>
          <a:noFill/>
        </p:spPr>
        <p:txBody>
          <a:bodyPr wrap="square" lIns="127138" tIns="63569" rIns="127138" bIns="63569" rtlCol="0">
            <a:spAutoFit/>
          </a:bodyPr>
          <a:lstStyle/>
          <a:p>
            <a:pPr algn="just"/>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Giọng </a:t>
            </a:r>
            <a:r>
              <a:rPr lang="en-US" sz="3600" b="1" dirty="0" err="1">
                <a:solidFill>
                  <a:srgbClr val="0000FF"/>
                </a:solidFill>
                <a:latin typeface="Times New Roman" panose="02020603050405020304" pitchFamily="18" charset="0"/>
                <a:cs typeface="Times New Roman" panose="02020603050405020304" pitchFamily="18" charset="0"/>
              </a:rPr>
              <a:t>văn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chân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thành,  hồn nhiên, làm sống lại kỉ niệm đẹp đẽ ngày đầu tiên đi </a:t>
            </a:r>
            <a:r>
              <a:rPr lang="en-US" sz="3600" b="1" dirty="0" err="1">
                <a:solidFill>
                  <a:srgbClr val="0000FF"/>
                </a:solidFill>
                <a:latin typeface="Times New Roman" panose="02020603050405020304" pitchFamily="18" charset="0"/>
                <a:cs typeface="Times New Roman" panose="02020603050405020304" pitchFamily="18" charset="0"/>
              </a:rPr>
              <a:t>học</a:t>
            </a:r>
            <a:r>
              <a:rPr lang="en-US" sz="3600" b="1" dirty="0" smtClean="0">
                <a:solidFill>
                  <a:srgbClr val="0000FF"/>
                </a:solidFill>
                <a:latin typeface="Times New Roman" panose="02020603050405020304" pitchFamily="18" charset="0"/>
                <a:cs typeface="Times New Roman" panose="02020603050405020304" pitchFamily="18" charset="0"/>
              </a:rPr>
              <a:t>.</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293144" y="3594894"/>
            <a:ext cx="12420600" cy="682377"/>
          </a:xfrm>
          <a:prstGeom prst="rect">
            <a:avLst/>
          </a:prstGeom>
          <a:noFill/>
        </p:spPr>
        <p:txBody>
          <a:bodyPr wrap="square" lIns="127138" tIns="63569" rIns="127138" bIns="63569" rtlCol="0">
            <a:spAutoFit/>
          </a:bodyPr>
          <a:lstStyle/>
          <a:p>
            <a:pPr algn="just"/>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Kết hợp hài hòa giữa 3 </a:t>
            </a:r>
            <a:r>
              <a:rPr lang="en-US" sz="3600" b="1" dirty="0" smtClean="0">
                <a:solidFill>
                  <a:srgbClr val="0000FF"/>
                </a:solidFill>
                <a:latin typeface="Times New Roman" panose="02020603050405020304" pitchFamily="18" charset="0"/>
                <a:cs typeface="Times New Roman" panose="02020603050405020304" pitchFamily="18" charset="0"/>
              </a:rPr>
              <a:t>PTBĐ: </a:t>
            </a:r>
            <a:r>
              <a:rPr lang="en-US" sz="3600" b="1" dirty="0">
                <a:solidFill>
                  <a:srgbClr val="0000FF"/>
                </a:solidFill>
                <a:latin typeface="Times New Roman" panose="02020603050405020304" pitchFamily="18" charset="0"/>
                <a:cs typeface="Times New Roman" panose="02020603050405020304" pitchFamily="18" charset="0"/>
              </a:rPr>
              <a:t>tự sự, miêu tả và biểu </a:t>
            </a:r>
            <a:r>
              <a:rPr lang="en-US" sz="3600" b="1" dirty="0" err="1">
                <a:solidFill>
                  <a:srgbClr val="0000FF"/>
                </a:solidFill>
                <a:latin typeface="Times New Roman" panose="02020603050405020304" pitchFamily="18" charset="0"/>
                <a:cs typeface="Times New Roman" panose="02020603050405020304" pitchFamily="18" charset="0"/>
              </a:rPr>
              <a:t>cảm</a:t>
            </a:r>
            <a:r>
              <a:rPr lang="en-US" sz="3600" b="1" dirty="0"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293144" y="4313168"/>
            <a:ext cx="12420600" cy="1236375"/>
          </a:xfrm>
          <a:prstGeom prst="rect">
            <a:avLst/>
          </a:prstGeom>
          <a:noFill/>
        </p:spPr>
        <p:txBody>
          <a:bodyPr wrap="square" lIns="127138" tIns="63569" rIns="127138" bIns="63569" rtlCol="0">
            <a:spAutoFit/>
          </a:bodyPr>
          <a:lstStyle/>
          <a:p>
            <a:pPr algn="just"/>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Bố cục chặt chẽ, tự nhiên theo dòng hồi tưởng, theo trình tự đan xen giữa hiện tại và quá </a:t>
            </a:r>
            <a:r>
              <a:rPr lang="en-US" sz="3600" b="1" dirty="0" err="1">
                <a:solidFill>
                  <a:srgbClr val="0000FF"/>
                </a:solidFill>
                <a:latin typeface="Times New Roman" panose="02020603050405020304" pitchFamily="18" charset="0"/>
                <a:cs typeface="Times New Roman" panose="02020603050405020304" pitchFamily="18" charset="0"/>
              </a:rPr>
              <a:t>khứ</a:t>
            </a:r>
            <a:r>
              <a:rPr lang="en-US" sz="3600" b="1" dirty="0"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369344" y="5652294"/>
            <a:ext cx="12420600" cy="1297931"/>
          </a:xfrm>
          <a:prstGeom prst="rect">
            <a:avLst/>
          </a:prstGeom>
          <a:noFill/>
        </p:spPr>
        <p:txBody>
          <a:bodyPr wrap="square" lIns="127138" tIns="63569" rIns="127138" bIns="63569" rtlCol="0">
            <a:spAutoFit/>
          </a:bodyPr>
          <a:lstStyle/>
          <a:p>
            <a:pPr algn="just"/>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Ngôn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ngữ miêu tả tinh tế, giàu hình ảnh, nhạc điệu và giàu chất thơ</a:t>
            </a:r>
            <a:r>
              <a:rPr lang="en-US" sz="40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20478407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2" presetClass="emph" presetSubtype="0" repeatCount="5000" fill="hold"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down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trips(downLeft)">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descr="图片包含 事情, 餐桌&#10;&#10;已生成极高可信度的说明">
            <a:extLst>
              <a:ext uri="{FF2B5EF4-FFF2-40B4-BE49-F238E27FC236}">
                <a16:creationId xmlns:a16="http://schemas.microsoft.com/office/drawing/2014/main" xmlns="" id="{9B05B0F3-3973-434A-9264-2C1E2E1AD20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079399" y="3065609"/>
            <a:ext cx="6030335" cy="6049219"/>
          </a:xfrm>
          <a:prstGeom prst="rect">
            <a:avLst/>
          </a:prstGeom>
        </p:spPr>
      </p:pic>
      <p:pic>
        <p:nvPicPr>
          <p:cNvPr id="3" name="PA_图片 10">
            <a:extLst>
              <a:ext uri="{FF2B5EF4-FFF2-40B4-BE49-F238E27FC236}">
                <a16:creationId xmlns:a16="http://schemas.microsoft.com/office/drawing/2014/main" xmlns="" id="{2E7C944A-1296-4331-BAE2-F99D8A7BE337}"/>
              </a:ext>
            </a:extLst>
          </p:cNvPr>
          <p:cNvPicPr>
            <a:picLocks noChangeAspect="1"/>
          </p:cNvPicPr>
          <p:nvPr>
            <p:custDataLst>
              <p:tags r:id="rId1"/>
            </p:custDataLst>
          </p:nvPr>
        </p:nvPicPr>
        <p:blipFill>
          <a:blip r:embed="rId4" cstate="print">
            <a:extLst>
              <a:ext uri="{28A0092B-C50C-407E-A947-70E740481C1C}">
                <a14:useLocalDpi xmlns="" xmlns:a14="http://schemas.microsoft.com/office/drawing/2010/main" val="0"/>
              </a:ext>
            </a:extLst>
          </a:blip>
          <a:stretch>
            <a:fillRect/>
          </a:stretch>
        </p:blipFill>
        <p:spPr>
          <a:xfrm>
            <a:off x="11056144" y="2299494"/>
            <a:ext cx="4827056" cy="4827056"/>
          </a:xfrm>
          <a:prstGeom prst="rect">
            <a:avLst/>
          </a:prstGeom>
        </p:spPr>
      </p:pic>
      <p:sp>
        <p:nvSpPr>
          <p:cNvPr id="4" name="TextBox 3"/>
          <p:cNvSpPr txBox="1"/>
          <p:nvPr/>
        </p:nvSpPr>
        <p:spPr>
          <a:xfrm>
            <a:off x="616744" y="2608044"/>
            <a:ext cx="8451353" cy="4339650"/>
          </a:xfrm>
          <a:prstGeom prst="rect">
            <a:avLst/>
          </a:prstGeom>
          <a:noFill/>
        </p:spPr>
        <p:txBody>
          <a:bodyPr wrap="none" rtlCol="0">
            <a:spAutoFit/>
          </a:bodyPr>
          <a:lstStyle/>
          <a:p>
            <a:pPr marL="1371600" indent="-1371600" algn="ctr">
              <a:buAutoNum type="romanUcPeriod"/>
            </a:pPr>
            <a:r>
              <a:rPr lang="en-US" sz="13800" dirty="0" err="1" smtClean="0">
                <a:solidFill>
                  <a:schemeClr val="bg1"/>
                </a:solidFill>
                <a:effectLst>
                  <a:glow rad="139700">
                    <a:schemeClr val="accent2">
                      <a:satMod val="175000"/>
                      <a:alpha val="40000"/>
                    </a:schemeClr>
                  </a:glow>
                </a:effectLst>
                <a:latin typeface="Times New Roman" pitchFamily="18" charset="0"/>
                <a:cs typeface="Times New Roman" pitchFamily="18" charset="0"/>
              </a:rPr>
              <a:t>Tìm</a:t>
            </a:r>
            <a:r>
              <a:rPr lang="en-US" sz="13800" dirty="0" smtClean="0">
                <a:solidFill>
                  <a:schemeClr val="bg1"/>
                </a:solidFill>
                <a:effectLst>
                  <a:glow rad="139700">
                    <a:schemeClr val="accent2">
                      <a:satMod val="175000"/>
                      <a:alpha val="40000"/>
                    </a:schemeClr>
                  </a:glow>
                </a:effectLst>
                <a:latin typeface="Times New Roman" pitchFamily="18" charset="0"/>
                <a:cs typeface="Times New Roman" pitchFamily="18" charset="0"/>
              </a:rPr>
              <a:t> </a:t>
            </a:r>
            <a:r>
              <a:rPr lang="en-US" sz="13800" dirty="0" err="1" smtClean="0">
                <a:solidFill>
                  <a:schemeClr val="bg1"/>
                </a:solidFill>
                <a:effectLst>
                  <a:glow rad="139700">
                    <a:schemeClr val="accent2">
                      <a:satMod val="175000"/>
                      <a:alpha val="40000"/>
                    </a:schemeClr>
                  </a:glow>
                </a:effectLst>
                <a:latin typeface="Times New Roman" pitchFamily="18" charset="0"/>
                <a:cs typeface="Times New Roman" pitchFamily="18" charset="0"/>
              </a:rPr>
              <a:t>hiểu</a:t>
            </a:r>
            <a:r>
              <a:rPr lang="en-US" sz="13800" dirty="0" smtClean="0">
                <a:solidFill>
                  <a:schemeClr val="bg1"/>
                </a:solidFill>
                <a:effectLst>
                  <a:glow rad="139700">
                    <a:schemeClr val="accent2">
                      <a:satMod val="175000"/>
                      <a:alpha val="40000"/>
                    </a:schemeClr>
                  </a:glow>
                </a:effectLst>
                <a:latin typeface="Times New Roman" pitchFamily="18" charset="0"/>
                <a:cs typeface="Times New Roman" pitchFamily="18" charset="0"/>
              </a:rPr>
              <a:t> </a:t>
            </a:r>
          </a:p>
          <a:p>
            <a:pPr marL="1371600" indent="-1371600" algn="ctr"/>
            <a:r>
              <a:rPr lang="en-US" sz="13800" dirty="0" err="1" smtClean="0">
                <a:solidFill>
                  <a:schemeClr val="bg1"/>
                </a:solidFill>
                <a:effectLst>
                  <a:glow rad="139700">
                    <a:schemeClr val="accent2">
                      <a:satMod val="175000"/>
                      <a:alpha val="40000"/>
                    </a:schemeClr>
                  </a:glow>
                </a:effectLst>
                <a:latin typeface="Times New Roman" pitchFamily="18" charset="0"/>
                <a:cs typeface="Times New Roman" pitchFamily="18" charset="0"/>
              </a:rPr>
              <a:t>chung</a:t>
            </a:r>
            <a:endParaRPr lang="en-US" sz="13800" dirty="0">
              <a:solidFill>
                <a:schemeClr val="bg1"/>
              </a:solidFill>
              <a:effectLst>
                <a:glow rad="139700">
                  <a:schemeClr val="accent2">
                    <a:satMod val="175000"/>
                    <a:alpha val="40000"/>
                  </a:schemeClr>
                </a:glow>
              </a:effectLst>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accel="50000" decel="50000" fill="hold" nodeType="withEffect">
                                  <p:stCondLst>
                                    <p:cond delay="0"/>
                                  </p:stCondLst>
                                  <p:childTnLst>
                                    <p:animMotion origin="layout" path="M -3.54167E-6 2.22222E-6 L -0.00325 0.85231 " pathEditMode="relative" rAng="0" ptsTypes="AA">
                                      <p:cBhvr>
                                        <p:cTn id="9" dur="2000" spd="-100000" fill="hold"/>
                                        <p:tgtEl>
                                          <p:spTgt spid="3"/>
                                        </p:tgtEl>
                                        <p:attrNameLst>
                                          <p:attrName>ppt_x</p:attrName>
                                          <p:attrName>ppt_y</p:attrName>
                                        </p:attrNameLst>
                                      </p:cBhvr>
                                      <p:rCtr x="-169" y="42616"/>
                                    </p:animMotion>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accel="50000" decel="50000" fill="hold" nodeType="withEffect">
                                  <p:stCondLst>
                                    <p:cond delay="0"/>
                                  </p:stCondLst>
                                  <p:childTnLst>
                                    <p:animMotion origin="layout" path="M -3.54167E-6 2.22222E-6 L -0.00325 0.85231 " pathEditMode="relative" rAng="0" ptsTypes="AA">
                                      <p:cBhvr>
                                        <p:cTn id="14" dur="2000" spd="-100000" fill="hold"/>
                                        <p:tgtEl>
                                          <p:spTgt spid="2"/>
                                        </p:tgtEl>
                                        <p:attrNameLst>
                                          <p:attrName>ppt_x</p:attrName>
                                          <p:attrName>ppt_y</p:attrName>
                                        </p:attrNameLst>
                                      </p:cBhvr>
                                      <p:rCtr x="-169" y="42616"/>
                                    </p:animMotion>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descr="图片包含 事情, 餐桌&#10;&#10;已生成极高可信度的说明">
            <a:extLst>
              <a:ext uri="{FF2B5EF4-FFF2-40B4-BE49-F238E27FC236}">
                <a16:creationId xmlns:a16="http://schemas.microsoft.com/office/drawing/2014/main" xmlns="" id="{9B05B0F3-3973-434A-9264-2C1E2E1AD20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079399" y="3065609"/>
            <a:ext cx="6030335" cy="6049219"/>
          </a:xfrm>
          <a:prstGeom prst="rect">
            <a:avLst/>
          </a:prstGeom>
        </p:spPr>
      </p:pic>
      <p:pic>
        <p:nvPicPr>
          <p:cNvPr id="3" name="PA_图片 10">
            <a:extLst>
              <a:ext uri="{FF2B5EF4-FFF2-40B4-BE49-F238E27FC236}">
                <a16:creationId xmlns:a16="http://schemas.microsoft.com/office/drawing/2014/main" xmlns="" id="{2E7C944A-1296-4331-BAE2-F99D8A7BE337}"/>
              </a:ext>
            </a:extLst>
          </p:cNvPr>
          <p:cNvPicPr>
            <a:picLocks noChangeAspect="1"/>
          </p:cNvPicPr>
          <p:nvPr>
            <p:custDataLst>
              <p:tags r:id="rId1"/>
            </p:custDataLst>
          </p:nvPr>
        </p:nvPicPr>
        <p:blipFill>
          <a:blip r:embed="rId4" cstate="print">
            <a:extLst>
              <a:ext uri="{28A0092B-C50C-407E-A947-70E740481C1C}">
                <a14:useLocalDpi xmlns="" xmlns:a14="http://schemas.microsoft.com/office/drawing/2010/main" val="0"/>
              </a:ext>
            </a:extLst>
          </a:blip>
          <a:stretch>
            <a:fillRect/>
          </a:stretch>
        </p:blipFill>
        <p:spPr>
          <a:xfrm>
            <a:off x="11056144" y="2299494"/>
            <a:ext cx="4827056" cy="4827056"/>
          </a:xfrm>
          <a:prstGeom prst="rect">
            <a:avLst/>
          </a:prstGeom>
        </p:spPr>
      </p:pic>
      <p:sp>
        <p:nvSpPr>
          <p:cNvPr id="4" name="TextBox 3"/>
          <p:cNvSpPr txBox="1"/>
          <p:nvPr/>
        </p:nvSpPr>
        <p:spPr>
          <a:xfrm>
            <a:off x="83344" y="3436303"/>
            <a:ext cx="9834232" cy="2215991"/>
          </a:xfrm>
          <a:prstGeom prst="rect">
            <a:avLst/>
          </a:prstGeom>
          <a:noFill/>
        </p:spPr>
        <p:txBody>
          <a:bodyPr wrap="none" rtlCol="0">
            <a:spAutoFit/>
          </a:bodyPr>
          <a:lstStyle/>
          <a:p>
            <a:pPr marL="1371600" indent="-1371600" algn="ctr"/>
            <a:r>
              <a:rPr lang="en-US" sz="13800" dirty="0" smtClean="0">
                <a:solidFill>
                  <a:schemeClr val="bg1"/>
                </a:solidFill>
                <a:effectLst>
                  <a:glow rad="139700">
                    <a:schemeClr val="accent2">
                      <a:satMod val="175000"/>
                      <a:alpha val="40000"/>
                    </a:schemeClr>
                  </a:glow>
                </a:effectLst>
                <a:latin typeface="Times New Roman" pitchFamily="18" charset="0"/>
                <a:cs typeface="Times New Roman" pitchFamily="18" charset="0"/>
              </a:rPr>
              <a:t>IV. </a:t>
            </a:r>
            <a:r>
              <a:rPr lang="en-US" sz="13800" dirty="0" err="1" smtClean="0">
                <a:solidFill>
                  <a:schemeClr val="bg1"/>
                </a:solidFill>
                <a:effectLst>
                  <a:glow rad="139700">
                    <a:schemeClr val="accent2">
                      <a:satMod val="175000"/>
                      <a:alpha val="40000"/>
                    </a:schemeClr>
                  </a:glow>
                </a:effectLst>
                <a:latin typeface="Times New Roman" pitchFamily="18" charset="0"/>
                <a:cs typeface="Times New Roman" pitchFamily="18" charset="0"/>
              </a:rPr>
              <a:t>Luyện</a:t>
            </a:r>
            <a:r>
              <a:rPr lang="en-US" sz="13800" dirty="0" smtClean="0">
                <a:solidFill>
                  <a:schemeClr val="bg1"/>
                </a:solidFill>
                <a:effectLst>
                  <a:glow rad="139700">
                    <a:schemeClr val="accent2">
                      <a:satMod val="175000"/>
                      <a:alpha val="40000"/>
                    </a:schemeClr>
                  </a:glow>
                </a:effectLst>
                <a:latin typeface="Times New Roman" pitchFamily="18" charset="0"/>
                <a:cs typeface="Times New Roman" pitchFamily="18" charset="0"/>
              </a:rPr>
              <a:t> </a:t>
            </a:r>
            <a:r>
              <a:rPr lang="en-US" sz="13800" dirty="0" err="1" smtClean="0">
                <a:solidFill>
                  <a:schemeClr val="bg1"/>
                </a:solidFill>
                <a:effectLst>
                  <a:glow rad="139700">
                    <a:schemeClr val="accent2">
                      <a:satMod val="175000"/>
                      <a:alpha val="40000"/>
                    </a:schemeClr>
                  </a:glow>
                </a:effectLst>
                <a:latin typeface="Times New Roman" pitchFamily="18" charset="0"/>
                <a:cs typeface="Times New Roman" pitchFamily="18" charset="0"/>
              </a:rPr>
              <a:t>tập</a:t>
            </a:r>
            <a:endParaRPr lang="en-US" sz="13800" dirty="0" smtClean="0">
              <a:solidFill>
                <a:schemeClr val="bg1"/>
              </a:solidFill>
              <a:effectLst>
                <a:glow rad="139700">
                  <a:schemeClr val="accent2">
                    <a:satMod val="175000"/>
                    <a:alpha val="40000"/>
                  </a:schemeClr>
                </a:glow>
              </a:effectLst>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accel="50000" decel="50000" fill="hold" nodeType="withEffect">
                                  <p:stCondLst>
                                    <p:cond delay="0"/>
                                  </p:stCondLst>
                                  <p:childTnLst>
                                    <p:animMotion origin="layout" path="M -3.54167E-6 2.22222E-6 L -0.00325 0.85231 " pathEditMode="relative" rAng="0" ptsTypes="AA">
                                      <p:cBhvr>
                                        <p:cTn id="9" dur="2000" spd="-100000" fill="hold"/>
                                        <p:tgtEl>
                                          <p:spTgt spid="3"/>
                                        </p:tgtEl>
                                        <p:attrNameLst>
                                          <p:attrName>ppt_x</p:attrName>
                                          <p:attrName>ppt_y</p:attrName>
                                        </p:attrNameLst>
                                      </p:cBhvr>
                                      <p:rCtr x="-169" y="42616"/>
                                    </p:animMotion>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accel="50000" decel="50000" fill="hold" nodeType="withEffect">
                                  <p:stCondLst>
                                    <p:cond delay="0"/>
                                  </p:stCondLst>
                                  <p:childTnLst>
                                    <p:animMotion origin="layout" path="M -3.54167E-6 2.22222E-6 L -0.00325 0.85231 " pathEditMode="relative" rAng="0" ptsTypes="AA">
                                      <p:cBhvr>
                                        <p:cTn id="14" dur="2000" spd="-100000" fill="hold"/>
                                        <p:tgtEl>
                                          <p:spTgt spid="2"/>
                                        </p:tgtEl>
                                        <p:attrNameLst>
                                          <p:attrName>ppt_x</p:attrName>
                                          <p:attrName>ppt_y</p:attrName>
                                        </p:attrNameLst>
                                      </p:cBhvr>
                                      <p:rCtr x="-169" y="42616"/>
                                    </p:animMotion>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344" y="927894"/>
            <a:ext cx="14478000" cy="1938992"/>
          </a:xfrm>
          <a:prstGeom prst="rect">
            <a:avLst/>
          </a:prstGeom>
        </p:spPr>
        <p:txBody>
          <a:bodyPr wrap="square">
            <a:spAutoFit/>
          </a:bodyPr>
          <a:lstStyle/>
          <a:p>
            <a:pPr algn="ctr"/>
            <a:r>
              <a:rPr lang="vi-VN" sz="6000" b="1" dirty="0" smtClean="0">
                <a:solidFill>
                  <a:srgbClr val="FF0000"/>
                </a:solidFill>
                <a:latin typeface="Times New Roman" pitchFamily="18" charset="0"/>
                <a:cs typeface="Times New Roman" pitchFamily="18" charset="0"/>
              </a:rPr>
              <a:t>Câu 1. Cổng trường mở ra là văn bản của tác giả nào?</a:t>
            </a:r>
            <a:endParaRPr lang="en-US" sz="60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2"/>
          <a:stretch>
            <a:fillRect/>
          </a:stretch>
        </p:blipFill>
        <p:spPr>
          <a:xfrm>
            <a:off x="769144" y="3259197"/>
            <a:ext cx="1924050" cy="1924050"/>
          </a:xfrm>
          <a:prstGeom prst="rect">
            <a:avLst/>
          </a:prstGeom>
        </p:spPr>
      </p:pic>
      <p:sp>
        <p:nvSpPr>
          <p:cNvPr id="4" name="Rectangle 3"/>
          <p:cNvSpPr/>
          <p:nvPr/>
        </p:nvSpPr>
        <p:spPr>
          <a:xfrm>
            <a:off x="3207544" y="3811647"/>
            <a:ext cx="3276600" cy="923330"/>
          </a:xfrm>
          <a:prstGeom prst="rect">
            <a:avLst/>
          </a:prstGeom>
        </p:spPr>
        <p:txBody>
          <a:bodyPr wrap="square">
            <a:spAutoFit/>
          </a:bodyPr>
          <a:lstStyle/>
          <a:p>
            <a:r>
              <a:rPr lang="en-US" sz="5400" dirty="0" smtClean="0">
                <a:latin typeface="Times New Roman" pitchFamily="18" charset="0"/>
                <a:cs typeface="Times New Roman" pitchFamily="18" charset="0"/>
              </a:rPr>
              <a:t>A. </a:t>
            </a:r>
            <a:r>
              <a:rPr lang="en-US" sz="5400" dirty="0" err="1" smtClean="0">
                <a:latin typeface="Times New Roman" pitchFamily="18" charset="0"/>
                <a:cs typeface="Times New Roman" pitchFamily="18" charset="0"/>
              </a:rPr>
              <a:t>Lý</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Lan</a:t>
            </a:r>
            <a:endParaRPr lang="en-US" sz="5400" dirty="0" smtClean="0">
              <a:latin typeface="Times New Roman" pitchFamily="18" charset="0"/>
              <a:cs typeface="Times New Roman" pitchFamily="18" charset="0"/>
            </a:endParaRPr>
          </a:p>
        </p:txBody>
      </p:sp>
      <p:pic>
        <p:nvPicPr>
          <p:cNvPr id="5" name="Picture 4" descr="d2e40e093925d5cd121e9fb2a5a4a00d.png"/>
          <p:cNvPicPr>
            <a:picLocks noChangeAspect="1"/>
          </p:cNvPicPr>
          <p:nvPr/>
        </p:nvPicPr>
        <p:blipFill>
          <a:blip r:embed="rId2"/>
          <a:stretch>
            <a:fillRect/>
          </a:stretch>
        </p:blipFill>
        <p:spPr>
          <a:xfrm>
            <a:off x="826294" y="6173847"/>
            <a:ext cx="1924050" cy="1924050"/>
          </a:xfrm>
          <a:prstGeom prst="rect">
            <a:avLst/>
          </a:prstGeom>
        </p:spPr>
      </p:pic>
      <p:sp>
        <p:nvSpPr>
          <p:cNvPr id="6" name="Rectangle 5"/>
          <p:cNvSpPr/>
          <p:nvPr/>
        </p:nvSpPr>
        <p:spPr>
          <a:xfrm>
            <a:off x="3277394" y="6788924"/>
            <a:ext cx="4121150" cy="923330"/>
          </a:xfrm>
          <a:prstGeom prst="rect">
            <a:avLst/>
          </a:prstGeom>
        </p:spPr>
        <p:txBody>
          <a:bodyPr wrap="square">
            <a:spAutoFit/>
          </a:bodyPr>
          <a:lstStyle/>
          <a:p>
            <a:r>
              <a:rPr lang="en-US" sz="5400" dirty="0" smtClean="0">
                <a:latin typeface="Times New Roman" pitchFamily="18" charset="0"/>
                <a:cs typeface="Times New Roman" pitchFamily="18" charset="0"/>
              </a:rPr>
              <a:t>B. </a:t>
            </a:r>
            <a:r>
              <a:rPr lang="en-US" sz="5400" dirty="0" err="1" smtClean="0">
                <a:latin typeface="Times New Roman" pitchFamily="18" charset="0"/>
                <a:cs typeface="Times New Roman" pitchFamily="18" charset="0"/>
              </a:rPr>
              <a:t>Tố</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Hữu</a:t>
            </a:r>
            <a:endParaRPr lang="en-US" sz="5400" dirty="0" smtClean="0">
              <a:latin typeface="Times New Roman" pitchFamily="18" charset="0"/>
              <a:cs typeface="Times New Roman" pitchFamily="18" charset="0"/>
            </a:endParaRPr>
          </a:p>
        </p:txBody>
      </p:sp>
      <p:pic>
        <p:nvPicPr>
          <p:cNvPr id="7" name="Picture 6" descr="d2e40e093925d5cd121e9fb2a5a4a00d.png"/>
          <p:cNvPicPr>
            <a:picLocks noChangeAspect="1"/>
          </p:cNvPicPr>
          <p:nvPr/>
        </p:nvPicPr>
        <p:blipFill>
          <a:blip r:embed="rId2"/>
          <a:stretch>
            <a:fillRect/>
          </a:stretch>
        </p:blipFill>
        <p:spPr>
          <a:xfrm>
            <a:off x="8681244" y="3348970"/>
            <a:ext cx="1924050" cy="1924050"/>
          </a:xfrm>
          <a:prstGeom prst="rect">
            <a:avLst/>
          </a:prstGeom>
        </p:spPr>
      </p:pic>
      <p:sp>
        <p:nvSpPr>
          <p:cNvPr id="8" name="Rectangle 7"/>
          <p:cNvSpPr/>
          <p:nvPr/>
        </p:nvSpPr>
        <p:spPr>
          <a:xfrm>
            <a:off x="11132344" y="3964047"/>
            <a:ext cx="3886200" cy="923330"/>
          </a:xfrm>
          <a:prstGeom prst="rect">
            <a:avLst/>
          </a:prstGeom>
        </p:spPr>
        <p:txBody>
          <a:bodyPr wrap="square">
            <a:spAutoFit/>
          </a:bodyPr>
          <a:lstStyle/>
          <a:p>
            <a:r>
              <a:rPr lang="en-US" sz="5400" dirty="0" smtClean="0">
                <a:latin typeface="Times New Roman" pitchFamily="18" charset="0"/>
                <a:cs typeface="Times New Roman" pitchFamily="18" charset="0"/>
              </a:rPr>
              <a:t>C. </a:t>
            </a:r>
            <a:r>
              <a:rPr lang="en-US" sz="5400" dirty="0" err="1" smtClean="0">
                <a:latin typeface="Times New Roman" pitchFamily="18" charset="0"/>
                <a:cs typeface="Times New Roman" pitchFamily="18" charset="0"/>
              </a:rPr>
              <a:t>Tế</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Hanh</a:t>
            </a:r>
            <a:endParaRPr lang="en-US" sz="5400" dirty="0">
              <a:latin typeface="Times New Roman" pitchFamily="18" charset="0"/>
              <a:cs typeface="Times New Roman" pitchFamily="18" charset="0"/>
            </a:endParaRPr>
          </a:p>
        </p:txBody>
      </p:sp>
      <p:pic>
        <p:nvPicPr>
          <p:cNvPr id="9" name="Picture 8" descr="d2e40e093925d5cd121e9fb2a5a4a00d.png"/>
          <p:cNvPicPr>
            <a:picLocks noChangeAspect="1"/>
          </p:cNvPicPr>
          <p:nvPr/>
        </p:nvPicPr>
        <p:blipFill>
          <a:blip r:embed="rId2"/>
          <a:stretch>
            <a:fillRect/>
          </a:stretch>
        </p:blipFill>
        <p:spPr>
          <a:xfrm>
            <a:off x="8751094" y="6319044"/>
            <a:ext cx="1924050" cy="1924050"/>
          </a:xfrm>
          <a:prstGeom prst="rect">
            <a:avLst/>
          </a:prstGeom>
        </p:spPr>
      </p:pic>
      <p:sp>
        <p:nvSpPr>
          <p:cNvPr id="10" name="Rectangle 9"/>
          <p:cNvSpPr/>
          <p:nvPr/>
        </p:nvSpPr>
        <p:spPr>
          <a:xfrm>
            <a:off x="11202194" y="6934121"/>
            <a:ext cx="4959350" cy="923330"/>
          </a:xfrm>
          <a:prstGeom prst="rect">
            <a:avLst/>
          </a:prstGeom>
        </p:spPr>
        <p:txBody>
          <a:bodyPr wrap="square">
            <a:spAutoFit/>
          </a:bodyPr>
          <a:lstStyle/>
          <a:p>
            <a:r>
              <a:rPr lang="en-US" sz="5400" dirty="0" smtClean="0">
                <a:latin typeface="Times New Roman" pitchFamily="18" charset="0"/>
                <a:cs typeface="Times New Roman" pitchFamily="18" charset="0"/>
              </a:rPr>
              <a:t>D. </a:t>
            </a:r>
            <a:r>
              <a:rPr lang="en-US" sz="5400" dirty="0" err="1" smtClean="0">
                <a:latin typeface="Times New Roman" pitchFamily="18" charset="0"/>
                <a:cs typeface="Times New Roman" pitchFamily="18" charset="0"/>
              </a:rPr>
              <a:t>Khánh</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Hoài</a:t>
            </a:r>
            <a:endParaRPr lang="en-US" sz="5400" dirty="0">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344" y="927894"/>
            <a:ext cx="14478000" cy="1938992"/>
          </a:xfrm>
          <a:prstGeom prst="rect">
            <a:avLst/>
          </a:prstGeom>
        </p:spPr>
        <p:txBody>
          <a:bodyPr wrap="square">
            <a:spAutoFit/>
          </a:bodyPr>
          <a:lstStyle/>
          <a:p>
            <a:pPr algn="ctr"/>
            <a:r>
              <a:rPr lang="vi-VN" sz="6000" b="1" dirty="0" smtClean="0">
                <a:solidFill>
                  <a:srgbClr val="FF0000"/>
                </a:solidFill>
                <a:latin typeface="Times New Roman" pitchFamily="18" charset="0"/>
                <a:cs typeface="Times New Roman" pitchFamily="18" charset="0"/>
              </a:rPr>
              <a:t>Câu 2. </a:t>
            </a:r>
            <a:r>
              <a:rPr lang="en-US" sz="6000" b="1" dirty="0" smtClean="0">
                <a:solidFill>
                  <a:srgbClr val="FF0000"/>
                </a:solidFill>
                <a:latin typeface="Times New Roman" pitchFamily="18" charset="0"/>
                <a:cs typeface="Times New Roman" pitchFamily="18" charset="0"/>
              </a:rPr>
              <a:t>PTBĐ </a:t>
            </a:r>
            <a:r>
              <a:rPr lang="en-US" sz="6000" b="1" dirty="0" err="1" smtClean="0">
                <a:solidFill>
                  <a:srgbClr val="FF0000"/>
                </a:solidFill>
                <a:latin typeface="Times New Roman" pitchFamily="18" charset="0"/>
                <a:cs typeface="Times New Roman" pitchFamily="18" charset="0"/>
              </a:rPr>
              <a:t>chính</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của</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văn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bản</a:t>
            </a:r>
            <a:r>
              <a:rPr lang="en-US" sz="6000" b="1" dirty="0" smtClean="0">
                <a:solidFill>
                  <a:srgbClr val="FF0000"/>
                </a:solidFill>
                <a:latin typeface="Times New Roman" pitchFamily="18" charset="0"/>
                <a:cs typeface="Times New Roman" pitchFamily="18" charset="0"/>
              </a:rPr>
              <a:t> “</a:t>
            </a:r>
            <a:r>
              <a:rPr lang="vi-VN" sz="6000" b="1" dirty="0" smtClean="0">
                <a:solidFill>
                  <a:srgbClr val="FF0000"/>
                </a:solidFill>
                <a:latin typeface="Times New Roman" pitchFamily="18" charset="0"/>
                <a:cs typeface="Times New Roman" pitchFamily="18" charset="0"/>
              </a:rPr>
              <a:t>Cổng trường mở ra</a:t>
            </a:r>
            <a:r>
              <a:rPr lang="en-US" sz="6000" b="1" dirty="0" smtClean="0">
                <a:solidFill>
                  <a:srgbClr val="FF0000"/>
                </a:solidFill>
                <a:latin typeface="Times New Roman" pitchFamily="18" charset="0"/>
                <a:cs typeface="Times New Roman" pitchFamily="18" charset="0"/>
              </a:rPr>
              <a:t>”</a:t>
            </a:r>
            <a:r>
              <a:rPr lang="vi-VN" sz="6000" b="1" dirty="0" smtClean="0">
                <a:solidFill>
                  <a:srgbClr val="FF0000"/>
                </a:solidFill>
                <a:latin typeface="Times New Roman" pitchFamily="18" charset="0"/>
                <a:cs typeface="Times New Roman" pitchFamily="18" charset="0"/>
              </a:rPr>
              <a:t> là?</a:t>
            </a:r>
            <a:endParaRPr lang="en-US" sz="60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2"/>
          <a:stretch>
            <a:fillRect/>
          </a:stretch>
        </p:blipFill>
        <p:spPr>
          <a:xfrm>
            <a:off x="769144" y="3259197"/>
            <a:ext cx="1924050" cy="1924050"/>
          </a:xfrm>
          <a:prstGeom prst="rect">
            <a:avLst/>
          </a:prstGeom>
        </p:spPr>
      </p:pic>
      <p:sp>
        <p:nvSpPr>
          <p:cNvPr id="4" name="Rectangle 3"/>
          <p:cNvSpPr/>
          <p:nvPr/>
        </p:nvSpPr>
        <p:spPr>
          <a:xfrm>
            <a:off x="3207544" y="3811647"/>
            <a:ext cx="4495800" cy="1015663"/>
          </a:xfrm>
          <a:prstGeom prst="rect">
            <a:avLst/>
          </a:prstGeom>
        </p:spPr>
        <p:txBody>
          <a:bodyPr wrap="square">
            <a:spAutoFit/>
          </a:bodyPr>
          <a:lstStyle/>
          <a:p>
            <a:r>
              <a:rPr lang="en-US" sz="6000" dirty="0" smtClean="0">
                <a:latin typeface="Times New Roman" pitchFamily="18" charset="0"/>
                <a:cs typeface="Times New Roman" pitchFamily="18" charset="0"/>
              </a:rPr>
              <a:t>A. </a:t>
            </a:r>
            <a:r>
              <a:rPr lang="en-US" sz="6000" dirty="0" err="1" smtClean="0">
                <a:latin typeface="Times New Roman" pitchFamily="18" charset="0"/>
                <a:cs typeface="Times New Roman" pitchFamily="18" charset="0"/>
              </a:rPr>
              <a:t>Tự</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sự</a:t>
            </a:r>
            <a:endParaRPr lang="en-US" sz="6000" dirty="0">
              <a:latin typeface="Times New Roman" pitchFamily="18" charset="0"/>
              <a:cs typeface="Times New Roman" pitchFamily="18" charset="0"/>
            </a:endParaRPr>
          </a:p>
        </p:txBody>
      </p:sp>
      <p:pic>
        <p:nvPicPr>
          <p:cNvPr id="5" name="Picture 4" descr="d2e40e093925d5cd121e9fb2a5a4a00d.png"/>
          <p:cNvPicPr>
            <a:picLocks noChangeAspect="1"/>
          </p:cNvPicPr>
          <p:nvPr/>
        </p:nvPicPr>
        <p:blipFill>
          <a:blip r:embed="rId2"/>
          <a:stretch>
            <a:fillRect/>
          </a:stretch>
        </p:blipFill>
        <p:spPr>
          <a:xfrm>
            <a:off x="826294" y="6173847"/>
            <a:ext cx="1924050" cy="1924050"/>
          </a:xfrm>
          <a:prstGeom prst="rect">
            <a:avLst/>
          </a:prstGeom>
        </p:spPr>
      </p:pic>
      <p:sp>
        <p:nvSpPr>
          <p:cNvPr id="6" name="Rectangle 5"/>
          <p:cNvSpPr/>
          <p:nvPr/>
        </p:nvSpPr>
        <p:spPr>
          <a:xfrm>
            <a:off x="3277394" y="6788924"/>
            <a:ext cx="4121150" cy="1015663"/>
          </a:xfrm>
          <a:prstGeom prst="rect">
            <a:avLst/>
          </a:prstGeom>
        </p:spPr>
        <p:txBody>
          <a:bodyPr wrap="square">
            <a:spAutoFit/>
          </a:bodyPr>
          <a:lstStyle/>
          <a:p>
            <a:r>
              <a:rPr lang="en-US" sz="6000" dirty="0" smtClean="0">
                <a:latin typeface="Times New Roman" pitchFamily="18" charset="0"/>
                <a:cs typeface="Times New Roman" pitchFamily="18" charset="0"/>
              </a:rPr>
              <a:t>B. </a:t>
            </a:r>
            <a:r>
              <a:rPr lang="en-US" sz="6000" dirty="0" err="1" smtClean="0">
                <a:latin typeface="Times New Roman" pitchFamily="18" charset="0"/>
                <a:cs typeface="Times New Roman" pitchFamily="18" charset="0"/>
              </a:rPr>
              <a:t>Nghị</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luận</a:t>
            </a:r>
            <a:endParaRPr lang="en-US" sz="6000" dirty="0" smtClean="0">
              <a:latin typeface="Times New Roman" pitchFamily="18" charset="0"/>
              <a:cs typeface="Times New Roman" pitchFamily="18" charset="0"/>
            </a:endParaRPr>
          </a:p>
        </p:txBody>
      </p:sp>
      <p:pic>
        <p:nvPicPr>
          <p:cNvPr id="7" name="Picture 6" descr="d2e40e093925d5cd121e9fb2a5a4a00d.png"/>
          <p:cNvPicPr>
            <a:picLocks noChangeAspect="1"/>
          </p:cNvPicPr>
          <p:nvPr/>
        </p:nvPicPr>
        <p:blipFill>
          <a:blip r:embed="rId2"/>
          <a:stretch>
            <a:fillRect/>
          </a:stretch>
        </p:blipFill>
        <p:spPr>
          <a:xfrm>
            <a:off x="8681244" y="3348970"/>
            <a:ext cx="1924050" cy="1924050"/>
          </a:xfrm>
          <a:prstGeom prst="rect">
            <a:avLst/>
          </a:prstGeom>
        </p:spPr>
      </p:pic>
      <p:sp>
        <p:nvSpPr>
          <p:cNvPr id="8" name="Rectangle 7"/>
          <p:cNvSpPr/>
          <p:nvPr/>
        </p:nvSpPr>
        <p:spPr>
          <a:xfrm>
            <a:off x="11132344" y="3964047"/>
            <a:ext cx="5105400" cy="1015663"/>
          </a:xfrm>
          <a:prstGeom prst="rect">
            <a:avLst/>
          </a:prstGeom>
        </p:spPr>
        <p:txBody>
          <a:bodyPr wrap="square">
            <a:spAutoFit/>
          </a:bodyPr>
          <a:lstStyle/>
          <a:p>
            <a:r>
              <a:rPr lang="en-US" sz="6000" dirty="0" smtClean="0">
                <a:latin typeface="Times New Roman" pitchFamily="18" charset="0"/>
                <a:cs typeface="Times New Roman" pitchFamily="18" charset="0"/>
              </a:rPr>
              <a:t>C. </a:t>
            </a:r>
            <a:r>
              <a:rPr lang="en-US" sz="6000" dirty="0" err="1" smtClean="0">
                <a:latin typeface="Times New Roman" pitchFamily="18" charset="0"/>
                <a:cs typeface="Times New Roman" pitchFamily="18" charset="0"/>
              </a:rPr>
              <a:t>Biểu</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cảm</a:t>
            </a:r>
            <a:endParaRPr lang="en-US" sz="6000" dirty="0" smtClean="0">
              <a:latin typeface="Times New Roman" pitchFamily="18" charset="0"/>
              <a:cs typeface="Times New Roman" pitchFamily="18" charset="0"/>
            </a:endParaRPr>
          </a:p>
        </p:txBody>
      </p:sp>
      <p:pic>
        <p:nvPicPr>
          <p:cNvPr id="9" name="Picture 8" descr="d2e40e093925d5cd121e9fb2a5a4a00d.png"/>
          <p:cNvPicPr>
            <a:picLocks noChangeAspect="1"/>
          </p:cNvPicPr>
          <p:nvPr/>
        </p:nvPicPr>
        <p:blipFill>
          <a:blip r:embed="rId2"/>
          <a:stretch>
            <a:fillRect/>
          </a:stretch>
        </p:blipFill>
        <p:spPr>
          <a:xfrm>
            <a:off x="8751094" y="6319044"/>
            <a:ext cx="1924050" cy="1924050"/>
          </a:xfrm>
          <a:prstGeom prst="rect">
            <a:avLst/>
          </a:prstGeom>
        </p:spPr>
      </p:pic>
      <p:sp>
        <p:nvSpPr>
          <p:cNvPr id="10" name="Rectangle 9"/>
          <p:cNvSpPr/>
          <p:nvPr/>
        </p:nvSpPr>
        <p:spPr>
          <a:xfrm>
            <a:off x="11202194" y="6795294"/>
            <a:ext cx="4959350" cy="1015663"/>
          </a:xfrm>
          <a:prstGeom prst="rect">
            <a:avLst/>
          </a:prstGeom>
        </p:spPr>
        <p:txBody>
          <a:bodyPr wrap="square">
            <a:spAutoFit/>
          </a:bodyPr>
          <a:lstStyle/>
          <a:p>
            <a:r>
              <a:rPr lang="en-US" sz="6000" dirty="0" smtClean="0">
                <a:latin typeface="Times New Roman" pitchFamily="18" charset="0"/>
                <a:cs typeface="Times New Roman" pitchFamily="18" charset="0"/>
              </a:rPr>
              <a:t>D. </a:t>
            </a:r>
            <a:r>
              <a:rPr lang="en-US" sz="6000" dirty="0" err="1" smtClean="0">
                <a:latin typeface="Times New Roman" pitchFamily="18" charset="0"/>
                <a:cs typeface="Times New Roman" pitchFamily="18" charset="0"/>
              </a:rPr>
              <a:t>Miêu</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tả</a:t>
            </a:r>
            <a:endParaRPr lang="en-US" sz="6000" dirty="0">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344" y="927894"/>
            <a:ext cx="14478000" cy="1938992"/>
          </a:xfrm>
          <a:prstGeom prst="rect">
            <a:avLst/>
          </a:prstGeom>
        </p:spPr>
        <p:txBody>
          <a:bodyPr wrap="square">
            <a:spAutoFit/>
          </a:bodyPr>
          <a:lstStyle/>
          <a:p>
            <a:pPr algn="ctr"/>
            <a:r>
              <a:rPr lang="vi-VN" sz="6000" b="1" dirty="0" smtClean="0">
                <a:solidFill>
                  <a:srgbClr val="FF0000"/>
                </a:solidFill>
                <a:latin typeface="Times New Roman" pitchFamily="18" charset="0"/>
                <a:cs typeface="Times New Roman" pitchFamily="18" charset="0"/>
              </a:rPr>
              <a:t>Câu </a:t>
            </a:r>
            <a:r>
              <a:rPr lang="en-US" sz="6000" b="1" dirty="0" smtClean="0">
                <a:solidFill>
                  <a:srgbClr val="FF0000"/>
                </a:solidFill>
                <a:latin typeface="Times New Roman" pitchFamily="18" charset="0"/>
                <a:cs typeface="Times New Roman" pitchFamily="18" charset="0"/>
              </a:rPr>
              <a:t>3</a:t>
            </a:r>
            <a:r>
              <a:rPr lang="vi-VN"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Văn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bản</a:t>
            </a:r>
            <a:r>
              <a:rPr lang="en-US" sz="6000" b="1" dirty="0" smtClean="0">
                <a:solidFill>
                  <a:srgbClr val="FF0000"/>
                </a:solidFill>
                <a:latin typeface="Times New Roman" pitchFamily="18" charset="0"/>
                <a:cs typeface="Times New Roman" pitchFamily="18" charset="0"/>
              </a:rPr>
              <a:t> “</a:t>
            </a:r>
            <a:r>
              <a:rPr lang="vi-VN" sz="6000" b="1" dirty="0" smtClean="0">
                <a:solidFill>
                  <a:srgbClr val="FF0000"/>
                </a:solidFill>
                <a:latin typeface="Times New Roman" pitchFamily="18" charset="0"/>
                <a:cs typeface="Times New Roman" pitchFamily="18" charset="0"/>
              </a:rPr>
              <a:t>Cổng trường mở ra</a:t>
            </a:r>
            <a:r>
              <a:rPr lang="en-US" sz="6000" b="1" dirty="0" smtClean="0">
                <a:solidFill>
                  <a:srgbClr val="FF0000"/>
                </a:solidFill>
                <a:latin typeface="Times New Roman" pitchFamily="18" charset="0"/>
                <a:cs typeface="Times New Roman" pitchFamily="18" charset="0"/>
              </a:rPr>
              <a:t>”</a:t>
            </a:r>
            <a:r>
              <a:rPr lang="vi-VN"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thuộc</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kiểu</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văn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bản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nào</a:t>
            </a:r>
            <a:r>
              <a:rPr lang="en-US" sz="6000" b="1" dirty="0" smtClean="0">
                <a:solidFill>
                  <a:srgbClr val="FF0000"/>
                </a:solidFill>
                <a:latin typeface="Times New Roman" pitchFamily="18" charset="0"/>
                <a:cs typeface="Times New Roman" pitchFamily="18" charset="0"/>
              </a:rPr>
              <a:t>?</a:t>
            </a:r>
            <a:endParaRPr lang="en-US" sz="60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2"/>
          <a:stretch>
            <a:fillRect/>
          </a:stretch>
        </p:blipFill>
        <p:spPr>
          <a:xfrm>
            <a:off x="769144" y="3290094"/>
            <a:ext cx="1924050" cy="1924050"/>
          </a:xfrm>
          <a:prstGeom prst="rect">
            <a:avLst/>
          </a:prstGeom>
        </p:spPr>
      </p:pic>
      <p:sp>
        <p:nvSpPr>
          <p:cNvPr id="4" name="Rectangle 3"/>
          <p:cNvSpPr/>
          <p:nvPr/>
        </p:nvSpPr>
        <p:spPr>
          <a:xfrm>
            <a:off x="3207544" y="3475772"/>
            <a:ext cx="4953000" cy="1938992"/>
          </a:xfrm>
          <a:prstGeom prst="rect">
            <a:avLst/>
          </a:prstGeom>
        </p:spPr>
        <p:txBody>
          <a:bodyPr wrap="square">
            <a:spAutoFit/>
          </a:bodyPr>
          <a:lstStyle/>
          <a:p>
            <a:pPr algn="just"/>
            <a:r>
              <a:rPr lang="en-US" sz="6000" dirty="0" smtClean="0">
                <a:latin typeface="Times New Roman" pitchFamily="18" charset="0"/>
                <a:cs typeface="Times New Roman" pitchFamily="18" charset="0"/>
              </a:rPr>
              <a:t>A. </a:t>
            </a:r>
            <a:r>
              <a:rPr lang="en-US" sz="6000" dirty="0" err="1" smtClean="0">
                <a:latin typeface="Times New Roman" pitchFamily="18" charset="0"/>
                <a:cs typeface="Times New Roman" pitchFamily="18" charset="0"/>
              </a:rPr>
              <a:t>Hành</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chính</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công</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vụ</a:t>
            </a:r>
            <a:endParaRPr lang="en-US" sz="6000" dirty="0">
              <a:latin typeface="Times New Roman" pitchFamily="18" charset="0"/>
              <a:cs typeface="Times New Roman" pitchFamily="18" charset="0"/>
            </a:endParaRPr>
          </a:p>
        </p:txBody>
      </p:sp>
      <p:pic>
        <p:nvPicPr>
          <p:cNvPr id="5" name="Picture 4" descr="d2e40e093925d5cd121e9fb2a5a4a00d.png"/>
          <p:cNvPicPr>
            <a:picLocks noChangeAspect="1"/>
          </p:cNvPicPr>
          <p:nvPr/>
        </p:nvPicPr>
        <p:blipFill>
          <a:blip r:embed="rId2"/>
          <a:stretch>
            <a:fillRect/>
          </a:stretch>
        </p:blipFill>
        <p:spPr>
          <a:xfrm>
            <a:off x="826294" y="6173847"/>
            <a:ext cx="1924050" cy="1924050"/>
          </a:xfrm>
          <a:prstGeom prst="rect">
            <a:avLst/>
          </a:prstGeom>
        </p:spPr>
      </p:pic>
      <p:sp>
        <p:nvSpPr>
          <p:cNvPr id="6" name="Rectangle 5"/>
          <p:cNvSpPr/>
          <p:nvPr/>
        </p:nvSpPr>
        <p:spPr>
          <a:xfrm>
            <a:off x="3277394" y="6788924"/>
            <a:ext cx="5187950" cy="1015663"/>
          </a:xfrm>
          <a:prstGeom prst="rect">
            <a:avLst/>
          </a:prstGeom>
        </p:spPr>
        <p:txBody>
          <a:bodyPr wrap="square">
            <a:spAutoFit/>
          </a:bodyPr>
          <a:lstStyle/>
          <a:p>
            <a:r>
              <a:rPr lang="en-US" sz="6000" dirty="0" smtClean="0">
                <a:latin typeface="Times New Roman" pitchFamily="18" charset="0"/>
                <a:cs typeface="Times New Roman" pitchFamily="18" charset="0"/>
              </a:rPr>
              <a:t>B. </a:t>
            </a:r>
            <a:r>
              <a:rPr lang="en-US" sz="6000" dirty="0" err="1" smtClean="0">
                <a:latin typeface="Times New Roman" pitchFamily="18" charset="0"/>
                <a:cs typeface="Times New Roman" pitchFamily="18" charset="0"/>
              </a:rPr>
              <a:t>Chính</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luận</a:t>
            </a:r>
            <a:endParaRPr lang="en-US" sz="6000" dirty="0" smtClean="0">
              <a:latin typeface="Times New Roman" pitchFamily="18" charset="0"/>
              <a:cs typeface="Times New Roman" pitchFamily="18" charset="0"/>
            </a:endParaRPr>
          </a:p>
        </p:txBody>
      </p:sp>
      <p:pic>
        <p:nvPicPr>
          <p:cNvPr id="7" name="Picture 6" descr="d2e40e093925d5cd121e9fb2a5a4a00d.png"/>
          <p:cNvPicPr>
            <a:picLocks noChangeAspect="1"/>
          </p:cNvPicPr>
          <p:nvPr/>
        </p:nvPicPr>
        <p:blipFill>
          <a:blip r:embed="rId2"/>
          <a:stretch>
            <a:fillRect/>
          </a:stretch>
        </p:blipFill>
        <p:spPr>
          <a:xfrm>
            <a:off x="8681244" y="3348970"/>
            <a:ext cx="1924050" cy="1924050"/>
          </a:xfrm>
          <a:prstGeom prst="rect">
            <a:avLst/>
          </a:prstGeom>
        </p:spPr>
      </p:pic>
      <p:sp>
        <p:nvSpPr>
          <p:cNvPr id="8" name="Rectangle 7"/>
          <p:cNvSpPr/>
          <p:nvPr/>
        </p:nvSpPr>
        <p:spPr>
          <a:xfrm>
            <a:off x="11132344" y="3475772"/>
            <a:ext cx="5105400" cy="1015663"/>
          </a:xfrm>
          <a:prstGeom prst="rect">
            <a:avLst/>
          </a:prstGeom>
        </p:spPr>
        <p:txBody>
          <a:bodyPr wrap="square">
            <a:spAutoFit/>
          </a:bodyPr>
          <a:lstStyle/>
          <a:p>
            <a:r>
              <a:rPr lang="en-US" sz="6000" dirty="0" smtClean="0">
                <a:latin typeface="Times New Roman" pitchFamily="18" charset="0"/>
                <a:cs typeface="Times New Roman" pitchFamily="18" charset="0"/>
              </a:rPr>
              <a:t>C. </a:t>
            </a:r>
            <a:r>
              <a:rPr lang="en-US" sz="6000" dirty="0" err="1" smtClean="0">
                <a:latin typeface="Times New Roman" pitchFamily="18" charset="0"/>
                <a:cs typeface="Times New Roman" pitchFamily="18" charset="0"/>
              </a:rPr>
              <a:t>Văn</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học</a:t>
            </a:r>
            <a:endParaRPr lang="en-US" sz="6000" dirty="0" smtClean="0">
              <a:latin typeface="Times New Roman" pitchFamily="18" charset="0"/>
              <a:cs typeface="Times New Roman" pitchFamily="18" charset="0"/>
            </a:endParaRPr>
          </a:p>
        </p:txBody>
      </p:sp>
      <p:pic>
        <p:nvPicPr>
          <p:cNvPr id="9" name="Picture 8" descr="d2e40e093925d5cd121e9fb2a5a4a00d.png"/>
          <p:cNvPicPr>
            <a:picLocks noChangeAspect="1"/>
          </p:cNvPicPr>
          <p:nvPr/>
        </p:nvPicPr>
        <p:blipFill>
          <a:blip r:embed="rId2"/>
          <a:stretch>
            <a:fillRect/>
          </a:stretch>
        </p:blipFill>
        <p:spPr>
          <a:xfrm>
            <a:off x="8751094" y="6319044"/>
            <a:ext cx="1924050" cy="1924050"/>
          </a:xfrm>
          <a:prstGeom prst="rect">
            <a:avLst/>
          </a:prstGeom>
        </p:spPr>
      </p:pic>
      <p:sp>
        <p:nvSpPr>
          <p:cNvPr id="10" name="Rectangle 9"/>
          <p:cNvSpPr/>
          <p:nvPr/>
        </p:nvSpPr>
        <p:spPr>
          <a:xfrm>
            <a:off x="11202194" y="6795294"/>
            <a:ext cx="4959350" cy="1015663"/>
          </a:xfrm>
          <a:prstGeom prst="rect">
            <a:avLst/>
          </a:prstGeom>
        </p:spPr>
        <p:txBody>
          <a:bodyPr wrap="square">
            <a:spAutoFit/>
          </a:bodyPr>
          <a:lstStyle/>
          <a:p>
            <a:r>
              <a:rPr lang="en-US" sz="6000" dirty="0" smtClean="0">
                <a:latin typeface="Times New Roman" pitchFamily="18" charset="0"/>
                <a:cs typeface="Times New Roman" pitchFamily="18" charset="0"/>
              </a:rPr>
              <a:t>D. </a:t>
            </a:r>
            <a:r>
              <a:rPr lang="en-US" sz="6000" dirty="0" err="1" smtClean="0">
                <a:latin typeface="Times New Roman" pitchFamily="18" charset="0"/>
                <a:cs typeface="Times New Roman" pitchFamily="18" charset="0"/>
              </a:rPr>
              <a:t>Nhật</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dụng</a:t>
            </a:r>
            <a:endParaRPr lang="en-US" sz="6000" dirty="0">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344" y="927894"/>
            <a:ext cx="14478000" cy="1938992"/>
          </a:xfrm>
          <a:prstGeom prst="rect">
            <a:avLst/>
          </a:prstGeom>
        </p:spPr>
        <p:txBody>
          <a:bodyPr wrap="square">
            <a:spAutoFit/>
          </a:bodyPr>
          <a:lstStyle/>
          <a:p>
            <a:pPr algn="ctr"/>
            <a:r>
              <a:rPr lang="vi-VN" sz="6000" b="1" dirty="0" smtClean="0">
                <a:solidFill>
                  <a:srgbClr val="FF0000"/>
                </a:solidFill>
                <a:latin typeface="Times New Roman" pitchFamily="18" charset="0"/>
                <a:cs typeface="Times New Roman" pitchFamily="18" charset="0"/>
              </a:rPr>
              <a:t>Câu </a:t>
            </a:r>
            <a:r>
              <a:rPr lang="en-US" sz="6000" b="1" dirty="0" smtClean="0">
                <a:solidFill>
                  <a:srgbClr val="FF0000"/>
                </a:solidFill>
                <a:latin typeface="Times New Roman" pitchFamily="18" charset="0"/>
                <a:cs typeface="Times New Roman" pitchFamily="18" charset="0"/>
              </a:rPr>
              <a:t>4</a:t>
            </a:r>
            <a:r>
              <a:rPr lang="vi-VN"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Văn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bản</a:t>
            </a:r>
            <a:r>
              <a:rPr lang="en-US" sz="6000" b="1" dirty="0" smtClean="0">
                <a:solidFill>
                  <a:srgbClr val="FF0000"/>
                </a:solidFill>
                <a:latin typeface="Times New Roman" pitchFamily="18" charset="0"/>
                <a:cs typeface="Times New Roman" pitchFamily="18" charset="0"/>
              </a:rPr>
              <a:t> “</a:t>
            </a:r>
            <a:r>
              <a:rPr lang="vi-VN" sz="6000" b="1" dirty="0" smtClean="0">
                <a:solidFill>
                  <a:srgbClr val="FF0000"/>
                </a:solidFill>
                <a:latin typeface="Times New Roman" pitchFamily="18" charset="0"/>
                <a:cs typeface="Times New Roman" pitchFamily="18" charset="0"/>
              </a:rPr>
              <a:t>Cổng trường mở ra</a:t>
            </a:r>
            <a:r>
              <a:rPr lang="en-US" sz="6000" b="1" dirty="0" smtClean="0">
                <a:solidFill>
                  <a:srgbClr val="FF0000"/>
                </a:solidFill>
                <a:latin typeface="Times New Roman" pitchFamily="18" charset="0"/>
                <a:cs typeface="Times New Roman" pitchFamily="18" charset="0"/>
              </a:rPr>
              <a:t>”</a:t>
            </a:r>
            <a:r>
              <a:rPr lang="vi-VN"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thuộc</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loại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nào</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sau</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đây</a:t>
            </a:r>
            <a:r>
              <a:rPr lang="vi-VN" sz="6000" b="1" dirty="0" smtClean="0">
                <a:solidFill>
                  <a:srgbClr val="FF0000"/>
                </a:solidFill>
                <a:latin typeface="Times New Roman" pitchFamily="18" charset="0"/>
                <a:cs typeface="Times New Roman" pitchFamily="18" charset="0"/>
              </a:rPr>
              <a:t>?</a:t>
            </a:r>
            <a:endParaRPr lang="en-US" sz="60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2"/>
          <a:stretch>
            <a:fillRect/>
          </a:stretch>
        </p:blipFill>
        <p:spPr>
          <a:xfrm>
            <a:off x="769144" y="3290094"/>
            <a:ext cx="1924050" cy="1924050"/>
          </a:xfrm>
          <a:prstGeom prst="rect">
            <a:avLst/>
          </a:prstGeom>
        </p:spPr>
      </p:pic>
      <p:sp>
        <p:nvSpPr>
          <p:cNvPr id="4" name="Rectangle 3"/>
          <p:cNvSpPr/>
          <p:nvPr/>
        </p:nvSpPr>
        <p:spPr>
          <a:xfrm>
            <a:off x="3207544" y="3475772"/>
            <a:ext cx="4953000" cy="2862322"/>
          </a:xfrm>
          <a:prstGeom prst="rect">
            <a:avLst/>
          </a:prstGeom>
        </p:spPr>
        <p:txBody>
          <a:bodyPr wrap="square">
            <a:spAutoFit/>
          </a:bodyPr>
          <a:lstStyle/>
          <a:p>
            <a:pPr algn="just"/>
            <a:r>
              <a:rPr lang="en-US" sz="6000" dirty="0" smtClean="0">
                <a:latin typeface="Times New Roman" pitchFamily="18" charset="0"/>
                <a:cs typeface="Times New Roman" pitchFamily="18" charset="0"/>
              </a:rPr>
              <a:t>A. </a:t>
            </a:r>
            <a:r>
              <a:rPr lang="en-US" sz="6000" dirty="0" err="1" smtClean="0">
                <a:latin typeface="Times New Roman" pitchFamily="18" charset="0"/>
                <a:cs typeface="Times New Roman" pitchFamily="18" charset="0"/>
              </a:rPr>
              <a:t>Tùy</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bút</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dưới</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dạng</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nhật</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kí</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của</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mẹ</a:t>
            </a:r>
            <a:r>
              <a:rPr lang="en-US" sz="6000" dirty="0" smtClean="0">
                <a:latin typeface="Times New Roman" pitchFamily="18" charset="0"/>
                <a:cs typeface="Times New Roman" pitchFamily="18" charset="0"/>
              </a:rPr>
              <a:t>)</a:t>
            </a:r>
            <a:endParaRPr lang="en-US" sz="6000" dirty="0">
              <a:latin typeface="Times New Roman" pitchFamily="18" charset="0"/>
              <a:cs typeface="Times New Roman" pitchFamily="18" charset="0"/>
            </a:endParaRPr>
          </a:p>
        </p:txBody>
      </p:sp>
      <p:pic>
        <p:nvPicPr>
          <p:cNvPr id="5" name="Picture 4" descr="d2e40e093925d5cd121e9fb2a5a4a00d.png"/>
          <p:cNvPicPr>
            <a:picLocks noChangeAspect="1"/>
          </p:cNvPicPr>
          <p:nvPr/>
        </p:nvPicPr>
        <p:blipFill>
          <a:blip r:embed="rId2"/>
          <a:stretch>
            <a:fillRect/>
          </a:stretch>
        </p:blipFill>
        <p:spPr>
          <a:xfrm>
            <a:off x="826294" y="6173847"/>
            <a:ext cx="1924050" cy="1924050"/>
          </a:xfrm>
          <a:prstGeom prst="rect">
            <a:avLst/>
          </a:prstGeom>
        </p:spPr>
      </p:pic>
      <p:sp>
        <p:nvSpPr>
          <p:cNvPr id="6" name="Rectangle 5"/>
          <p:cNvSpPr/>
          <p:nvPr/>
        </p:nvSpPr>
        <p:spPr>
          <a:xfrm>
            <a:off x="3277394" y="6788924"/>
            <a:ext cx="4121150" cy="1015663"/>
          </a:xfrm>
          <a:prstGeom prst="rect">
            <a:avLst/>
          </a:prstGeom>
        </p:spPr>
        <p:txBody>
          <a:bodyPr wrap="square">
            <a:spAutoFit/>
          </a:bodyPr>
          <a:lstStyle/>
          <a:p>
            <a:r>
              <a:rPr lang="en-US" sz="6000" dirty="0" smtClean="0">
                <a:latin typeface="Times New Roman" pitchFamily="18" charset="0"/>
                <a:cs typeface="Times New Roman" pitchFamily="18" charset="0"/>
              </a:rPr>
              <a:t>B. </a:t>
            </a:r>
            <a:r>
              <a:rPr lang="en-US" sz="6000" dirty="0" err="1" smtClean="0">
                <a:latin typeface="Times New Roman" pitchFamily="18" charset="0"/>
                <a:cs typeface="Times New Roman" pitchFamily="18" charset="0"/>
              </a:rPr>
              <a:t>Tản</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văn</a:t>
            </a:r>
            <a:endParaRPr lang="en-US" sz="6000" dirty="0" smtClean="0">
              <a:latin typeface="Times New Roman" pitchFamily="18" charset="0"/>
              <a:cs typeface="Times New Roman" pitchFamily="18" charset="0"/>
            </a:endParaRPr>
          </a:p>
        </p:txBody>
      </p:sp>
      <p:pic>
        <p:nvPicPr>
          <p:cNvPr id="7" name="Picture 6" descr="d2e40e093925d5cd121e9fb2a5a4a00d.png"/>
          <p:cNvPicPr>
            <a:picLocks noChangeAspect="1"/>
          </p:cNvPicPr>
          <p:nvPr/>
        </p:nvPicPr>
        <p:blipFill>
          <a:blip r:embed="rId2"/>
          <a:stretch>
            <a:fillRect/>
          </a:stretch>
        </p:blipFill>
        <p:spPr>
          <a:xfrm>
            <a:off x="8681244" y="3348970"/>
            <a:ext cx="1924050" cy="1924050"/>
          </a:xfrm>
          <a:prstGeom prst="rect">
            <a:avLst/>
          </a:prstGeom>
        </p:spPr>
      </p:pic>
      <p:sp>
        <p:nvSpPr>
          <p:cNvPr id="8" name="Rectangle 7"/>
          <p:cNvSpPr/>
          <p:nvPr/>
        </p:nvSpPr>
        <p:spPr>
          <a:xfrm>
            <a:off x="11132344" y="3475772"/>
            <a:ext cx="5105400" cy="2862322"/>
          </a:xfrm>
          <a:prstGeom prst="rect">
            <a:avLst/>
          </a:prstGeom>
        </p:spPr>
        <p:txBody>
          <a:bodyPr wrap="square">
            <a:spAutoFit/>
          </a:bodyPr>
          <a:lstStyle/>
          <a:p>
            <a:r>
              <a:rPr lang="en-US" sz="6000" dirty="0" smtClean="0">
                <a:latin typeface="Times New Roman" pitchFamily="18" charset="0"/>
                <a:cs typeface="Times New Roman" pitchFamily="18" charset="0"/>
              </a:rPr>
              <a:t>C. </a:t>
            </a:r>
            <a:r>
              <a:rPr lang="en-US" sz="6000" dirty="0" err="1" smtClean="0">
                <a:latin typeface="Times New Roman" pitchFamily="18" charset="0"/>
                <a:cs typeface="Times New Roman" pitchFamily="18" charset="0"/>
              </a:rPr>
              <a:t>Bức</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thư</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mẹ</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viết</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để</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gửi</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cho</a:t>
            </a:r>
            <a:r>
              <a:rPr lang="en-US" sz="6000" dirty="0" smtClean="0">
                <a:latin typeface="Times New Roman" pitchFamily="18" charset="0"/>
                <a:cs typeface="Times New Roman" pitchFamily="18" charset="0"/>
              </a:rPr>
              <a:t> con</a:t>
            </a:r>
          </a:p>
        </p:txBody>
      </p:sp>
      <p:pic>
        <p:nvPicPr>
          <p:cNvPr id="9" name="Picture 8" descr="d2e40e093925d5cd121e9fb2a5a4a00d.png"/>
          <p:cNvPicPr>
            <a:picLocks noChangeAspect="1"/>
          </p:cNvPicPr>
          <p:nvPr/>
        </p:nvPicPr>
        <p:blipFill>
          <a:blip r:embed="rId2"/>
          <a:stretch>
            <a:fillRect/>
          </a:stretch>
        </p:blipFill>
        <p:spPr>
          <a:xfrm>
            <a:off x="8751094" y="6319044"/>
            <a:ext cx="1924050" cy="1924050"/>
          </a:xfrm>
          <a:prstGeom prst="rect">
            <a:avLst/>
          </a:prstGeom>
        </p:spPr>
      </p:pic>
      <p:sp>
        <p:nvSpPr>
          <p:cNvPr id="10" name="Rectangle 9"/>
          <p:cNvSpPr/>
          <p:nvPr/>
        </p:nvSpPr>
        <p:spPr>
          <a:xfrm>
            <a:off x="11202194" y="6795294"/>
            <a:ext cx="4959350" cy="1015663"/>
          </a:xfrm>
          <a:prstGeom prst="rect">
            <a:avLst/>
          </a:prstGeom>
        </p:spPr>
        <p:txBody>
          <a:bodyPr wrap="square">
            <a:spAutoFit/>
          </a:bodyPr>
          <a:lstStyle/>
          <a:p>
            <a:r>
              <a:rPr lang="en-US" sz="6000" dirty="0" smtClean="0">
                <a:latin typeface="Times New Roman" pitchFamily="18" charset="0"/>
                <a:cs typeface="Times New Roman" pitchFamily="18" charset="0"/>
              </a:rPr>
              <a:t>D. </a:t>
            </a:r>
            <a:r>
              <a:rPr lang="en-US" sz="6000" dirty="0" err="1" smtClean="0">
                <a:latin typeface="Times New Roman" pitchFamily="18" charset="0"/>
                <a:cs typeface="Times New Roman" pitchFamily="18" charset="0"/>
              </a:rPr>
              <a:t>Truyện</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ngắn</a:t>
            </a:r>
            <a:endParaRPr lang="en-US" sz="6000" dirty="0">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344" y="927894"/>
            <a:ext cx="14478000" cy="1754326"/>
          </a:xfrm>
          <a:prstGeom prst="rect">
            <a:avLst/>
          </a:prstGeom>
        </p:spPr>
        <p:txBody>
          <a:bodyPr wrap="square">
            <a:spAutoFit/>
          </a:bodyPr>
          <a:lstStyle/>
          <a:p>
            <a:pPr algn="ctr"/>
            <a:r>
              <a:rPr lang="vi-VN" sz="5400" b="1" dirty="0" smtClean="0">
                <a:solidFill>
                  <a:srgbClr val="FF0000"/>
                </a:solidFill>
                <a:latin typeface="Times New Roman" pitchFamily="18" charset="0"/>
                <a:cs typeface="Times New Roman" pitchFamily="18" charset="0"/>
              </a:rPr>
              <a:t>Câu </a:t>
            </a:r>
            <a:r>
              <a:rPr lang="en-US" sz="5400" b="1" dirty="0" smtClean="0">
                <a:solidFill>
                  <a:srgbClr val="FF0000"/>
                </a:solidFill>
                <a:latin typeface="Times New Roman" pitchFamily="18" charset="0"/>
                <a:cs typeface="Times New Roman" pitchFamily="18" charset="0"/>
              </a:rPr>
              <a:t>5</a:t>
            </a:r>
            <a:r>
              <a:rPr lang="vi-VN" sz="5400" b="1" dirty="0" smtClean="0">
                <a:solidFill>
                  <a:srgbClr val="FF0000"/>
                </a:solidFill>
                <a:latin typeface="Times New Roman" pitchFamily="18" charset="0"/>
                <a:cs typeface="Times New Roman" pitchFamily="18" charset="0"/>
              </a:rPr>
              <a:t>. Tâm trạng của đứa con trước đêm </a:t>
            </a:r>
            <a:endParaRPr lang="en-US" sz="5400" b="1" dirty="0" smtClean="0">
              <a:solidFill>
                <a:srgbClr val="FF0000"/>
              </a:solidFill>
              <a:latin typeface="Times New Roman" pitchFamily="18" charset="0"/>
              <a:cs typeface="Times New Roman" pitchFamily="18" charset="0"/>
            </a:endParaRPr>
          </a:p>
          <a:p>
            <a:pPr algn="ctr"/>
            <a:r>
              <a:rPr lang="vi-VN" sz="5400" b="1" dirty="0" smtClean="0">
                <a:solidFill>
                  <a:srgbClr val="FF0000"/>
                </a:solidFill>
                <a:latin typeface="Times New Roman" pitchFamily="18" charset="0"/>
                <a:cs typeface="Times New Roman" pitchFamily="18" charset="0"/>
              </a:rPr>
              <a:t>khai trường?</a:t>
            </a:r>
            <a:endParaRPr lang="en-US" sz="54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2"/>
          <a:stretch>
            <a:fillRect/>
          </a:stretch>
        </p:blipFill>
        <p:spPr>
          <a:xfrm>
            <a:off x="388144" y="2909094"/>
            <a:ext cx="1447800" cy="1447800"/>
          </a:xfrm>
          <a:prstGeom prst="rect">
            <a:avLst/>
          </a:prstGeom>
        </p:spPr>
      </p:pic>
      <p:sp>
        <p:nvSpPr>
          <p:cNvPr id="4" name="Rectangle 3"/>
          <p:cNvSpPr/>
          <p:nvPr/>
        </p:nvSpPr>
        <p:spPr>
          <a:xfrm>
            <a:off x="2216944" y="3137694"/>
            <a:ext cx="13030200" cy="1569660"/>
          </a:xfrm>
          <a:prstGeom prst="rect">
            <a:avLst/>
          </a:prstGeom>
        </p:spPr>
        <p:txBody>
          <a:bodyPr wrap="square">
            <a:spAutoFit/>
          </a:bodyPr>
          <a:lstStyle/>
          <a:p>
            <a:r>
              <a:rPr lang="vi-VN" sz="4800" dirty="0" smtClean="0">
                <a:latin typeface="Times New Roman" pitchFamily="18" charset="0"/>
                <a:cs typeface="Times New Roman" pitchFamily="18" charset="0"/>
              </a:rPr>
              <a:t>A. Háo hức thu xếp đồ chơi, tối lên giường mẹ chỉ dỗ một lát là đã ngủ</a:t>
            </a:r>
            <a:endParaRPr lang="vi-VN" sz="4800" dirty="0">
              <a:latin typeface="Times New Roman" pitchFamily="18" charset="0"/>
              <a:cs typeface="Times New Roman" pitchFamily="18" charset="0"/>
            </a:endParaRPr>
          </a:p>
        </p:txBody>
      </p:sp>
      <p:pic>
        <p:nvPicPr>
          <p:cNvPr id="5" name="Picture 4" descr="d2e40e093925d5cd121e9fb2a5a4a00d.png"/>
          <p:cNvPicPr>
            <a:picLocks noChangeAspect="1"/>
          </p:cNvPicPr>
          <p:nvPr/>
        </p:nvPicPr>
        <p:blipFill>
          <a:blip r:embed="rId2"/>
          <a:stretch>
            <a:fillRect/>
          </a:stretch>
        </p:blipFill>
        <p:spPr>
          <a:xfrm>
            <a:off x="388144" y="4433094"/>
            <a:ext cx="1447800" cy="1447800"/>
          </a:xfrm>
          <a:prstGeom prst="rect">
            <a:avLst/>
          </a:prstGeom>
        </p:spPr>
      </p:pic>
      <p:sp>
        <p:nvSpPr>
          <p:cNvPr id="6" name="Rectangle 5"/>
          <p:cNvSpPr/>
          <p:nvPr/>
        </p:nvSpPr>
        <p:spPr>
          <a:xfrm>
            <a:off x="2216944" y="4973697"/>
            <a:ext cx="13944600" cy="830997"/>
          </a:xfrm>
          <a:prstGeom prst="rect">
            <a:avLst/>
          </a:prstGeom>
        </p:spPr>
        <p:txBody>
          <a:bodyPr wrap="square">
            <a:spAutoFit/>
          </a:bodyPr>
          <a:lstStyle/>
          <a:p>
            <a:r>
              <a:rPr lang="vi-VN" sz="4800" dirty="0" smtClean="0">
                <a:latin typeface="Times New Roman" pitchFamily="18" charset="0"/>
                <a:cs typeface="Times New Roman" pitchFamily="18" charset="0"/>
              </a:rPr>
              <a:t>B. Hồi hộp, háo hức</a:t>
            </a:r>
          </a:p>
        </p:txBody>
      </p:sp>
      <p:pic>
        <p:nvPicPr>
          <p:cNvPr id="7" name="Picture 6" descr="d2e40e093925d5cd121e9fb2a5a4a00d.png"/>
          <p:cNvPicPr>
            <a:picLocks noChangeAspect="1"/>
          </p:cNvPicPr>
          <p:nvPr/>
        </p:nvPicPr>
        <p:blipFill>
          <a:blip r:embed="rId2"/>
          <a:stretch>
            <a:fillRect/>
          </a:stretch>
        </p:blipFill>
        <p:spPr>
          <a:xfrm>
            <a:off x="464344" y="6109494"/>
            <a:ext cx="1447800" cy="1447800"/>
          </a:xfrm>
          <a:prstGeom prst="rect">
            <a:avLst/>
          </a:prstGeom>
        </p:spPr>
      </p:pic>
      <p:sp>
        <p:nvSpPr>
          <p:cNvPr id="8" name="Rectangle 7"/>
          <p:cNvSpPr/>
          <p:nvPr/>
        </p:nvSpPr>
        <p:spPr>
          <a:xfrm>
            <a:off x="2216944" y="6414294"/>
            <a:ext cx="7010400" cy="830997"/>
          </a:xfrm>
          <a:prstGeom prst="rect">
            <a:avLst/>
          </a:prstGeom>
        </p:spPr>
        <p:txBody>
          <a:bodyPr wrap="square">
            <a:spAutoFit/>
          </a:bodyPr>
          <a:lstStyle/>
          <a:p>
            <a:r>
              <a:rPr lang="vi-VN" sz="4800" dirty="0" smtClean="0">
                <a:latin typeface="Times New Roman" pitchFamily="18" charset="0"/>
                <a:cs typeface="Times New Roman" pitchFamily="18" charset="0"/>
              </a:rPr>
              <a:t>C. Lo lắng, băn khoăn</a:t>
            </a:r>
          </a:p>
        </p:txBody>
      </p:sp>
      <p:pic>
        <p:nvPicPr>
          <p:cNvPr id="9" name="Picture 8" descr="d2e40e093925d5cd121e9fb2a5a4a00d.png"/>
          <p:cNvPicPr>
            <a:picLocks noChangeAspect="1"/>
          </p:cNvPicPr>
          <p:nvPr/>
        </p:nvPicPr>
        <p:blipFill>
          <a:blip r:embed="rId2"/>
          <a:stretch>
            <a:fillRect/>
          </a:stretch>
        </p:blipFill>
        <p:spPr>
          <a:xfrm>
            <a:off x="464344" y="7633494"/>
            <a:ext cx="1447800" cy="1447800"/>
          </a:xfrm>
          <a:prstGeom prst="rect">
            <a:avLst/>
          </a:prstGeom>
        </p:spPr>
      </p:pic>
      <p:sp>
        <p:nvSpPr>
          <p:cNvPr id="10" name="Rectangle 9"/>
          <p:cNvSpPr/>
          <p:nvPr/>
        </p:nvSpPr>
        <p:spPr>
          <a:xfrm>
            <a:off x="2216944" y="7869297"/>
            <a:ext cx="13868400" cy="830997"/>
          </a:xfrm>
          <a:prstGeom prst="rect">
            <a:avLst/>
          </a:prstGeom>
        </p:spPr>
        <p:txBody>
          <a:bodyPr wrap="square">
            <a:spAutoFit/>
          </a:bodyPr>
          <a:lstStyle/>
          <a:p>
            <a:r>
              <a:rPr lang="vi-VN" sz="4800" dirty="0" smtClean="0">
                <a:latin typeface="Times New Roman" pitchFamily="18" charset="0"/>
                <a:cs typeface="Times New Roman" pitchFamily="18" charset="0"/>
              </a:rPr>
              <a:t>D. Sợ hãi, khủng hoảng</a:t>
            </a:r>
            <a:endParaRPr lang="vi-VN" sz="4800" dirty="0">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344" y="927894"/>
            <a:ext cx="14478000" cy="1754326"/>
          </a:xfrm>
          <a:prstGeom prst="rect">
            <a:avLst/>
          </a:prstGeom>
        </p:spPr>
        <p:txBody>
          <a:bodyPr wrap="square">
            <a:spAutoFit/>
          </a:bodyPr>
          <a:lstStyle/>
          <a:p>
            <a:pPr algn="ctr"/>
            <a:r>
              <a:rPr lang="vi-VN" sz="5400" b="1" dirty="0" smtClean="0">
                <a:solidFill>
                  <a:srgbClr val="FF0000"/>
                </a:solidFill>
                <a:latin typeface="Times New Roman" pitchFamily="18" charset="0"/>
                <a:cs typeface="Times New Roman" pitchFamily="18" charset="0"/>
              </a:rPr>
              <a:t>Câu </a:t>
            </a:r>
            <a:r>
              <a:rPr lang="en-US" sz="5400" b="1" dirty="0" smtClean="0">
                <a:solidFill>
                  <a:srgbClr val="FF0000"/>
                </a:solidFill>
                <a:latin typeface="Times New Roman" pitchFamily="18" charset="0"/>
                <a:cs typeface="Times New Roman" pitchFamily="18" charset="0"/>
              </a:rPr>
              <a:t>6</a:t>
            </a:r>
            <a:r>
              <a:rPr lang="vi-VN" sz="5400" b="1" dirty="0" smtClean="0">
                <a:solidFill>
                  <a:srgbClr val="FF0000"/>
                </a:solidFill>
                <a:latin typeface="Times New Roman" pitchFamily="18" charset="0"/>
                <a:cs typeface="Times New Roman" pitchFamily="18" charset="0"/>
              </a:rPr>
              <a:t>. Trong văn bản </a:t>
            </a:r>
            <a:r>
              <a:rPr lang="en-US" sz="5400" b="1" dirty="0" smtClean="0">
                <a:solidFill>
                  <a:srgbClr val="FF0000"/>
                </a:solidFill>
                <a:latin typeface="Times New Roman" pitchFamily="18" charset="0"/>
                <a:cs typeface="Times New Roman" pitchFamily="18" charset="0"/>
              </a:rPr>
              <a:t>CTMR</a:t>
            </a:r>
            <a:r>
              <a:rPr lang="vi-VN" sz="5400" b="1" dirty="0" smtClean="0">
                <a:solidFill>
                  <a:srgbClr val="FF0000"/>
                </a:solidFill>
                <a:latin typeface="Times New Roman" pitchFamily="18" charset="0"/>
                <a:cs typeface="Times New Roman" pitchFamily="18" charset="0"/>
              </a:rPr>
              <a:t>, tâm trạng của người mẹ trước đêm con khai trường thế nào?</a:t>
            </a:r>
            <a:endParaRPr lang="en-US" sz="54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2"/>
          <a:stretch>
            <a:fillRect/>
          </a:stretch>
        </p:blipFill>
        <p:spPr>
          <a:xfrm>
            <a:off x="388144" y="2909094"/>
            <a:ext cx="1447800" cy="1447800"/>
          </a:xfrm>
          <a:prstGeom prst="rect">
            <a:avLst/>
          </a:prstGeom>
        </p:spPr>
      </p:pic>
      <p:sp>
        <p:nvSpPr>
          <p:cNvPr id="4" name="Rectangle 3"/>
          <p:cNvSpPr/>
          <p:nvPr/>
        </p:nvSpPr>
        <p:spPr>
          <a:xfrm>
            <a:off x="2216944" y="3137694"/>
            <a:ext cx="8991600" cy="830997"/>
          </a:xfrm>
          <a:prstGeom prst="rect">
            <a:avLst/>
          </a:prstGeom>
        </p:spPr>
        <p:txBody>
          <a:bodyPr wrap="square">
            <a:spAutoFit/>
          </a:bodyPr>
          <a:lstStyle/>
          <a:p>
            <a:r>
              <a:rPr lang="vi-VN" sz="4800" dirty="0" smtClean="0">
                <a:latin typeface="Times New Roman" pitchFamily="18" charset="0"/>
                <a:cs typeface="Times New Roman" pitchFamily="18" charset="0"/>
              </a:rPr>
              <a:t>A. Vui mừng, lo lắng</a:t>
            </a:r>
          </a:p>
        </p:txBody>
      </p:sp>
      <p:pic>
        <p:nvPicPr>
          <p:cNvPr id="5" name="Picture 4" descr="d2e40e093925d5cd121e9fb2a5a4a00d.png"/>
          <p:cNvPicPr>
            <a:picLocks noChangeAspect="1"/>
          </p:cNvPicPr>
          <p:nvPr/>
        </p:nvPicPr>
        <p:blipFill>
          <a:blip r:embed="rId2"/>
          <a:stretch>
            <a:fillRect/>
          </a:stretch>
        </p:blipFill>
        <p:spPr>
          <a:xfrm>
            <a:off x="388144" y="4433094"/>
            <a:ext cx="1447800" cy="1447800"/>
          </a:xfrm>
          <a:prstGeom prst="rect">
            <a:avLst/>
          </a:prstGeom>
        </p:spPr>
      </p:pic>
      <p:sp>
        <p:nvSpPr>
          <p:cNvPr id="6" name="Rectangle 5"/>
          <p:cNvSpPr/>
          <p:nvPr/>
        </p:nvSpPr>
        <p:spPr>
          <a:xfrm>
            <a:off x="2216944" y="4509294"/>
            <a:ext cx="13944600" cy="1569660"/>
          </a:xfrm>
          <a:prstGeom prst="rect">
            <a:avLst/>
          </a:prstGeom>
        </p:spPr>
        <p:txBody>
          <a:bodyPr wrap="square">
            <a:spAutoFit/>
          </a:bodyPr>
          <a:lstStyle/>
          <a:p>
            <a:r>
              <a:rPr lang="vi-VN" sz="4800" dirty="0" smtClean="0">
                <a:latin typeface="Times New Roman" pitchFamily="18" charset="0"/>
                <a:cs typeface="Times New Roman" pitchFamily="18" charset="0"/>
              </a:rPr>
              <a:t>B. Trằn trọc không ngủ được, hoài niệm về ngày tựu trường của mình và lo lắng cho tương lai của đứa con</a:t>
            </a:r>
          </a:p>
        </p:txBody>
      </p:sp>
      <p:pic>
        <p:nvPicPr>
          <p:cNvPr id="7" name="Picture 6" descr="d2e40e093925d5cd121e9fb2a5a4a00d.png"/>
          <p:cNvPicPr>
            <a:picLocks noChangeAspect="1"/>
          </p:cNvPicPr>
          <p:nvPr/>
        </p:nvPicPr>
        <p:blipFill>
          <a:blip r:embed="rId2"/>
          <a:stretch>
            <a:fillRect/>
          </a:stretch>
        </p:blipFill>
        <p:spPr>
          <a:xfrm>
            <a:off x="464344" y="6109494"/>
            <a:ext cx="1447800" cy="1447800"/>
          </a:xfrm>
          <a:prstGeom prst="rect">
            <a:avLst/>
          </a:prstGeom>
        </p:spPr>
      </p:pic>
      <p:sp>
        <p:nvSpPr>
          <p:cNvPr id="8" name="Rectangle 7"/>
          <p:cNvSpPr/>
          <p:nvPr/>
        </p:nvSpPr>
        <p:spPr>
          <a:xfrm>
            <a:off x="2216944" y="6414294"/>
            <a:ext cx="7010400" cy="830997"/>
          </a:xfrm>
          <a:prstGeom prst="rect">
            <a:avLst/>
          </a:prstGeom>
        </p:spPr>
        <p:txBody>
          <a:bodyPr wrap="square">
            <a:spAutoFit/>
          </a:bodyPr>
          <a:lstStyle/>
          <a:p>
            <a:r>
              <a:rPr lang="vi-VN" sz="4800" dirty="0" smtClean="0">
                <a:latin typeface="Times New Roman" pitchFamily="18" charset="0"/>
                <a:cs typeface="Times New Roman" pitchFamily="18" charset="0"/>
              </a:rPr>
              <a:t>C. Háo hức, mong chờ</a:t>
            </a:r>
          </a:p>
        </p:txBody>
      </p:sp>
      <p:pic>
        <p:nvPicPr>
          <p:cNvPr id="9" name="Picture 8" descr="d2e40e093925d5cd121e9fb2a5a4a00d.png"/>
          <p:cNvPicPr>
            <a:picLocks noChangeAspect="1"/>
          </p:cNvPicPr>
          <p:nvPr/>
        </p:nvPicPr>
        <p:blipFill>
          <a:blip r:embed="rId2"/>
          <a:stretch>
            <a:fillRect/>
          </a:stretch>
        </p:blipFill>
        <p:spPr>
          <a:xfrm>
            <a:off x="464344" y="7633494"/>
            <a:ext cx="1447800" cy="1447800"/>
          </a:xfrm>
          <a:prstGeom prst="rect">
            <a:avLst/>
          </a:prstGeom>
        </p:spPr>
      </p:pic>
      <p:sp>
        <p:nvSpPr>
          <p:cNvPr id="10" name="Rectangle 9"/>
          <p:cNvSpPr/>
          <p:nvPr/>
        </p:nvSpPr>
        <p:spPr>
          <a:xfrm>
            <a:off x="2216944" y="7869297"/>
            <a:ext cx="13868400" cy="830997"/>
          </a:xfrm>
          <a:prstGeom prst="rect">
            <a:avLst/>
          </a:prstGeom>
        </p:spPr>
        <p:txBody>
          <a:bodyPr wrap="square">
            <a:spAutoFit/>
          </a:bodyPr>
          <a:lstStyle/>
          <a:p>
            <a:r>
              <a:rPr lang="vi-VN" sz="4800" dirty="0" smtClean="0">
                <a:latin typeface="Times New Roman" pitchFamily="18" charset="0"/>
                <a:cs typeface="Times New Roman" pitchFamily="18" charset="0"/>
              </a:rPr>
              <a:t>D. Mẹ bận dọn dẹp nhà cửa, chẳng nghĩ ngợi gì</a:t>
            </a:r>
            <a:endParaRPr lang="vi-VN" sz="4800" dirty="0">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344" y="775494"/>
            <a:ext cx="14478000" cy="1754326"/>
          </a:xfrm>
          <a:prstGeom prst="rect">
            <a:avLst/>
          </a:prstGeom>
        </p:spPr>
        <p:txBody>
          <a:bodyPr wrap="square">
            <a:spAutoFit/>
          </a:bodyPr>
          <a:lstStyle/>
          <a:p>
            <a:pPr algn="ctr"/>
            <a:r>
              <a:rPr lang="vi-VN" sz="5400" b="1" dirty="0" smtClean="0">
                <a:solidFill>
                  <a:srgbClr val="FF0000"/>
                </a:solidFill>
                <a:latin typeface="Times New Roman" pitchFamily="18" charset="0"/>
                <a:cs typeface="Times New Roman" pitchFamily="18" charset="0"/>
              </a:rPr>
              <a:t>Câu </a:t>
            </a:r>
            <a:r>
              <a:rPr lang="en-US" sz="5400" b="1" dirty="0" smtClean="0">
                <a:solidFill>
                  <a:srgbClr val="FF0000"/>
                </a:solidFill>
                <a:latin typeface="Times New Roman" pitchFamily="18" charset="0"/>
                <a:cs typeface="Times New Roman" pitchFamily="18" charset="0"/>
              </a:rPr>
              <a:t>7</a:t>
            </a:r>
            <a:r>
              <a:rPr lang="vi-VN"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Vì</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sao</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đêm</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trước</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ngày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khai</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trường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của</a:t>
            </a:r>
            <a:r>
              <a:rPr lang="en-US" sz="5400" b="1" dirty="0" smtClean="0">
                <a:solidFill>
                  <a:srgbClr val="FF0000"/>
                </a:solidFill>
                <a:latin typeface="Times New Roman" pitchFamily="18" charset="0"/>
                <a:cs typeface="Times New Roman" pitchFamily="18" charset="0"/>
              </a:rPr>
              <a:t> con, </a:t>
            </a:r>
            <a:r>
              <a:rPr lang="en-US" sz="5400" b="1" dirty="0" err="1" smtClean="0">
                <a:solidFill>
                  <a:srgbClr val="FF0000"/>
                </a:solidFill>
                <a:latin typeface="Times New Roman" pitchFamily="18" charset="0"/>
                <a:cs typeface="Times New Roman" pitchFamily="18" charset="0"/>
              </a:rPr>
              <a:t>mẹ</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trằn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trọc</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không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ngủ</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được</a:t>
            </a:r>
            <a:r>
              <a:rPr lang="vi-VN" sz="5400" b="1" dirty="0" smtClean="0">
                <a:solidFill>
                  <a:srgbClr val="FF0000"/>
                </a:solidFill>
                <a:latin typeface="Times New Roman" pitchFamily="18" charset="0"/>
                <a:cs typeface="Times New Roman" pitchFamily="18" charset="0"/>
              </a:rPr>
              <a:t>?</a:t>
            </a:r>
            <a:endParaRPr lang="en-US" sz="54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2"/>
          <a:stretch>
            <a:fillRect/>
          </a:stretch>
        </p:blipFill>
        <p:spPr>
          <a:xfrm>
            <a:off x="388144" y="2909094"/>
            <a:ext cx="1447800" cy="1447800"/>
          </a:xfrm>
          <a:prstGeom prst="rect">
            <a:avLst/>
          </a:prstGeom>
        </p:spPr>
      </p:pic>
      <p:sp>
        <p:nvSpPr>
          <p:cNvPr id="4" name="Rectangle 3"/>
          <p:cNvSpPr/>
          <p:nvPr/>
        </p:nvSpPr>
        <p:spPr>
          <a:xfrm>
            <a:off x="2216944" y="2909094"/>
            <a:ext cx="13030200" cy="1446550"/>
          </a:xfrm>
          <a:prstGeom prst="rect">
            <a:avLst/>
          </a:prstGeom>
        </p:spPr>
        <p:txBody>
          <a:bodyPr wrap="square">
            <a:spAutoFit/>
          </a:bodyPr>
          <a:lstStyle/>
          <a:p>
            <a:pPr algn="just"/>
            <a:r>
              <a:rPr lang="vi-VN" sz="4400" dirty="0" smtClean="0">
                <a:latin typeface="Times New Roman" pitchFamily="18" charset="0"/>
                <a:cs typeface="Times New Roman" pitchFamily="18" charset="0"/>
              </a:rPr>
              <a:t>A. </a:t>
            </a:r>
            <a:r>
              <a:rPr lang="en-US" sz="4400" dirty="0" err="1" smtClean="0">
                <a:latin typeface="Times New Roman" pitchFamily="18" charset="0"/>
                <a:cs typeface="Times New Roman" pitchFamily="18" charset="0"/>
              </a:rPr>
              <a:t>Vì</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mẹ</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có</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rất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nhiều</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cảm</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xúc</a:t>
            </a:r>
            <a:r>
              <a:rPr lang="en-US" sz="4400" dirty="0" smtClean="0">
                <a:latin typeface="Times New Roman" pitchFamily="18" charset="0"/>
                <a:cs typeface="Times New Roman" pitchFamily="18" charset="0"/>
              </a:rPr>
              <a:t>: lo </a:t>
            </a:r>
            <a:r>
              <a:rPr lang="en-US" sz="4400" dirty="0" err="1" smtClean="0">
                <a:latin typeface="Times New Roman" pitchFamily="18" charset="0"/>
                <a:cs typeface="Times New Roman" pitchFamily="18" charset="0"/>
              </a:rPr>
              <a:t>âu</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bâng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khuâng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hồi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hộp</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đan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xen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trong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lòng</a:t>
            </a:r>
            <a:r>
              <a:rPr lang="en-US" sz="4400" dirty="0" smtClean="0">
                <a:latin typeface="Times New Roman" pitchFamily="18" charset="0"/>
                <a:cs typeface="Times New Roman" pitchFamily="18" charset="0"/>
              </a:rPr>
              <a:t>.</a:t>
            </a:r>
            <a:endParaRPr lang="vi-VN" sz="4400" dirty="0" smtClean="0">
              <a:latin typeface="Times New Roman" pitchFamily="18" charset="0"/>
              <a:cs typeface="Times New Roman" pitchFamily="18" charset="0"/>
            </a:endParaRPr>
          </a:p>
        </p:txBody>
      </p:sp>
      <p:pic>
        <p:nvPicPr>
          <p:cNvPr id="5" name="Picture 4" descr="d2e40e093925d5cd121e9fb2a5a4a00d.png"/>
          <p:cNvPicPr>
            <a:picLocks noChangeAspect="1"/>
          </p:cNvPicPr>
          <p:nvPr/>
        </p:nvPicPr>
        <p:blipFill>
          <a:blip r:embed="rId2"/>
          <a:stretch>
            <a:fillRect/>
          </a:stretch>
        </p:blipFill>
        <p:spPr>
          <a:xfrm>
            <a:off x="388144" y="4433094"/>
            <a:ext cx="1447800" cy="1447800"/>
          </a:xfrm>
          <a:prstGeom prst="rect">
            <a:avLst/>
          </a:prstGeom>
        </p:spPr>
      </p:pic>
      <p:sp>
        <p:nvSpPr>
          <p:cNvPr id="6" name="Rectangle 5"/>
          <p:cNvSpPr/>
          <p:nvPr/>
        </p:nvSpPr>
        <p:spPr>
          <a:xfrm>
            <a:off x="2216944" y="4509294"/>
            <a:ext cx="13792200" cy="1446550"/>
          </a:xfrm>
          <a:prstGeom prst="rect">
            <a:avLst/>
          </a:prstGeom>
        </p:spPr>
        <p:txBody>
          <a:bodyPr wrap="square">
            <a:spAutoFit/>
          </a:bodyPr>
          <a:lstStyle/>
          <a:p>
            <a:r>
              <a:rPr lang="vi-VN" sz="4400" dirty="0" smtClean="0">
                <a:latin typeface="Times New Roman" pitchFamily="18" charset="0"/>
                <a:cs typeface="Times New Roman" pitchFamily="18" charset="0"/>
              </a:rPr>
              <a:t>B. </a:t>
            </a:r>
            <a:r>
              <a:rPr lang="en-US" sz="4400" dirty="0" err="1" smtClean="0">
                <a:latin typeface="Times New Roman" pitchFamily="18" charset="0"/>
                <a:cs typeface="Times New Roman" pitchFamily="18" charset="0"/>
              </a:rPr>
              <a:t>Vì</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mẹ</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thao</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thức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hồi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tưởng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về</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ngày</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khai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trường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đầu</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tiên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của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mình</a:t>
            </a:r>
            <a:r>
              <a:rPr lang="en-US" sz="4400" dirty="0" smtClean="0">
                <a:latin typeface="Times New Roman" pitchFamily="18" charset="0"/>
                <a:cs typeface="Times New Roman" pitchFamily="18" charset="0"/>
              </a:rPr>
              <a:t>.</a:t>
            </a:r>
            <a:endParaRPr lang="vi-VN" sz="4400" dirty="0" smtClean="0">
              <a:latin typeface="Times New Roman" pitchFamily="18" charset="0"/>
              <a:cs typeface="Times New Roman" pitchFamily="18" charset="0"/>
            </a:endParaRPr>
          </a:p>
        </p:txBody>
      </p:sp>
      <p:pic>
        <p:nvPicPr>
          <p:cNvPr id="7" name="Picture 6" descr="d2e40e093925d5cd121e9fb2a5a4a00d.png"/>
          <p:cNvPicPr>
            <a:picLocks noChangeAspect="1"/>
          </p:cNvPicPr>
          <p:nvPr/>
        </p:nvPicPr>
        <p:blipFill>
          <a:blip r:embed="rId2"/>
          <a:stretch>
            <a:fillRect/>
          </a:stretch>
        </p:blipFill>
        <p:spPr>
          <a:xfrm>
            <a:off x="464344" y="6109494"/>
            <a:ext cx="1447800" cy="1447800"/>
          </a:xfrm>
          <a:prstGeom prst="rect">
            <a:avLst/>
          </a:prstGeom>
        </p:spPr>
      </p:pic>
      <p:sp>
        <p:nvSpPr>
          <p:cNvPr id="8" name="Rectangle 7"/>
          <p:cNvSpPr/>
          <p:nvPr/>
        </p:nvSpPr>
        <p:spPr>
          <a:xfrm>
            <a:off x="2216944" y="6261894"/>
            <a:ext cx="13794828" cy="1446550"/>
          </a:xfrm>
          <a:prstGeom prst="rect">
            <a:avLst/>
          </a:prstGeom>
        </p:spPr>
        <p:txBody>
          <a:bodyPr wrap="square">
            <a:spAutoFit/>
          </a:bodyPr>
          <a:lstStyle/>
          <a:p>
            <a:r>
              <a:rPr lang="vi-VN" sz="4400" dirty="0" smtClean="0">
                <a:latin typeface="Times New Roman" pitchFamily="18" charset="0"/>
                <a:cs typeface="Times New Roman" pitchFamily="18" charset="0"/>
              </a:rPr>
              <a:t>C. </a:t>
            </a:r>
            <a:r>
              <a:rPr lang="en-US" sz="4400" dirty="0" err="1" smtClean="0">
                <a:latin typeface="Times New Roman" pitchFamily="18" charset="0"/>
                <a:cs typeface="Times New Roman" pitchFamily="18" charset="0"/>
              </a:rPr>
              <a:t>Vì</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mẹ</a:t>
            </a:r>
            <a:r>
              <a:rPr lang="en-US" sz="4400" dirty="0" smtClean="0">
                <a:latin typeface="Times New Roman" pitchFamily="18" charset="0"/>
                <a:cs typeface="Times New Roman" pitchFamily="18" charset="0"/>
              </a:rPr>
              <a:t> lo </a:t>
            </a:r>
            <a:r>
              <a:rPr lang="en-US" sz="4400" dirty="0" err="1" smtClean="0">
                <a:latin typeface="Times New Roman" pitchFamily="18" charset="0"/>
                <a:cs typeface="Times New Roman" pitchFamily="18" charset="0"/>
              </a:rPr>
              <a:t>lắng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sợ</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chuẩn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bị</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không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đủ</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đồ</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dùng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học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tập</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cho</a:t>
            </a:r>
            <a:r>
              <a:rPr lang="en-US" sz="4400" dirty="0" smtClean="0">
                <a:latin typeface="Times New Roman" pitchFamily="18" charset="0"/>
                <a:cs typeface="Times New Roman" pitchFamily="18" charset="0"/>
              </a:rPr>
              <a:t> con </a:t>
            </a:r>
            <a:r>
              <a:rPr lang="en-US" sz="4400" dirty="0" err="1" smtClean="0">
                <a:latin typeface="Times New Roman" pitchFamily="18" charset="0"/>
                <a:cs typeface="Times New Roman" pitchFamily="18" charset="0"/>
              </a:rPr>
              <a:t>đến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lớp</a:t>
            </a:r>
            <a:r>
              <a:rPr lang="en-US" sz="4400" dirty="0" smtClean="0">
                <a:latin typeface="Times New Roman" pitchFamily="18" charset="0"/>
                <a:cs typeface="Times New Roman" pitchFamily="18" charset="0"/>
              </a:rPr>
              <a:t>.</a:t>
            </a:r>
            <a:endParaRPr lang="vi-VN" sz="4400" dirty="0" smtClean="0">
              <a:latin typeface="Times New Roman" pitchFamily="18" charset="0"/>
              <a:cs typeface="Times New Roman" pitchFamily="18" charset="0"/>
            </a:endParaRPr>
          </a:p>
        </p:txBody>
      </p:sp>
      <p:pic>
        <p:nvPicPr>
          <p:cNvPr id="9" name="Picture 8" descr="d2e40e093925d5cd121e9fb2a5a4a00d.png"/>
          <p:cNvPicPr>
            <a:picLocks noChangeAspect="1"/>
          </p:cNvPicPr>
          <p:nvPr/>
        </p:nvPicPr>
        <p:blipFill>
          <a:blip r:embed="rId2"/>
          <a:stretch>
            <a:fillRect/>
          </a:stretch>
        </p:blipFill>
        <p:spPr>
          <a:xfrm>
            <a:off x="464344" y="7633494"/>
            <a:ext cx="1447800" cy="1447800"/>
          </a:xfrm>
          <a:prstGeom prst="rect">
            <a:avLst/>
          </a:prstGeom>
        </p:spPr>
      </p:pic>
      <p:sp>
        <p:nvSpPr>
          <p:cNvPr id="10" name="Rectangle 9"/>
          <p:cNvSpPr/>
          <p:nvPr/>
        </p:nvSpPr>
        <p:spPr>
          <a:xfrm>
            <a:off x="2216943" y="8083253"/>
            <a:ext cx="14346621" cy="769441"/>
          </a:xfrm>
          <a:prstGeom prst="rect">
            <a:avLst/>
          </a:prstGeom>
        </p:spPr>
        <p:txBody>
          <a:bodyPr wrap="square">
            <a:spAutoFit/>
          </a:bodyPr>
          <a:lstStyle/>
          <a:p>
            <a:r>
              <a:rPr lang="vi-VN" sz="4400" dirty="0" smtClean="0">
                <a:latin typeface="Times New Roman" pitchFamily="18" charset="0"/>
                <a:cs typeface="Times New Roman" pitchFamily="18" charset="0"/>
              </a:rPr>
              <a:t>D. </a:t>
            </a:r>
            <a:r>
              <a:rPr lang="en-US" sz="4400" dirty="0" err="1" smtClean="0">
                <a:latin typeface="Times New Roman" pitchFamily="18" charset="0"/>
                <a:cs typeface="Times New Roman" pitchFamily="18" charset="0"/>
              </a:rPr>
              <a:t>Cả</a:t>
            </a:r>
            <a:r>
              <a:rPr lang="en-US" sz="4400" dirty="0" smtClean="0">
                <a:latin typeface="Times New Roman" pitchFamily="18" charset="0"/>
                <a:cs typeface="Times New Roman" pitchFamily="18" charset="0"/>
              </a:rPr>
              <a:t> A </a:t>
            </a:r>
            <a:r>
              <a:rPr lang="en-US" sz="4400" dirty="0" err="1" smtClean="0">
                <a:latin typeface="Times New Roman" pitchFamily="18" charset="0"/>
                <a:cs typeface="Times New Roman" pitchFamily="18" charset="0"/>
              </a:rPr>
              <a:t>và</a:t>
            </a:r>
            <a:r>
              <a:rPr lang="en-US" sz="4400" dirty="0" smtClean="0">
                <a:latin typeface="Times New Roman" pitchFamily="18" charset="0"/>
                <a:cs typeface="Times New Roman" pitchFamily="18" charset="0"/>
              </a:rPr>
              <a:t> B</a:t>
            </a:r>
            <a:endParaRPr lang="vi-VN" sz="4400" dirty="0">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344" y="699294"/>
            <a:ext cx="14478000" cy="1446550"/>
          </a:xfrm>
          <a:prstGeom prst="rect">
            <a:avLst/>
          </a:prstGeom>
        </p:spPr>
        <p:txBody>
          <a:bodyPr wrap="square">
            <a:spAutoFit/>
          </a:bodyPr>
          <a:lstStyle/>
          <a:p>
            <a:pPr algn="ctr"/>
            <a:r>
              <a:rPr lang="vi-VN" sz="4400" b="1" dirty="0" smtClean="0">
                <a:solidFill>
                  <a:srgbClr val="FF0000"/>
                </a:solidFill>
                <a:latin typeface="Times New Roman" pitchFamily="18" charset="0"/>
                <a:cs typeface="Times New Roman" pitchFamily="18" charset="0"/>
              </a:rPr>
              <a:t>Câu </a:t>
            </a:r>
            <a:r>
              <a:rPr lang="en-US" sz="4400" b="1" dirty="0" smtClean="0">
                <a:solidFill>
                  <a:srgbClr val="FF0000"/>
                </a:solidFill>
                <a:latin typeface="Times New Roman" pitchFamily="18" charset="0"/>
                <a:cs typeface="Times New Roman" pitchFamily="18" charset="0"/>
              </a:rPr>
              <a:t>8</a:t>
            </a:r>
            <a:r>
              <a:rPr lang="vi-VN" sz="4400" b="1" dirty="0" smtClean="0">
                <a:solidFill>
                  <a:srgbClr val="FF0000"/>
                </a:solidFill>
                <a:latin typeface="Times New Roman" pitchFamily="18" charset="0"/>
                <a:cs typeface="Times New Roman" pitchFamily="18" charset="0"/>
              </a:rPr>
              <a:t>. </a:t>
            </a:r>
            <a:r>
              <a:rPr lang="en-US" sz="4400" b="1" dirty="0" smtClean="0">
                <a:solidFill>
                  <a:srgbClr val="FF0000"/>
                </a:solidFill>
                <a:latin typeface="Times New Roman" pitchFamily="18" charset="0"/>
                <a:cs typeface="Times New Roman" pitchFamily="18" charset="0"/>
              </a:rPr>
              <a:t>Chi </a:t>
            </a:r>
            <a:r>
              <a:rPr lang="en-US" sz="4400" b="1" dirty="0" err="1" smtClean="0">
                <a:solidFill>
                  <a:srgbClr val="FF0000"/>
                </a:solidFill>
                <a:latin typeface="Times New Roman" pitchFamily="18" charset="0"/>
                <a:cs typeface="Times New Roman" pitchFamily="18" charset="0"/>
              </a:rPr>
              <a:t>tiết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nào</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cho</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thấy</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ấn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tượng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sâu</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đậm</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của</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mẹ</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về</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buổi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khai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trường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đầu</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tiên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của</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mình</a:t>
            </a:r>
            <a:r>
              <a:rPr lang="vi-VN" sz="4400" b="1" dirty="0" smtClean="0">
                <a:solidFill>
                  <a:srgbClr val="FF0000"/>
                </a:solidFill>
                <a:latin typeface="Times New Roman" pitchFamily="18" charset="0"/>
                <a:cs typeface="Times New Roman" pitchFamily="18" charset="0"/>
              </a:rPr>
              <a:t>?</a:t>
            </a:r>
            <a:endParaRPr lang="en-US" sz="44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2"/>
          <a:stretch>
            <a:fillRect/>
          </a:stretch>
        </p:blipFill>
        <p:spPr>
          <a:xfrm>
            <a:off x="388144" y="2299494"/>
            <a:ext cx="1447800" cy="1447800"/>
          </a:xfrm>
          <a:prstGeom prst="rect">
            <a:avLst/>
          </a:prstGeom>
        </p:spPr>
      </p:pic>
      <p:sp>
        <p:nvSpPr>
          <p:cNvPr id="4" name="Rectangle 3"/>
          <p:cNvSpPr/>
          <p:nvPr/>
        </p:nvSpPr>
        <p:spPr>
          <a:xfrm>
            <a:off x="2140744" y="2643763"/>
            <a:ext cx="13944600" cy="646331"/>
          </a:xfrm>
          <a:prstGeom prst="rect">
            <a:avLst/>
          </a:prstGeom>
        </p:spPr>
        <p:txBody>
          <a:bodyPr wrap="square">
            <a:spAutoFit/>
          </a:bodyPr>
          <a:lstStyle/>
          <a:p>
            <a:pPr algn="just"/>
            <a:r>
              <a:rPr lang="vi-VN" sz="3600"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Cứ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nhắm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mắt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dường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bên</a:t>
            </a:r>
            <a:r>
              <a:rPr lang="en-US" sz="3600" dirty="0" smtClean="0">
                <a:latin typeface="Times New Roman" pitchFamily="18" charset="0"/>
                <a:cs typeface="Times New Roman" pitchFamily="18" charset="0"/>
              </a:rPr>
              <a:t> tai </a:t>
            </a:r>
            <a:r>
              <a:rPr lang="en-US" sz="3600" dirty="0" err="1" smtClean="0">
                <a:latin typeface="Times New Roman" pitchFamily="18" charset="0"/>
                <a:cs typeface="Times New Roman" pitchFamily="18" charset="0"/>
              </a:rPr>
              <a:t>tiếng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trầm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bổng</a:t>
            </a:r>
            <a:r>
              <a:rPr lang="en-US" sz="3600" dirty="0" smtClean="0">
                <a:latin typeface="Times New Roman" pitchFamily="18" charset="0"/>
                <a:cs typeface="Times New Roman" pitchFamily="18" charset="0"/>
              </a:rPr>
              <a:t>.</a:t>
            </a:r>
            <a:endParaRPr lang="vi-VN" sz="3600" dirty="0" smtClean="0">
              <a:latin typeface="Times New Roman" pitchFamily="18" charset="0"/>
              <a:cs typeface="Times New Roman" pitchFamily="18" charset="0"/>
            </a:endParaRPr>
          </a:p>
        </p:txBody>
      </p:sp>
      <p:pic>
        <p:nvPicPr>
          <p:cNvPr id="5" name="Picture 4" descr="d2e40e093925d5cd121e9fb2a5a4a00d.png"/>
          <p:cNvPicPr>
            <a:picLocks noChangeAspect="1"/>
          </p:cNvPicPr>
          <p:nvPr/>
        </p:nvPicPr>
        <p:blipFill>
          <a:blip r:embed="rId2"/>
          <a:stretch>
            <a:fillRect/>
          </a:stretch>
        </p:blipFill>
        <p:spPr>
          <a:xfrm>
            <a:off x="388144" y="3823494"/>
            <a:ext cx="1447800" cy="1447800"/>
          </a:xfrm>
          <a:prstGeom prst="rect">
            <a:avLst/>
          </a:prstGeom>
        </p:spPr>
      </p:pic>
      <p:sp>
        <p:nvSpPr>
          <p:cNvPr id="6" name="Rectangle 5"/>
          <p:cNvSpPr/>
          <p:nvPr/>
        </p:nvSpPr>
        <p:spPr>
          <a:xfrm>
            <a:off x="2140744" y="3594894"/>
            <a:ext cx="13792200" cy="1754326"/>
          </a:xfrm>
          <a:prstGeom prst="rect">
            <a:avLst/>
          </a:prstGeom>
        </p:spPr>
        <p:txBody>
          <a:bodyPr wrap="square">
            <a:spAutoFit/>
          </a:bodyPr>
          <a:lstStyle/>
          <a:p>
            <a:pPr algn="just"/>
            <a:r>
              <a:rPr lang="vi-VN" sz="3600" dirty="0" smtClean="0">
                <a:latin typeface="Times New Roman" pitchFamily="18" charset="0"/>
                <a:cs typeface="Times New Roman" pitchFamily="18" charset="0"/>
              </a:rPr>
              <a:t>B. </a:t>
            </a:r>
            <a:r>
              <a:rPr lang="en-US" sz="3600" dirty="0" err="1" smtClean="0">
                <a:latin typeface="Times New Roman" pitchFamily="18" charset="0"/>
                <a:cs typeface="Times New Roman" pitchFamily="18" charset="0"/>
              </a:rPr>
              <a:t>Cái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ấn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khắc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lòng</a:t>
            </a:r>
            <a:r>
              <a:rPr lang="en-US" sz="3600" dirty="0" smtClean="0">
                <a:latin typeface="Times New Roman" pitchFamily="18" charset="0"/>
                <a:cs typeface="Times New Roman" pitchFamily="18" charset="0"/>
              </a:rPr>
              <a:t> 1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con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hôm</a:t>
            </a:r>
            <a:r>
              <a:rPr lang="en-US" sz="3600" dirty="0" smtClean="0">
                <a:latin typeface="Times New Roman" pitchFamily="18" charset="0"/>
                <a:cs typeface="Times New Roman" pitchFamily="18" charset="0"/>
              </a:rPr>
              <a:t> nay </a:t>
            </a:r>
            <a:r>
              <a:rPr lang="en-US" sz="3600" dirty="0" err="1" smtClean="0">
                <a:latin typeface="Times New Roman" pitchFamily="18" charset="0"/>
                <a:cs typeface="Times New Roman" pitchFamily="18" charset="0"/>
              </a:rPr>
              <a:t>tôi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ấy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mẹ</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muốn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nhẹ</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cẩn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tự</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lòng</a:t>
            </a:r>
            <a:r>
              <a:rPr lang="en-US" sz="3600" dirty="0" smtClean="0">
                <a:latin typeface="Times New Roman" pitchFamily="18" charset="0"/>
                <a:cs typeface="Times New Roman" pitchFamily="18" charset="0"/>
              </a:rPr>
              <a:t> con.</a:t>
            </a:r>
            <a:endParaRPr lang="vi-VN" sz="3600" dirty="0" smtClean="0">
              <a:latin typeface="Times New Roman" pitchFamily="18" charset="0"/>
              <a:cs typeface="Times New Roman" pitchFamily="18" charset="0"/>
            </a:endParaRPr>
          </a:p>
        </p:txBody>
      </p:sp>
      <p:pic>
        <p:nvPicPr>
          <p:cNvPr id="7" name="Picture 6" descr="d2e40e093925d5cd121e9fb2a5a4a00d.png"/>
          <p:cNvPicPr>
            <a:picLocks noChangeAspect="1"/>
          </p:cNvPicPr>
          <p:nvPr/>
        </p:nvPicPr>
        <p:blipFill>
          <a:blip r:embed="rId2"/>
          <a:stretch>
            <a:fillRect/>
          </a:stretch>
        </p:blipFill>
        <p:spPr>
          <a:xfrm>
            <a:off x="388144" y="5576094"/>
            <a:ext cx="1447800" cy="1447800"/>
          </a:xfrm>
          <a:prstGeom prst="rect">
            <a:avLst/>
          </a:prstGeom>
        </p:spPr>
      </p:pic>
      <p:sp>
        <p:nvSpPr>
          <p:cNvPr id="8" name="Rectangle 7"/>
          <p:cNvSpPr/>
          <p:nvPr/>
        </p:nvSpPr>
        <p:spPr>
          <a:xfrm>
            <a:off x="2140744" y="5576094"/>
            <a:ext cx="14637544" cy="1200329"/>
          </a:xfrm>
          <a:prstGeom prst="rect">
            <a:avLst/>
          </a:prstGeom>
        </p:spPr>
        <p:txBody>
          <a:bodyPr wrap="square">
            <a:spAutoFit/>
          </a:bodyPr>
          <a:lstStyle/>
          <a:p>
            <a:r>
              <a:rPr lang="vi-VN" sz="3600" dirty="0" smtClean="0">
                <a:latin typeface="Times New Roman" pitchFamily="18" charset="0"/>
                <a:cs typeface="Times New Roman" pitchFamily="18" charset="0"/>
              </a:rPr>
              <a:t>C.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mẹ</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mùa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hè</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trường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toàn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trường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đúng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đầu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trò</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lớp</a:t>
            </a:r>
            <a:r>
              <a:rPr lang="en-US" sz="3600" dirty="0" smtClean="0">
                <a:latin typeface="Times New Roman" pitchFamily="18" charset="0"/>
                <a:cs typeface="Times New Roman" pitchFamily="18" charset="0"/>
              </a:rPr>
              <a:t> 1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trường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gặp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thầy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mới</a:t>
            </a:r>
            <a:r>
              <a:rPr lang="en-US" sz="3600" dirty="0" smtClean="0">
                <a:latin typeface="Times New Roman" pitchFamily="18" charset="0"/>
                <a:cs typeface="Times New Roman" pitchFamily="18" charset="0"/>
              </a:rPr>
              <a:t>.</a:t>
            </a:r>
            <a:endParaRPr lang="vi-VN" sz="3600" dirty="0" smtClean="0">
              <a:latin typeface="Times New Roman" pitchFamily="18" charset="0"/>
              <a:cs typeface="Times New Roman" pitchFamily="18" charset="0"/>
            </a:endParaRPr>
          </a:p>
        </p:txBody>
      </p:sp>
      <p:pic>
        <p:nvPicPr>
          <p:cNvPr id="9" name="Picture 8" descr="d2e40e093925d5cd121e9fb2a5a4a00d.png"/>
          <p:cNvPicPr>
            <a:picLocks noChangeAspect="1"/>
          </p:cNvPicPr>
          <p:nvPr/>
        </p:nvPicPr>
        <p:blipFill>
          <a:blip r:embed="rId2"/>
          <a:stretch>
            <a:fillRect/>
          </a:stretch>
        </p:blipFill>
        <p:spPr>
          <a:xfrm>
            <a:off x="464344" y="7481094"/>
            <a:ext cx="1447800" cy="1447800"/>
          </a:xfrm>
          <a:prstGeom prst="rect">
            <a:avLst/>
          </a:prstGeom>
        </p:spPr>
      </p:pic>
      <p:sp>
        <p:nvSpPr>
          <p:cNvPr id="10" name="Rectangle 9"/>
          <p:cNvSpPr/>
          <p:nvPr/>
        </p:nvSpPr>
        <p:spPr>
          <a:xfrm>
            <a:off x="2216943" y="7252494"/>
            <a:ext cx="14346621" cy="1754326"/>
          </a:xfrm>
          <a:prstGeom prst="rect">
            <a:avLst/>
          </a:prstGeom>
        </p:spPr>
        <p:txBody>
          <a:bodyPr wrap="square">
            <a:spAutoFit/>
          </a:bodyPr>
          <a:lstStyle/>
          <a:p>
            <a:r>
              <a:rPr lang="vi-VN" sz="3600" dirty="0" smtClean="0">
                <a:latin typeface="Times New Roman" pitchFamily="18" charset="0"/>
                <a:cs typeface="Times New Roman" pitchFamily="18" charset="0"/>
              </a:rPr>
              <a:t>D. </a:t>
            </a:r>
            <a:r>
              <a:rPr lang="en-US" sz="3600" dirty="0" err="1" smtClean="0">
                <a:latin typeface="Times New Roman" pitchFamily="18" charset="0"/>
                <a:cs typeface="Times New Roman" pitchFamily="18" charset="0"/>
              </a:rPr>
              <a:t>Mẹ</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nhớ</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sự</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nôn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hồi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hộp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cùng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ngoại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trường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nỗi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hốt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cổng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trường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vừa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ngoại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ngoài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cổng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ngoài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mẹ</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vừa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344" y="927894"/>
            <a:ext cx="14478000" cy="1938992"/>
          </a:xfrm>
          <a:prstGeom prst="rect">
            <a:avLst/>
          </a:prstGeom>
        </p:spPr>
        <p:txBody>
          <a:bodyPr wrap="square">
            <a:spAutoFit/>
          </a:bodyPr>
          <a:lstStyle/>
          <a:p>
            <a:pPr algn="ctr"/>
            <a:r>
              <a:rPr lang="vi-VN" sz="6000" b="1" dirty="0" smtClean="0">
                <a:solidFill>
                  <a:srgbClr val="FF0000"/>
                </a:solidFill>
                <a:latin typeface="Times New Roman" pitchFamily="18" charset="0"/>
                <a:cs typeface="Times New Roman" pitchFamily="18" charset="0"/>
              </a:rPr>
              <a:t>Câu </a:t>
            </a:r>
            <a:r>
              <a:rPr lang="en-US" sz="6000" b="1" dirty="0" smtClean="0">
                <a:solidFill>
                  <a:srgbClr val="FF0000"/>
                </a:solidFill>
                <a:latin typeface="Times New Roman" pitchFamily="18" charset="0"/>
                <a:cs typeface="Times New Roman" pitchFamily="18" charset="0"/>
              </a:rPr>
              <a:t>9</a:t>
            </a:r>
            <a:r>
              <a:rPr lang="vi-VN" sz="6000" b="1" dirty="0" smtClean="0">
                <a:solidFill>
                  <a:srgbClr val="FF0000"/>
                </a:solidFill>
                <a:latin typeface="Times New Roman" pitchFamily="18" charset="0"/>
                <a:cs typeface="Times New Roman" pitchFamily="18" charset="0"/>
              </a:rPr>
              <a:t>. Trong bài, ngày khai trường trở thành ngày lễ của toàn xã hội nước nào?</a:t>
            </a:r>
            <a:endParaRPr lang="vi-VN" sz="6000" dirty="0" smtClean="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2"/>
          <a:stretch>
            <a:fillRect/>
          </a:stretch>
        </p:blipFill>
        <p:spPr>
          <a:xfrm>
            <a:off x="769144" y="3259197"/>
            <a:ext cx="1924050" cy="1924050"/>
          </a:xfrm>
          <a:prstGeom prst="rect">
            <a:avLst/>
          </a:prstGeom>
        </p:spPr>
      </p:pic>
      <p:sp>
        <p:nvSpPr>
          <p:cNvPr id="4" name="Rectangle 3"/>
          <p:cNvSpPr/>
          <p:nvPr/>
        </p:nvSpPr>
        <p:spPr>
          <a:xfrm>
            <a:off x="3207544" y="3811647"/>
            <a:ext cx="4495800" cy="1015663"/>
          </a:xfrm>
          <a:prstGeom prst="rect">
            <a:avLst/>
          </a:prstGeom>
        </p:spPr>
        <p:txBody>
          <a:bodyPr wrap="square">
            <a:spAutoFit/>
          </a:bodyPr>
          <a:lstStyle/>
          <a:p>
            <a:r>
              <a:rPr lang="en-US" sz="6000" dirty="0" smtClean="0">
                <a:latin typeface="Times New Roman" pitchFamily="18" charset="0"/>
                <a:cs typeface="Times New Roman" pitchFamily="18" charset="0"/>
              </a:rPr>
              <a:t>A. </a:t>
            </a:r>
            <a:r>
              <a:rPr lang="en-US" sz="6000" dirty="0" err="1" smtClean="0">
                <a:latin typeface="Times New Roman" pitchFamily="18" charset="0"/>
                <a:cs typeface="Times New Roman" pitchFamily="18" charset="0"/>
              </a:rPr>
              <a:t>Nhật</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Bản</a:t>
            </a:r>
            <a:endParaRPr lang="en-US" sz="6000" dirty="0" smtClean="0">
              <a:latin typeface="Times New Roman" pitchFamily="18" charset="0"/>
              <a:cs typeface="Times New Roman" pitchFamily="18" charset="0"/>
            </a:endParaRPr>
          </a:p>
        </p:txBody>
      </p:sp>
      <p:pic>
        <p:nvPicPr>
          <p:cNvPr id="5" name="Picture 4" descr="d2e40e093925d5cd121e9fb2a5a4a00d.png"/>
          <p:cNvPicPr>
            <a:picLocks noChangeAspect="1"/>
          </p:cNvPicPr>
          <p:nvPr/>
        </p:nvPicPr>
        <p:blipFill>
          <a:blip r:embed="rId2"/>
          <a:stretch>
            <a:fillRect/>
          </a:stretch>
        </p:blipFill>
        <p:spPr>
          <a:xfrm>
            <a:off x="826294" y="6173847"/>
            <a:ext cx="1924050" cy="1924050"/>
          </a:xfrm>
          <a:prstGeom prst="rect">
            <a:avLst/>
          </a:prstGeom>
        </p:spPr>
      </p:pic>
      <p:sp>
        <p:nvSpPr>
          <p:cNvPr id="6" name="Rectangle 5"/>
          <p:cNvSpPr/>
          <p:nvPr/>
        </p:nvSpPr>
        <p:spPr>
          <a:xfrm>
            <a:off x="3277394" y="6788924"/>
            <a:ext cx="5187950" cy="1015663"/>
          </a:xfrm>
          <a:prstGeom prst="rect">
            <a:avLst/>
          </a:prstGeom>
        </p:spPr>
        <p:txBody>
          <a:bodyPr wrap="square">
            <a:spAutoFit/>
          </a:bodyPr>
          <a:lstStyle/>
          <a:p>
            <a:r>
              <a:rPr lang="en-US" sz="6000" dirty="0" smtClean="0">
                <a:latin typeface="Times New Roman" pitchFamily="18" charset="0"/>
                <a:cs typeface="Times New Roman" pitchFamily="18" charset="0"/>
              </a:rPr>
              <a:t>B. </a:t>
            </a:r>
            <a:r>
              <a:rPr lang="en-US" sz="6000" dirty="0" err="1" smtClean="0">
                <a:latin typeface="Times New Roman" pitchFamily="18" charset="0"/>
                <a:cs typeface="Times New Roman" pitchFamily="18" charset="0"/>
              </a:rPr>
              <a:t>Hàn</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Quốc</a:t>
            </a:r>
            <a:endParaRPr lang="en-US" sz="6000" dirty="0" smtClean="0">
              <a:latin typeface="Times New Roman" pitchFamily="18" charset="0"/>
              <a:cs typeface="Times New Roman" pitchFamily="18" charset="0"/>
            </a:endParaRPr>
          </a:p>
        </p:txBody>
      </p:sp>
      <p:pic>
        <p:nvPicPr>
          <p:cNvPr id="7" name="Picture 6" descr="d2e40e093925d5cd121e9fb2a5a4a00d.png"/>
          <p:cNvPicPr>
            <a:picLocks noChangeAspect="1"/>
          </p:cNvPicPr>
          <p:nvPr/>
        </p:nvPicPr>
        <p:blipFill>
          <a:blip r:embed="rId2"/>
          <a:stretch>
            <a:fillRect/>
          </a:stretch>
        </p:blipFill>
        <p:spPr>
          <a:xfrm>
            <a:off x="8681244" y="3348970"/>
            <a:ext cx="1924050" cy="1924050"/>
          </a:xfrm>
          <a:prstGeom prst="rect">
            <a:avLst/>
          </a:prstGeom>
        </p:spPr>
      </p:pic>
      <p:sp>
        <p:nvSpPr>
          <p:cNvPr id="8" name="Rectangle 7"/>
          <p:cNvSpPr/>
          <p:nvPr/>
        </p:nvSpPr>
        <p:spPr>
          <a:xfrm>
            <a:off x="11132344" y="3964047"/>
            <a:ext cx="4419600" cy="1015663"/>
          </a:xfrm>
          <a:prstGeom prst="rect">
            <a:avLst/>
          </a:prstGeom>
        </p:spPr>
        <p:txBody>
          <a:bodyPr wrap="square">
            <a:spAutoFit/>
          </a:bodyPr>
          <a:lstStyle/>
          <a:p>
            <a:r>
              <a:rPr lang="en-US" sz="6000" dirty="0" smtClean="0">
                <a:latin typeface="Times New Roman" pitchFamily="18" charset="0"/>
                <a:cs typeface="Times New Roman" pitchFamily="18" charset="0"/>
              </a:rPr>
              <a:t>C. Singapore</a:t>
            </a:r>
          </a:p>
        </p:txBody>
      </p:sp>
      <p:pic>
        <p:nvPicPr>
          <p:cNvPr id="9" name="Picture 8" descr="d2e40e093925d5cd121e9fb2a5a4a00d.png"/>
          <p:cNvPicPr>
            <a:picLocks noChangeAspect="1"/>
          </p:cNvPicPr>
          <p:nvPr/>
        </p:nvPicPr>
        <p:blipFill>
          <a:blip r:embed="rId2"/>
          <a:stretch>
            <a:fillRect/>
          </a:stretch>
        </p:blipFill>
        <p:spPr>
          <a:xfrm>
            <a:off x="8751094" y="6319044"/>
            <a:ext cx="1924050" cy="1924050"/>
          </a:xfrm>
          <a:prstGeom prst="rect">
            <a:avLst/>
          </a:prstGeom>
        </p:spPr>
      </p:pic>
      <p:sp>
        <p:nvSpPr>
          <p:cNvPr id="10" name="Rectangle 9"/>
          <p:cNvSpPr/>
          <p:nvPr/>
        </p:nvSpPr>
        <p:spPr>
          <a:xfrm>
            <a:off x="11202194" y="6795294"/>
            <a:ext cx="4959350" cy="1015663"/>
          </a:xfrm>
          <a:prstGeom prst="rect">
            <a:avLst/>
          </a:prstGeom>
        </p:spPr>
        <p:txBody>
          <a:bodyPr wrap="square">
            <a:spAutoFit/>
          </a:bodyPr>
          <a:lstStyle/>
          <a:p>
            <a:r>
              <a:rPr lang="en-US" sz="6000" dirty="0" smtClean="0">
                <a:latin typeface="Times New Roman" pitchFamily="18" charset="0"/>
                <a:cs typeface="Times New Roman" pitchFamily="18" charset="0"/>
              </a:rPr>
              <a:t>D. </a:t>
            </a:r>
            <a:r>
              <a:rPr lang="en-US" sz="6000" dirty="0" err="1" smtClean="0">
                <a:latin typeface="Times New Roman" pitchFamily="18" charset="0"/>
                <a:cs typeface="Times New Roman" pitchFamily="18" charset="0"/>
              </a:rPr>
              <a:t>Trung</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Quốc</a:t>
            </a:r>
            <a:endParaRPr lang="en-US" sz="6000" dirty="0">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7430" y="0"/>
            <a:ext cx="16975718" cy="9475788"/>
          </a:xfrm>
          <a:prstGeom prst="rect">
            <a:avLst/>
          </a:prstGeom>
        </p:spPr>
      </p:pic>
      <p:sp>
        <p:nvSpPr>
          <p:cNvPr id="5" name="Rectangle 4"/>
          <p:cNvSpPr/>
          <p:nvPr/>
        </p:nvSpPr>
        <p:spPr>
          <a:xfrm>
            <a:off x="20359" y="546894"/>
            <a:ext cx="5175371" cy="805466"/>
          </a:xfrm>
          <a:prstGeom prst="rect">
            <a:avLst/>
          </a:prstGeom>
          <a:noFill/>
        </p:spPr>
        <p:txBody>
          <a:bodyPr wrap="none" lIns="127117" tIns="63558" rIns="127117" bIns="6355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5152" indent="-715152" defTabSz="1271175" fontAlgn="auto">
              <a:spcBef>
                <a:spcPts val="0"/>
              </a:spcBef>
              <a:spcAft>
                <a:spcPts val="0"/>
              </a:spcAft>
              <a:buAutoNum type="arabicPeriod"/>
              <a:defRPr/>
            </a:pPr>
            <a:r>
              <a:rPr lang="en-US" sz="4400" kern="0" dirty="0" err="1" smtClean="0">
                <a:ln/>
                <a:solidFill>
                  <a:srgbClr val="FC043F"/>
                </a:solidFill>
                <a:latin typeface="UVN Chim Bien Nang" panose="0209080305050A020404" pitchFamily="18" charset="0"/>
              </a:rPr>
              <a:t>Tác</a:t>
            </a:r>
            <a:r>
              <a:rPr lang="en-US" sz="4400" kern="0" dirty="0" smtClean="0">
                <a:ln/>
                <a:solidFill>
                  <a:srgbClr val="FC043F"/>
                </a:solidFill>
                <a:latin typeface="UVN Chim Bien Nang" panose="0209080305050A020404" pitchFamily="18" charset="0"/>
              </a:rPr>
              <a:t> </a:t>
            </a:r>
            <a:r>
              <a:rPr lang="en-US" sz="4400" kern="0" dirty="0">
                <a:ln/>
                <a:solidFill>
                  <a:srgbClr val="FC043F"/>
                </a:solidFill>
                <a:latin typeface="UVN Chim Bien Nang" panose="0209080305050A020404" pitchFamily="18" charset="0"/>
              </a:rPr>
              <a:t>giả: </a:t>
            </a:r>
            <a:r>
              <a:rPr lang="en-US" sz="4400" kern="0" dirty="0" smtClean="0">
                <a:ln/>
                <a:solidFill>
                  <a:srgbClr val="FC043F"/>
                </a:solidFill>
                <a:latin typeface="UVN Chim Bien Nang" panose="0209080305050A020404" pitchFamily="18" charset="0"/>
              </a:rPr>
              <a:t>Lý Lan </a:t>
            </a:r>
            <a:endParaRPr lang="en-US" sz="4400" kern="0" dirty="0">
              <a:ln/>
              <a:solidFill>
                <a:srgbClr val="FC043F"/>
              </a:solidFill>
            </a:endParaRP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898004" y="1685268"/>
            <a:ext cx="4691280" cy="6461114"/>
          </a:xfrm>
          <a:prstGeom prst="rect">
            <a:avLst/>
          </a:prstGeom>
        </p:spPr>
      </p:pic>
      <p:sp>
        <p:nvSpPr>
          <p:cNvPr id="2" name="TextBox 1"/>
          <p:cNvSpPr txBox="1"/>
          <p:nvPr/>
        </p:nvSpPr>
        <p:spPr>
          <a:xfrm>
            <a:off x="20359" y="1891782"/>
            <a:ext cx="11717772" cy="707886"/>
          </a:xfrm>
          <a:prstGeom prst="rect">
            <a:avLst/>
          </a:prstGeom>
          <a:noFill/>
        </p:spPr>
        <p:txBody>
          <a:bodyPr wrap="square" rtlCol="0">
            <a:spAutoFit/>
          </a:bodyPr>
          <a:lstStyle/>
          <a:p>
            <a:pPr marL="457200" indent="-457200">
              <a:buFontTx/>
              <a:buChar char="-"/>
            </a:pPr>
            <a:r>
              <a:rPr lang="en-US"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S</a:t>
            </a:r>
            <a:r>
              <a:rPr lang="vi-VN"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inh năm </a:t>
            </a:r>
            <a:r>
              <a:rPr lang="vi-VN" sz="40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1957 tại </a:t>
            </a:r>
            <a:r>
              <a:rPr lang="vi-VN"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tỉnh </a:t>
            </a:r>
            <a:r>
              <a:rPr lang="vi-VN" sz="40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Bình </a:t>
            </a:r>
            <a:r>
              <a:rPr lang="vi-VN"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Dương</a:t>
            </a:r>
            <a:endParaRPr lang="vi-VN" sz="40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0722" name="AutoShape 2" descr="HÃ¬nh áº£nh thá» tráº¥n LÃ¡i ThiÃªu, huyá»n Thuáº­n An, BÃ¬nh DÆ°Æ¡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Káº¿t quáº£ hÃ¬nh áº£nh cho bá» truyá»n Harry Potter (báº£n tiáº¿ng Viá»t do NXB Tráº» phÃ¡t hÃ nh á» Viá»t Nam tá»« nÄm 200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0" y="2734608"/>
            <a:ext cx="11717772" cy="1323439"/>
          </a:xfrm>
          <a:prstGeom prst="rect">
            <a:avLst/>
          </a:prstGeom>
          <a:noFill/>
        </p:spPr>
        <p:txBody>
          <a:bodyPr wrap="square" rtlCol="0">
            <a:spAutoFit/>
          </a:bodyPr>
          <a:lstStyle/>
          <a:p>
            <a:pPr marL="457200" indent="-457200">
              <a:buFontTx/>
              <a:buChar char="-"/>
            </a:pPr>
            <a:r>
              <a:rPr lang="vi-VN"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Quê mẹ</a:t>
            </a:r>
            <a:r>
              <a:rPr lang="en-US"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Bình</a:t>
            </a:r>
            <a:r>
              <a:rPr lang="en-US"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Dương</a:t>
            </a:r>
            <a:r>
              <a:rPr lang="vi-VN"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vi-VN" sz="40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quê </a:t>
            </a:r>
            <a:r>
              <a:rPr lang="vi-VN"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cha</a:t>
            </a:r>
            <a:r>
              <a:rPr lang="en-US"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r>
              <a:rPr lang="vi-VN"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Quảng </a:t>
            </a:r>
            <a:r>
              <a:rPr lang="vi-VN" sz="40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Đông, Trung Quốc</a:t>
            </a:r>
            <a:r>
              <a:rPr lang="vi-VN"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endParaRPr lang="en-US" sz="40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p:cNvSpPr txBox="1"/>
          <p:nvPr/>
        </p:nvSpPr>
        <p:spPr>
          <a:xfrm>
            <a:off x="0" y="4258608"/>
            <a:ext cx="11717772" cy="707886"/>
          </a:xfrm>
          <a:prstGeom prst="rect">
            <a:avLst/>
          </a:prstGeom>
          <a:noFill/>
        </p:spPr>
        <p:txBody>
          <a:bodyPr wrap="square" rtlCol="0">
            <a:spAutoFit/>
          </a:bodyPr>
          <a:lstStyle/>
          <a:p>
            <a:pPr marL="457200" lvl="0" indent="-457200">
              <a:buFontTx/>
              <a:buChar char="-"/>
            </a:pPr>
            <a:r>
              <a:rPr lang="en-US" sz="4000"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Là</a:t>
            </a:r>
            <a:r>
              <a:rPr lang="en-US"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một phụ nữ đa </a:t>
            </a:r>
            <a:r>
              <a:rPr lang="en-US" sz="4000"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tài</a:t>
            </a:r>
            <a:r>
              <a:rPr lang="en-US"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D</a:t>
            </a:r>
            <a:r>
              <a:rPr lang="en-US" sz="4000"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ạy</a:t>
            </a:r>
            <a:r>
              <a:rPr lang="en-US"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học, viết văn, </a:t>
            </a:r>
            <a:r>
              <a:rPr lang="en-US" sz="4000"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dịch</a:t>
            </a:r>
            <a:r>
              <a:rPr lang="en-US"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giả</a:t>
            </a:r>
            <a:endParaRPr lang="en-US" sz="40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p:cNvSpPr txBox="1"/>
          <p:nvPr/>
        </p:nvSpPr>
        <p:spPr>
          <a:xfrm>
            <a:off x="24172" y="5249208"/>
            <a:ext cx="11717772" cy="707886"/>
          </a:xfrm>
          <a:prstGeom prst="rect">
            <a:avLst/>
          </a:prstGeom>
          <a:noFill/>
        </p:spPr>
        <p:txBody>
          <a:bodyPr wrap="square" rtlCol="0">
            <a:spAutoFit/>
          </a:bodyPr>
          <a:lstStyle/>
          <a:p>
            <a:pPr marL="457200" lvl="0" indent="-457200">
              <a:buFontTx/>
              <a:buChar char="-"/>
            </a:pPr>
            <a:r>
              <a:rPr lang="en-US"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N</a:t>
            </a:r>
            <a:r>
              <a:rPr lang="vi-VN"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hiều </a:t>
            </a:r>
            <a:r>
              <a:rPr lang="vi-VN" sz="40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tác phẩm viết cho lứa tuổi học </a:t>
            </a:r>
            <a:r>
              <a:rPr lang="vi-VN"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trò</a:t>
            </a:r>
            <a:endParaRPr lang="en-US" sz="40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3" name="Picture 12" descr="9490858508318.jpg"/>
          <p:cNvPicPr>
            <a:picLocks noChangeAspect="1"/>
          </p:cNvPicPr>
          <p:nvPr/>
        </p:nvPicPr>
        <p:blipFill>
          <a:blip r:embed="rId4"/>
          <a:stretch>
            <a:fillRect/>
          </a:stretch>
        </p:blipFill>
        <p:spPr>
          <a:xfrm>
            <a:off x="3817144" y="-89694"/>
            <a:ext cx="9475788" cy="9475788"/>
          </a:xfrm>
          <a:prstGeom prst="rect">
            <a:avLst/>
          </a:prstGeom>
        </p:spPr>
      </p:pic>
      <p:sp>
        <p:nvSpPr>
          <p:cNvPr id="14" name="TextBox 13"/>
          <p:cNvSpPr txBox="1"/>
          <p:nvPr/>
        </p:nvSpPr>
        <p:spPr>
          <a:xfrm>
            <a:off x="24172" y="6338094"/>
            <a:ext cx="11717772" cy="707886"/>
          </a:xfrm>
          <a:prstGeom prst="rect">
            <a:avLst/>
          </a:prstGeom>
          <a:noFill/>
        </p:spPr>
        <p:txBody>
          <a:bodyPr wrap="square" rtlCol="0">
            <a:spAutoFit/>
          </a:bodyPr>
          <a:lstStyle/>
          <a:p>
            <a:pPr marL="457200" lvl="0" indent="-457200">
              <a:buFontTx/>
              <a:buChar char="-"/>
            </a:pPr>
            <a:r>
              <a:rPr lang="en-US" sz="4000" kern="0" dirty="0" err="1"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Phong</a:t>
            </a:r>
            <a:r>
              <a:rPr lang="en-US"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0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cách NT: dịu dàng, tinh tế, đầy cảm xúc</a:t>
            </a:r>
            <a:r>
              <a:rPr lang="en-US" sz="4000"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endParaRPr lang="vi-VN" sz="40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6" name="Picture 15" descr="thi-tran-Lai-Thieu-huyen-Thuan-An-Binh-Duong.png"/>
          <p:cNvPicPr>
            <a:picLocks noChangeAspect="1"/>
          </p:cNvPicPr>
          <p:nvPr/>
        </p:nvPicPr>
        <p:blipFill>
          <a:blip r:embed="rId5"/>
          <a:stretch>
            <a:fillRect/>
          </a:stretch>
        </p:blipFill>
        <p:spPr>
          <a:xfrm>
            <a:off x="4309178" y="89694"/>
            <a:ext cx="12268200" cy="9048644"/>
          </a:xfrm>
          <a:prstGeom prst="rect">
            <a:avLst/>
          </a:prstGeom>
        </p:spPr>
      </p:pic>
      <p:sp>
        <p:nvSpPr>
          <p:cNvPr id="17" name="Rectangle 16"/>
          <p:cNvSpPr/>
          <p:nvPr/>
        </p:nvSpPr>
        <p:spPr>
          <a:xfrm>
            <a:off x="10443771" y="8449608"/>
            <a:ext cx="6327373" cy="707886"/>
          </a:xfrm>
          <a:prstGeom prst="rect">
            <a:avLst/>
          </a:prstGeom>
        </p:spPr>
        <p:txBody>
          <a:bodyPr wrap="none">
            <a:spAutoFit/>
          </a:bodyPr>
          <a:lstStyle/>
          <a:p>
            <a:r>
              <a:rPr lang="en-US" sz="4000" b="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X</a:t>
            </a:r>
            <a:r>
              <a:rPr lang="vi-VN" sz="4000" b="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ứ v</a:t>
            </a:r>
            <a:r>
              <a:rPr lang="en-US" sz="4000" b="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ư</a:t>
            </a:r>
            <a:r>
              <a:rPr lang="vi-VN" sz="4000" b="1" kern="0" dirty="0" smtClean="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ờn trái cây Lái Thiêu</a:t>
            </a:r>
            <a:endParaRPr lang="en-US" sz="3600" dirty="0">
              <a:solidFill>
                <a:srgbClr val="FF0000"/>
              </a:solidFill>
            </a:endParaRPr>
          </a:p>
        </p:txBody>
      </p:sp>
    </p:spTree>
    <p:extLst>
      <p:ext uri="{BB962C8B-B14F-4D97-AF65-F5344CB8AC3E}">
        <p14:creationId xmlns="" xmlns:p14="http://schemas.microsoft.com/office/powerpoint/2010/main" val="2581433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1000"/>
                                        <p:tgtEl>
                                          <p:spTgt spid="10">
                                            <p:txEl>
                                              <p:pRg st="0" end="0"/>
                                            </p:txEl>
                                          </p:spTgt>
                                        </p:tgtEl>
                                      </p:cBhvr>
                                    </p:animEffect>
                                    <p:anim calcmode="lin" valueType="num">
                                      <p:cBhvr>
                                        <p:cTn id="2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fade">
                                      <p:cBhvr>
                                        <p:cTn id="53" dur="1000"/>
                                        <p:tgtEl>
                                          <p:spTgt spid="11">
                                            <p:txEl>
                                              <p:pRg st="0" end="0"/>
                                            </p:txEl>
                                          </p:spTgt>
                                        </p:tgtEl>
                                      </p:cBhvr>
                                    </p:animEffect>
                                    <p:anim calcmode="lin" valueType="num">
                                      <p:cBhvr>
                                        <p:cTn id="5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nodeType="clickEffect">
                                  <p:stCondLst>
                                    <p:cond delay="0"/>
                                  </p:stCondLst>
                                  <p:childTnLst>
                                    <p:animEffect transition="out" filter="blinds(horizontal)">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2">
                                            <p:txEl>
                                              <p:pRg st="0" end="0"/>
                                            </p:txEl>
                                          </p:spTgt>
                                        </p:tgtEl>
                                        <p:attrNameLst>
                                          <p:attrName>style.visibility</p:attrName>
                                        </p:attrNameLst>
                                      </p:cBhvr>
                                      <p:to>
                                        <p:strVal val="visible"/>
                                      </p:to>
                                    </p:set>
                                    <p:animEffect transition="in" filter="fade">
                                      <p:cBhvr>
                                        <p:cTn id="71" dur="1000"/>
                                        <p:tgtEl>
                                          <p:spTgt spid="12">
                                            <p:txEl>
                                              <p:pRg st="0" end="0"/>
                                            </p:txEl>
                                          </p:spTgt>
                                        </p:tgtEl>
                                      </p:cBhvr>
                                    </p:animEffect>
                                    <p:anim calcmode="lin" valueType="num">
                                      <p:cBhvr>
                                        <p:cTn id="7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4">
                                            <p:txEl>
                                              <p:pRg st="0" end="0"/>
                                            </p:txEl>
                                          </p:spTgt>
                                        </p:tgtEl>
                                        <p:attrNameLst>
                                          <p:attrName>style.visibility</p:attrName>
                                        </p:attrNameLst>
                                      </p:cBhvr>
                                      <p:to>
                                        <p:strVal val="visible"/>
                                      </p:to>
                                    </p:set>
                                    <p:animEffect transition="in" filter="fade">
                                      <p:cBhvr>
                                        <p:cTn id="78" dur="1000"/>
                                        <p:tgtEl>
                                          <p:spTgt spid="14">
                                            <p:txEl>
                                              <p:pRg st="0" end="0"/>
                                            </p:txEl>
                                          </p:spTgt>
                                        </p:tgtEl>
                                      </p:cBhvr>
                                    </p:animEffect>
                                    <p:anim calcmode="lin" valueType="num">
                                      <p:cBhvr>
                                        <p:cTn id="7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8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344" y="699294"/>
            <a:ext cx="14478000" cy="1569660"/>
          </a:xfrm>
          <a:prstGeom prst="rect">
            <a:avLst/>
          </a:prstGeom>
        </p:spPr>
        <p:txBody>
          <a:bodyPr wrap="square">
            <a:spAutoFit/>
          </a:bodyPr>
          <a:lstStyle/>
          <a:p>
            <a:pPr algn="ctr"/>
            <a:r>
              <a:rPr lang="vi-VN" sz="4800" b="1" dirty="0" smtClean="0">
                <a:solidFill>
                  <a:srgbClr val="FF0000"/>
                </a:solidFill>
                <a:latin typeface="Times New Roman" pitchFamily="18" charset="0"/>
                <a:cs typeface="Times New Roman" pitchFamily="18" charset="0"/>
              </a:rPr>
              <a:t>Câu </a:t>
            </a:r>
            <a:r>
              <a:rPr lang="en-US" sz="4800" b="1" dirty="0" smtClean="0">
                <a:solidFill>
                  <a:srgbClr val="FF0000"/>
                </a:solidFill>
                <a:latin typeface="Times New Roman" pitchFamily="18" charset="0"/>
                <a:cs typeface="Times New Roman" pitchFamily="18" charset="0"/>
              </a:rPr>
              <a:t>10</a:t>
            </a:r>
            <a:r>
              <a:rPr lang="vi-VN" sz="4800" b="1" dirty="0" smtClean="0">
                <a:solidFill>
                  <a:srgbClr val="FF0000"/>
                </a:solidFill>
                <a:latin typeface="Times New Roman" pitchFamily="18" charset="0"/>
                <a:cs typeface="Times New Roman" pitchFamily="18" charset="0"/>
              </a:rPr>
              <a:t>. Câu văn nào nói lên tầm quan trọng của nhà trường đối với thế hệ trẻ?</a:t>
            </a:r>
            <a:endParaRPr lang="en-US" sz="48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2"/>
          <a:stretch>
            <a:fillRect/>
          </a:stretch>
        </p:blipFill>
        <p:spPr>
          <a:xfrm>
            <a:off x="388144" y="2299494"/>
            <a:ext cx="1447800" cy="1447800"/>
          </a:xfrm>
          <a:prstGeom prst="rect">
            <a:avLst/>
          </a:prstGeom>
        </p:spPr>
      </p:pic>
      <p:sp>
        <p:nvSpPr>
          <p:cNvPr id="4" name="Rectangle 3"/>
          <p:cNvSpPr/>
          <p:nvPr/>
        </p:nvSpPr>
        <p:spPr>
          <a:xfrm>
            <a:off x="2216944" y="2528094"/>
            <a:ext cx="14020800" cy="1200329"/>
          </a:xfrm>
          <a:prstGeom prst="rect">
            <a:avLst/>
          </a:prstGeom>
        </p:spPr>
        <p:txBody>
          <a:bodyPr wrap="square">
            <a:spAutoFit/>
          </a:bodyPr>
          <a:lstStyle/>
          <a:p>
            <a:pPr algn="just"/>
            <a:r>
              <a:rPr lang="vi-VN" sz="3600" dirty="0" smtClean="0">
                <a:latin typeface="Times New Roman" pitchFamily="18" charset="0"/>
                <a:cs typeface="Times New Roman" pitchFamily="18" charset="0"/>
              </a:rPr>
              <a:t>A. Đi đi con, hãy can đảm lên, thế giới này là của con, bước qua cánh cổng trường là một điều kì diệu sẽ mở ra</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pic>
        <p:nvPicPr>
          <p:cNvPr id="5" name="Picture 4" descr="d2e40e093925d5cd121e9fb2a5a4a00d.png"/>
          <p:cNvPicPr>
            <a:picLocks noChangeAspect="1"/>
          </p:cNvPicPr>
          <p:nvPr/>
        </p:nvPicPr>
        <p:blipFill>
          <a:blip r:embed="rId2"/>
          <a:stretch>
            <a:fillRect/>
          </a:stretch>
        </p:blipFill>
        <p:spPr>
          <a:xfrm>
            <a:off x="388144" y="3899694"/>
            <a:ext cx="1447800" cy="1447800"/>
          </a:xfrm>
          <a:prstGeom prst="rect">
            <a:avLst/>
          </a:prstGeom>
        </p:spPr>
      </p:pic>
      <p:sp>
        <p:nvSpPr>
          <p:cNvPr id="6" name="Rectangle 5"/>
          <p:cNvSpPr/>
          <p:nvPr/>
        </p:nvSpPr>
        <p:spPr>
          <a:xfrm>
            <a:off x="2216944" y="3897968"/>
            <a:ext cx="13944600" cy="1754326"/>
          </a:xfrm>
          <a:prstGeom prst="rect">
            <a:avLst/>
          </a:prstGeom>
        </p:spPr>
        <p:txBody>
          <a:bodyPr wrap="square">
            <a:spAutoFit/>
          </a:bodyPr>
          <a:lstStyle/>
          <a:p>
            <a:pPr algn="just"/>
            <a:r>
              <a:rPr lang="vi-VN" sz="3600" dirty="0" smtClean="0">
                <a:latin typeface="Times New Roman" pitchFamily="18" charset="0"/>
                <a:cs typeface="Times New Roman" pitchFamily="18" charset="0"/>
              </a:rPr>
              <a:t>B. Ai cũng biết rằng mỗi sai lầm trong giáo dục sẽ ảnh hưởng đến cả một thế hệ mai sau, và sai lầm một li có thể đưa thế hệ ấy đi chệch cả hàng dặm sau này</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pic>
        <p:nvPicPr>
          <p:cNvPr id="7" name="Picture 6" descr="d2e40e093925d5cd121e9fb2a5a4a00d.png"/>
          <p:cNvPicPr>
            <a:picLocks noChangeAspect="1"/>
          </p:cNvPicPr>
          <p:nvPr/>
        </p:nvPicPr>
        <p:blipFill>
          <a:blip r:embed="rId2"/>
          <a:stretch>
            <a:fillRect/>
          </a:stretch>
        </p:blipFill>
        <p:spPr>
          <a:xfrm>
            <a:off x="464344" y="5728494"/>
            <a:ext cx="1447800" cy="1447800"/>
          </a:xfrm>
          <a:prstGeom prst="rect">
            <a:avLst/>
          </a:prstGeom>
        </p:spPr>
      </p:pic>
      <p:sp>
        <p:nvSpPr>
          <p:cNvPr id="8" name="Rectangle 7"/>
          <p:cNvSpPr/>
          <p:nvPr/>
        </p:nvSpPr>
        <p:spPr>
          <a:xfrm>
            <a:off x="2216944" y="5999004"/>
            <a:ext cx="13030200" cy="1200329"/>
          </a:xfrm>
          <a:prstGeom prst="rect">
            <a:avLst/>
          </a:prstGeom>
        </p:spPr>
        <p:txBody>
          <a:bodyPr wrap="square">
            <a:spAutoFit/>
          </a:bodyPr>
          <a:lstStyle/>
          <a:p>
            <a:pPr algn="just"/>
            <a:r>
              <a:rPr lang="vi-VN" sz="3600" dirty="0" smtClean="0">
                <a:latin typeface="Times New Roman" pitchFamily="18" charset="0"/>
                <a:cs typeface="Times New Roman" pitchFamily="18" charset="0"/>
              </a:rPr>
              <a:t>C. Người lớn nghỉ việc để đưa trẻ con đến trường, đường phố được dọn quang đãng và trang trí tươi vui.</a:t>
            </a:r>
            <a:endParaRPr lang="vi-VN" sz="3600" dirty="0">
              <a:latin typeface="Times New Roman" pitchFamily="18" charset="0"/>
              <a:cs typeface="Times New Roman" pitchFamily="18" charset="0"/>
            </a:endParaRPr>
          </a:p>
        </p:txBody>
      </p:sp>
      <p:pic>
        <p:nvPicPr>
          <p:cNvPr id="9" name="Picture 8" descr="d2e40e093925d5cd121e9fb2a5a4a00d.png"/>
          <p:cNvPicPr>
            <a:picLocks noChangeAspect="1"/>
          </p:cNvPicPr>
          <p:nvPr/>
        </p:nvPicPr>
        <p:blipFill>
          <a:blip r:embed="rId2"/>
          <a:stretch>
            <a:fillRect/>
          </a:stretch>
        </p:blipFill>
        <p:spPr>
          <a:xfrm>
            <a:off x="464344" y="7481094"/>
            <a:ext cx="1447800" cy="1447800"/>
          </a:xfrm>
          <a:prstGeom prst="rect">
            <a:avLst/>
          </a:prstGeom>
        </p:spPr>
      </p:pic>
      <p:sp>
        <p:nvSpPr>
          <p:cNvPr id="10" name="Rectangle 9"/>
          <p:cNvSpPr/>
          <p:nvPr/>
        </p:nvSpPr>
        <p:spPr>
          <a:xfrm>
            <a:off x="2216944" y="7481094"/>
            <a:ext cx="13868400" cy="1754326"/>
          </a:xfrm>
          <a:prstGeom prst="rect">
            <a:avLst/>
          </a:prstGeom>
        </p:spPr>
        <p:txBody>
          <a:bodyPr wrap="square">
            <a:spAutoFit/>
          </a:bodyPr>
          <a:lstStyle/>
          <a:p>
            <a:pPr algn="just"/>
            <a:r>
              <a:rPr lang="vi-VN" sz="3600" dirty="0" smtClean="0">
                <a:latin typeface="Times New Roman" pitchFamily="18" charset="0"/>
                <a:cs typeface="Times New Roman" pitchFamily="18" charset="0"/>
              </a:rPr>
              <a:t>D. Các quan chức không chỉ ngồi trên hàng ghế danh dự mà nhân dịp này còn xem xét ngôi trường, gặp gỡ với Ban Giám hiệu, thầy, cô giáo và phụ huynh học sinh, để kịp điều chỉnh kịp thời những chính sách về giáo dục</a:t>
            </a:r>
            <a:endParaRPr lang="vi-VN" sz="3600" dirty="0">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9144" y="927894"/>
            <a:ext cx="15240000" cy="923330"/>
          </a:xfrm>
          <a:prstGeom prst="rect">
            <a:avLst/>
          </a:prstGeom>
        </p:spPr>
        <p:txBody>
          <a:bodyPr wrap="square">
            <a:spAutoFit/>
          </a:bodyPr>
          <a:lstStyle/>
          <a:p>
            <a:pPr algn="ctr"/>
            <a:r>
              <a:rPr lang="vi-VN" sz="5400" b="1" dirty="0" smtClean="0">
                <a:solidFill>
                  <a:srgbClr val="FF0000"/>
                </a:solidFill>
                <a:latin typeface="Times New Roman" pitchFamily="18" charset="0"/>
                <a:cs typeface="Times New Roman" pitchFamily="18" charset="0"/>
              </a:rPr>
              <a:t>Câu </a:t>
            </a:r>
            <a:r>
              <a:rPr lang="en-US" sz="5400" b="1" dirty="0" smtClean="0">
                <a:solidFill>
                  <a:srgbClr val="FF0000"/>
                </a:solidFill>
                <a:latin typeface="Times New Roman" pitchFamily="18" charset="0"/>
                <a:cs typeface="Times New Roman" pitchFamily="18" charset="0"/>
              </a:rPr>
              <a:t>11</a:t>
            </a:r>
            <a:r>
              <a:rPr lang="vi-VN" sz="5400" b="1" dirty="0" smtClean="0">
                <a:solidFill>
                  <a:srgbClr val="FF0000"/>
                </a:solidFill>
                <a:latin typeface="Times New Roman" pitchFamily="18" charset="0"/>
                <a:cs typeface="Times New Roman" pitchFamily="18" charset="0"/>
              </a:rPr>
              <a:t>. Nội dung của bài Cổng trường mở ra là gì?</a:t>
            </a:r>
            <a:endParaRPr lang="en-US" sz="54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2"/>
          <a:stretch>
            <a:fillRect/>
          </a:stretch>
        </p:blipFill>
        <p:spPr>
          <a:xfrm>
            <a:off x="388144" y="2299494"/>
            <a:ext cx="1447800" cy="1447800"/>
          </a:xfrm>
          <a:prstGeom prst="rect">
            <a:avLst/>
          </a:prstGeom>
        </p:spPr>
      </p:pic>
      <p:sp>
        <p:nvSpPr>
          <p:cNvPr id="4" name="Rectangle 3"/>
          <p:cNvSpPr/>
          <p:nvPr/>
        </p:nvSpPr>
        <p:spPr>
          <a:xfrm>
            <a:off x="2216944" y="2528094"/>
            <a:ext cx="13716000" cy="830997"/>
          </a:xfrm>
          <a:prstGeom prst="rect">
            <a:avLst/>
          </a:prstGeom>
        </p:spPr>
        <p:txBody>
          <a:bodyPr wrap="square">
            <a:spAutoFit/>
          </a:bodyPr>
          <a:lstStyle/>
          <a:p>
            <a:r>
              <a:rPr lang="vi-VN" sz="4800" dirty="0" smtClean="0">
                <a:latin typeface="Times New Roman" pitchFamily="18" charset="0"/>
                <a:cs typeface="Times New Roman" pitchFamily="18" charset="0"/>
              </a:rPr>
              <a:t>A. Kể về buổi khai trường đầu tiên của đứa con</a:t>
            </a:r>
          </a:p>
        </p:txBody>
      </p:sp>
      <p:pic>
        <p:nvPicPr>
          <p:cNvPr id="5" name="Picture 4" descr="d2e40e093925d5cd121e9fb2a5a4a00d.png"/>
          <p:cNvPicPr>
            <a:picLocks noChangeAspect="1"/>
          </p:cNvPicPr>
          <p:nvPr/>
        </p:nvPicPr>
        <p:blipFill>
          <a:blip r:embed="rId2"/>
          <a:stretch>
            <a:fillRect/>
          </a:stretch>
        </p:blipFill>
        <p:spPr>
          <a:xfrm>
            <a:off x="388144" y="3899694"/>
            <a:ext cx="1447800" cy="1447800"/>
          </a:xfrm>
          <a:prstGeom prst="rect">
            <a:avLst/>
          </a:prstGeom>
        </p:spPr>
      </p:pic>
      <p:sp>
        <p:nvSpPr>
          <p:cNvPr id="6" name="Rectangle 5"/>
          <p:cNvSpPr/>
          <p:nvPr/>
        </p:nvSpPr>
        <p:spPr>
          <a:xfrm>
            <a:off x="2216944" y="3899694"/>
            <a:ext cx="13944600" cy="1569660"/>
          </a:xfrm>
          <a:prstGeom prst="rect">
            <a:avLst/>
          </a:prstGeom>
        </p:spPr>
        <p:txBody>
          <a:bodyPr wrap="square">
            <a:spAutoFit/>
          </a:bodyPr>
          <a:lstStyle/>
          <a:p>
            <a:r>
              <a:rPr lang="vi-VN" sz="4800" dirty="0" smtClean="0">
                <a:latin typeface="Times New Roman" pitchFamily="18" charset="0"/>
                <a:cs typeface="Times New Roman" pitchFamily="18" charset="0"/>
              </a:rPr>
              <a:t>B. Những dòng nhật kí tâm tình, nhỏ nhẹ về tình yêu thương của người mẹ đối với con</a:t>
            </a:r>
          </a:p>
        </p:txBody>
      </p:sp>
      <p:pic>
        <p:nvPicPr>
          <p:cNvPr id="7" name="Picture 6" descr="d2e40e093925d5cd121e9fb2a5a4a00d.png"/>
          <p:cNvPicPr>
            <a:picLocks noChangeAspect="1"/>
          </p:cNvPicPr>
          <p:nvPr/>
        </p:nvPicPr>
        <p:blipFill>
          <a:blip r:embed="rId2"/>
          <a:stretch>
            <a:fillRect/>
          </a:stretch>
        </p:blipFill>
        <p:spPr>
          <a:xfrm>
            <a:off x="464344" y="5728494"/>
            <a:ext cx="1447800" cy="1447800"/>
          </a:xfrm>
          <a:prstGeom prst="rect">
            <a:avLst/>
          </a:prstGeom>
        </p:spPr>
      </p:pic>
      <p:sp>
        <p:nvSpPr>
          <p:cNvPr id="8" name="Rectangle 7"/>
          <p:cNvSpPr/>
          <p:nvPr/>
        </p:nvSpPr>
        <p:spPr>
          <a:xfrm>
            <a:off x="2216944" y="6033294"/>
            <a:ext cx="13030200" cy="830997"/>
          </a:xfrm>
          <a:prstGeom prst="rect">
            <a:avLst/>
          </a:prstGeom>
        </p:spPr>
        <p:txBody>
          <a:bodyPr wrap="square">
            <a:spAutoFit/>
          </a:bodyPr>
          <a:lstStyle/>
          <a:p>
            <a:r>
              <a:rPr lang="vi-VN" sz="4800" dirty="0" smtClean="0">
                <a:latin typeface="Times New Roman" pitchFamily="18" charset="0"/>
                <a:cs typeface="Times New Roman" pitchFamily="18" charset="0"/>
              </a:rPr>
              <a:t>C. Vai trò to lớn của trường học đối với con người</a:t>
            </a:r>
          </a:p>
        </p:txBody>
      </p:sp>
      <p:pic>
        <p:nvPicPr>
          <p:cNvPr id="9" name="Picture 8" descr="d2e40e093925d5cd121e9fb2a5a4a00d.png"/>
          <p:cNvPicPr>
            <a:picLocks noChangeAspect="1"/>
          </p:cNvPicPr>
          <p:nvPr/>
        </p:nvPicPr>
        <p:blipFill>
          <a:blip r:embed="rId2"/>
          <a:stretch>
            <a:fillRect/>
          </a:stretch>
        </p:blipFill>
        <p:spPr>
          <a:xfrm>
            <a:off x="464344" y="7481094"/>
            <a:ext cx="1447800" cy="1447800"/>
          </a:xfrm>
          <a:prstGeom prst="rect">
            <a:avLst/>
          </a:prstGeom>
        </p:spPr>
      </p:pic>
      <p:sp>
        <p:nvSpPr>
          <p:cNvPr id="10" name="Rectangle 9"/>
          <p:cNvSpPr/>
          <p:nvPr/>
        </p:nvSpPr>
        <p:spPr>
          <a:xfrm>
            <a:off x="2216944" y="7716897"/>
            <a:ext cx="13868400" cy="830997"/>
          </a:xfrm>
          <a:prstGeom prst="rect">
            <a:avLst/>
          </a:prstGeom>
        </p:spPr>
        <p:txBody>
          <a:bodyPr wrap="square">
            <a:spAutoFit/>
          </a:bodyPr>
          <a:lstStyle/>
          <a:p>
            <a:r>
              <a:rPr lang="vi-VN" sz="4800" dirty="0" smtClean="0">
                <a:latin typeface="Times New Roman" pitchFamily="18" charset="0"/>
                <a:cs typeface="Times New Roman" pitchFamily="18" charset="0"/>
              </a:rPr>
              <a:t>D. Đáp án B và C</a:t>
            </a:r>
            <a:endParaRPr lang="vi-VN" sz="4800" dirty="0">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1544" y="995164"/>
            <a:ext cx="15011400" cy="923330"/>
          </a:xfrm>
          <a:prstGeom prst="rect">
            <a:avLst/>
          </a:prstGeom>
        </p:spPr>
        <p:txBody>
          <a:bodyPr wrap="square">
            <a:spAutoFit/>
          </a:bodyPr>
          <a:lstStyle/>
          <a:p>
            <a:pPr algn="ctr"/>
            <a:r>
              <a:rPr lang="en-US" sz="5400" b="1" dirty="0" err="1" smtClean="0">
                <a:solidFill>
                  <a:srgbClr val="FF0000"/>
                </a:solidFill>
                <a:latin typeface="Times New Roman" pitchFamily="18" charset="0"/>
                <a:cs typeface="Times New Roman" pitchFamily="18" charset="0"/>
              </a:rPr>
              <a:t>Câu</a:t>
            </a:r>
            <a:r>
              <a:rPr lang="en-US" sz="5400" b="1" dirty="0" smtClean="0">
                <a:solidFill>
                  <a:srgbClr val="FF0000"/>
                </a:solidFill>
                <a:latin typeface="Times New Roman" pitchFamily="18" charset="0"/>
                <a:cs typeface="Times New Roman" pitchFamily="18" charset="0"/>
              </a:rPr>
              <a:t> 12. </a:t>
            </a:r>
            <a:r>
              <a:rPr lang="en-US" sz="5400" b="1" dirty="0" err="1" smtClean="0">
                <a:solidFill>
                  <a:srgbClr val="FF0000"/>
                </a:solidFill>
                <a:latin typeface="Times New Roman" pitchFamily="18" charset="0"/>
                <a:cs typeface="Times New Roman" pitchFamily="18" charset="0"/>
              </a:rPr>
              <a:t>Thế</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giới</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kì</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diệu</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mà</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tác</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giả</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nói</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tới</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là</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gì</a:t>
            </a:r>
            <a:r>
              <a:rPr lang="en-US" sz="5400" b="1" dirty="0" smtClean="0">
                <a:solidFill>
                  <a:srgbClr val="FF0000"/>
                </a:solidFill>
                <a:latin typeface="Times New Roman" pitchFamily="18" charset="0"/>
                <a:cs typeface="Times New Roman" pitchFamily="18" charset="0"/>
              </a:rPr>
              <a:t>?</a:t>
            </a:r>
            <a:endParaRPr lang="en-US" sz="54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2"/>
          <a:stretch>
            <a:fillRect/>
          </a:stretch>
        </p:blipFill>
        <p:spPr>
          <a:xfrm>
            <a:off x="388144" y="2299494"/>
            <a:ext cx="1447800" cy="1447800"/>
          </a:xfrm>
          <a:prstGeom prst="rect">
            <a:avLst/>
          </a:prstGeom>
        </p:spPr>
      </p:pic>
      <p:sp>
        <p:nvSpPr>
          <p:cNvPr id="4" name="Rectangle 3"/>
          <p:cNvSpPr/>
          <p:nvPr/>
        </p:nvSpPr>
        <p:spPr>
          <a:xfrm>
            <a:off x="2216944" y="2528094"/>
            <a:ext cx="13716000" cy="830997"/>
          </a:xfrm>
          <a:prstGeom prst="rect">
            <a:avLst/>
          </a:prstGeom>
        </p:spPr>
        <p:txBody>
          <a:bodyPr wrap="square">
            <a:spAutoFit/>
          </a:bodyPr>
          <a:lstStyle/>
          <a:p>
            <a:r>
              <a:rPr lang="vi-VN" sz="4800" dirty="0" smtClean="0">
                <a:latin typeface="Times New Roman" pitchFamily="18" charset="0"/>
                <a:cs typeface="Times New Roman" pitchFamily="18" charset="0"/>
              </a:rPr>
              <a:t>A. Thế giới của tri thức, kiến thức</a:t>
            </a:r>
          </a:p>
        </p:txBody>
      </p:sp>
      <p:pic>
        <p:nvPicPr>
          <p:cNvPr id="5" name="Picture 4" descr="d2e40e093925d5cd121e9fb2a5a4a00d.png"/>
          <p:cNvPicPr>
            <a:picLocks noChangeAspect="1"/>
          </p:cNvPicPr>
          <p:nvPr/>
        </p:nvPicPr>
        <p:blipFill>
          <a:blip r:embed="rId2"/>
          <a:stretch>
            <a:fillRect/>
          </a:stretch>
        </p:blipFill>
        <p:spPr>
          <a:xfrm>
            <a:off x="388144" y="3899694"/>
            <a:ext cx="1447800" cy="1447800"/>
          </a:xfrm>
          <a:prstGeom prst="rect">
            <a:avLst/>
          </a:prstGeom>
        </p:spPr>
      </p:pic>
      <p:sp>
        <p:nvSpPr>
          <p:cNvPr id="6" name="Rectangle 5"/>
          <p:cNvSpPr/>
          <p:nvPr/>
        </p:nvSpPr>
        <p:spPr>
          <a:xfrm>
            <a:off x="2216944" y="3899694"/>
            <a:ext cx="13944600" cy="1569660"/>
          </a:xfrm>
          <a:prstGeom prst="rect">
            <a:avLst/>
          </a:prstGeom>
        </p:spPr>
        <p:txBody>
          <a:bodyPr wrap="square">
            <a:spAutoFit/>
          </a:bodyPr>
          <a:lstStyle/>
          <a:p>
            <a:r>
              <a:rPr lang="vi-VN" sz="4800" dirty="0" smtClean="0">
                <a:latin typeface="Times New Roman" pitchFamily="18" charset="0"/>
                <a:cs typeface="Times New Roman" pitchFamily="18" charset="0"/>
              </a:rPr>
              <a:t>B. Thế giới của tâm hồn, tình cảm, thế giới của tình thầy trò, tình bạn</a:t>
            </a:r>
          </a:p>
        </p:txBody>
      </p:sp>
      <p:sp>
        <p:nvSpPr>
          <p:cNvPr id="8" name="Rectangle 7"/>
          <p:cNvSpPr/>
          <p:nvPr/>
        </p:nvSpPr>
        <p:spPr>
          <a:xfrm>
            <a:off x="2216944" y="6033294"/>
            <a:ext cx="13030200" cy="1569660"/>
          </a:xfrm>
          <a:prstGeom prst="rect">
            <a:avLst/>
          </a:prstGeom>
        </p:spPr>
        <p:txBody>
          <a:bodyPr wrap="square">
            <a:spAutoFit/>
          </a:bodyPr>
          <a:lstStyle/>
          <a:p>
            <a:r>
              <a:rPr lang="vi-VN" sz="4800" dirty="0" smtClean="0">
                <a:latin typeface="Times New Roman" pitchFamily="18" charset="0"/>
                <a:cs typeface="Times New Roman" pitchFamily="18" charset="0"/>
              </a:rPr>
              <a:t>C. Nhà trường là nơi nâng đỡ về tri thức, tình cảm, tư tưởng đạo lí, tình bạn, tình thầy trò…</a:t>
            </a:r>
            <a:endParaRPr lang="vi-VN" sz="4800" dirty="0">
              <a:latin typeface="Times New Roman" pitchFamily="18" charset="0"/>
              <a:cs typeface="Times New Roman" pitchFamily="18" charset="0"/>
            </a:endParaRPr>
          </a:p>
        </p:txBody>
      </p:sp>
      <p:pic>
        <p:nvPicPr>
          <p:cNvPr id="9" name="Picture 8" descr="d2e40e093925d5cd121e9fb2a5a4a00d.png"/>
          <p:cNvPicPr>
            <a:picLocks noChangeAspect="1"/>
          </p:cNvPicPr>
          <p:nvPr/>
        </p:nvPicPr>
        <p:blipFill>
          <a:blip r:embed="rId2"/>
          <a:stretch>
            <a:fillRect/>
          </a:stretch>
        </p:blipFill>
        <p:spPr>
          <a:xfrm>
            <a:off x="388144" y="5957094"/>
            <a:ext cx="1447800" cy="1447800"/>
          </a:xfrm>
          <a:prstGeom prst="rect">
            <a:avLst/>
          </a:prstGeom>
        </p:spPr>
      </p:pic>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down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426" y="0"/>
            <a:ext cx="16786714" cy="9475788"/>
          </a:xfrm>
          <a:prstGeom prst="rect">
            <a:avLst/>
          </a:prstGeom>
        </p:spPr>
      </p:pic>
      <p:pic>
        <p:nvPicPr>
          <p:cNvPr id="3" name="图片 12">
            <a:extLst>
              <a:ext uri="{FF2B5EF4-FFF2-40B4-BE49-F238E27FC236}">
                <a16:creationId xmlns="" xmlns:a16="http://schemas.microsoft.com/office/drawing/2014/main" id="{446B253E-3ED3-46C9-8E91-1AB5E9959FE7}"/>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093923" y="-1878446"/>
            <a:ext cx="10180440" cy="7978485"/>
          </a:xfrm>
          <a:prstGeom prst="rect">
            <a:avLst/>
          </a:prstGeom>
        </p:spPr>
      </p:pic>
      <p:pic>
        <p:nvPicPr>
          <p:cNvPr id="5" name="图片 14">
            <a:extLst>
              <a:ext uri="{FF2B5EF4-FFF2-40B4-BE49-F238E27FC236}">
                <a16:creationId xmlns="" xmlns:a16="http://schemas.microsoft.com/office/drawing/2014/main" id="{F6D13CA4-F5B8-4FBB-BD35-741190C7C7ED}"/>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145587" y="-107863"/>
            <a:ext cx="12590441" cy="9475788"/>
          </a:xfrm>
          <a:prstGeom prst="rect">
            <a:avLst/>
          </a:prstGeom>
        </p:spPr>
      </p:pic>
      <p:pic>
        <p:nvPicPr>
          <p:cNvPr id="6" name="图片 15" descr="图片包含 玩偶, 玩具, 室内, 天空&#10;&#10;已生成极高可信度的说明">
            <a:extLst>
              <a:ext uri="{FF2B5EF4-FFF2-40B4-BE49-F238E27FC236}">
                <a16:creationId xmlns="" xmlns:a16="http://schemas.microsoft.com/office/drawing/2014/main" id="{EDC2C6C0-8CB9-4D60-8A65-02FDB29B3EE1}"/>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rot="20949815">
            <a:off x="3750838" y="957937"/>
            <a:ext cx="4874482" cy="4894109"/>
          </a:xfrm>
          <a:prstGeom prst="rect">
            <a:avLst/>
          </a:prstGeom>
        </p:spPr>
      </p:pic>
      <p:pic>
        <p:nvPicPr>
          <p:cNvPr id="7" name="图片 10">
            <a:extLst>
              <a:ext uri="{FF2B5EF4-FFF2-40B4-BE49-F238E27FC236}">
                <a16:creationId xmlns="" xmlns:a16="http://schemas.microsoft.com/office/drawing/2014/main" id="{2DDBB232-8298-41AA-8B24-30DDD942C32D}"/>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186809" y="7330182"/>
            <a:ext cx="1610718" cy="1617204"/>
          </a:xfrm>
          <a:prstGeom prst="rect">
            <a:avLst/>
          </a:prstGeom>
        </p:spPr>
      </p:pic>
      <p:sp>
        <p:nvSpPr>
          <p:cNvPr id="8" name="文本框 1">
            <a:extLst>
              <a:ext uri="{FF2B5EF4-FFF2-40B4-BE49-F238E27FC236}">
                <a16:creationId xmlns="" xmlns:a16="http://schemas.microsoft.com/office/drawing/2014/main" id="{36D8BB8C-13CD-4CE6-8FEE-7F26290361E8}"/>
              </a:ext>
            </a:extLst>
          </p:cNvPr>
          <p:cNvSpPr txBox="1"/>
          <p:nvPr/>
        </p:nvSpPr>
        <p:spPr>
          <a:xfrm rot="21332577">
            <a:off x="2824883" y="4461823"/>
            <a:ext cx="9507698" cy="742776"/>
          </a:xfrm>
          <a:prstGeom prst="rect">
            <a:avLst/>
          </a:prstGeom>
          <a:noFill/>
        </p:spPr>
        <p:txBody>
          <a:bodyPr wrap="square" lIns="125992" tIns="62996" rIns="125992" bIns="62996" rtlCol="0">
            <a:spAutoFit/>
          </a:bodyPr>
          <a:lstStyle/>
          <a:p>
            <a:pPr algn="ctr"/>
            <a:r>
              <a:rPr lang="en-US" altLang="zh-CN" sz="4000" b="1" dirty="0">
                <a:solidFill>
                  <a:srgbClr val="FF0066"/>
                </a:solidFill>
                <a:latin typeface="UVN Phuong Tay" panose="04040805070802020D02" pitchFamily="82" charset="0"/>
                <a:ea typeface="黑体-繁" panose="02000500000000000000" pitchFamily="2" charset="-122"/>
                <a:cs typeface="黑体-繁" panose="02000500000000000000" pitchFamily="2" charset="-122"/>
                <a:sym typeface="+mn-lt"/>
              </a:rPr>
              <a:t>Dặn dò</a:t>
            </a:r>
            <a:endParaRPr lang="zh-CN" altLang="en-US" sz="4000" b="1" dirty="0">
              <a:solidFill>
                <a:srgbClr val="FF0066"/>
              </a:solidFill>
              <a:latin typeface="UVN Phuong Tay" panose="04040805070802020D02" pitchFamily="82" charset="0"/>
              <a:ea typeface="黑体-繁" panose="02000500000000000000" pitchFamily="2" charset="-122"/>
              <a:cs typeface="黑体-繁" panose="02000500000000000000" pitchFamily="2" charset="-122"/>
              <a:sym typeface="+mn-lt"/>
            </a:endParaRPr>
          </a:p>
        </p:txBody>
      </p:sp>
      <p:pic>
        <p:nvPicPr>
          <p:cNvPr id="9" name="图片 8">
            <a:extLst>
              <a:ext uri="{FF2B5EF4-FFF2-40B4-BE49-F238E27FC236}">
                <a16:creationId xmlns="" xmlns:a16="http://schemas.microsoft.com/office/drawing/2014/main" id="{A17D3C97-37D2-4FFA-A37A-2F3EF075E36B}"/>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2215588" y="3508146"/>
            <a:ext cx="1610718" cy="1617204"/>
          </a:xfrm>
          <a:prstGeom prst="rect">
            <a:avLst/>
          </a:prstGeom>
        </p:spPr>
      </p:pic>
      <p:pic>
        <p:nvPicPr>
          <p:cNvPr id="10" name="图片 9">
            <a:extLst>
              <a:ext uri="{FF2B5EF4-FFF2-40B4-BE49-F238E27FC236}">
                <a16:creationId xmlns="" xmlns:a16="http://schemas.microsoft.com/office/drawing/2014/main" id="{AF9CB3A8-3DE2-4E44-BADE-D69DFE24F79D}"/>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0192165" y="2865686"/>
            <a:ext cx="1610718" cy="1617204"/>
          </a:xfrm>
          <a:prstGeom prst="rect">
            <a:avLst/>
          </a:prstGeom>
        </p:spPr>
      </p:pic>
      <p:pic>
        <p:nvPicPr>
          <p:cNvPr id="11" name="Cleopatra Stratan-Oare Cat">
            <a:hlinkClick r:id="" action="ppaction://media"/>
            <a:extLst>
              <a:ext uri="{FF2B5EF4-FFF2-40B4-BE49-F238E27FC236}">
                <a16:creationId xmlns="" xmlns:a16="http://schemas.microsoft.com/office/drawing/2014/main" id="{A534207E-724C-4FE0-821A-9B1B66642B07}"/>
              </a:ext>
            </a:extLst>
          </p:cNvPr>
          <p:cNvPicPr>
            <a:picLocks noChangeAspect="1"/>
          </p:cNvPicPr>
          <p:nvPr>
            <a:videoFile r:link="rId1"/>
            <p:extLst>
              <p:ext uri="{DAA4B4D4-6D71-4841-9C94-3DE7FCFB9230}">
                <p14:media xmlns="" xmlns:p14="http://schemas.microsoft.com/office/powerpoint/2010/main" r:embed="rId8"/>
              </p:ext>
            </p:extLst>
          </p:nvPr>
        </p:nvPicPr>
        <p:blipFill>
          <a:blip r:embed="rId9"/>
          <a:stretch>
            <a:fillRect/>
          </a:stretch>
        </p:blipFill>
        <p:spPr>
          <a:xfrm>
            <a:off x="6893249" y="-1683748"/>
            <a:ext cx="838914" cy="842292"/>
          </a:xfrm>
          <a:prstGeom prst="rect">
            <a:avLst/>
          </a:prstGeom>
        </p:spPr>
      </p:pic>
      <p:sp>
        <p:nvSpPr>
          <p:cNvPr id="12" name="文本框 1">
            <a:extLst>
              <a:ext uri="{FF2B5EF4-FFF2-40B4-BE49-F238E27FC236}">
                <a16:creationId xmlns="" xmlns:a16="http://schemas.microsoft.com/office/drawing/2014/main" id="{36D8BB8C-13CD-4CE6-8FEE-7F26290361E8}"/>
              </a:ext>
            </a:extLst>
          </p:cNvPr>
          <p:cNvSpPr txBox="1"/>
          <p:nvPr/>
        </p:nvSpPr>
        <p:spPr>
          <a:xfrm rot="21332577">
            <a:off x="3396558" y="5179609"/>
            <a:ext cx="9507698" cy="2589435"/>
          </a:xfrm>
          <a:prstGeom prst="rect">
            <a:avLst/>
          </a:prstGeom>
          <a:noFill/>
        </p:spPr>
        <p:txBody>
          <a:bodyPr wrap="square" lIns="125992" tIns="62996" rIns="125992" bIns="62996" rtlCol="0">
            <a:spAutoFit/>
          </a:bodyPr>
          <a:lstStyle/>
          <a:p>
            <a:pPr marL="476768" indent="-476768">
              <a:buFontTx/>
              <a:buChar char="-"/>
            </a:pPr>
            <a:r>
              <a:rPr lang="en-US" altLang="zh-CN" sz="3200" dirty="0">
                <a:solidFill>
                  <a:srgbClr val="FF0066"/>
                </a:solidFill>
                <a:latin typeface="Times New Roman" pitchFamily="18" charset="0"/>
                <a:ea typeface="黑体-繁" panose="02000500000000000000" pitchFamily="2" charset="-122"/>
                <a:cs typeface="Times New Roman" pitchFamily="18" charset="0"/>
                <a:sym typeface="+mn-lt"/>
              </a:rPr>
              <a:t>Soạn bài “ </a:t>
            </a:r>
            <a:r>
              <a:rPr lang="en-US" altLang="zh-CN" sz="3200" dirty="0" smtClean="0">
                <a:solidFill>
                  <a:srgbClr val="FF0066"/>
                </a:solidFill>
                <a:latin typeface="Times New Roman" pitchFamily="18" charset="0"/>
                <a:ea typeface="黑体-繁" panose="02000500000000000000" pitchFamily="2" charset="-122"/>
                <a:cs typeface="Times New Roman" pitchFamily="18" charset="0"/>
                <a:sym typeface="+mn-lt"/>
              </a:rPr>
              <a:t>Mẹ tôi”.</a:t>
            </a:r>
            <a:endParaRPr lang="en-US" altLang="zh-CN" sz="3200" dirty="0">
              <a:solidFill>
                <a:srgbClr val="FF0066"/>
              </a:solidFill>
              <a:latin typeface="Times New Roman" pitchFamily="18" charset="0"/>
              <a:ea typeface="黑体-繁" panose="02000500000000000000" pitchFamily="2" charset="-122"/>
              <a:cs typeface="Times New Roman" pitchFamily="18" charset="0"/>
              <a:sym typeface="+mn-lt"/>
            </a:endParaRPr>
          </a:p>
          <a:p>
            <a:pPr marL="476768" indent="-476768">
              <a:buFontTx/>
              <a:buChar char="-"/>
            </a:pPr>
            <a:r>
              <a:rPr lang="en-US" altLang="zh-CN" sz="3200" dirty="0">
                <a:solidFill>
                  <a:srgbClr val="FF0066"/>
                </a:solidFill>
                <a:latin typeface="Times New Roman" pitchFamily="18" charset="0"/>
                <a:ea typeface="黑体-繁" panose="02000500000000000000" pitchFamily="2" charset="-122"/>
                <a:cs typeface="Times New Roman" pitchFamily="18" charset="0"/>
                <a:sym typeface="+mn-lt"/>
              </a:rPr>
              <a:t>Ôn lại kiến thức bài </a:t>
            </a:r>
            <a:r>
              <a:rPr lang="en-US" altLang="zh-CN" sz="3200" dirty="0" smtClean="0">
                <a:solidFill>
                  <a:srgbClr val="FF0066"/>
                </a:solidFill>
                <a:latin typeface="Times New Roman" pitchFamily="18" charset="0"/>
                <a:ea typeface="黑体-繁" panose="02000500000000000000" pitchFamily="2" charset="-122"/>
                <a:cs typeface="Times New Roman" pitchFamily="18" charset="0"/>
                <a:sym typeface="+mn-lt"/>
              </a:rPr>
              <a:t>học.</a:t>
            </a:r>
            <a:endParaRPr lang="en-US" altLang="zh-CN" sz="3200" dirty="0">
              <a:solidFill>
                <a:srgbClr val="FF0066"/>
              </a:solidFill>
              <a:latin typeface="Times New Roman" pitchFamily="18" charset="0"/>
              <a:ea typeface="黑体-繁" panose="02000500000000000000" pitchFamily="2" charset="-122"/>
              <a:cs typeface="Times New Roman" pitchFamily="18" charset="0"/>
              <a:sym typeface="+mn-lt"/>
            </a:endParaRPr>
          </a:p>
          <a:p>
            <a:pPr marL="476768" indent="-476768">
              <a:buFontTx/>
              <a:buChar char="-"/>
            </a:pPr>
            <a:r>
              <a:rPr lang="en-US" altLang="zh-CN" sz="3200" dirty="0" smtClean="0">
                <a:solidFill>
                  <a:srgbClr val="FF0066"/>
                </a:solidFill>
                <a:latin typeface="Times New Roman" pitchFamily="18" charset="0"/>
                <a:ea typeface="黑体-繁" panose="02000500000000000000" pitchFamily="2" charset="-122"/>
                <a:cs typeface="Times New Roman" pitchFamily="18" charset="0"/>
                <a:sym typeface="+mn-lt"/>
              </a:rPr>
              <a:t>N</a:t>
            </a:r>
            <a:r>
              <a:rPr lang="vi-VN" altLang="zh-CN" sz="3200" dirty="0" smtClean="0">
                <a:solidFill>
                  <a:srgbClr val="FF0066"/>
                </a:solidFill>
                <a:latin typeface="Times New Roman" pitchFamily="18" charset="0"/>
                <a:ea typeface="黑体-繁" panose="02000500000000000000" pitchFamily="2" charset="-122"/>
                <a:cs typeface="Times New Roman" pitchFamily="18" charset="0"/>
                <a:sym typeface="+mn-lt"/>
              </a:rPr>
              <a:t>hập </a:t>
            </a:r>
            <a:r>
              <a:rPr lang="vi-VN" altLang="zh-CN" sz="3200" dirty="0">
                <a:solidFill>
                  <a:srgbClr val="FF0066"/>
                </a:solidFill>
                <a:latin typeface="Times New Roman" pitchFamily="18" charset="0"/>
                <a:ea typeface="黑体-繁" panose="02000500000000000000" pitchFamily="2" charset="-122"/>
                <a:cs typeface="Times New Roman" pitchFamily="18" charset="0"/>
                <a:sym typeface="+mn-lt"/>
              </a:rPr>
              <a:t>vai người con trong văn bản Cổng trường mở </a:t>
            </a:r>
            <a:r>
              <a:rPr lang="vi-VN" altLang="zh-CN" sz="3200" dirty="0" smtClean="0">
                <a:solidFill>
                  <a:srgbClr val="FF0066"/>
                </a:solidFill>
                <a:latin typeface="Times New Roman" pitchFamily="18" charset="0"/>
                <a:ea typeface="黑体-繁" panose="02000500000000000000" pitchFamily="2" charset="-122"/>
                <a:cs typeface="Times New Roman" pitchFamily="18" charset="0"/>
                <a:sym typeface="+mn-lt"/>
              </a:rPr>
              <a:t>ra</a:t>
            </a:r>
            <a:r>
              <a:rPr lang="en-US" altLang="zh-CN" sz="3200" dirty="0" smtClean="0">
                <a:solidFill>
                  <a:srgbClr val="FF0066"/>
                </a:solidFill>
                <a:latin typeface="Times New Roman" pitchFamily="18" charset="0"/>
                <a:ea typeface="黑体-繁" panose="02000500000000000000" pitchFamily="2" charset="-122"/>
                <a:cs typeface="Times New Roman" pitchFamily="18" charset="0"/>
                <a:sym typeface="+mn-lt"/>
              </a:rPr>
              <a:t>, </a:t>
            </a:r>
            <a:r>
              <a:rPr lang="vi-VN" altLang="zh-CN" sz="3200" dirty="0" smtClean="0">
                <a:solidFill>
                  <a:srgbClr val="FF0066"/>
                </a:solidFill>
                <a:latin typeface="Times New Roman" pitchFamily="18" charset="0"/>
                <a:ea typeface="黑体-繁" panose="02000500000000000000" pitchFamily="2" charset="-122"/>
                <a:cs typeface="Times New Roman" pitchFamily="18" charset="0"/>
                <a:sym typeface="+mn-lt"/>
              </a:rPr>
              <a:t>viết</a:t>
            </a:r>
            <a:r>
              <a:rPr lang="en-US" altLang="zh-CN" sz="3200" dirty="0" smtClean="0">
                <a:solidFill>
                  <a:srgbClr val="FF0066"/>
                </a:solidFill>
                <a:latin typeface="Times New Roman" pitchFamily="18" charset="0"/>
                <a:ea typeface="黑体-繁" panose="02000500000000000000" pitchFamily="2" charset="-122"/>
                <a:cs typeface="Times New Roman" pitchFamily="18" charset="0"/>
                <a:sym typeface="+mn-lt"/>
              </a:rPr>
              <a:t> </a:t>
            </a:r>
            <a:r>
              <a:rPr lang="vi-VN" altLang="zh-CN" sz="3200" dirty="0" smtClean="0">
                <a:solidFill>
                  <a:srgbClr val="FF0066"/>
                </a:solidFill>
                <a:latin typeface="Times New Roman" pitchFamily="18" charset="0"/>
                <a:ea typeface="黑体-繁" panose="02000500000000000000" pitchFamily="2" charset="-122"/>
                <a:cs typeface="Times New Roman" pitchFamily="18" charset="0"/>
                <a:sym typeface="+mn-lt"/>
              </a:rPr>
              <a:t>một </a:t>
            </a:r>
            <a:r>
              <a:rPr lang="en-US" altLang="zh-CN" sz="3200" dirty="0" err="1" smtClean="0">
                <a:solidFill>
                  <a:srgbClr val="FF0066"/>
                </a:solidFill>
                <a:latin typeface="Times New Roman" pitchFamily="18" charset="0"/>
                <a:ea typeface="黑体-繁" panose="02000500000000000000" pitchFamily="2" charset="-122"/>
                <a:cs typeface="Times New Roman" pitchFamily="18" charset="0"/>
                <a:sym typeface="+mn-lt"/>
              </a:rPr>
              <a:t>bức</a:t>
            </a:r>
            <a:r>
              <a:rPr lang="en-US" altLang="zh-CN" sz="3200" dirty="0" smtClean="0">
                <a:solidFill>
                  <a:srgbClr val="FF0066"/>
                </a:solidFill>
                <a:latin typeface="Times New Roman" pitchFamily="18" charset="0"/>
                <a:ea typeface="黑体-繁" panose="02000500000000000000" pitchFamily="2" charset="-122"/>
                <a:cs typeface="Times New Roman" pitchFamily="18" charset="0"/>
                <a:sym typeface="+mn-lt"/>
              </a:rPr>
              <a:t> </a:t>
            </a:r>
            <a:r>
              <a:rPr lang="en-US" altLang="zh-CN" sz="3200" dirty="0" err="1" smtClean="0">
                <a:solidFill>
                  <a:srgbClr val="FF0066"/>
                </a:solidFill>
                <a:latin typeface="Times New Roman" pitchFamily="18" charset="0"/>
                <a:ea typeface="黑体-繁" panose="02000500000000000000" pitchFamily="2" charset="-122"/>
                <a:cs typeface="Times New Roman" pitchFamily="18" charset="0"/>
                <a:sym typeface="+mn-lt"/>
              </a:rPr>
              <a:t>thư</a:t>
            </a:r>
            <a:r>
              <a:rPr lang="en-US" altLang="zh-CN" sz="3200" dirty="0" smtClean="0">
                <a:solidFill>
                  <a:srgbClr val="FF0066"/>
                </a:solidFill>
                <a:latin typeface="Times New Roman" pitchFamily="18" charset="0"/>
                <a:ea typeface="黑体-繁" panose="02000500000000000000" pitchFamily="2" charset="-122"/>
                <a:cs typeface="Times New Roman" pitchFamily="18" charset="0"/>
                <a:sym typeface="+mn-lt"/>
              </a:rPr>
              <a:t> </a:t>
            </a:r>
            <a:r>
              <a:rPr lang="vi-VN" altLang="zh-CN" sz="3200" dirty="0" smtClean="0">
                <a:solidFill>
                  <a:srgbClr val="FF0066"/>
                </a:solidFill>
                <a:latin typeface="Times New Roman" pitchFamily="18" charset="0"/>
                <a:ea typeface="黑体-繁" panose="02000500000000000000" pitchFamily="2" charset="-122"/>
                <a:cs typeface="Times New Roman" pitchFamily="18" charset="0"/>
                <a:sym typeface="+mn-lt"/>
              </a:rPr>
              <a:t>ngắn </a:t>
            </a:r>
            <a:r>
              <a:rPr lang="vi-VN" altLang="zh-CN" sz="3200" dirty="0">
                <a:solidFill>
                  <a:srgbClr val="FF0066"/>
                </a:solidFill>
                <a:latin typeface="Times New Roman" pitchFamily="18" charset="0"/>
                <a:ea typeface="黑体-繁" panose="02000500000000000000" pitchFamily="2" charset="-122"/>
                <a:cs typeface="Times New Roman" pitchFamily="18" charset="0"/>
                <a:sym typeface="+mn-lt"/>
              </a:rPr>
              <a:t>bày tỏ lòng biết ơn đối với người </a:t>
            </a:r>
            <a:r>
              <a:rPr lang="vi-VN" altLang="zh-CN" sz="3200" dirty="0" smtClean="0">
                <a:solidFill>
                  <a:srgbClr val="FF0066"/>
                </a:solidFill>
                <a:latin typeface="Times New Roman" pitchFamily="18" charset="0"/>
                <a:ea typeface="黑体-繁" panose="02000500000000000000" pitchFamily="2" charset="-122"/>
                <a:cs typeface="Times New Roman" pitchFamily="18" charset="0"/>
                <a:sym typeface="+mn-lt"/>
              </a:rPr>
              <a:t>mẹ</a:t>
            </a:r>
            <a:r>
              <a:rPr lang="en-US" altLang="zh-CN" sz="3200" dirty="0" smtClean="0">
                <a:solidFill>
                  <a:srgbClr val="FF0066"/>
                </a:solidFill>
                <a:latin typeface="Times New Roman" pitchFamily="18" charset="0"/>
                <a:ea typeface="黑体-繁" panose="02000500000000000000" pitchFamily="2" charset="-122"/>
                <a:cs typeface="Times New Roman" pitchFamily="18" charset="0"/>
                <a:sym typeface="+mn-lt"/>
              </a:rPr>
              <a:t>.</a:t>
            </a:r>
            <a:endParaRPr lang="vi-VN" altLang="zh-CN" sz="3200" dirty="0">
              <a:solidFill>
                <a:srgbClr val="FF0066"/>
              </a:solidFill>
              <a:latin typeface="Times New Roman" pitchFamily="18" charset="0"/>
              <a:ea typeface="黑体-繁" panose="02000500000000000000" pitchFamily="2" charset="-122"/>
              <a:cs typeface="Times New Roman" pitchFamily="18" charset="0"/>
              <a:sym typeface="+mn-lt"/>
            </a:endParaRPr>
          </a:p>
        </p:txBody>
      </p:sp>
    </p:spTree>
    <p:extLst>
      <p:ext uri="{BB962C8B-B14F-4D97-AF65-F5344CB8AC3E}">
        <p14:creationId xmlns="" xmlns:p14="http://schemas.microsoft.com/office/powerpoint/2010/main" val="25673181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path" presetSubtype="0" repeatCount="2000" accel="50000" decel="50000" autoRev="1" fill="hold" nodeType="withEffect">
                                  <p:stCondLst>
                                    <p:cond delay="0"/>
                                  </p:stCondLst>
                                  <p:childTnLst>
                                    <p:animMotion origin="layout" path="M 5E-6 4.81481E-6 L -0.05195 0.00115 " pathEditMode="relative" rAng="0" ptsTypes="AA">
                                      <p:cBhvr>
                                        <p:cTn id="11" dur="2000" fill="hold"/>
                                        <p:tgtEl>
                                          <p:spTgt spid="3"/>
                                        </p:tgtEl>
                                        <p:attrNameLst>
                                          <p:attrName>ppt_x</p:attrName>
                                          <p:attrName>ppt_y</p:attrName>
                                        </p:attrNameLst>
                                      </p:cBhvr>
                                      <p:rCtr x="-2604" y="46"/>
                                    </p:animMotion>
                                  </p:childTnLst>
                                </p:cTn>
                              </p:par>
                              <p:par>
                                <p:cTn id="12" presetID="2" presetClass="entr" presetSubtype="2" fill="hold" nodeType="withEffect">
                                  <p:stCondLst>
                                    <p:cond delay="15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15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8" presetClass="emph" presetSubtype="0" repeatCount="4000" fill="hold" nodeType="withEffect">
                                  <p:stCondLst>
                                    <p:cond delay="0"/>
                                  </p:stCondLst>
                                  <p:childTnLst>
                                    <p:animRot by="21600000">
                                      <p:cBhvr>
                                        <p:cTn id="25" dur="2000" fill="hold"/>
                                        <p:tgtEl>
                                          <p:spTgt spid="7"/>
                                        </p:tgtEl>
                                        <p:attrNameLst>
                                          <p:attrName>r</p:attrName>
                                        </p:attrNameLst>
                                      </p:cBhvr>
                                    </p:animRot>
                                  </p:childTnLst>
                                </p:cTn>
                              </p:par>
                              <p:par>
                                <p:cTn id="26" presetID="8" presetClass="emph" presetSubtype="0" repeatCount="4000" fill="hold" nodeType="withEffect">
                                  <p:stCondLst>
                                    <p:cond delay="0"/>
                                  </p:stCondLst>
                                  <p:childTnLst>
                                    <p:animRot by="21600000">
                                      <p:cBhvr>
                                        <p:cTn id="27" dur="2000" fill="hold"/>
                                        <p:tgtEl>
                                          <p:spTgt spid="10"/>
                                        </p:tgtEl>
                                        <p:attrNameLst>
                                          <p:attrName>r</p:attrName>
                                        </p:attrNameLst>
                                      </p:cBhvr>
                                    </p:animRot>
                                  </p:childTnLst>
                                </p:cTn>
                              </p:par>
                              <p:par>
                                <p:cTn id="28" presetID="8" presetClass="emph" presetSubtype="0" repeatCount="4000" fill="hold" nodeType="withEffect">
                                  <p:stCondLst>
                                    <p:cond delay="0"/>
                                  </p:stCondLst>
                                  <p:childTnLst>
                                    <p:animRot by="21600000">
                                      <p:cBhvr>
                                        <p:cTn id="29" dur="2000" fill="hold"/>
                                        <p:tgtEl>
                                          <p:spTgt spid="9"/>
                                        </p:tgtEl>
                                        <p:attrNameLst>
                                          <p:attrName>r</p:attrName>
                                        </p:attrNameLst>
                                      </p:cBhvr>
                                    </p:animRot>
                                  </p:childTnLst>
                                </p:cTn>
                              </p:par>
                              <p:par>
                                <p:cTn id="30" presetID="26" presetClass="entr" presetSubtype="0" fill="hold" grpId="0" nodeType="withEffect">
                                  <p:stCondLst>
                                    <p:cond delay="250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par>
                                <p:cTn id="46" presetID="47"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26" presetClass="entr" presetSubtype="0" fill="hold" grpId="0" nodeType="withEffect">
                                  <p:stCondLst>
                                    <p:cond delay="250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80">
                                          <p:stCondLst>
                                            <p:cond delay="0"/>
                                          </p:stCondLst>
                                        </p:cTn>
                                        <p:tgtEl>
                                          <p:spTgt spid="12"/>
                                        </p:tgtEl>
                                      </p:cBhvr>
                                    </p:animEffect>
                                    <p:anim calcmode="lin" valueType="num">
                                      <p:cBhvr>
                                        <p:cTn id="5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4" dur="26">
                                          <p:stCondLst>
                                            <p:cond delay="650"/>
                                          </p:stCondLst>
                                        </p:cTn>
                                        <p:tgtEl>
                                          <p:spTgt spid="12"/>
                                        </p:tgtEl>
                                      </p:cBhvr>
                                      <p:to x="100000" y="60000"/>
                                    </p:animScale>
                                    <p:animScale>
                                      <p:cBhvr>
                                        <p:cTn id="65" dur="166" decel="50000">
                                          <p:stCondLst>
                                            <p:cond delay="676"/>
                                          </p:stCondLst>
                                        </p:cTn>
                                        <p:tgtEl>
                                          <p:spTgt spid="12"/>
                                        </p:tgtEl>
                                      </p:cBhvr>
                                      <p:to x="100000" y="100000"/>
                                    </p:animScale>
                                    <p:animScale>
                                      <p:cBhvr>
                                        <p:cTn id="66" dur="26">
                                          <p:stCondLst>
                                            <p:cond delay="1312"/>
                                          </p:stCondLst>
                                        </p:cTn>
                                        <p:tgtEl>
                                          <p:spTgt spid="12"/>
                                        </p:tgtEl>
                                      </p:cBhvr>
                                      <p:to x="100000" y="80000"/>
                                    </p:animScale>
                                    <p:animScale>
                                      <p:cBhvr>
                                        <p:cTn id="67" dur="166" decel="50000">
                                          <p:stCondLst>
                                            <p:cond delay="1338"/>
                                          </p:stCondLst>
                                        </p:cTn>
                                        <p:tgtEl>
                                          <p:spTgt spid="12"/>
                                        </p:tgtEl>
                                      </p:cBhvr>
                                      <p:to x="100000" y="100000"/>
                                    </p:animScale>
                                    <p:animScale>
                                      <p:cBhvr>
                                        <p:cTn id="68" dur="26">
                                          <p:stCondLst>
                                            <p:cond delay="1642"/>
                                          </p:stCondLst>
                                        </p:cTn>
                                        <p:tgtEl>
                                          <p:spTgt spid="12"/>
                                        </p:tgtEl>
                                      </p:cBhvr>
                                      <p:to x="100000" y="90000"/>
                                    </p:animScale>
                                    <p:animScale>
                                      <p:cBhvr>
                                        <p:cTn id="69" dur="166" decel="50000">
                                          <p:stCondLst>
                                            <p:cond delay="1668"/>
                                          </p:stCondLst>
                                        </p:cTn>
                                        <p:tgtEl>
                                          <p:spTgt spid="12"/>
                                        </p:tgtEl>
                                      </p:cBhvr>
                                      <p:to x="100000" y="100000"/>
                                    </p:animScale>
                                    <p:animScale>
                                      <p:cBhvr>
                                        <p:cTn id="70" dur="26">
                                          <p:stCondLst>
                                            <p:cond delay="1808"/>
                                          </p:stCondLst>
                                        </p:cTn>
                                        <p:tgtEl>
                                          <p:spTgt spid="12"/>
                                        </p:tgtEl>
                                      </p:cBhvr>
                                      <p:to x="100000" y="95000"/>
                                    </p:animScale>
                                    <p:animScale>
                                      <p:cBhvr>
                                        <p:cTn id="71"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2" repeatCount="indefinite" fill="hold" display="0">
                  <p:stCondLst>
                    <p:cond delay="indefinite"/>
                  </p:stCondLst>
                  <p:endCondLst>
                    <p:cond evt="onStopAudio" delay="0">
                      <p:tgtEl>
                        <p:sldTgt/>
                      </p:tgtEl>
                    </p:cond>
                  </p:endCondLst>
                </p:cTn>
                <p:tgtEl>
                  <p:spTgt spid="11"/>
                </p:tgtEl>
              </p:cMediaNode>
            </p:video>
          </p:childTnLst>
        </p:cTn>
      </p:par>
    </p:tnLst>
    <p:bldLst>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14342" name="图片 14341" descr="30"/>
          <p:cNvPicPr>
            <a:picLocks noChangeAspect="1"/>
          </p:cNvPicPr>
          <p:nvPr/>
        </p:nvPicPr>
        <p:blipFill>
          <a:blip r:embed="rId4"/>
          <a:stretch>
            <a:fillRect/>
          </a:stretch>
        </p:blipFill>
        <p:spPr>
          <a:xfrm>
            <a:off x="4429125" y="0"/>
            <a:ext cx="12349163" cy="9475788"/>
          </a:xfrm>
          <a:prstGeom prst="rect">
            <a:avLst/>
          </a:prstGeom>
          <a:noFill/>
          <a:ln w="9525">
            <a:noFill/>
          </a:ln>
        </p:spPr>
      </p:pic>
      <p:pic>
        <p:nvPicPr>
          <p:cNvPr id="14341" name="图片 14340" descr="28"/>
          <p:cNvPicPr>
            <a:picLocks noChangeAspect="1"/>
          </p:cNvPicPr>
          <p:nvPr/>
        </p:nvPicPr>
        <p:blipFill>
          <a:blip r:embed="rId5"/>
          <a:stretch>
            <a:fillRect/>
          </a:stretch>
        </p:blipFill>
        <p:spPr>
          <a:xfrm>
            <a:off x="0" y="4160393"/>
            <a:ext cx="6372920" cy="4991545"/>
          </a:xfrm>
          <a:prstGeom prst="rect">
            <a:avLst/>
          </a:prstGeom>
          <a:noFill/>
          <a:ln w="9525">
            <a:noFill/>
          </a:ln>
        </p:spPr>
      </p:pic>
      <p:sp>
        <p:nvSpPr>
          <p:cNvPr id="10" name="Rectangle 9"/>
          <p:cNvSpPr/>
          <p:nvPr/>
        </p:nvSpPr>
        <p:spPr>
          <a:xfrm>
            <a:off x="8617744" y="1004094"/>
            <a:ext cx="5017635" cy="1051687"/>
          </a:xfrm>
          <a:prstGeom prst="rect">
            <a:avLst/>
          </a:prstGeom>
          <a:noFill/>
        </p:spPr>
        <p:txBody>
          <a:bodyPr wrap="none" lIns="127117" tIns="63558" rIns="127117" bIns="6355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1271175" fontAlgn="auto">
              <a:spcBef>
                <a:spcPts val="0"/>
              </a:spcBef>
              <a:spcAft>
                <a:spcPts val="0"/>
              </a:spcAft>
              <a:defRPr/>
            </a:pPr>
            <a:r>
              <a:rPr lang="en-US" sz="6000" b="1" kern="0" dirty="0" smtClean="0">
                <a:ln/>
                <a:solidFill>
                  <a:srgbClr val="FC043F"/>
                </a:solidFill>
                <a:latin typeface="UVN Chim Bien Nang" panose="0209080305050A020404" pitchFamily="18" charset="0"/>
              </a:rPr>
              <a:t>2. Tác </a:t>
            </a:r>
            <a:r>
              <a:rPr lang="en-US" sz="6000" b="1" kern="0" dirty="0">
                <a:ln/>
                <a:solidFill>
                  <a:srgbClr val="FC043F"/>
                </a:solidFill>
                <a:latin typeface="UVN Chim Bien Nang" panose="0209080305050A020404" pitchFamily="18" charset="0"/>
              </a:rPr>
              <a:t>phẩm:</a:t>
            </a:r>
          </a:p>
        </p:txBody>
      </p:sp>
      <p:sp>
        <p:nvSpPr>
          <p:cNvPr id="7" name="TextBox 6"/>
          <p:cNvSpPr txBox="1"/>
          <p:nvPr/>
        </p:nvSpPr>
        <p:spPr>
          <a:xfrm>
            <a:off x="6712744" y="2737631"/>
            <a:ext cx="9980601" cy="1482596"/>
          </a:xfrm>
          <a:prstGeom prst="rect">
            <a:avLst/>
          </a:prstGeom>
          <a:noFill/>
        </p:spPr>
        <p:txBody>
          <a:bodyPr wrap="square" lIns="127138" tIns="63569" rIns="127138" bIns="63569" rtlCol="0">
            <a:spAutoFit/>
          </a:bodyPr>
          <a:lstStyle/>
          <a:p>
            <a:pPr marL="715152" indent="-715152" algn="just" defTabSz="1271175" fontAlgn="auto">
              <a:spcBef>
                <a:spcPts val="0"/>
              </a:spcBef>
              <a:spcAft>
                <a:spcPts val="0"/>
              </a:spcAft>
              <a:defRPr/>
            </a:pP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V</a:t>
            </a:r>
            <a:r>
              <a:rPr lang="vi-VN"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iết ngày</a:t>
            </a: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vi-VN"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01/09/2000</a:t>
            </a:r>
            <a:endPar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lvl="0" algn="just">
              <a:buFontTx/>
              <a:buChar char="-"/>
            </a:pPr>
            <a:r>
              <a:rPr lang="en-US"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I</a:t>
            </a:r>
            <a:r>
              <a:rPr lang="vi-VN"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n </a:t>
            </a:r>
            <a:r>
              <a:rPr lang="vi-VN" sz="44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trên báo Yêu </a:t>
            </a:r>
            <a:r>
              <a:rPr lang="vi-VN"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trẻ - TP.HCM </a:t>
            </a:r>
            <a:r>
              <a:rPr lang="vi-VN" sz="44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số 166</a:t>
            </a:r>
            <a:r>
              <a:rPr lang="vi-VN" sz="4400" b="1" kern="0" dirty="0" smtClean="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endParaRPr lang="en-US" sz="44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 xmlns:p14="http://schemas.microsoft.com/office/powerpoint/2010/main" val="29812231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arn(inVertical)">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descr="图片包含 事情, 餐桌&#10;&#10;已生成极高可信度的说明">
            <a:extLst>
              <a:ext uri="{FF2B5EF4-FFF2-40B4-BE49-F238E27FC236}">
                <a16:creationId xmlns:a16="http://schemas.microsoft.com/office/drawing/2014/main" xmlns="" id="{9B05B0F3-3973-434A-9264-2C1E2E1AD20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079399" y="3065609"/>
            <a:ext cx="6030335" cy="6049219"/>
          </a:xfrm>
          <a:prstGeom prst="rect">
            <a:avLst/>
          </a:prstGeom>
        </p:spPr>
      </p:pic>
      <p:pic>
        <p:nvPicPr>
          <p:cNvPr id="3" name="PA_图片 10">
            <a:extLst>
              <a:ext uri="{FF2B5EF4-FFF2-40B4-BE49-F238E27FC236}">
                <a16:creationId xmlns:a16="http://schemas.microsoft.com/office/drawing/2014/main" xmlns="" id="{2E7C944A-1296-4331-BAE2-F99D8A7BE337}"/>
              </a:ext>
            </a:extLst>
          </p:cNvPr>
          <p:cNvPicPr>
            <a:picLocks noChangeAspect="1"/>
          </p:cNvPicPr>
          <p:nvPr>
            <p:custDataLst>
              <p:tags r:id="rId1"/>
            </p:custDataLst>
          </p:nvPr>
        </p:nvPicPr>
        <p:blipFill>
          <a:blip r:embed="rId4" cstate="print">
            <a:extLst>
              <a:ext uri="{28A0092B-C50C-407E-A947-70E740481C1C}">
                <a14:useLocalDpi xmlns="" xmlns:a14="http://schemas.microsoft.com/office/drawing/2010/main" val="0"/>
              </a:ext>
            </a:extLst>
          </a:blip>
          <a:stretch>
            <a:fillRect/>
          </a:stretch>
        </p:blipFill>
        <p:spPr>
          <a:xfrm>
            <a:off x="11056144" y="2299494"/>
            <a:ext cx="4827056" cy="4827056"/>
          </a:xfrm>
          <a:prstGeom prst="rect">
            <a:avLst/>
          </a:prstGeom>
        </p:spPr>
      </p:pic>
      <p:sp>
        <p:nvSpPr>
          <p:cNvPr id="4" name="TextBox 3"/>
          <p:cNvSpPr txBox="1"/>
          <p:nvPr/>
        </p:nvSpPr>
        <p:spPr>
          <a:xfrm>
            <a:off x="616744" y="2608044"/>
            <a:ext cx="9129422" cy="4339650"/>
          </a:xfrm>
          <a:prstGeom prst="rect">
            <a:avLst/>
          </a:prstGeom>
          <a:noFill/>
        </p:spPr>
        <p:txBody>
          <a:bodyPr wrap="none" rtlCol="0">
            <a:spAutoFit/>
          </a:bodyPr>
          <a:lstStyle/>
          <a:p>
            <a:pPr marL="1371600" indent="-1371600" algn="ctr"/>
            <a:r>
              <a:rPr lang="en-US" sz="13800" dirty="0" smtClean="0">
                <a:solidFill>
                  <a:schemeClr val="bg1"/>
                </a:solidFill>
                <a:effectLst>
                  <a:glow rad="139700">
                    <a:schemeClr val="accent2">
                      <a:satMod val="175000"/>
                      <a:alpha val="40000"/>
                    </a:schemeClr>
                  </a:glow>
                </a:effectLst>
                <a:latin typeface="Times New Roman" pitchFamily="18" charset="0"/>
                <a:cs typeface="Times New Roman" pitchFamily="18" charset="0"/>
              </a:rPr>
              <a:t>II. </a:t>
            </a:r>
            <a:r>
              <a:rPr lang="en-US" sz="13800" dirty="0" err="1" smtClean="0">
                <a:solidFill>
                  <a:schemeClr val="bg1"/>
                </a:solidFill>
                <a:effectLst>
                  <a:glow rad="139700">
                    <a:schemeClr val="accent2">
                      <a:satMod val="175000"/>
                      <a:alpha val="40000"/>
                    </a:schemeClr>
                  </a:glow>
                </a:effectLst>
                <a:latin typeface="Times New Roman" pitchFamily="18" charset="0"/>
                <a:cs typeface="Times New Roman" pitchFamily="18" charset="0"/>
              </a:rPr>
              <a:t>Đọc</a:t>
            </a:r>
            <a:r>
              <a:rPr lang="en-US" sz="13800" dirty="0" smtClean="0">
                <a:solidFill>
                  <a:schemeClr val="bg1"/>
                </a:solidFill>
                <a:effectLst>
                  <a:glow rad="139700">
                    <a:schemeClr val="accent2">
                      <a:satMod val="175000"/>
                      <a:alpha val="40000"/>
                    </a:schemeClr>
                  </a:glow>
                </a:effectLst>
                <a:latin typeface="Times New Roman" pitchFamily="18" charset="0"/>
                <a:cs typeface="Times New Roman" pitchFamily="18" charset="0"/>
              </a:rPr>
              <a:t> </a:t>
            </a:r>
            <a:r>
              <a:rPr lang="en-US" sz="13800" dirty="0" err="1" smtClean="0">
                <a:solidFill>
                  <a:schemeClr val="bg1"/>
                </a:solidFill>
                <a:effectLst>
                  <a:glow rad="139700">
                    <a:schemeClr val="accent2">
                      <a:satMod val="175000"/>
                      <a:alpha val="40000"/>
                    </a:schemeClr>
                  </a:glow>
                </a:effectLst>
                <a:latin typeface="Times New Roman" pitchFamily="18" charset="0"/>
                <a:cs typeface="Times New Roman" pitchFamily="18" charset="0"/>
              </a:rPr>
              <a:t>hiểu</a:t>
            </a:r>
            <a:r>
              <a:rPr lang="en-US" sz="13800" dirty="0" smtClean="0">
                <a:solidFill>
                  <a:schemeClr val="bg1"/>
                </a:solidFill>
                <a:effectLst>
                  <a:glow rad="139700">
                    <a:schemeClr val="accent2">
                      <a:satMod val="175000"/>
                      <a:alpha val="40000"/>
                    </a:schemeClr>
                  </a:glow>
                </a:effectLst>
                <a:latin typeface="Times New Roman" pitchFamily="18" charset="0"/>
                <a:cs typeface="Times New Roman" pitchFamily="18" charset="0"/>
              </a:rPr>
              <a:t> </a:t>
            </a:r>
          </a:p>
          <a:p>
            <a:pPr marL="1371600" indent="-1371600" algn="ctr"/>
            <a:r>
              <a:rPr lang="en-US" sz="13800" dirty="0" err="1" smtClean="0">
                <a:solidFill>
                  <a:schemeClr val="bg1"/>
                </a:solidFill>
                <a:effectLst>
                  <a:glow rad="139700">
                    <a:schemeClr val="accent2">
                      <a:satMod val="175000"/>
                      <a:alpha val="40000"/>
                    </a:schemeClr>
                  </a:glow>
                </a:effectLst>
                <a:latin typeface="Times New Roman" pitchFamily="18" charset="0"/>
                <a:cs typeface="Times New Roman" pitchFamily="18" charset="0"/>
              </a:rPr>
              <a:t>văn</a:t>
            </a:r>
            <a:r>
              <a:rPr lang="en-US" sz="13800" dirty="0" smtClean="0">
                <a:solidFill>
                  <a:schemeClr val="bg1"/>
                </a:solidFill>
                <a:effectLst>
                  <a:glow rad="139700">
                    <a:schemeClr val="accent2">
                      <a:satMod val="175000"/>
                      <a:alpha val="40000"/>
                    </a:schemeClr>
                  </a:glow>
                </a:effectLst>
                <a:latin typeface="Times New Roman" pitchFamily="18" charset="0"/>
                <a:cs typeface="Times New Roman" pitchFamily="18" charset="0"/>
              </a:rPr>
              <a:t> </a:t>
            </a:r>
            <a:r>
              <a:rPr lang="en-US" sz="13800" dirty="0" err="1" smtClean="0">
                <a:solidFill>
                  <a:schemeClr val="bg1"/>
                </a:solidFill>
                <a:effectLst>
                  <a:glow rad="139700">
                    <a:schemeClr val="accent2">
                      <a:satMod val="175000"/>
                      <a:alpha val="40000"/>
                    </a:schemeClr>
                  </a:glow>
                </a:effectLst>
                <a:latin typeface="Times New Roman" pitchFamily="18" charset="0"/>
                <a:cs typeface="Times New Roman" pitchFamily="18" charset="0"/>
              </a:rPr>
              <a:t>bản</a:t>
            </a:r>
            <a:endParaRPr lang="en-US" sz="13800" dirty="0" smtClean="0">
              <a:solidFill>
                <a:schemeClr val="bg1"/>
              </a:solidFill>
              <a:effectLst>
                <a:glow rad="139700">
                  <a:schemeClr val="accent2">
                    <a:satMod val="175000"/>
                    <a:alpha val="40000"/>
                  </a:schemeClr>
                </a:glow>
              </a:effectLst>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accel="50000" decel="50000" fill="hold" nodeType="withEffect">
                                  <p:stCondLst>
                                    <p:cond delay="0"/>
                                  </p:stCondLst>
                                  <p:childTnLst>
                                    <p:animMotion origin="layout" path="M -3.54167E-6 2.22222E-6 L -0.00325 0.85231 " pathEditMode="relative" rAng="0" ptsTypes="AA">
                                      <p:cBhvr>
                                        <p:cTn id="9" dur="2000" spd="-100000" fill="hold"/>
                                        <p:tgtEl>
                                          <p:spTgt spid="3"/>
                                        </p:tgtEl>
                                        <p:attrNameLst>
                                          <p:attrName>ppt_x</p:attrName>
                                          <p:attrName>ppt_y</p:attrName>
                                        </p:attrNameLst>
                                      </p:cBhvr>
                                      <p:rCtr x="-169" y="42616"/>
                                    </p:animMotion>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accel="50000" decel="50000" fill="hold" nodeType="withEffect">
                                  <p:stCondLst>
                                    <p:cond delay="0"/>
                                  </p:stCondLst>
                                  <p:childTnLst>
                                    <p:animMotion origin="layout" path="M -3.54167E-6 2.22222E-6 L -0.00325 0.85231 " pathEditMode="relative" rAng="0" ptsTypes="AA">
                                      <p:cBhvr>
                                        <p:cTn id="14" dur="2000" spd="-100000" fill="hold"/>
                                        <p:tgtEl>
                                          <p:spTgt spid="2"/>
                                        </p:tgtEl>
                                        <p:attrNameLst>
                                          <p:attrName>ppt_x</p:attrName>
                                          <p:attrName>ppt_y</p:attrName>
                                        </p:attrNameLst>
                                      </p:cBhvr>
                                      <p:rCtr x="-169" y="42616"/>
                                    </p:animMotion>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86706" y="446088"/>
            <a:ext cx="14978063" cy="9029700"/>
          </a:xfrm>
          <a:prstGeom prst="rect">
            <a:avLst/>
          </a:prstGeom>
          <a:noFill/>
          <a:ln w="9525">
            <a:noFill/>
          </a:ln>
        </p:spPr>
      </p:pic>
      <p:pic>
        <p:nvPicPr>
          <p:cNvPr id="3078" name="图片 3077" descr="7"/>
          <p:cNvPicPr>
            <a:picLocks noChangeAspect="1"/>
          </p:cNvPicPr>
          <p:nvPr/>
        </p:nvPicPr>
        <p:blipFill>
          <a:blip r:embed="rId4"/>
          <a:stretch>
            <a:fillRect/>
          </a:stretch>
        </p:blipFill>
        <p:spPr>
          <a:xfrm>
            <a:off x="2841153" y="480661"/>
            <a:ext cx="1160631" cy="1673671"/>
          </a:xfrm>
          <a:prstGeom prst="rect">
            <a:avLst/>
          </a:prstGeom>
          <a:noFill/>
          <a:ln w="9525">
            <a:noFill/>
          </a:ln>
        </p:spPr>
      </p:pic>
      <p:pic>
        <p:nvPicPr>
          <p:cNvPr id="3079" name="图片 3078" descr="11"/>
          <p:cNvPicPr>
            <a:picLocks noChangeAspect="1"/>
          </p:cNvPicPr>
          <p:nvPr/>
        </p:nvPicPr>
        <p:blipFill>
          <a:blip r:embed="rId5"/>
          <a:stretch>
            <a:fillRect/>
          </a:stretch>
        </p:blipFill>
        <p:spPr>
          <a:xfrm>
            <a:off x="2715858" y="5381247"/>
            <a:ext cx="12743862" cy="1550949"/>
          </a:xfrm>
          <a:prstGeom prst="rect">
            <a:avLst/>
          </a:prstGeom>
          <a:noFill/>
          <a:ln w="9525">
            <a:noFill/>
          </a:ln>
        </p:spPr>
      </p:pic>
      <p:pic>
        <p:nvPicPr>
          <p:cNvPr id="3080" name="图片 3079" descr="8"/>
          <p:cNvPicPr>
            <a:picLocks noChangeAspect="1"/>
          </p:cNvPicPr>
          <p:nvPr/>
        </p:nvPicPr>
        <p:blipFill>
          <a:blip r:embed="rId6"/>
          <a:stretch>
            <a:fillRect/>
          </a:stretch>
        </p:blipFill>
        <p:spPr>
          <a:xfrm>
            <a:off x="2550297" y="2056854"/>
            <a:ext cx="12909424" cy="1619250"/>
          </a:xfrm>
          <a:prstGeom prst="rect">
            <a:avLst/>
          </a:prstGeom>
          <a:noFill/>
          <a:ln w="9525">
            <a:noFill/>
          </a:ln>
        </p:spPr>
      </p:pic>
      <p:pic>
        <p:nvPicPr>
          <p:cNvPr id="3082" name="图片 3081" descr="10"/>
          <p:cNvPicPr>
            <a:picLocks noChangeAspect="1"/>
          </p:cNvPicPr>
          <p:nvPr/>
        </p:nvPicPr>
        <p:blipFill>
          <a:blip r:embed="rId7"/>
          <a:stretch>
            <a:fillRect/>
          </a:stretch>
        </p:blipFill>
        <p:spPr>
          <a:xfrm>
            <a:off x="2539155" y="3761997"/>
            <a:ext cx="12920565" cy="1619250"/>
          </a:xfrm>
          <a:prstGeom prst="rect">
            <a:avLst/>
          </a:prstGeom>
          <a:noFill/>
          <a:ln w="9525">
            <a:noFill/>
          </a:ln>
        </p:spPr>
      </p:pic>
      <p:pic>
        <p:nvPicPr>
          <p:cNvPr id="3077" name="图片 3076" descr="6"/>
          <p:cNvPicPr>
            <a:picLocks noChangeAspect="1"/>
          </p:cNvPicPr>
          <p:nvPr/>
        </p:nvPicPr>
        <p:blipFill>
          <a:blip r:embed="rId8"/>
          <a:stretch>
            <a:fillRect/>
          </a:stretch>
        </p:blipFill>
        <p:spPr>
          <a:xfrm>
            <a:off x="11413480" y="6179776"/>
            <a:ext cx="5362746" cy="3296012"/>
          </a:xfrm>
          <a:prstGeom prst="rect">
            <a:avLst/>
          </a:prstGeom>
          <a:noFill/>
          <a:ln w="9525">
            <a:noFill/>
          </a:ln>
        </p:spPr>
      </p:pic>
      <p:sp>
        <p:nvSpPr>
          <p:cNvPr id="3083" name="文本框 3082"/>
          <p:cNvSpPr txBox="1"/>
          <p:nvPr/>
        </p:nvSpPr>
        <p:spPr>
          <a:xfrm>
            <a:off x="2660412" y="2379117"/>
            <a:ext cx="12689193" cy="646331"/>
          </a:xfrm>
          <a:prstGeom prst="rect">
            <a:avLst/>
          </a:prstGeom>
          <a:noFill/>
          <a:ln w="9525">
            <a:noFill/>
          </a:ln>
        </p:spPr>
        <p:txBody>
          <a:bodyPr wrap="square">
            <a:spAutoFit/>
          </a:bodyPr>
          <a:lstStyle/>
          <a:p>
            <a:pPr lvl="0" defTabSz="1500505">
              <a:spcBef>
                <a:spcPct val="50000"/>
              </a:spcBef>
            </a:pPr>
            <a:r>
              <a:rPr lang="en-US" altLang="zh-CN" sz="2800"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sym typeface="Wingdings"/>
              </a:rPr>
              <a:t> </a:t>
            </a:r>
            <a:r>
              <a:rPr lang="en-US" altLang="zh-CN" sz="2800" b="1" u="sng"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Phần 1</a:t>
            </a:r>
            <a:r>
              <a:rPr lang="en-US" altLang="zh-CN" sz="2800"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Tâm </a:t>
            </a:r>
            <a:r>
              <a:rPr lang="en-US" altLang="zh-CN" sz="36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trạng</a:t>
            </a:r>
            <a:r>
              <a:rPr lang="en-US" altLang="zh-CN"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của mẹ trước đêm ngày khai trường của con </a:t>
            </a:r>
            <a:endParaRPr lang="zh-CN" altLang="en-US"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086" name="文本框 3085"/>
          <p:cNvSpPr txBox="1"/>
          <p:nvPr/>
        </p:nvSpPr>
        <p:spPr>
          <a:xfrm>
            <a:off x="2935906" y="4157284"/>
            <a:ext cx="12504716" cy="646331"/>
          </a:xfrm>
          <a:prstGeom prst="rect">
            <a:avLst/>
          </a:prstGeom>
          <a:noFill/>
          <a:ln w="9525">
            <a:noFill/>
          </a:ln>
        </p:spPr>
        <p:txBody>
          <a:bodyPr wrap="square">
            <a:spAutoFit/>
          </a:bodyPr>
          <a:lstStyle/>
          <a:p>
            <a:pPr defTabSz="1500505">
              <a:spcBef>
                <a:spcPct val="50000"/>
              </a:spcBef>
            </a:pPr>
            <a:r>
              <a:rPr lang="en-US" altLang="zh-CN" sz="2800"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sym typeface="Wingdings"/>
              </a:rPr>
              <a:t> </a:t>
            </a:r>
            <a:r>
              <a:rPr lang="en-US" altLang="zh-CN" sz="2800" b="1" u="sng"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Phần 2</a:t>
            </a:r>
            <a:r>
              <a:rPr lang="en-US" altLang="zh-CN" sz="2800"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28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Sự hồi </a:t>
            </a:r>
            <a:r>
              <a:rPr lang="en-US" altLang="zh-CN" sz="36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tưởng</a:t>
            </a:r>
            <a:r>
              <a:rPr lang="en-US" altLang="zh-CN" sz="28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của người mẹ về ngày khai trường đầu tiên của mình</a:t>
            </a:r>
            <a:endParaRPr lang="zh-CN" altLang="en-US" sz="28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087" name="文本框 3086"/>
          <p:cNvSpPr txBox="1"/>
          <p:nvPr/>
        </p:nvSpPr>
        <p:spPr>
          <a:xfrm>
            <a:off x="2935906" y="5830388"/>
            <a:ext cx="11899568" cy="646331"/>
          </a:xfrm>
          <a:prstGeom prst="rect">
            <a:avLst/>
          </a:prstGeom>
          <a:noFill/>
          <a:ln w="9525">
            <a:noFill/>
          </a:ln>
        </p:spPr>
        <p:txBody>
          <a:bodyPr wrap="square">
            <a:spAutoFit/>
          </a:bodyPr>
          <a:lstStyle/>
          <a:p>
            <a:pPr lvl="0" defTabSz="1500505">
              <a:spcBef>
                <a:spcPct val="50000"/>
              </a:spcBef>
            </a:pPr>
            <a:r>
              <a:rPr lang="en-US" altLang="zh-CN" sz="2800"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sym typeface="Wingdings"/>
              </a:rPr>
              <a:t> </a:t>
            </a:r>
            <a:r>
              <a:rPr lang="en-US" altLang="zh-CN" sz="2800" b="1" u="sng"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Phần 3</a:t>
            </a:r>
            <a:r>
              <a:rPr lang="en-US" altLang="zh-CN" sz="2800"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28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Vai trò </a:t>
            </a:r>
            <a:r>
              <a:rPr lang="en-US" altLang="zh-CN" sz="36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của</a:t>
            </a:r>
            <a:r>
              <a:rPr lang="en-US" altLang="zh-CN" sz="28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nhà trường trong việc giáo dục và đào tạo thế hệ trẻ</a:t>
            </a:r>
            <a:endParaRPr lang="zh-CN" altLang="en-US" sz="28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 name="图片 31753" descr="1-20"/>
          <p:cNvPicPr>
            <a:picLocks noChangeAspect="1"/>
          </p:cNvPicPr>
          <p:nvPr/>
        </p:nvPicPr>
        <p:blipFill>
          <a:blip r:embed="rId9"/>
          <a:stretch>
            <a:fillRect/>
          </a:stretch>
        </p:blipFill>
        <p:spPr>
          <a:xfrm>
            <a:off x="0" y="6156721"/>
            <a:ext cx="3940229" cy="3319067"/>
          </a:xfrm>
          <a:prstGeom prst="rect">
            <a:avLst/>
          </a:prstGeom>
          <a:noFill/>
          <a:ln w="9525">
            <a:noFill/>
          </a:ln>
        </p:spPr>
      </p:pic>
      <p:pic>
        <p:nvPicPr>
          <p:cNvPr id="15" name="图片 71695" descr="2"/>
          <p:cNvPicPr>
            <a:picLocks noChangeAspect="1"/>
          </p:cNvPicPr>
          <p:nvPr/>
        </p:nvPicPr>
        <p:blipFill>
          <a:blip r:embed="rId10"/>
          <a:stretch>
            <a:fillRect/>
          </a:stretch>
        </p:blipFill>
        <p:spPr>
          <a:xfrm>
            <a:off x="3967150" y="-8206"/>
            <a:ext cx="3428910" cy="2065060"/>
          </a:xfrm>
          <a:prstGeom prst="rect">
            <a:avLst/>
          </a:prstGeom>
          <a:noFill/>
          <a:ln w="9525">
            <a:noFill/>
          </a:ln>
        </p:spPr>
      </p:pic>
      <p:sp>
        <p:nvSpPr>
          <p:cNvPr id="16" name="TextBox 15"/>
          <p:cNvSpPr txBox="1"/>
          <p:nvPr/>
        </p:nvSpPr>
        <p:spPr>
          <a:xfrm>
            <a:off x="4356696" y="731936"/>
            <a:ext cx="2400236" cy="646315"/>
          </a:xfrm>
          <a:prstGeom prst="rect">
            <a:avLst/>
          </a:prstGeom>
          <a:noFill/>
        </p:spPr>
        <p:txBody>
          <a:bodyPr wrap="square" lIns="91425" tIns="45712" rIns="91425" bIns="45712" rtlCol="0">
            <a:spAutoFit/>
          </a:bodyPr>
          <a:lstStyle/>
          <a:p>
            <a:pPr fontAlgn="auto">
              <a:spcBef>
                <a:spcPts val="0"/>
              </a:spcBef>
              <a:spcAft>
                <a:spcPts val="0"/>
              </a:spcAft>
              <a:defRPr/>
            </a:pPr>
            <a:r>
              <a:rPr lang="en-US" sz="3600" b="1" kern="0" dirty="0" smtClean="0">
                <a:ln/>
                <a:solidFill>
                  <a:srgbClr val="FC043F"/>
                </a:solidFill>
                <a:latin typeface="UVN Chim Bien Nang" panose="0209080305050A020404" pitchFamily="18" charset="0"/>
              </a:rPr>
              <a:t> </a:t>
            </a:r>
            <a:r>
              <a:rPr lang="en-US" sz="3600" b="1" kern="0" dirty="0">
                <a:ln/>
                <a:solidFill>
                  <a:srgbClr val="FC043F"/>
                </a:solidFill>
                <a:latin typeface="Times New Roman" pitchFamily="18" charset="0"/>
                <a:cs typeface="Times New Roman" pitchFamily="18" charset="0"/>
              </a:rPr>
              <a:t>Bố cục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1000"/>
                                        <p:tgtEl>
                                          <p:spTgt spid="3078"/>
                                        </p:tgtEl>
                                      </p:cBhvr>
                                    </p:animEffect>
                                    <p:anim calcmode="lin" valueType="num">
                                      <p:cBhvr>
                                        <p:cTn id="13" dur="1000" fill="hold"/>
                                        <p:tgtEl>
                                          <p:spTgt spid="3078"/>
                                        </p:tgtEl>
                                        <p:attrNameLst>
                                          <p:attrName>ppt_x</p:attrName>
                                        </p:attrNameLst>
                                      </p:cBhvr>
                                      <p:tavLst>
                                        <p:tav tm="0">
                                          <p:val>
                                            <p:strVal val="#ppt_x"/>
                                          </p:val>
                                        </p:tav>
                                        <p:tav tm="100000">
                                          <p:val>
                                            <p:strVal val="#ppt_x"/>
                                          </p:val>
                                        </p:tav>
                                      </p:tavLst>
                                    </p:anim>
                                    <p:anim calcmode="lin" valueType="num">
                                      <p:cBhvr>
                                        <p:cTn id="14" dur="1000" fill="hold"/>
                                        <p:tgtEl>
                                          <p:spTgt spid="307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1000"/>
                                        <p:tgtEl>
                                          <p:spTgt spid="3077"/>
                                        </p:tgtEl>
                                      </p:cBhvr>
                                    </p:animEffect>
                                    <p:anim calcmode="lin" valueType="num">
                                      <p:cBhvr>
                                        <p:cTn id="18" dur="1000" fill="hold"/>
                                        <p:tgtEl>
                                          <p:spTgt spid="3077"/>
                                        </p:tgtEl>
                                        <p:attrNameLst>
                                          <p:attrName>ppt_x</p:attrName>
                                        </p:attrNameLst>
                                      </p:cBhvr>
                                      <p:tavLst>
                                        <p:tav tm="0">
                                          <p:val>
                                            <p:strVal val="#ppt_x"/>
                                          </p:val>
                                        </p:tav>
                                        <p:tav tm="100000">
                                          <p:val>
                                            <p:strVal val="#ppt_x"/>
                                          </p:val>
                                        </p:tav>
                                      </p:tavLst>
                                    </p:anim>
                                    <p:anim calcmode="lin" valueType="num">
                                      <p:cBhvr>
                                        <p:cTn id="19" dur="1000" fill="hold"/>
                                        <p:tgtEl>
                                          <p:spTgt spid="307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1000"/>
                                        <p:tgtEl>
                                          <p:spTgt spid="3076"/>
                                        </p:tgtEl>
                                      </p:cBhvr>
                                    </p:animEffect>
                                    <p:anim calcmode="lin" valueType="num">
                                      <p:cBhvr>
                                        <p:cTn id="23" dur="1000" fill="hold"/>
                                        <p:tgtEl>
                                          <p:spTgt spid="3076"/>
                                        </p:tgtEl>
                                        <p:attrNameLst>
                                          <p:attrName>ppt_x</p:attrName>
                                        </p:attrNameLst>
                                      </p:cBhvr>
                                      <p:tavLst>
                                        <p:tav tm="0">
                                          <p:val>
                                            <p:strVal val="#ppt_x"/>
                                          </p:val>
                                        </p:tav>
                                        <p:tav tm="100000">
                                          <p:val>
                                            <p:strVal val="#ppt_x"/>
                                          </p:val>
                                        </p:tav>
                                      </p:tavLst>
                                    </p:anim>
                                    <p:anim calcmode="lin" valueType="num">
                                      <p:cBhvr>
                                        <p:cTn id="2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080"/>
                                        </p:tgtEl>
                                        <p:attrNameLst>
                                          <p:attrName>style.visibility</p:attrName>
                                        </p:attrNameLst>
                                      </p:cBhvr>
                                      <p:to>
                                        <p:strVal val="visible"/>
                                      </p:to>
                                    </p:set>
                                    <p:animEffect transition="in" filter="fade">
                                      <p:cBhvr>
                                        <p:cTn id="41" dur="1000"/>
                                        <p:tgtEl>
                                          <p:spTgt spid="3080"/>
                                        </p:tgtEl>
                                      </p:cBhvr>
                                    </p:animEffect>
                                    <p:anim calcmode="lin" valueType="num">
                                      <p:cBhvr>
                                        <p:cTn id="42" dur="1000" fill="hold"/>
                                        <p:tgtEl>
                                          <p:spTgt spid="3080"/>
                                        </p:tgtEl>
                                        <p:attrNameLst>
                                          <p:attrName>ppt_x</p:attrName>
                                        </p:attrNameLst>
                                      </p:cBhvr>
                                      <p:tavLst>
                                        <p:tav tm="0">
                                          <p:val>
                                            <p:strVal val="#ppt_x"/>
                                          </p:val>
                                        </p:tav>
                                        <p:tav tm="100000">
                                          <p:val>
                                            <p:strVal val="#ppt_x"/>
                                          </p:val>
                                        </p:tav>
                                      </p:tavLst>
                                    </p:anim>
                                    <p:anim calcmode="lin" valueType="num">
                                      <p:cBhvr>
                                        <p:cTn id="43" dur="1000" fill="hold"/>
                                        <p:tgtEl>
                                          <p:spTgt spid="308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083"/>
                                        </p:tgtEl>
                                        <p:attrNameLst>
                                          <p:attrName>style.visibility</p:attrName>
                                        </p:attrNameLst>
                                      </p:cBhvr>
                                      <p:to>
                                        <p:strVal val="visible"/>
                                      </p:to>
                                    </p:set>
                                    <p:animEffect transition="in" filter="fade">
                                      <p:cBhvr>
                                        <p:cTn id="46" dur="1000"/>
                                        <p:tgtEl>
                                          <p:spTgt spid="3083"/>
                                        </p:tgtEl>
                                      </p:cBhvr>
                                    </p:animEffect>
                                    <p:anim calcmode="lin" valueType="num">
                                      <p:cBhvr>
                                        <p:cTn id="47" dur="1000" fill="hold"/>
                                        <p:tgtEl>
                                          <p:spTgt spid="3083"/>
                                        </p:tgtEl>
                                        <p:attrNameLst>
                                          <p:attrName>ppt_x</p:attrName>
                                        </p:attrNameLst>
                                      </p:cBhvr>
                                      <p:tavLst>
                                        <p:tav tm="0">
                                          <p:val>
                                            <p:strVal val="#ppt_x"/>
                                          </p:val>
                                        </p:tav>
                                        <p:tav tm="100000">
                                          <p:val>
                                            <p:strVal val="#ppt_x"/>
                                          </p:val>
                                        </p:tav>
                                      </p:tavLst>
                                    </p:anim>
                                    <p:anim calcmode="lin" valueType="num">
                                      <p:cBhvr>
                                        <p:cTn id="48" dur="1000" fill="hold"/>
                                        <p:tgtEl>
                                          <p:spTgt spid="308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082"/>
                                        </p:tgtEl>
                                        <p:attrNameLst>
                                          <p:attrName>style.visibility</p:attrName>
                                        </p:attrNameLst>
                                      </p:cBhvr>
                                      <p:to>
                                        <p:strVal val="visible"/>
                                      </p:to>
                                    </p:set>
                                    <p:animEffect transition="in" filter="fade">
                                      <p:cBhvr>
                                        <p:cTn id="53" dur="1000"/>
                                        <p:tgtEl>
                                          <p:spTgt spid="3082"/>
                                        </p:tgtEl>
                                      </p:cBhvr>
                                    </p:animEffect>
                                    <p:anim calcmode="lin" valueType="num">
                                      <p:cBhvr>
                                        <p:cTn id="54" dur="1000" fill="hold"/>
                                        <p:tgtEl>
                                          <p:spTgt spid="3082"/>
                                        </p:tgtEl>
                                        <p:attrNameLst>
                                          <p:attrName>ppt_x</p:attrName>
                                        </p:attrNameLst>
                                      </p:cBhvr>
                                      <p:tavLst>
                                        <p:tav tm="0">
                                          <p:val>
                                            <p:strVal val="#ppt_x"/>
                                          </p:val>
                                        </p:tav>
                                        <p:tav tm="100000">
                                          <p:val>
                                            <p:strVal val="#ppt_x"/>
                                          </p:val>
                                        </p:tav>
                                      </p:tavLst>
                                    </p:anim>
                                    <p:anim calcmode="lin" valueType="num">
                                      <p:cBhvr>
                                        <p:cTn id="55" dur="1000" fill="hold"/>
                                        <p:tgtEl>
                                          <p:spTgt spid="308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086"/>
                                        </p:tgtEl>
                                        <p:attrNameLst>
                                          <p:attrName>style.visibility</p:attrName>
                                        </p:attrNameLst>
                                      </p:cBhvr>
                                      <p:to>
                                        <p:strVal val="visible"/>
                                      </p:to>
                                    </p:set>
                                    <p:animEffect transition="in" filter="fade">
                                      <p:cBhvr>
                                        <p:cTn id="58" dur="1000"/>
                                        <p:tgtEl>
                                          <p:spTgt spid="3086"/>
                                        </p:tgtEl>
                                      </p:cBhvr>
                                    </p:animEffect>
                                    <p:anim calcmode="lin" valueType="num">
                                      <p:cBhvr>
                                        <p:cTn id="59" dur="1000" fill="hold"/>
                                        <p:tgtEl>
                                          <p:spTgt spid="3086"/>
                                        </p:tgtEl>
                                        <p:attrNameLst>
                                          <p:attrName>ppt_x</p:attrName>
                                        </p:attrNameLst>
                                      </p:cBhvr>
                                      <p:tavLst>
                                        <p:tav tm="0">
                                          <p:val>
                                            <p:strVal val="#ppt_x"/>
                                          </p:val>
                                        </p:tav>
                                        <p:tav tm="100000">
                                          <p:val>
                                            <p:strVal val="#ppt_x"/>
                                          </p:val>
                                        </p:tav>
                                      </p:tavLst>
                                    </p:anim>
                                    <p:anim calcmode="lin" valueType="num">
                                      <p:cBhvr>
                                        <p:cTn id="60" dur="1000" fill="hold"/>
                                        <p:tgtEl>
                                          <p:spTgt spid="308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079"/>
                                        </p:tgtEl>
                                        <p:attrNameLst>
                                          <p:attrName>style.visibility</p:attrName>
                                        </p:attrNameLst>
                                      </p:cBhvr>
                                      <p:to>
                                        <p:strVal val="visible"/>
                                      </p:to>
                                    </p:set>
                                    <p:animEffect transition="in" filter="fade">
                                      <p:cBhvr>
                                        <p:cTn id="65" dur="1000"/>
                                        <p:tgtEl>
                                          <p:spTgt spid="3079"/>
                                        </p:tgtEl>
                                      </p:cBhvr>
                                    </p:animEffect>
                                    <p:anim calcmode="lin" valueType="num">
                                      <p:cBhvr>
                                        <p:cTn id="66" dur="1000" fill="hold"/>
                                        <p:tgtEl>
                                          <p:spTgt spid="3079"/>
                                        </p:tgtEl>
                                        <p:attrNameLst>
                                          <p:attrName>ppt_x</p:attrName>
                                        </p:attrNameLst>
                                      </p:cBhvr>
                                      <p:tavLst>
                                        <p:tav tm="0">
                                          <p:val>
                                            <p:strVal val="#ppt_x"/>
                                          </p:val>
                                        </p:tav>
                                        <p:tav tm="100000">
                                          <p:val>
                                            <p:strVal val="#ppt_x"/>
                                          </p:val>
                                        </p:tav>
                                      </p:tavLst>
                                    </p:anim>
                                    <p:anim calcmode="lin" valueType="num">
                                      <p:cBhvr>
                                        <p:cTn id="67" dur="1000" fill="hold"/>
                                        <p:tgtEl>
                                          <p:spTgt spid="307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087"/>
                                        </p:tgtEl>
                                        <p:attrNameLst>
                                          <p:attrName>style.visibility</p:attrName>
                                        </p:attrNameLst>
                                      </p:cBhvr>
                                      <p:to>
                                        <p:strVal val="visible"/>
                                      </p:to>
                                    </p:set>
                                    <p:animEffect transition="in" filter="fade">
                                      <p:cBhvr>
                                        <p:cTn id="70" dur="1000"/>
                                        <p:tgtEl>
                                          <p:spTgt spid="3087"/>
                                        </p:tgtEl>
                                      </p:cBhvr>
                                    </p:animEffect>
                                    <p:anim calcmode="lin" valueType="num">
                                      <p:cBhvr>
                                        <p:cTn id="71" dur="1000" fill="hold"/>
                                        <p:tgtEl>
                                          <p:spTgt spid="3087"/>
                                        </p:tgtEl>
                                        <p:attrNameLst>
                                          <p:attrName>ppt_x</p:attrName>
                                        </p:attrNameLst>
                                      </p:cBhvr>
                                      <p:tavLst>
                                        <p:tav tm="0">
                                          <p:val>
                                            <p:strVal val="#ppt_x"/>
                                          </p:val>
                                        </p:tav>
                                        <p:tav tm="100000">
                                          <p:val>
                                            <p:strVal val="#ppt_x"/>
                                          </p:val>
                                        </p:tav>
                                      </p:tavLst>
                                    </p:anim>
                                    <p:anim calcmode="lin" valueType="num">
                                      <p:cBhvr>
                                        <p:cTn id="72" dur="1000" fill="hold"/>
                                        <p:tgtEl>
                                          <p:spTgt spid="30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6" grpId="0"/>
      <p:bldP spid="3087"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descr="图片包含 文字, 地图&#10;&#10;已生成极高可信度的说明">
            <a:extLst>
              <a:ext uri="{FF2B5EF4-FFF2-40B4-BE49-F238E27FC236}">
                <a16:creationId xmlns="" xmlns:a16="http://schemas.microsoft.com/office/drawing/2014/main" id="{DB18B211-3EEB-4269-8213-D2CD3FBCF55F}"/>
              </a:ext>
            </a:extLst>
          </p:cNvPr>
          <p:cNvPicPr>
            <a:picLocks noChangeAspect="1"/>
          </p:cNvPicPr>
          <p:nvPr>
            <p:custDataLst>
              <p:tags r:id="rId1"/>
            </p:custDataLst>
          </p:nvPr>
        </p:nvPicPr>
        <p:blipFill rotWithShape="1">
          <a:blip r:embed="rId6">
            <a:extLst>
              <a:ext uri="{28A0092B-C50C-407E-A947-70E740481C1C}">
                <a14:useLocalDpi xmlns="" xmlns:a14="http://schemas.microsoft.com/office/drawing/2010/main" val="0"/>
              </a:ext>
            </a:extLst>
          </a:blip>
          <a:srcRect t="78704"/>
          <a:stretch/>
        </p:blipFill>
        <p:spPr>
          <a:xfrm>
            <a:off x="690638" y="701254"/>
            <a:ext cx="15625736" cy="9065840"/>
          </a:xfrm>
          <a:prstGeom prst="rect">
            <a:avLst/>
          </a:prstGeom>
        </p:spPr>
      </p:pic>
      <p:pic>
        <p:nvPicPr>
          <p:cNvPr id="2" name="PA_图片 1" descr="图片包含 玩偶, 玩具, 室内, 天空&#10;&#10;已生成极高可信度的说明">
            <a:extLst>
              <a:ext uri="{FF2B5EF4-FFF2-40B4-BE49-F238E27FC236}">
                <a16:creationId xmlns="" xmlns:a16="http://schemas.microsoft.com/office/drawing/2014/main" id="{99BC19F7-603F-4893-B6D9-BEE730DE4011}"/>
              </a:ext>
            </a:extLst>
          </p:cNvPr>
          <p:cNvPicPr>
            <a:picLocks noChangeAspect="1"/>
          </p:cNvPicPr>
          <p:nvPr>
            <p:custDataLst>
              <p:tags r:id="rId2"/>
            </p:custDataLst>
          </p:nvPr>
        </p:nvPicPr>
        <p:blipFill>
          <a:blip r:embed="rId7">
            <a:extLst>
              <a:ext uri="{28A0092B-C50C-407E-A947-70E740481C1C}">
                <a14:useLocalDpi xmlns="" xmlns:a14="http://schemas.microsoft.com/office/drawing/2010/main" val="0"/>
              </a:ext>
            </a:extLst>
          </a:blip>
          <a:stretch>
            <a:fillRect/>
          </a:stretch>
        </p:blipFill>
        <p:spPr>
          <a:xfrm>
            <a:off x="3499094" y="-1670818"/>
            <a:ext cx="6106472" cy="5770705"/>
          </a:xfrm>
          <a:prstGeom prst="rect">
            <a:avLst/>
          </a:prstGeom>
        </p:spPr>
      </p:pic>
      <p:pic>
        <p:nvPicPr>
          <p:cNvPr id="6" name="PA_图片 5" descr="图片包含 玩具, 事情&#10;&#10;已生成高可信度的说明">
            <a:extLst>
              <a:ext uri="{FF2B5EF4-FFF2-40B4-BE49-F238E27FC236}">
                <a16:creationId xmlns="" xmlns:a16="http://schemas.microsoft.com/office/drawing/2014/main" id="{5B70BCFE-48E0-4FFD-A523-9B898B9E54AC}"/>
              </a:ext>
            </a:extLst>
          </p:cNvPr>
          <p:cNvPicPr>
            <a:picLocks noChangeAspect="1"/>
          </p:cNvPicPr>
          <p:nvPr>
            <p:custDataLst>
              <p:tags r:id="rId3"/>
            </p:custDataLst>
          </p:nvPr>
        </p:nvPicPr>
        <p:blipFill>
          <a:blip r:embed="rId8" cstate="print">
            <a:extLst>
              <a:ext uri="{28A0092B-C50C-407E-A947-70E740481C1C}">
                <a14:useLocalDpi xmlns="" xmlns:a14="http://schemas.microsoft.com/office/drawing/2010/main" val="0"/>
              </a:ext>
            </a:extLst>
          </a:blip>
          <a:stretch>
            <a:fillRect/>
          </a:stretch>
        </p:blipFill>
        <p:spPr>
          <a:xfrm>
            <a:off x="1188344" y="8266286"/>
            <a:ext cx="14401600" cy="1209502"/>
          </a:xfrm>
          <a:prstGeom prst="rect">
            <a:avLst/>
          </a:prstGeom>
        </p:spPr>
      </p:pic>
      <p:sp>
        <p:nvSpPr>
          <p:cNvPr id="7" name="TextBox 6"/>
          <p:cNvSpPr txBox="1"/>
          <p:nvPr/>
        </p:nvSpPr>
        <p:spPr>
          <a:xfrm>
            <a:off x="1607344" y="4661694"/>
            <a:ext cx="11737304" cy="1077218"/>
          </a:xfrm>
          <a:prstGeom prst="rect">
            <a:avLst/>
          </a:prstGeom>
          <a:noFill/>
        </p:spPr>
        <p:txBody>
          <a:bodyPr wrap="square" rtlCol="0">
            <a:spAutoFit/>
          </a:bodyPr>
          <a:lstStyle/>
          <a:p>
            <a:pPr marL="457200" indent="-457200">
              <a:buFontTx/>
              <a:buChar char="-"/>
            </a:pPr>
            <a:r>
              <a:rPr lang="vi-VN" sz="3200" b="1" kern="0" dirty="0" smtClean="0">
                <a:ln/>
                <a:solidFill>
                  <a:srgbClr val="0000FF"/>
                </a:solidFill>
                <a:latin typeface="Times New Roman" pitchFamily="18" charset="0"/>
                <a:ea typeface="Tahoma" panose="020B0604030504040204" pitchFamily="34" charset="0"/>
                <a:cs typeface="Times New Roman" pitchFamily="18" charset="0"/>
              </a:rPr>
              <a:t> </a:t>
            </a:r>
            <a:r>
              <a:rPr lang="vi-VN" sz="3200" b="1" kern="0" dirty="0">
                <a:ln/>
                <a:solidFill>
                  <a:srgbClr val="FF0066"/>
                </a:solidFill>
                <a:latin typeface="Times New Roman" pitchFamily="18" charset="0"/>
                <a:cs typeface="Times New Roman" pitchFamily="18" charset="0"/>
              </a:rPr>
              <a:t>“Mở ra</a:t>
            </a:r>
            <a:r>
              <a:rPr lang="vi-VN" sz="3200" b="1" kern="0" dirty="0" smtClean="0">
                <a:ln/>
                <a:solidFill>
                  <a:srgbClr val="FF0066"/>
                </a:solidFill>
                <a:latin typeface="Times New Roman" pitchFamily="18" charset="0"/>
                <a:cs typeface="Times New Roman" pitchFamily="18" charset="0"/>
              </a:rPr>
              <a:t>”</a:t>
            </a:r>
            <a:r>
              <a:rPr lang="en-US" sz="3200" b="1" kern="0" dirty="0" smtClean="0">
                <a:ln/>
                <a:solidFill>
                  <a:srgbClr val="FF0066"/>
                </a:solidFill>
                <a:latin typeface="Times New Roman" pitchFamily="18" charset="0"/>
                <a:cs typeface="Times New Roman" pitchFamily="18" charset="0"/>
              </a:rPr>
              <a:t>:</a:t>
            </a:r>
            <a:r>
              <a:rPr lang="vi-VN" sz="3200" b="1" kern="0" dirty="0" smtClean="0">
                <a:ln/>
                <a:solidFill>
                  <a:srgbClr val="FF0066"/>
                </a:solidFill>
                <a:latin typeface="Times New Roman" pitchFamily="18" charset="0"/>
                <a:cs typeface="Times New Roman" pitchFamily="18" charset="0"/>
              </a:rPr>
              <a:t> </a:t>
            </a:r>
            <a:r>
              <a:rPr lang="en-US" sz="3200" b="1" kern="0" dirty="0" smtClean="0">
                <a:ln/>
                <a:solidFill>
                  <a:srgbClr val="0000FF"/>
                </a:solidFill>
                <a:latin typeface="Times New Roman" pitchFamily="18" charset="0"/>
                <a:ea typeface="Tahoma" panose="020B0604030504040204" pitchFamily="34" charset="0"/>
                <a:cs typeface="Times New Roman" pitchFamily="18" charset="0"/>
              </a:rPr>
              <a:t>M</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ột </a:t>
            </a:r>
            <a:r>
              <a:rPr lang="vi-VN" sz="3200" b="1" kern="0" dirty="0">
                <a:ln/>
                <a:solidFill>
                  <a:srgbClr val="0000FF"/>
                </a:solidFill>
                <a:latin typeface="Times New Roman" pitchFamily="18" charset="0"/>
                <a:ea typeface="Tahoma" panose="020B0604030504040204" pitchFamily="34" charset="0"/>
                <a:cs typeface="Times New Roman" pitchFamily="18" charset="0"/>
              </a:rPr>
              <a:t>ngưỡng cửa </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mới</a:t>
            </a:r>
            <a:r>
              <a:rPr lang="en-US" sz="3200" b="1" kern="0" dirty="0" smtClean="0">
                <a:ln/>
                <a:solidFill>
                  <a:srgbClr val="0000FF"/>
                </a:solidFill>
                <a:latin typeface="Times New Roman" pitchFamily="18" charset="0"/>
                <a:ea typeface="Tahoma" panose="020B0604030504040204" pitchFamily="34" charset="0"/>
                <a:cs typeface="Times New Roman" pitchFamily="18" charset="0"/>
              </a:rPr>
              <a:t> </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của </a:t>
            </a:r>
            <a:r>
              <a:rPr lang="vi-VN" sz="3200" b="1" kern="0" dirty="0">
                <a:ln/>
                <a:solidFill>
                  <a:srgbClr val="0000FF"/>
                </a:solidFill>
                <a:latin typeface="Times New Roman" pitchFamily="18" charset="0"/>
                <a:ea typeface="Tahoma" panose="020B0604030504040204" pitchFamily="34" charset="0"/>
                <a:cs typeface="Times New Roman" pitchFamily="18" charset="0"/>
              </a:rPr>
              <a:t>tương lai tươi sáng và tràn </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đ</a:t>
            </a:r>
            <a:r>
              <a:rPr lang="en-US" sz="3200" b="1" kern="0" dirty="0" smtClean="0">
                <a:ln/>
                <a:solidFill>
                  <a:srgbClr val="0000FF"/>
                </a:solidFill>
                <a:latin typeface="Times New Roman" pitchFamily="18" charset="0"/>
                <a:ea typeface="Tahoma" panose="020B0604030504040204" pitchFamily="34" charset="0"/>
                <a:cs typeface="Times New Roman" pitchFamily="18" charset="0"/>
              </a:rPr>
              <a:t>ầ</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y ni</a:t>
            </a:r>
            <a:r>
              <a:rPr lang="en-US" sz="3200" b="1" kern="0" dirty="0" smtClean="0">
                <a:ln/>
                <a:solidFill>
                  <a:srgbClr val="0000FF"/>
                </a:solidFill>
                <a:latin typeface="Times New Roman" pitchFamily="18" charset="0"/>
                <a:ea typeface="Tahoma" panose="020B0604030504040204" pitchFamily="34" charset="0"/>
                <a:cs typeface="Times New Roman" pitchFamily="18" charset="0"/>
              </a:rPr>
              <a:t>ề</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m </a:t>
            </a:r>
            <a:r>
              <a:rPr lang="vi-VN" sz="3200" b="1" kern="0" dirty="0">
                <a:ln/>
                <a:solidFill>
                  <a:srgbClr val="0000FF"/>
                </a:solidFill>
                <a:latin typeface="Times New Roman" pitchFamily="18" charset="0"/>
                <a:ea typeface="Tahoma" panose="020B0604030504040204" pitchFamily="34" charset="0"/>
                <a:cs typeface="Times New Roman" pitchFamily="18" charset="0"/>
              </a:rPr>
              <a:t>vui. </a:t>
            </a:r>
            <a:endParaRPr lang="en-US" sz="3200" b="1" kern="0" dirty="0" smtClean="0">
              <a:ln/>
              <a:solidFill>
                <a:srgbClr val="0000FF"/>
              </a:solidFill>
              <a:latin typeface="Times New Roman" pitchFamily="18" charset="0"/>
              <a:ea typeface="Tahoma" panose="020B0604030504040204" pitchFamily="34" charset="0"/>
              <a:cs typeface="Times New Roman" pitchFamily="18" charset="0"/>
            </a:endParaRPr>
          </a:p>
        </p:txBody>
      </p:sp>
      <p:sp>
        <p:nvSpPr>
          <p:cNvPr id="8" name="TextBox 7"/>
          <p:cNvSpPr txBox="1"/>
          <p:nvPr/>
        </p:nvSpPr>
        <p:spPr>
          <a:xfrm>
            <a:off x="1413844" y="6591519"/>
            <a:ext cx="4689300" cy="584775"/>
          </a:xfrm>
          <a:prstGeom prst="rect">
            <a:avLst/>
          </a:prstGeom>
          <a:noFill/>
        </p:spPr>
        <p:txBody>
          <a:bodyPr wrap="square" rtlCol="0">
            <a:spAutoFit/>
          </a:bodyPr>
          <a:lstStyle/>
          <a:p>
            <a:pPr>
              <a:buFont typeface="Wingdings 3"/>
              <a:buChar char="&quot;"/>
            </a:pPr>
            <a:r>
              <a:rPr lang="vi-VN" sz="3200" b="1" kern="0" dirty="0" smtClean="0">
                <a:ln/>
                <a:solidFill>
                  <a:srgbClr val="FF0066"/>
                </a:solidFill>
                <a:latin typeface="Times New Roman" pitchFamily="18" charset="0"/>
                <a:cs typeface="Times New Roman" pitchFamily="18" charset="0"/>
              </a:rPr>
              <a:t>“</a:t>
            </a:r>
            <a:r>
              <a:rPr lang="vi-VN" sz="3200" b="1" kern="0" dirty="0">
                <a:ln/>
                <a:solidFill>
                  <a:srgbClr val="FF0066"/>
                </a:solidFill>
                <a:latin typeface="Times New Roman" pitchFamily="18" charset="0"/>
                <a:cs typeface="Times New Roman" pitchFamily="18" charset="0"/>
              </a:rPr>
              <a:t>Cổng</a:t>
            </a:r>
            <a:r>
              <a:rPr lang="en-US" sz="3200" b="1" kern="0" dirty="0">
                <a:ln/>
                <a:solidFill>
                  <a:srgbClr val="FF0066"/>
                </a:solidFill>
                <a:latin typeface="Times New Roman" pitchFamily="18" charset="0"/>
                <a:cs typeface="Times New Roman" pitchFamily="18" charset="0"/>
              </a:rPr>
              <a:t> </a:t>
            </a:r>
            <a:r>
              <a:rPr lang="vi-VN" sz="3200" b="1" kern="0" dirty="0">
                <a:ln/>
                <a:solidFill>
                  <a:srgbClr val="FF0066"/>
                </a:solidFill>
                <a:latin typeface="Times New Roman" pitchFamily="18" charset="0"/>
                <a:cs typeface="Times New Roman" pitchFamily="18" charset="0"/>
              </a:rPr>
              <a:t>trường mở ra</a:t>
            </a:r>
            <a:r>
              <a:rPr lang="vi-VN" sz="3200" b="1" kern="0" dirty="0" smtClean="0">
                <a:ln/>
                <a:solidFill>
                  <a:srgbClr val="FF0066"/>
                </a:solidFill>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TextBox 8"/>
          <p:cNvSpPr txBox="1"/>
          <p:nvPr/>
        </p:nvSpPr>
        <p:spPr>
          <a:xfrm>
            <a:off x="3348584" y="2719963"/>
            <a:ext cx="8208912" cy="646331"/>
          </a:xfrm>
          <a:prstGeom prst="rect">
            <a:avLst/>
          </a:prstGeom>
          <a:noFill/>
        </p:spPr>
        <p:txBody>
          <a:bodyPr wrap="square" rtlCol="0">
            <a:spAutoFit/>
          </a:bodyPr>
          <a:lstStyle/>
          <a:p>
            <a:pPr algn="ctr"/>
            <a:r>
              <a:rPr lang="en-US" sz="3600" b="1" kern="0" dirty="0" err="1" smtClean="0">
                <a:ln/>
                <a:solidFill>
                  <a:srgbClr val="FF0066"/>
                </a:solidFill>
                <a:latin typeface="Times New Roman" pitchFamily="18" charset="0"/>
                <a:cs typeface="Times New Roman" pitchFamily="18" charset="0"/>
              </a:rPr>
              <a:t>Nhan</a:t>
            </a:r>
            <a:r>
              <a:rPr lang="en-US" sz="3600" b="1" kern="0" dirty="0" smtClean="0">
                <a:ln/>
                <a:solidFill>
                  <a:srgbClr val="FF0066"/>
                </a:solidFill>
                <a:latin typeface="Times New Roman" pitchFamily="18" charset="0"/>
                <a:cs typeface="Times New Roman" pitchFamily="18" charset="0"/>
              </a:rPr>
              <a:t> </a:t>
            </a:r>
            <a:r>
              <a:rPr lang="en-US" sz="3600" b="1" kern="0" dirty="0">
                <a:ln/>
                <a:solidFill>
                  <a:srgbClr val="FF0066"/>
                </a:solidFill>
                <a:latin typeface="Times New Roman" pitchFamily="18" charset="0"/>
                <a:cs typeface="Times New Roman" pitchFamily="18" charset="0"/>
              </a:rPr>
              <a:t>đề:</a:t>
            </a:r>
            <a:r>
              <a:rPr lang="vi-VN" sz="3600" b="1" kern="0" dirty="0">
                <a:ln/>
                <a:solidFill>
                  <a:srgbClr val="0000FF"/>
                </a:solidFill>
                <a:latin typeface="Times New Roman" pitchFamily="18" charset="0"/>
                <a:ea typeface="Tahoma" panose="020B0604030504040204" pitchFamily="34" charset="0"/>
                <a:cs typeface="Times New Roman" pitchFamily="18" charset="0"/>
              </a:rPr>
              <a:t> </a:t>
            </a:r>
            <a:r>
              <a:rPr lang="vi-VN" sz="3600" b="1" kern="0" dirty="0">
                <a:ln/>
                <a:solidFill>
                  <a:srgbClr val="00B050"/>
                </a:solidFill>
                <a:latin typeface="Times New Roman" pitchFamily="18" charset="0"/>
                <a:cs typeface="Times New Roman" pitchFamily="18" charset="0"/>
              </a:rPr>
              <a:t>“Cổng trường mở ra”</a:t>
            </a:r>
            <a:endParaRPr lang="en-US" sz="3600" b="1" kern="0" dirty="0">
              <a:ln/>
              <a:solidFill>
                <a:srgbClr val="00B050"/>
              </a:solidFill>
              <a:latin typeface="Times New Roman" pitchFamily="18" charset="0"/>
              <a:cs typeface="Times New Roman" pitchFamily="18" charset="0"/>
            </a:endParaRPr>
          </a:p>
        </p:txBody>
      </p:sp>
      <p:sp>
        <p:nvSpPr>
          <p:cNvPr id="10" name="TextBox 9"/>
          <p:cNvSpPr txBox="1"/>
          <p:nvPr/>
        </p:nvSpPr>
        <p:spPr>
          <a:xfrm>
            <a:off x="1607344" y="3508276"/>
            <a:ext cx="11277600" cy="1077218"/>
          </a:xfrm>
          <a:prstGeom prst="rect">
            <a:avLst/>
          </a:prstGeom>
          <a:noFill/>
        </p:spPr>
        <p:txBody>
          <a:bodyPr wrap="square" rtlCol="0">
            <a:spAutoFit/>
          </a:bodyPr>
          <a:lstStyle/>
          <a:p>
            <a:pPr marL="457200" indent="-457200">
              <a:buFontTx/>
              <a:buChar char="-"/>
            </a:pPr>
            <a:r>
              <a:rPr lang="vi-VN" sz="3200" b="1" kern="0" dirty="0" smtClean="0">
                <a:ln/>
                <a:solidFill>
                  <a:srgbClr val="FF0066"/>
                </a:solidFill>
                <a:latin typeface="Times New Roman" pitchFamily="18" charset="0"/>
                <a:cs typeface="Times New Roman" pitchFamily="18" charset="0"/>
              </a:rPr>
              <a:t>“</a:t>
            </a:r>
            <a:r>
              <a:rPr lang="vi-VN" sz="3200" b="1" kern="0" dirty="0">
                <a:ln/>
                <a:solidFill>
                  <a:srgbClr val="FF0066"/>
                </a:solidFill>
                <a:latin typeface="Times New Roman" pitchFamily="18" charset="0"/>
                <a:cs typeface="Times New Roman" pitchFamily="18" charset="0"/>
              </a:rPr>
              <a:t>Cổng trường” </a:t>
            </a:r>
            <a:r>
              <a:rPr lang="en-US" sz="3200" b="1" kern="0" dirty="0" smtClean="0">
                <a:ln/>
                <a:solidFill>
                  <a:srgbClr val="FF0066"/>
                </a:solidFill>
                <a:latin typeface="Times New Roman" pitchFamily="18" charset="0"/>
                <a:cs typeface="Times New Roman" pitchFamily="18" charset="0"/>
              </a:rPr>
              <a:t>: </a:t>
            </a:r>
            <a:r>
              <a:rPr lang="en-US" sz="3200" b="1" kern="0" dirty="0" smtClean="0">
                <a:ln/>
                <a:solidFill>
                  <a:srgbClr val="0000FF"/>
                </a:solidFill>
                <a:latin typeface="Times New Roman" pitchFamily="18" charset="0"/>
                <a:ea typeface="Tahoma" panose="020B0604030504040204" pitchFamily="34" charset="0"/>
                <a:cs typeface="Times New Roman" pitchFamily="18" charset="0"/>
              </a:rPr>
              <a:t>T</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rường </a:t>
            </a:r>
            <a:r>
              <a:rPr lang="vi-VN" sz="3200" b="1" kern="0" dirty="0">
                <a:ln/>
                <a:solidFill>
                  <a:srgbClr val="0000FF"/>
                </a:solidFill>
                <a:latin typeface="Times New Roman" pitchFamily="18" charset="0"/>
                <a:ea typeface="Tahoma" panose="020B0604030504040204" pitchFamily="34" charset="0"/>
                <a:cs typeface="Times New Roman" pitchFamily="18" charset="0"/>
              </a:rPr>
              <a:t>học </a:t>
            </a:r>
            <a:r>
              <a:rPr lang="en-US" sz="3200" b="1" kern="0" dirty="0" smtClean="0">
                <a:ln/>
                <a:solidFill>
                  <a:srgbClr val="0000FF"/>
                </a:solidFill>
                <a:latin typeface="Times New Roman" pitchFamily="18" charset="0"/>
                <a:ea typeface="Tahoma" panose="020B0604030504040204" pitchFamily="34" charset="0"/>
                <a:cs typeface="Times New Roman" pitchFamily="18" charset="0"/>
              </a:rPr>
              <a:t> + T</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rường </a:t>
            </a:r>
            <a:r>
              <a:rPr lang="vi-VN" sz="3200" b="1" kern="0" dirty="0">
                <a:ln/>
                <a:solidFill>
                  <a:srgbClr val="0000FF"/>
                </a:solidFill>
                <a:latin typeface="Times New Roman" pitchFamily="18" charset="0"/>
                <a:ea typeface="Tahoma" panose="020B0604030504040204" pitchFamily="34" charset="0"/>
                <a:cs typeface="Times New Roman" pitchFamily="18" charset="0"/>
              </a:rPr>
              <a:t>đời </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với</a:t>
            </a:r>
            <a:r>
              <a:rPr lang="en-US" sz="3200" b="1" kern="0" dirty="0" smtClean="0">
                <a:ln/>
                <a:solidFill>
                  <a:srgbClr val="0000FF"/>
                </a:solidFill>
                <a:latin typeface="Times New Roman" pitchFamily="18" charset="0"/>
                <a:ea typeface="Tahoma" panose="020B0604030504040204" pitchFamily="34" charset="0"/>
                <a:cs typeface="Times New Roman" pitchFamily="18" charset="0"/>
              </a:rPr>
              <a:t> </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nhi</a:t>
            </a:r>
            <a:r>
              <a:rPr lang="en-US" sz="3200" b="1" kern="0" dirty="0" smtClean="0">
                <a:ln/>
                <a:solidFill>
                  <a:srgbClr val="0000FF"/>
                </a:solidFill>
                <a:latin typeface="Times New Roman" pitchFamily="18" charset="0"/>
                <a:ea typeface="Tahoma" panose="020B0604030504040204" pitchFamily="34" charset="0"/>
                <a:cs typeface="Times New Roman" pitchFamily="18" charset="0"/>
              </a:rPr>
              <a:t>ề</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u </a:t>
            </a:r>
            <a:r>
              <a:rPr lang="vi-VN" sz="3200" b="1" kern="0" dirty="0">
                <a:ln/>
                <a:solidFill>
                  <a:srgbClr val="0000FF"/>
                </a:solidFill>
                <a:latin typeface="Times New Roman" pitchFamily="18" charset="0"/>
                <a:ea typeface="Tahoma" panose="020B0604030504040204" pitchFamily="34" charset="0"/>
                <a:cs typeface="Times New Roman" pitchFamily="18" charset="0"/>
              </a:rPr>
              <a:t>điều mới </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mẻ.</a:t>
            </a:r>
            <a:endParaRPr lang="en-US" sz="3200" b="1" kern="0" dirty="0" smtClean="0">
              <a:ln/>
              <a:solidFill>
                <a:srgbClr val="0000FF"/>
              </a:solidFill>
              <a:latin typeface="Times New Roman" pitchFamily="18" charset="0"/>
              <a:ea typeface="Tahoma" panose="020B0604030504040204" pitchFamily="34" charset="0"/>
              <a:cs typeface="Times New Roman" pitchFamily="18" charset="0"/>
            </a:endParaRPr>
          </a:p>
        </p:txBody>
      </p:sp>
      <p:sp>
        <p:nvSpPr>
          <p:cNvPr id="11" name="TextBox 10"/>
          <p:cNvSpPr txBox="1"/>
          <p:nvPr/>
        </p:nvSpPr>
        <p:spPr>
          <a:xfrm>
            <a:off x="6712744" y="5576094"/>
            <a:ext cx="7924800" cy="584775"/>
          </a:xfrm>
          <a:prstGeom prst="rect">
            <a:avLst/>
          </a:prstGeom>
          <a:noFill/>
        </p:spPr>
        <p:txBody>
          <a:bodyPr wrap="square" rtlCol="0">
            <a:spAutoFit/>
          </a:bodyPr>
          <a:lstStyle/>
          <a:p>
            <a:r>
              <a:rPr lang="en-US" sz="3200" b="1" kern="0" dirty="0" smtClean="0">
                <a:ln/>
                <a:solidFill>
                  <a:srgbClr val="0000FF"/>
                </a:solidFill>
                <a:latin typeface="Times New Roman" pitchFamily="18" charset="0"/>
                <a:ea typeface="Tahoma" panose="020B0604030504040204" pitchFamily="34" charset="0"/>
                <a:cs typeface="Times New Roman" pitchFamily="18" charset="0"/>
              </a:rPr>
              <a:t>V</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ai </a:t>
            </a:r>
            <a:r>
              <a:rPr lang="vi-VN" sz="3200" b="1" kern="0" dirty="0">
                <a:ln/>
                <a:solidFill>
                  <a:srgbClr val="0000FF"/>
                </a:solidFill>
                <a:latin typeface="Times New Roman" pitchFamily="18" charset="0"/>
                <a:ea typeface="Tahoma" panose="020B0604030504040204" pitchFamily="34" charset="0"/>
                <a:cs typeface="Times New Roman" pitchFamily="18" charset="0"/>
              </a:rPr>
              <a:t>trò của học tập, của nhà </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trường</a:t>
            </a:r>
            <a:endParaRPr lang="en-US" sz="3200" dirty="0">
              <a:latin typeface="Times New Roman" pitchFamily="18" charset="0"/>
              <a:cs typeface="Times New Roman" pitchFamily="18" charset="0"/>
            </a:endParaRPr>
          </a:p>
        </p:txBody>
      </p:sp>
      <p:cxnSp>
        <p:nvCxnSpPr>
          <p:cNvPr id="13" name="Straight Arrow Connector 12"/>
          <p:cNvCxnSpPr>
            <a:stCxn id="8" idx="3"/>
            <a:endCxn id="11" idx="1"/>
          </p:cNvCxnSpPr>
          <p:nvPr/>
        </p:nvCxnSpPr>
        <p:spPr>
          <a:xfrm flipV="1">
            <a:off x="6103144" y="5868482"/>
            <a:ext cx="609600" cy="10154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88944" y="6338094"/>
            <a:ext cx="8839200" cy="1077218"/>
          </a:xfrm>
          <a:prstGeom prst="rect">
            <a:avLst/>
          </a:prstGeom>
          <a:noFill/>
        </p:spPr>
        <p:txBody>
          <a:bodyPr wrap="square" rtlCol="0">
            <a:spAutoFit/>
          </a:bodyPr>
          <a:lstStyle/>
          <a:p>
            <a:r>
              <a:rPr lang="en-US" sz="3200" b="1" kern="0" dirty="0" smtClean="0">
                <a:ln/>
                <a:solidFill>
                  <a:srgbClr val="0000FF"/>
                </a:solidFill>
                <a:latin typeface="Times New Roman" pitchFamily="18" charset="0"/>
                <a:ea typeface="Tahoma" panose="020B0604030504040204" pitchFamily="34" charset="0"/>
                <a:cs typeface="Times New Roman" pitchFamily="18" charset="0"/>
              </a:rPr>
              <a:t>B</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ước </a:t>
            </a:r>
            <a:r>
              <a:rPr lang="vi-VN" sz="3200" b="1" kern="0" dirty="0">
                <a:ln/>
                <a:solidFill>
                  <a:srgbClr val="0000FF"/>
                </a:solidFill>
                <a:latin typeface="Times New Roman" pitchFamily="18" charset="0"/>
                <a:ea typeface="Tahoma" panose="020B0604030504040204" pitchFamily="34" charset="0"/>
                <a:cs typeface="Times New Roman" pitchFamily="18" charset="0"/>
              </a:rPr>
              <a:t>ngoặt</a:t>
            </a:r>
            <a:r>
              <a:rPr lang="en-US" sz="3200" b="1" kern="0" dirty="0">
                <a:ln/>
                <a:solidFill>
                  <a:srgbClr val="0000FF"/>
                </a:solidFill>
                <a:latin typeface="Times New Roman" pitchFamily="18" charset="0"/>
                <a:ea typeface="Tahoma" panose="020B0604030504040204" pitchFamily="34" charset="0"/>
                <a:cs typeface="Times New Roman" pitchFamily="18" charset="0"/>
              </a:rPr>
              <a:t> </a:t>
            </a:r>
            <a:r>
              <a:rPr lang="vi-VN" sz="3200" b="1" kern="0" dirty="0">
                <a:ln/>
                <a:solidFill>
                  <a:srgbClr val="0000FF"/>
                </a:solidFill>
                <a:latin typeface="Times New Roman" pitchFamily="18" charset="0"/>
                <a:ea typeface="Tahoma" panose="020B0604030504040204" pitchFamily="34" charset="0"/>
                <a:cs typeface="Times New Roman" pitchFamily="18" charset="0"/>
              </a:rPr>
              <a:t>trong cuộc đời của đứa con trong hi vọng của người mẹ.</a:t>
            </a:r>
            <a:endParaRPr lang="en-US" sz="3200" dirty="0">
              <a:latin typeface="Times New Roman" pitchFamily="18" charset="0"/>
              <a:cs typeface="Times New Roman" pitchFamily="18" charset="0"/>
            </a:endParaRPr>
          </a:p>
        </p:txBody>
      </p:sp>
      <p:cxnSp>
        <p:nvCxnSpPr>
          <p:cNvPr id="15" name="Straight Arrow Connector 14"/>
          <p:cNvCxnSpPr>
            <a:stCxn id="8" idx="3"/>
            <a:endCxn id="14" idx="1"/>
          </p:cNvCxnSpPr>
          <p:nvPr/>
        </p:nvCxnSpPr>
        <p:spPr>
          <a:xfrm flipV="1">
            <a:off x="6103144" y="6876703"/>
            <a:ext cx="685800" cy="72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88944" y="7633494"/>
            <a:ext cx="8839200" cy="584775"/>
          </a:xfrm>
          <a:prstGeom prst="rect">
            <a:avLst/>
          </a:prstGeom>
          <a:noFill/>
        </p:spPr>
        <p:txBody>
          <a:bodyPr wrap="square" rtlCol="0">
            <a:spAutoFit/>
          </a:bodyPr>
          <a:lstStyle/>
          <a:p>
            <a:r>
              <a:rPr lang="en-US" sz="3200" b="1" kern="0" dirty="0" smtClean="0">
                <a:ln/>
                <a:solidFill>
                  <a:srgbClr val="0000FF"/>
                </a:solidFill>
                <a:latin typeface="Times New Roman" pitchFamily="18" charset="0"/>
                <a:ea typeface="Tahoma" panose="020B0604030504040204" pitchFamily="34" charset="0"/>
                <a:cs typeface="Times New Roman" pitchFamily="18" charset="0"/>
              </a:rPr>
              <a:t>N</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iềm </a:t>
            </a:r>
            <a:r>
              <a:rPr lang="vi-VN" sz="3200" b="1" kern="0" dirty="0">
                <a:ln/>
                <a:solidFill>
                  <a:srgbClr val="0000FF"/>
                </a:solidFill>
                <a:latin typeface="Times New Roman" pitchFamily="18" charset="0"/>
                <a:ea typeface="Tahoma" panose="020B0604030504040204" pitchFamily="34" charset="0"/>
                <a:cs typeface="Times New Roman" pitchFamily="18" charset="0"/>
              </a:rPr>
              <a:t>vui và tự hào về những </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th</a:t>
            </a:r>
            <a:r>
              <a:rPr lang="en-US" sz="3200" b="1" kern="0" dirty="0" smtClean="0">
                <a:ln/>
                <a:solidFill>
                  <a:srgbClr val="0000FF"/>
                </a:solidFill>
                <a:latin typeface="Times New Roman" pitchFamily="18" charset="0"/>
                <a:ea typeface="Tahoma" panose="020B0604030504040204" pitchFamily="34" charset="0"/>
                <a:cs typeface="Times New Roman" pitchFamily="18" charset="0"/>
              </a:rPr>
              <a:t>ế </a:t>
            </a:r>
            <a:r>
              <a:rPr lang="vi-VN" sz="3200" b="1" kern="0" dirty="0" smtClean="0">
                <a:ln/>
                <a:solidFill>
                  <a:srgbClr val="0000FF"/>
                </a:solidFill>
                <a:latin typeface="Times New Roman" pitchFamily="18" charset="0"/>
                <a:ea typeface="Tahoma" panose="020B0604030504040204" pitchFamily="34" charset="0"/>
                <a:cs typeface="Times New Roman" pitchFamily="18" charset="0"/>
              </a:rPr>
              <a:t>hệ trẻ</a:t>
            </a:r>
            <a:endParaRPr lang="en-US" sz="3200" dirty="0">
              <a:latin typeface="Times New Roman" pitchFamily="18" charset="0"/>
              <a:cs typeface="Times New Roman" pitchFamily="18" charset="0"/>
            </a:endParaRPr>
          </a:p>
        </p:txBody>
      </p:sp>
      <p:cxnSp>
        <p:nvCxnSpPr>
          <p:cNvPr id="18" name="Straight Arrow Connector 17"/>
          <p:cNvCxnSpPr>
            <a:stCxn id="8" idx="3"/>
            <a:endCxn id="17" idx="1"/>
          </p:cNvCxnSpPr>
          <p:nvPr/>
        </p:nvCxnSpPr>
        <p:spPr>
          <a:xfrm>
            <a:off x="6103144" y="6883907"/>
            <a:ext cx="685800" cy="10419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554590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2">
            <a:extLst>
              <a:ext uri="{FF2B5EF4-FFF2-40B4-BE49-F238E27FC236}">
                <a16:creationId xmlns:a16="http://schemas.microsoft.com/office/drawing/2014/main" xmlns="" id="{D49F2B36-D97A-41DE-8724-0B49C92817C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751344" y="3435350"/>
            <a:ext cx="6026944" cy="6026944"/>
          </a:xfrm>
          <a:prstGeom prst="rect">
            <a:avLst/>
          </a:prstGeom>
        </p:spPr>
      </p:pic>
      <p:sp>
        <p:nvSpPr>
          <p:cNvPr id="11" name="Cloud Callout 10"/>
          <p:cNvSpPr/>
          <p:nvPr/>
        </p:nvSpPr>
        <p:spPr>
          <a:xfrm rot="21371200" flipH="1">
            <a:off x="1117028" y="2298112"/>
            <a:ext cx="9107011" cy="4809269"/>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4000" b="1" dirty="0" err="1" smtClean="0">
                <a:latin typeface="Times New Roman" pitchFamily="18" charset="0"/>
                <a:cs typeface="Times New Roman" pitchFamily="18" charset="0"/>
              </a:rPr>
              <a:t>Ngày</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khai</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trường</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đầu</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tiên</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của</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em</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diễn</a:t>
            </a:r>
            <a:r>
              <a:rPr lang="fr-FR" sz="4000" b="1" dirty="0" smtClean="0">
                <a:latin typeface="Times New Roman" pitchFamily="18" charset="0"/>
                <a:cs typeface="Times New Roman" pitchFamily="18" charset="0"/>
              </a:rPr>
              <a:t> ra </a:t>
            </a:r>
            <a:r>
              <a:rPr lang="fr-FR" sz="4000" b="1" dirty="0" err="1" smtClean="0">
                <a:latin typeface="Times New Roman" pitchFamily="18" charset="0"/>
                <a:cs typeface="Times New Roman" pitchFamily="18" charset="0"/>
              </a:rPr>
              <a:t>như</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thế</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nào</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Lúc</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đó</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em</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có</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cảm</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xúc</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gì</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Trước</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đó</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em</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chuẩn</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bị</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những</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gì</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cho</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ngày</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khai</a:t>
            </a:r>
            <a:r>
              <a:rPr lang="fr-FR" sz="4000" b="1" dirty="0" smtClean="0">
                <a:latin typeface="Times New Roman" pitchFamily="18" charset="0"/>
                <a:cs typeface="Times New Roman" pitchFamily="18" charset="0"/>
              </a:rPr>
              <a:t> </a:t>
            </a:r>
            <a:r>
              <a:rPr lang="fr-FR" sz="4000" b="1" dirty="0" err="1" smtClean="0">
                <a:latin typeface="Times New Roman" pitchFamily="18" charset="0"/>
                <a:cs typeface="Times New Roman" pitchFamily="18" charset="0"/>
              </a:rPr>
              <a:t>trường</a:t>
            </a:r>
            <a:r>
              <a:rPr lang="fr-FR" sz="4000" b="1"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5e58PICSdfwYT151aFe58PIC_PIC2018.png"/>
          <p:cNvPicPr>
            <a:picLocks noChangeAspect="1"/>
          </p:cNvPicPr>
          <p:nvPr/>
        </p:nvPicPr>
        <p:blipFill>
          <a:blip r:embed="rId2" cstate="print"/>
          <a:stretch>
            <a:fillRect/>
          </a:stretch>
        </p:blipFill>
        <p:spPr>
          <a:xfrm>
            <a:off x="12427744" y="4888023"/>
            <a:ext cx="4587765" cy="4587765"/>
          </a:xfrm>
          <a:prstGeom prst="rect">
            <a:avLst/>
          </a:prstGeom>
        </p:spPr>
      </p:pic>
      <p:sp>
        <p:nvSpPr>
          <p:cNvPr id="6" name="Rectangle 5"/>
          <p:cNvSpPr/>
          <p:nvPr/>
        </p:nvSpPr>
        <p:spPr>
          <a:xfrm>
            <a:off x="311944" y="927894"/>
            <a:ext cx="14630400" cy="769441"/>
          </a:xfrm>
          <a:prstGeom prst="rect">
            <a:avLst/>
          </a:prstGeom>
        </p:spPr>
        <p:txBody>
          <a:bodyPr wrap="square">
            <a:spAutoFit/>
          </a:bodyPr>
          <a:lstStyle/>
          <a:p>
            <a:pPr marL="514350" indent="-514350" defTabSz="914251" fontAlgn="auto">
              <a:spcBef>
                <a:spcPts val="0"/>
              </a:spcBef>
              <a:spcAft>
                <a:spcPts val="0"/>
              </a:spcAft>
              <a:buAutoNum type="arabicPeriod"/>
              <a:defRPr/>
            </a:pPr>
            <a:r>
              <a:rPr lang="en-US" sz="4400" b="1" i="1" kern="0" dirty="0" err="1" smtClean="0">
                <a:ln/>
                <a:solidFill>
                  <a:srgbClr val="FC043F"/>
                </a:solidFill>
                <a:latin typeface="Times New Roman" pitchFamily="18" charset="0"/>
                <a:cs typeface="Times New Roman" pitchFamily="18" charset="0"/>
              </a:rPr>
              <a:t>Tâm</a:t>
            </a:r>
            <a:r>
              <a:rPr lang="en-US" sz="4400" b="1" i="1" kern="0" dirty="0" smtClean="0">
                <a:ln/>
                <a:solidFill>
                  <a:srgbClr val="FC043F"/>
                </a:solidFill>
                <a:latin typeface="Times New Roman" pitchFamily="18" charset="0"/>
                <a:cs typeface="Times New Roman" pitchFamily="18" charset="0"/>
              </a:rPr>
              <a:t> </a:t>
            </a:r>
            <a:r>
              <a:rPr lang="en-US" sz="4400" b="1" i="1" kern="0" dirty="0" err="1" smtClean="0">
                <a:ln/>
                <a:solidFill>
                  <a:srgbClr val="FC043F"/>
                </a:solidFill>
                <a:latin typeface="Times New Roman" pitchFamily="18" charset="0"/>
                <a:cs typeface="Times New Roman" pitchFamily="18" charset="0"/>
              </a:rPr>
              <a:t>trạng</a:t>
            </a:r>
            <a:r>
              <a:rPr lang="en-US" sz="4400" b="1" i="1" kern="0" dirty="0" smtClean="0">
                <a:ln/>
                <a:solidFill>
                  <a:srgbClr val="FC043F"/>
                </a:solidFill>
                <a:latin typeface="Times New Roman" pitchFamily="18" charset="0"/>
                <a:cs typeface="Times New Roman" pitchFamily="18" charset="0"/>
              </a:rPr>
              <a:t> </a:t>
            </a:r>
            <a:r>
              <a:rPr lang="en-US" sz="4400" b="1" i="1" kern="0" dirty="0" err="1" smtClean="0">
                <a:ln/>
                <a:solidFill>
                  <a:srgbClr val="FC043F"/>
                </a:solidFill>
                <a:latin typeface="Times New Roman" pitchFamily="18" charset="0"/>
                <a:cs typeface="Times New Roman" pitchFamily="18" charset="0"/>
              </a:rPr>
              <a:t>của</a:t>
            </a:r>
            <a:r>
              <a:rPr lang="en-US" sz="4400" b="1" i="1" kern="0" dirty="0" smtClean="0">
                <a:ln/>
                <a:solidFill>
                  <a:srgbClr val="FC043F"/>
                </a:solidFill>
                <a:latin typeface="Times New Roman" pitchFamily="18" charset="0"/>
                <a:cs typeface="Times New Roman" pitchFamily="18" charset="0"/>
              </a:rPr>
              <a:t> </a:t>
            </a:r>
            <a:r>
              <a:rPr lang="en-US" sz="4400" b="1" i="1" kern="0" dirty="0" err="1" smtClean="0">
                <a:ln/>
                <a:solidFill>
                  <a:srgbClr val="FC043F"/>
                </a:solidFill>
                <a:latin typeface="Times New Roman" pitchFamily="18" charset="0"/>
                <a:cs typeface="Times New Roman" pitchFamily="18" charset="0"/>
              </a:rPr>
              <a:t>mẹ</a:t>
            </a:r>
            <a:r>
              <a:rPr lang="en-US" sz="4400" b="1" i="1" kern="0" dirty="0" smtClean="0">
                <a:ln/>
                <a:solidFill>
                  <a:srgbClr val="FC043F"/>
                </a:solidFill>
                <a:latin typeface="Times New Roman" pitchFamily="18" charset="0"/>
                <a:cs typeface="Times New Roman" pitchFamily="18" charset="0"/>
              </a:rPr>
              <a:t> </a:t>
            </a:r>
            <a:r>
              <a:rPr lang="en-US" sz="4400" b="1" i="1" kern="0" dirty="0" err="1" smtClean="0">
                <a:ln/>
                <a:solidFill>
                  <a:srgbClr val="FC043F"/>
                </a:solidFill>
                <a:latin typeface="Times New Roman" pitchFamily="18" charset="0"/>
                <a:cs typeface="Times New Roman" pitchFamily="18" charset="0"/>
              </a:rPr>
              <a:t>và</a:t>
            </a:r>
            <a:r>
              <a:rPr lang="en-US" sz="4400" b="1" i="1" kern="0" dirty="0" smtClean="0">
                <a:ln/>
                <a:solidFill>
                  <a:srgbClr val="FC043F"/>
                </a:solidFill>
                <a:latin typeface="Times New Roman" pitchFamily="18" charset="0"/>
                <a:cs typeface="Times New Roman" pitchFamily="18" charset="0"/>
              </a:rPr>
              <a:t> con </a:t>
            </a:r>
            <a:r>
              <a:rPr lang="en-US" sz="4400" b="1" i="1" kern="0" dirty="0" err="1" smtClean="0">
                <a:ln/>
                <a:solidFill>
                  <a:srgbClr val="FC043F"/>
                </a:solidFill>
                <a:latin typeface="Times New Roman" pitchFamily="18" charset="0"/>
                <a:cs typeface="Times New Roman" pitchFamily="18" charset="0"/>
              </a:rPr>
              <a:t>trong</a:t>
            </a:r>
            <a:r>
              <a:rPr lang="en-US" sz="4400" b="1" i="1" kern="0" dirty="0" smtClean="0">
                <a:ln/>
                <a:solidFill>
                  <a:srgbClr val="FC043F"/>
                </a:solidFill>
                <a:latin typeface="Times New Roman" pitchFamily="18" charset="0"/>
                <a:cs typeface="Times New Roman" pitchFamily="18" charset="0"/>
              </a:rPr>
              <a:t> </a:t>
            </a:r>
            <a:r>
              <a:rPr lang="en-US" sz="4400" b="1" i="1" kern="0" dirty="0" err="1" smtClean="0">
                <a:ln/>
                <a:solidFill>
                  <a:srgbClr val="FC043F"/>
                </a:solidFill>
                <a:latin typeface="Times New Roman" pitchFamily="18" charset="0"/>
                <a:cs typeface="Times New Roman" pitchFamily="18" charset="0"/>
              </a:rPr>
              <a:t>đêm</a:t>
            </a:r>
            <a:r>
              <a:rPr lang="en-US" sz="4400" b="1" i="1" kern="0" dirty="0" smtClean="0">
                <a:ln/>
                <a:solidFill>
                  <a:srgbClr val="FC043F"/>
                </a:solidFill>
                <a:latin typeface="Times New Roman" pitchFamily="18" charset="0"/>
                <a:cs typeface="Times New Roman" pitchFamily="18" charset="0"/>
              </a:rPr>
              <a:t> </a:t>
            </a:r>
            <a:r>
              <a:rPr lang="en-US" sz="4400" b="1" i="1" kern="0" dirty="0" err="1" smtClean="0">
                <a:ln/>
                <a:solidFill>
                  <a:srgbClr val="FC043F"/>
                </a:solidFill>
                <a:latin typeface="Times New Roman" pitchFamily="18" charset="0"/>
                <a:cs typeface="Times New Roman" pitchFamily="18" charset="0"/>
              </a:rPr>
              <a:t>trước</a:t>
            </a:r>
            <a:r>
              <a:rPr lang="en-US" sz="4400" b="1" i="1" kern="0" dirty="0" smtClean="0">
                <a:ln/>
                <a:solidFill>
                  <a:srgbClr val="FC043F"/>
                </a:solidFill>
                <a:latin typeface="Times New Roman" pitchFamily="18" charset="0"/>
                <a:cs typeface="Times New Roman" pitchFamily="18" charset="0"/>
              </a:rPr>
              <a:t> </a:t>
            </a:r>
            <a:r>
              <a:rPr lang="en-US" sz="4400" b="1" i="1" kern="0" dirty="0" err="1" smtClean="0">
                <a:ln/>
                <a:solidFill>
                  <a:srgbClr val="FC043F"/>
                </a:solidFill>
                <a:latin typeface="Times New Roman" pitchFamily="18" charset="0"/>
                <a:cs typeface="Times New Roman" pitchFamily="18" charset="0"/>
              </a:rPr>
              <a:t>ngày</a:t>
            </a:r>
            <a:r>
              <a:rPr lang="en-US" sz="4400" b="1" i="1" kern="0" dirty="0" smtClean="0">
                <a:ln/>
                <a:solidFill>
                  <a:srgbClr val="FC043F"/>
                </a:solidFill>
                <a:latin typeface="Times New Roman" pitchFamily="18" charset="0"/>
                <a:cs typeface="Times New Roman" pitchFamily="18" charset="0"/>
              </a:rPr>
              <a:t> </a:t>
            </a:r>
            <a:r>
              <a:rPr lang="en-US" sz="4400" b="1" i="1" kern="0" dirty="0" err="1" smtClean="0">
                <a:ln/>
                <a:solidFill>
                  <a:srgbClr val="FC043F"/>
                </a:solidFill>
                <a:latin typeface="Times New Roman" pitchFamily="18" charset="0"/>
                <a:cs typeface="Times New Roman" pitchFamily="18" charset="0"/>
              </a:rPr>
              <a:t>khai</a:t>
            </a:r>
            <a:r>
              <a:rPr lang="en-US" sz="4400" b="1" i="1" kern="0" dirty="0" smtClean="0">
                <a:ln/>
                <a:solidFill>
                  <a:srgbClr val="FC043F"/>
                </a:solidFill>
                <a:latin typeface="Times New Roman" pitchFamily="18" charset="0"/>
                <a:cs typeface="Times New Roman" pitchFamily="18" charset="0"/>
              </a:rPr>
              <a:t> </a:t>
            </a:r>
            <a:r>
              <a:rPr lang="en-US" sz="4400" b="1" i="1" kern="0" dirty="0" err="1" smtClean="0">
                <a:ln/>
                <a:solidFill>
                  <a:srgbClr val="FC043F"/>
                </a:solidFill>
                <a:latin typeface="Times New Roman" pitchFamily="18" charset="0"/>
                <a:cs typeface="Times New Roman" pitchFamily="18" charset="0"/>
              </a:rPr>
              <a:t>trường</a:t>
            </a:r>
            <a:endParaRPr lang="en-US" sz="4400" b="1" i="1" kern="0" dirty="0">
              <a:ln/>
              <a:solidFill>
                <a:srgbClr val="FC043F"/>
              </a:solidFill>
              <a:latin typeface="Times New Roman" pitchFamily="18" charset="0"/>
              <a:cs typeface="Times New Roman" pitchFamily="18" charset="0"/>
            </a:endParaRPr>
          </a:p>
        </p:txBody>
      </p:sp>
      <p:sp>
        <p:nvSpPr>
          <p:cNvPr id="7" name="Rectangle 6"/>
          <p:cNvSpPr/>
          <p:nvPr/>
        </p:nvSpPr>
        <p:spPr>
          <a:xfrm>
            <a:off x="464344" y="2909094"/>
            <a:ext cx="12344400" cy="1446550"/>
          </a:xfrm>
          <a:prstGeom prst="rect">
            <a:avLst/>
          </a:prstGeom>
        </p:spPr>
        <p:txBody>
          <a:bodyPr wrap="square">
            <a:spAutoFit/>
          </a:bodyPr>
          <a:lstStyle/>
          <a:p>
            <a:pPr algn="ctr"/>
            <a:r>
              <a:rPr lang="en-US" sz="4400" b="1" i="1" dirty="0" err="1" smtClean="0">
                <a:latin typeface="Times New Roman" pitchFamily="18" charset="0"/>
                <a:cs typeface="Times New Roman" pitchFamily="18" charset="0"/>
              </a:rPr>
              <a:t>Tâm</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trạng</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của</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mẹ</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và</a:t>
            </a:r>
            <a:r>
              <a:rPr lang="en-US" sz="4400" b="1" i="1" dirty="0" smtClean="0">
                <a:latin typeface="Times New Roman" pitchFamily="18" charset="0"/>
                <a:cs typeface="Times New Roman" pitchFamily="18" charset="0"/>
              </a:rPr>
              <a:t> con </a:t>
            </a:r>
            <a:r>
              <a:rPr lang="en-US" sz="4400" b="1" i="1" dirty="0" err="1" smtClean="0">
                <a:latin typeface="Times New Roman" pitchFamily="18" charset="0"/>
                <a:cs typeface="Times New Roman" pitchFamily="18" charset="0"/>
              </a:rPr>
              <a:t>trong</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đêm</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trước</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ngày</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khai</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trường</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khác</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nhau</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như</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thế</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nào</a:t>
            </a:r>
            <a:r>
              <a:rPr lang="en-US" sz="4400" b="1" i="1" dirty="0" smtClean="0">
                <a:latin typeface="Times New Roman" pitchFamily="18" charset="0"/>
                <a:cs typeface="Times New Roman" pitchFamily="18" charset="0"/>
              </a:rPr>
              <a:t>?</a:t>
            </a:r>
            <a:endParaRPr lang="en-US" sz="4400" b="1" i="1"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167592450"/>
              </p:ext>
            </p:extLst>
          </p:nvPr>
        </p:nvGraphicFramePr>
        <p:xfrm>
          <a:off x="504480" y="4814094"/>
          <a:ext cx="12304264" cy="4244712"/>
        </p:xfrm>
        <a:graphic>
          <a:graphicData uri="http://schemas.openxmlformats.org/drawingml/2006/table">
            <a:tbl>
              <a:tblPr firstRow="1" bandRow="1">
                <a:tableStyleId>{5DA37D80-6434-44D0-A028-1B22A696006F}</a:tableStyleId>
              </a:tblPr>
              <a:tblGrid>
                <a:gridCol w="1687753"/>
                <a:gridCol w="5053911"/>
                <a:gridCol w="5562600"/>
              </a:tblGrid>
              <a:tr h="648072">
                <a:tc>
                  <a:txBody>
                    <a:bodyPr/>
                    <a:lstStyle/>
                    <a:p>
                      <a:pPr algn="ctr"/>
                      <a:endParaRPr lang="en-US" sz="3200" b="1" dirty="0">
                        <a:solidFill>
                          <a:srgbClr val="FF0066"/>
                        </a:solidFill>
                        <a:latin typeface="UVN Chim Bien Nang" panose="0209080305050A020404" pitchFamily="18" charset="0"/>
                        <a:cs typeface="Times New Roman" panose="02020603050405020304" pitchFamily="18" charset="0"/>
                      </a:endParaRPr>
                    </a:p>
                  </a:txBody>
                  <a:tcPr/>
                </a:tc>
                <a:tc>
                  <a:txBody>
                    <a:bodyPr/>
                    <a:lstStyle/>
                    <a:p>
                      <a:pPr algn="ctr"/>
                      <a:r>
                        <a:rPr lang="en-US" sz="3200" dirty="0" smtClean="0"/>
                        <a:t>Mẹ</a:t>
                      </a:r>
                      <a:endParaRPr lang="en-US" sz="3200" b="1" dirty="0">
                        <a:solidFill>
                          <a:srgbClr val="FF0066"/>
                        </a:solidFill>
                        <a:latin typeface="UVN Chim Bien Nang" panose="0209080305050A020404" pitchFamily="18" charset="0"/>
                        <a:cs typeface="Times New Roman" panose="02020603050405020304" pitchFamily="18" charset="0"/>
                      </a:endParaRPr>
                    </a:p>
                  </a:txBody>
                  <a:tcPr/>
                </a:tc>
                <a:tc>
                  <a:txBody>
                    <a:bodyPr/>
                    <a:lstStyle/>
                    <a:p>
                      <a:pPr algn="ctr"/>
                      <a:r>
                        <a:rPr lang="en-US" sz="3200" dirty="0" smtClean="0"/>
                        <a:t>Con</a:t>
                      </a:r>
                      <a:endParaRPr lang="en-US" sz="3200" b="1" dirty="0">
                        <a:solidFill>
                          <a:srgbClr val="FF0066"/>
                        </a:solidFill>
                        <a:latin typeface="UVN Chim Bien Nang" panose="0209080305050A020404" pitchFamily="18" charset="0"/>
                        <a:cs typeface="Times New Roman" panose="02020603050405020304" pitchFamily="18" charset="0"/>
                      </a:endParaRPr>
                    </a:p>
                  </a:txBody>
                  <a:tcPr/>
                </a:tc>
              </a:tr>
              <a:tr h="370840">
                <a:tc>
                  <a:txBody>
                    <a:bodyPr/>
                    <a:lstStyle/>
                    <a:p>
                      <a:pPr marL="285750" indent="-285750" algn="ctr">
                        <a:buFontTx/>
                        <a:buNone/>
                      </a:pPr>
                      <a:endParaRPr lang="en-US" sz="2800" u="none" kern="0" baseline="0" dirty="0" smtClean="0">
                        <a:ln/>
                      </a:endParaRPr>
                    </a:p>
                    <a:p>
                      <a:pPr marL="0" indent="0" algn="ctr">
                        <a:buFontTx/>
                        <a:buNone/>
                      </a:pPr>
                      <a:r>
                        <a:rPr lang="en-US" sz="2800" u="none" kern="0" baseline="0" dirty="0" err="1" smtClean="0">
                          <a:ln/>
                        </a:rPr>
                        <a:t>Hành</a:t>
                      </a:r>
                      <a:r>
                        <a:rPr lang="en-US" sz="2800" u="none" kern="0" baseline="0" dirty="0" smtClean="0">
                          <a:ln/>
                        </a:rPr>
                        <a:t> </a:t>
                      </a:r>
                      <a:r>
                        <a:rPr lang="en-US" sz="2800" u="none" kern="0" baseline="0" dirty="0" err="1" smtClean="0">
                          <a:ln/>
                        </a:rPr>
                        <a:t>động</a:t>
                      </a:r>
                      <a:endParaRPr lang="en-US" sz="2800" u="none" kern="0" baseline="0" dirty="0" smtClean="0">
                        <a:ln/>
                      </a:endParaRPr>
                    </a:p>
                    <a:p>
                      <a:pPr marL="0" indent="0" algn="ctr">
                        <a:buFontTx/>
                        <a:buNone/>
                      </a:pPr>
                      <a:endParaRPr lang="en-US" sz="2800" b="1" i="0" u="none" kern="0" baseline="0" dirty="0" smtClean="0">
                        <a:ln/>
                        <a:solidFill>
                          <a:srgbClr val="FF0066"/>
                        </a:solidFill>
                        <a:latin typeface="UVN Chim Bien Nang" panose="0209080305050A020404" pitchFamily="18" charset="0"/>
                        <a:ea typeface="Tahoma" panose="020B0604030504040204" pitchFamily="34"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tr>
              <a:tr h="370840">
                <a:tc>
                  <a:txBody>
                    <a:bodyPr/>
                    <a:lstStyle/>
                    <a:p>
                      <a:pPr marL="0" indent="0" algn="ctr">
                        <a:buFontTx/>
                        <a:buNone/>
                      </a:pPr>
                      <a:endParaRPr lang="en-US" sz="2800" u="none" kern="0" baseline="0" dirty="0" smtClean="0">
                        <a:ln/>
                      </a:endParaRPr>
                    </a:p>
                    <a:p>
                      <a:pPr marL="0" indent="0" algn="ctr">
                        <a:buFontTx/>
                        <a:buNone/>
                      </a:pPr>
                      <a:r>
                        <a:rPr lang="en-US" sz="2800" u="none" kern="0" baseline="0" dirty="0" err="1" smtClean="0">
                          <a:ln/>
                        </a:rPr>
                        <a:t>Tâm</a:t>
                      </a:r>
                      <a:r>
                        <a:rPr lang="en-US" sz="2800" u="none" kern="0" baseline="0" dirty="0" smtClean="0">
                          <a:ln/>
                        </a:rPr>
                        <a:t> </a:t>
                      </a:r>
                      <a:r>
                        <a:rPr lang="en-US" sz="2800" u="none" kern="0" baseline="0" dirty="0" err="1" smtClean="0">
                          <a:ln/>
                        </a:rPr>
                        <a:t>trạng</a:t>
                      </a:r>
                      <a:endParaRPr lang="en-US" sz="2800" u="none" kern="0" baseline="0" dirty="0" smtClean="0">
                        <a:ln/>
                      </a:endParaRPr>
                    </a:p>
                    <a:p>
                      <a:pPr marL="0" indent="0" algn="ctr">
                        <a:buFontTx/>
                        <a:buNone/>
                      </a:pPr>
                      <a:endParaRPr lang="en-US" sz="2800" b="1" i="0" u="none" kern="0" baseline="0" dirty="0" smtClean="0">
                        <a:ln/>
                        <a:solidFill>
                          <a:srgbClr val="FF0066"/>
                        </a:solidFill>
                        <a:latin typeface="UVN Chim Bien Nang" panose="0209080305050A020404" pitchFamily="18" charset="0"/>
                        <a:ea typeface="Tahoma" panose="020B0604030504040204" pitchFamily="34" charset="0"/>
                        <a:cs typeface="Times New Roman" panose="02020603050405020304" pitchFamily="18" charset="0"/>
                      </a:endParaRPr>
                    </a:p>
                  </a:txBody>
                  <a:tcPr/>
                </a:tc>
                <a:tc>
                  <a:txBody>
                    <a:bodyPr/>
                    <a:lstStyle/>
                    <a:p>
                      <a:endParaRPr lang="en-US"/>
                    </a:p>
                  </a:txBody>
                  <a:tcPr/>
                </a:tc>
                <a:tc>
                  <a:txBody>
                    <a:bodyPr/>
                    <a:lstStyle/>
                    <a:p>
                      <a:endParaRPr lang="en-US" dirty="0"/>
                    </a:p>
                  </a:txBody>
                  <a:tcPr/>
                </a:tc>
              </a:tr>
            </a:tbl>
          </a:graphicData>
        </a:graphic>
      </p:graphicFrame>
      <p:sp>
        <p:nvSpPr>
          <p:cNvPr id="9" name="TextBox 8"/>
          <p:cNvSpPr txBox="1"/>
          <p:nvPr/>
        </p:nvSpPr>
        <p:spPr>
          <a:xfrm>
            <a:off x="4426744" y="2147094"/>
            <a:ext cx="3992118" cy="707886"/>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4000" b="1" dirty="0" smtClean="0">
                <a:latin typeface="Times New Roman" pitchFamily="18" charset="0"/>
                <a:cs typeface="Times New Roman" pitchFamily="18" charset="0"/>
              </a:rPr>
              <a:t>PHIẾU BÀI TẬP</a:t>
            </a:r>
            <a:endParaRPr lang="en-US" sz="4000" b="1" dirty="0">
              <a:latin typeface="Times New Roman" pitchFamily="18" charset="0"/>
              <a:cs typeface="Times New Roman" pitchFamily="18"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par>
                                <p:cTn id="18" presetID="18" presetClass="entr" presetSubtype="1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0f5a54188eeb722647ba738ed493ccbcd3d568f"/>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TotalTime>
  <Words>1988</Words>
  <Application>Microsoft Office PowerPoint</Application>
  <PresentationFormat>Custom</PresentationFormat>
  <Paragraphs>165</Paragraphs>
  <Slides>33</Slides>
  <Notes>4</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默认设计模板</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MC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cp:lastModifiedBy>
  <cp:revision>234</cp:revision>
  <dcterms:created xsi:type="dcterms:W3CDTF">2015-09-14T06:10:05Z</dcterms:created>
  <dcterms:modified xsi:type="dcterms:W3CDTF">2021-09-02T02:41:51Z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