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5"/>
  </p:notesMasterIdLst>
  <p:sldIdLst>
    <p:sldId id="318" r:id="rId2"/>
    <p:sldId id="354" r:id="rId3"/>
    <p:sldId id="327" r:id="rId4"/>
    <p:sldId id="346" r:id="rId5"/>
    <p:sldId id="347" r:id="rId6"/>
    <p:sldId id="355" r:id="rId7"/>
    <p:sldId id="356" r:id="rId8"/>
    <p:sldId id="357" r:id="rId9"/>
    <p:sldId id="358" r:id="rId10"/>
    <p:sldId id="359" r:id="rId11"/>
    <p:sldId id="360" r:id="rId12"/>
    <p:sldId id="348" r:id="rId13"/>
    <p:sldId id="325" r:id="rId14"/>
  </p:sldIdLst>
  <p:sldSz cx="9144000" cy="5143500" type="screen16x9"/>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41349"/>
    <a:srgbClr val="FFFBF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3" autoAdjust="0"/>
    <p:restoredTop sz="94700" autoAdjust="0"/>
  </p:normalViewPr>
  <p:slideViewPr>
    <p:cSldViewPr snapToGrid="0">
      <p:cViewPr>
        <p:scale>
          <a:sx n="90" d="100"/>
          <a:sy n="90" d="100"/>
        </p:scale>
        <p:origin x="804" y="30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8" d="100"/>
          <a:sy n="88" d="100"/>
        </p:scale>
        <p:origin x="3822"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565E3-F375-40ED-B1B5-6AD16705FE42}" type="datetimeFigureOut">
              <a:rPr lang="zh-CN" altLang="en-US" smtClean="0"/>
              <a:pPr/>
              <a:t>2022/2/24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8FB77-EF15-449C-9908-6055D3588229}" type="slidenum">
              <a:rPr lang="zh-CN" altLang="en-US" smtClean="0"/>
              <a:pPr/>
              <a:t>‹#›</a:t>
            </a:fld>
            <a:endParaRPr lang="zh-CN" altLang="en-US"/>
          </a:p>
        </p:txBody>
      </p:sp>
    </p:spTree>
    <p:extLst>
      <p:ext uri="{BB962C8B-B14F-4D97-AF65-F5344CB8AC3E}">
        <p14:creationId xmlns:p14="http://schemas.microsoft.com/office/powerpoint/2010/main" xmlns="" val="406604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p:sp>
      <p:sp>
        <p:nvSpPr>
          <p:cNvPr id="10243" name="备注占位符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zh-CN" altLang="en-US" dirty="0" smtClean="0"/>
          </a:p>
        </p:txBody>
      </p:sp>
      <p:sp>
        <p:nvSpPr>
          <p:cNvPr id="10244"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fld id="{7DC7DED6-55B0-465F-AC2A-9215654A61AD}" type="slidenum">
              <a:rPr lang="zh-CN" altLang="en-US" smtClean="0">
                <a:latin typeface="Malgun Gothic" panose="020B0503020000020004" pitchFamily="34" charset="-127"/>
                <a:ea typeface="Malgun Gothic" panose="020B0503020000020004" pitchFamily="34" charset="-127"/>
              </a:rPr>
              <a:pPr/>
              <a:t>1</a:t>
            </a:fld>
            <a:endParaRPr lang="zh-CN" altLang="en-US" smtClean="0">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xmlns="" val="249503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xmlns="" val="256317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p:sp>
      <p:sp>
        <p:nvSpPr>
          <p:cNvPr id="10243" name="备注占位符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zh-CN" altLang="en-US" dirty="0" smtClean="0"/>
          </a:p>
        </p:txBody>
      </p:sp>
      <p:sp>
        <p:nvSpPr>
          <p:cNvPr id="10244" name="灯片编号占位符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fld id="{7DC7DED6-55B0-465F-AC2A-9215654A61AD}" type="slidenum">
              <a:rPr lang="zh-CN" altLang="en-US" smtClean="0">
                <a:latin typeface="Malgun Gothic" panose="020B0503020000020004" pitchFamily="34" charset="-127"/>
                <a:ea typeface="Malgun Gothic" panose="020B0503020000020004" pitchFamily="34" charset="-127"/>
              </a:rPr>
              <a:pPr/>
              <a:t>13</a:t>
            </a:fld>
            <a:endParaRPr lang="zh-CN" altLang="en-US" smtClean="0">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xmlns="" val="1221541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pPr/>
              <a:t>2022/2/24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xmlns="" val="33456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pPr/>
              <a:t>2022/2/24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xmlns="" val="179256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pPr/>
              <a:t>2022/2/24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xmlns="" val="369625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pPr/>
              <a:t>2022/2/24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xmlns="" val="322846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CE2F20FC-145E-4034-86AC-8B4FEA629A51}" type="datetimeFigureOut">
              <a:rPr lang="zh-CN" altLang="en-US" smtClean="0"/>
              <a:pPr/>
              <a:t>2022/2/24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xmlns="" val="2296464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E2F20FC-145E-4034-86AC-8B4FEA629A51}" type="datetimeFigureOut">
              <a:rPr lang="zh-CN" altLang="en-US" smtClean="0"/>
              <a:pPr/>
              <a:t>2022/2/24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xmlns="" val="173462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E2F20FC-145E-4034-86AC-8B4FEA629A51}" type="datetimeFigureOut">
              <a:rPr lang="zh-CN" altLang="en-US" smtClean="0"/>
              <a:pPr/>
              <a:t>2022/2/24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xmlns="" val="166244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E2F20FC-145E-4034-86AC-8B4FEA629A51}" type="datetimeFigureOut">
              <a:rPr lang="zh-CN" altLang="en-US" smtClean="0"/>
              <a:pPr/>
              <a:t>2022/2/24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xmlns="" val="233674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F20FC-145E-4034-86AC-8B4FEA629A51}" type="datetimeFigureOut">
              <a:rPr lang="zh-CN" altLang="en-US" smtClean="0"/>
              <a:pPr/>
              <a:t>2022/2/24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xmlns="" val="15514827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E2F20FC-145E-4034-86AC-8B4FEA629A51}" type="datetimeFigureOut">
              <a:rPr lang="zh-CN" altLang="en-US" smtClean="0"/>
              <a:pPr/>
              <a:t>2022/2/24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xmlns="" val="25037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E2F20FC-145E-4034-86AC-8B4FEA629A51}" type="datetimeFigureOut">
              <a:rPr lang="zh-CN" altLang="en-US" smtClean="0"/>
              <a:pPr/>
              <a:t>2022/2/24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xmlns="" val="312086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E2F20FC-145E-4034-86AC-8B4FEA629A51}" type="datetimeFigureOut">
              <a:rPr lang="zh-CN" altLang="en-US" smtClean="0"/>
              <a:pPr/>
              <a:t>2022/2/24</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xmlns="" val="2717103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3.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slide" Target="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audio" Target="../media/audio3.wav"/><Relationship Id="rId9" Type="http://schemas.openxmlformats.org/officeDocument/2006/relationships/slide" Target="slide1.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audio" Target="../media/audio3.wav"/><Relationship Id="rId9" Type="http://schemas.openxmlformats.org/officeDocument/2006/relationships/slide" Target="slide1.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audio" Target="../media/audio3.wav"/><Relationship Id="rId9"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078" y="0"/>
            <a:ext cx="9156078" cy="1232822"/>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012882" y="2400072"/>
            <a:ext cx="1603772"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图片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89035" y="2701301"/>
            <a:ext cx="1259133" cy="2104013"/>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xmlns="" val="0"/>
              </a:ext>
            </a:extLst>
          </a:blip>
          <a:srcRect t="-2" b="552"/>
          <a:stretch>
            <a:fillRect/>
          </a:stretch>
        </p:blipFill>
        <p:spPr bwMode="auto">
          <a:xfrm>
            <a:off x="2381" y="2829465"/>
            <a:ext cx="9178529" cy="232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图片 5"/>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7309634" y="3628869"/>
            <a:ext cx="531019"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2"/>
          <p:cNvSpPr txBox="1">
            <a:spLocks noChangeArrowheads="1"/>
          </p:cNvSpPr>
          <p:nvPr/>
        </p:nvSpPr>
        <p:spPr bwMode="auto">
          <a:xfrm>
            <a:off x="212651" y="1382233"/>
            <a:ext cx="878249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pPr algn="ctr"/>
            <a:r>
              <a:rPr lang="en-US" altLang="zh-CN" sz="4800" b="1" dirty="0" err="1" smtClean="0">
                <a:solidFill>
                  <a:schemeClr val="accent1">
                    <a:lumMod val="75000"/>
                  </a:schemeClr>
                </a:solidFill>
                <a:latin typeface="Times New Roman" pitchFamily="18" charset="0"/>
                <a:ea typeface="华康海报体W12" panose="040B0C09000000000000" pitchFamily="81" charset="-122"/>
                <a:cs typeface="Times New Roman" pitchFamily="18" charset="0"/>
              </a:rPr>
              <a:t>Tiết</a:t>
            </a:r>
            <a:r>
              <a:rPr lang="en-US" altLang="zh-CN" sz="4800" b="1" dirty="0" smtClean="0">
                <a:solidFill>
                  <a:schemeClr val="accent1">
                    <a:lumMod val="75000"/>
                  </a:schemeClr>
                </a:solidFill>
                <a:latin typeface="Times New Roman" pitchFamily="18" charset="0"/>
                <a:ea typeface="华康海报体W12" panose="040B0C09000000000000" pitchFamily="81" charset="-122"/>
                <a:cs typeface="Times New Roman" pitchFamily="18" charset="0"/>
              </a:rPr>
              <a:t> 92: </a:t>
            </a:r>
            <a:r>
              <a:rPr lang="en-US" altLang="zh-CN" sz="4800" b="1" dirty="0" err="1" smtClean="0">
                <a:solidFill>
                  <a:schemeClr val="accent1">
                    <a:lumMod val="75000"/>
                  </a:schemeClr>
                </a:solidFill>
                <a:latin typeface="Times New Roman" pitchFamily="18" charset="0"/>
                <a:ea typeface="华康海报体W12" panose="040B0C09000000000000" pitchFamily="81" charset="-122"/>
                <a:cs typeface="Times New Roman" pitchFamily="18" charset="0"/>
              </a:rPr>
              <a:t>Luyện</a:t>
            </a:r>
            <a:r>
              <a:rPr lang="en-US" altLang="zh-CN" sz="4800" b="1" dirty="0" smtClean="0">
                <a:solidFill>
                  <a:schemeClr val="accent1">
                    <a:lumMod val="75000"/>
                  </a:schemeClr>
                </a:solidFill>
                <a:latin typeface="Times New Roman" pitchFamily="18" charset="0"/>
                <a:ea typeface="华康海报体W12" panose="040B0C09000000000000" pitchFamily="81" charset="-122"/>
                <a:cs typeface="Times New Roman" pitchFamily="18" charset="0"/>
              </a:rPr>
              <a:t> </a:t>
            </a:r>
            <a:r>
              <a:rPr lang="en-US" altLang="zh-CN" sz="4800" b="1" dirty="0" err="1" smtClean="0">
                <a:solidFill>
                  <a:schemeClr val="accent1">
                    <a:lumMod val="75000"/>
                  </a:schemeClr>
                </a:solidFill>
                <a:latin typeface="Times New Roman" pitchFamily="18" charset="0"/>
                <a:ea typeface="华康海报体W12" panose="040B0C09000000000000" pitchFamily="81" charset="-122"/>
                <a:cs typeface="Times New Roman" pitchFamily="18" charset="0"/>
              </a:rPr>
              <a:t>tập</a:t>
            </a:r>
            <a:r>
              <a:rPr lang="en-US" altLang="zh-CN" sz="4800" b="1" dirty="0" smtClean="0">
                <a:solidFill>
                  <a:schemeClr val="accent1">
                    <a:lumMod val="75000"/>
                  </a:schemeClr>
                </a:solidFill>
                <a:latin typeface="Times New Roman" pitchFamily="18" charset="0"/>
                <a:ea typeface="华康海报体W12" panose="040B0C09000000000000" pitchFamily="81" charset="-122"/>
                <a:cs typeface="Times New Roman" pitchFamily="18" charset="0"/>
              </a:rPr>
              <a:t> </a:t>
            </a:r>
          </a:p>
          <a:p>
            <a:pPr algn="ctr"/>
            <a:r>
              <a:rPr lang="en-US" altLang="zh-CN" sz="4800" b="1" dirty="0" err="1" smtClean="0">
                <a:solidFill>
                  <a:schemeClr val="accent1">
                    <a:lumMod val="75000"/>
                  </a:schemeClr>
                </a:solidFill>
                <a:latin typeface="Times New Roman" pitchFamily="18" charset="0"/>
                <a:ea typeface="华康海报体W12" panose="040B0C09000000000000" pitchFamily="81" charset="-122"/>
                <a:cs typeface="Times New Roman" pitchFamily="18" charset="0"/>
              </a:rPr>
              <a:t>Văn</a:t>
            </a:r>
            <a:r>
              <a:rPr lang="en-US" altLang="zh-CN" sz="4800" b="1" dirty="0" smtClean="0">
                <a:solidFill>
                  <a:schemeClr val="accent1">
                    <a:lumMod val="75000"/>
                  </a:schemeClr>
                </a:solidFill>
                <a:latin typeface="Times New Roman" pitchFamily="18" charset="0"/>
                <a:ea typeface="华康海报体W12" panose="040B0C09000000000000" pitchFamily="81" charset="-122"/>
                <a:cs typeface="Times New Roman" pitchFamily="18" charset="0"/>
              </a:rPr>
              <a:t> </a:t>
            </a:r>
            <a:r>
              <a:rPr lang="en-US" altLang="zh-CN" sz="4800" b="1" dirty="0" err="1" smtClean="0">
                <a:solidFill>
                  <a:schemeClr val="accent1">
                    <a:lumMod val="75000"/>
                  </a:schemeClr>
                </a:solidFill>
                <a:latin typeface="Times New Roman" pitchFamily="18" charset="0"/>
                <a:ea typeface="华康海报体W12" panose="040B0C09000000000000" pitchFamily="81" charset="-122"/>
                <a:cs typeface="Times New Roman" pitchFamily="18" charset="0"/>
              </a:rPr>
              <a:t>bản</a:t>
            </a:r>
            <a:r>
              <a:rPr lang="en-US" altLang="zh-CN" sz="4800" b="1" dirty="0" smtClean="0">
                <a:solidFill>
                  <a:schemeClr val="accent1">
                    <a:lumMod val="75000"/>
                  </a:schemeClr>
                </a:solidFill>
                <a:latin typeface="Times New Roman" pitchFamily="18" charset="0"/>
                <a:ea typeface="华康海报体W12" panose="040B0C09000000000000" pitchFamily="81" charset="-122"/>
                <a:cs typeface="Times New Roman" pitchFamily="18" charset="0"/>
              </a:rPr>
              <a:t> </a:t>
            </a:r>
            <a:r>
              <a:rPr lang="en-US" altLang="zh-CN" sz="4800" b="1" dirty="0" err="1" smtClean="0">
                <a:solidFill>
                  <a:schemeClr val="accent1">
                    <a:lumMod val="75000"/>
                  </a:schemeClr>
                </a:solidFill>
                <a:latin typeface="Times New Roman" pitchFamily="18" charset="0"/>
                <a:ea typeface="华康海报体W12" panose="040B0C09000000000000" pitchFamily="81" charset="-122"/>
                <a:cs typeface="Times New Roman" pitchFamily="18" charset="0"/>
              </a:rPr>
              <a:t>đề</a:t>
            </a:r>
            <a:r>
              <a:rPr lang="en-US" altLang="zh-CN" sz="4800" b="1" dirty="0" smtClean="0">
                <a:solidFill>
                  <a:schemeClr val="accent1">
                    <a:lumMod val="75000"/>
                  </a:schemeClr>
                </a:solidFill>
                <a:latin typeface="Times New Roman" pitchFamily="18" charset="0"/>
                <a:ea typeface="华康海报体W12" panose="040B0C09000000000000" pitchFamily="81" charset="-122"/>
                <a:cs typeface="Times New Roman" pitchFamily="18" charset="0"/>
              </a:rPr>
              <a:t> </a:t>
            </a:r>
            <a:r>
              <a:rPr lang="en-US" altLang="zh-CN" sz="4800" b="1" dirty="0" err="1" smtClean="0">
                <a:solidFill>
                  <a:schemeClr val="accent1">
                    <a:lumMod val="75000"/>
                  </a:schemeClr>
                </a:solidFill>
                <a:latin typeface="Times New Roman" pitchFamily="18" charset="0"/>
                <a:ea typeface="华康海报体W12" panose="040B0C09000000000000" pitchFamily="81" charset="-122"/>
                <a:cs typeface="Times New Roman" pitchFamily="18" charset="0"/>
              </a:rPr>
              <a:t>nghị</a:t>
            </a:r>
            <a:r>
              <a:rPr lang="en-US" altLang="zh-CN" sz="4800" b="1" dirty="0" smtClean="0">
                <a:solidFill>
                  <a:schemeClr val="accent1">
                    <a:lumMod val="75000"/>
                  </a:schemeClr>
                </a:solidFill>
                <a:latin typeface="Times New Roman" pitchFamily="18" charset="0"/>
                <a:ea typeface="华康海报体W12" panose="040B0C09000000000000" pitchFamily="81" charset="-122"/>
                <a:cs typeface="Times New Roman" pitchFamily="18" charset="0"/>
              </a:rPr>
              <a:t> </a:t>
            </a:r>
            <a:r>
              <a:rPr lang="en-US" altLang="zh-CN" sz="4800" b="1" dirty="0" err="1" smtClean="0">
                <a:solidFill>
                  <a:schemeClr val="accent1">
                    <a:lumMod val="75000"/>
                  </a:schemeClr>
                </a:solidFill>
                <a:latin typeface="Times New Roman" pitchFamily="18" charset="0"/>
                <a:ea typeface="华康海报体W12" panose="040B0C09000000000000" pitchFamily="81" charset="-122"/>
                <a:cs typeface="Times New Roman" pitchFamily="18" charset="0"/>
              </a:rPr>
              <a:t>và</a:t>
            </a:r>
            <a:r>
              <a:rPr lang="en-US" altLang="zh-CN" sz="4800" b="1" dirty="0" smtClean="0">
                <a:solidFill>
                  <a:schemeClr val="accent1">
                    <a:lumMod val="75000"/>
                  </a:schemeClr>
                </a:solidFill>
                <a:latin typeface="Times New Roman" pitchFamily="18" charset="0"/>
                <a:ea typeface="华康海报体W12" panose="040B0C09000000000000" pitchFamily="81" charset="-122"/>
                <a:cs typeface="Times New Roman" pitchFamily="18" charset="0"/>
              </a:rPr>
              <a:t> </a:t>
            </a:r>
            <a:r>
              <a:rPr lang="en-US" altLang="zh-CN" sz="4800" b="1" dirty="0" err="1" smtClean="0">
                <a:solidFill>
                  <a:schemeClr val="accent1">
                    <a:lumMod val="75000"/>
                  </a:schemeClr>
                </a:solidFill>
                <a:latin typeface="Times New Roman" pitchFamily="18" charset="0"/>
                <a:ea typeface="华康海报体W12" panose="040B0C09000000000000" pitchFamily="81" charset="-122"/>
                <a:cs typeface="Times New Roman" pitchFamily="18" charset="0"/>
              </a:rPr>
              <a:t>báo</a:t>
            </a:r>
            <a:r>
              <a:rPr lang="en-US" altLang="zh-CN" sz="4800" b="1" dirty="0" smtClean="0">
                <a:solidFill>
                  <a:schemeClr val="accent1">
                    <a:lumMod val="75000"/>
                  </a:schemeClr>
                </a:solidFill>
                <a:latin typeface="Times New Roman" pitchFamily="18" charset="0"/>
                <a:ea typeface="华康海报体W12" panose="040B0C09000000000000" pitchFamily="81" charset="-122"/>
                <a:cs typeface="Times New Roman" pitchFamily="18" charset="0"/>
              </a:rPr>
              <a:t> </a:t>
            </a:r>
            <a:r>
              <a:rPr lang="en-US" altLang="zh-CN" sz="4800" b="1" dirty="0" err="1" smtClean="0">
                <a:solidFill>
                  <a:schemeClr val="accent1">
                    <a:lumMod val="75000"/>
                  </a:schemeClr>
                </a:solidFill>
                <a:latin typeface="Times New Roman" pitchFamily="18" charset="0"/>
                <a:ea typeface="华康海报体W12" panose="040B0C09000000000000" pitchFamily="81" charset="-122"/>
                <a:cs typeface="Times New Roman" pitchFamily="18" charset="0"/>
              </a:rPr>
              <a:t>cáo</a:t>
            </a:r>
            <a:endParaRPr lang="en-US" altLang="zh-CN" sz="4800" b="1" dirty="0" smtClean="0">
              <a:solidFill>
                <a:schemeClr val="accent1">
                  <a:lumMod val="75000"/>
                </a:schemeClr>
              </a:solidFill>
              <a:latin typeface="Times New Roman" pitchFamily="18" charset="0"/>
              <a:ea typeface="华康海报体W12" panose="040B0C09000000000000" pitchFamily="81" charset="-122"/>
              <a:cs typeface="Times New Roman" pitchFamily="18" charset="0"/>
            </a:endParaRPr>
          </a:p>
        </p:txBody>
      </p:sp>
    </p:spTree>
    <p:extLst>
      <p:ext uri="{BB962C8B-B14F-4D97-AF65-F5344CB8AC3E}">
        <p14:creationId xmlns:p14="http://schemas.microsoft.com/office/powerpoint/2010/main" xmlns="" val="3156836669"/>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500"/>
                                        <p:tgtEl>
                                          <p:spTgt spid="16"/>
                                        </p:tgtEl>
                                      </p:cBhvr>
                                    </p:animEffect>
                                    <p:anim calcmode="lin" valueType="num">
                                      <p:cBhvr>
                                        <p:cTn id="19" dur="1500" fill="hold"/>
                                        <p:tgtEl>
                                          <p:spTgt spid="16"/>
                                        </p:tgtEl>
                                        <p:attrNameLst>
                                          <p:attrName>ppt_x</p:attrName>
                                        </p:attrNameLst>
                                      </p:cBhvr>
                                      <p:tavLst>
                                        <p:tav tm="0">
                                          <p:val>
                                            <p:strVal val="#ppt_x"/>
                                          </p:val>
                                        </p:tav>
                                        <p:tav tm="100000">
                                          <p:val>
                                            <p:strVal val="#ppt_x"/>
                                          </p:val>
                                        </p:tav>
                                      </p:tavLst>
                                    </p:anim>
                                    <p:anim calcmode="lin" valueType="num">
                                      <p:cBhvr>
                                        <p:cTn id="20" dur="15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ppt_x</p:attrName>
                                        </p:attrNameLst>
                                      </p:cBhvr>
                                      <p:tavLst>
                                        <p:tav tm="0">
                                          <p:val>
                                            <p:strVal val="#ppt_x"/>
                                          </p:val>
                                        </p:tav>
                                        <p:tav tm="100000">
                                          <p:val>
                                            <p:strVal val="#ppt_x"/>
                                          </p:val>
                                        </p:tav>
                                      </p:tavLst>
                                    </p:anim>
                                    <p:anim calcmode="lin" valueType="num">
                                      <p:cBhvr>
                                        <p:cTn id="25" dur="2000" fill="hold"/>
                                        <p:tgtEl>
                                          <p:spTgt spid="7"/>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ppt_x"/>
                                          </p:val>
                                        </p:tav>
                                        <p:tav tm="100000">
                                          <p:val>
                                            <p:strVal val="#ppt_x"/>
                                          </p:val>
                                        </p:tav>
                                      </p:tavLst>
                                    </p:anim>
                                    <p:anim calcmode="lin" valueType="num">
                                      <p:cBhvr additive="base">
                                        <p:cTn id="29" dur="1000" fill="hold"/>
                                        <p:tgtEl>
                                          <p:spTgt spid="6"/>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9" fill="hold" grpId="0" nodeType="afterEffect">
                                  <p:stCondLst>
                                    <p:cond delay="0"/>
                                  </p:stCondLst>
                                  <p:iterate type="lt">
                                    <p:tmPct val="10000"/>
                                  </p:iterate>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62FAE8C-6F5E-4D09-960E-66D7D4481F09}"/>
              </a:ext>
            </a:extLst>
          </p:cNvPr>
          <p:cNvPicPr>
            <a:picLocks noChangeAspect="1"/>
          </p:cNvPicPr>
          <p:nvPr/>
        </p:nvPicPr>
        <p:blipFill rotWithShape="1">
          <a:blip r:embed="rId5" cstate="print">
            <a:extLst>
              <a:ext uri="{28A0092B-C50C-407E-A947-70E740481C1C}">
                <a14:useLocalDpi xmlns="" xmlns:a14="http://schemas.microsoft.com/office/drawing/2010/main" val="0"/>
              </a:ext>
            </a:extLst>
          </a:blip>
          <a:srcRect l="2814" t="16596" r="2723" b="26951"/>
          <a:stretch/>
        </p:blipFill>
        <p:spPr>
          <a:xfrm>
            <a:off x="2188723" y="510703"/>
            <a:ext cx="4049138" cy="2903707"/>
          </a:xfrm>
          <a:prstGeom prst="rect">
            <a:avLst/>
          </a:prstGeom>
        </p:spPr>
      </p:pic>
      <p:sp>
        <p:nvSpPr>
          <p:cNvPr id="3" name="TextBox 2">
            <a:extLst>
              <a:ext uri="{FF2B5EF4-FFF2-40B4-BE49-F238E27FC236}">
                <a16:creationId xmlns="" xmlns:a16="http://schemas.microsoft.com/office/drawing/2014/main" id="{838A7F96-4CB8-4872-A5DF-9963209F4A18}"/>
              </a:ext>
            </a:extLst>
          </p:cNvPr>
          <p:cNvSpPr txBox="1"/>
          <p:nvPr/>
        </p:nvSpPr>
        <p:spPr>
          <a:xfrm>
            <a:off x="2413507" y="1101380"/>
            <a:ext cx="3582211" cy="1454244"/>
          </a:xfrm>
          <a:prstGeom prst="rect">
            <a:avLst/>
          </a:prstGeom>
          <a:noFill/>
        </p:spPr>
        <p:txBody>
          <a:bodyPr wrap="square" lIns="68579" tIns="34289" rIns="68579" bIns="34289" rtlCol="0">
            <a:spAutoFit/>
          </a:bodyPr>
          <a:lstStyle/>
          <a:p>
            <a:pPr algn="ctr" defTabSz="685783"/>
            <a:r>
              <a:rPr lang="vi-VN" sz="3000" b="1" i="1" dirty="0">
                <a:solidFill>
                  <a:prstClr val="white"/>
                </a:solidFill>
                <a:latin typeface="Times New Roman"/>
              </a:rPr>
              <a:t>Trong các tình huống sau, tình huống nào phải viết báo cáo?</a:t>
            </a:r>
            <a:endParaRPr lang="en-US" sz="3000" b="1" i="1" dirty="0">
              <a:solidFill>
                <a:prstClr val="white"/>
              </a:solidFill>
              <a:latin typeface="Calibri Light"/>
            </a:endParaRPr>
          </a:p>
        </p:txBody>
      </p:sp>
      <p:sp>
        <p:nvSpPr>
          <p:cNvPr id="4" name="Rectangle 3">
            <a:extLst>
              <a:ext uri="{FF2B5EF4-FFF2-40B4-BE49-F238E27FC236}">
                <a16:creationId xmlns="" xmlns:a16="http://schemas.microsoft.com/office/drawing/2014/main" id="{7F873FDE-FC58-4732-BF77-88D35757941A}"/>
              </a:ext>
            </a:extLst>
          </p:cNvPr>
          <p:cNvSpPr/>
          <p:nvPr/>
        </p:nvSpPr>
        <p:spPr>
          <a:xfrm>
            <a:off x="853430" y="3339043"/>
            <a:ext cx="3680099" cy="8132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buFontTx/>
              <a:buAutoNum type="alphaUcPeriod"/>
            </a:pPr>
            <a:r>
              <a:rPr lang="vi-VN" sz="1700" dirty="0">
                <a:solidFill>
                  <a:prstClr val="black"/>
                </a:solidFill>
                <a:latin typeface="Times New Roman"/>
              </a:rPr>
              <a:t>Bạn ngồi bên cạnh em mượn sách của em nhưng lâu không thấy trả. Em</a:t>
            </a:r>
            <a:r>
              <a:rPr lang="en-US" sz="1700" dirty="0">
                <a:solidFill>
                  <a:prstClr val="black"/>
                </a:solidFill>
                <a:latin typeface="Calibri Light"/>
              </a:rPr>
              <a:t> </a:t>
            </a:r>
          </a:p>
          <a:p>
            <a:pPr defTabSz="685783"/>
            <a:r>
              <a:rPr lang="vi-VN" sz="1700" dirty="0">
                <a:solidFill>
                  <a:prstClr val="black"/>
                </a:solidFill>
                <a:latin typeface="Times New Roman"/>
              </a:rPr>
              <a:t>muốn nhờ </a:t>
            </a:r>
            <a:r>
              <a:rPr lang="en-US" sz="1700" dirty="0">
                <a:solidFill>
                  <a:prstClr val="black"/>
                </a:solidFill>
                <a:latin typeface="Times New Roman" pitchFamily="18" charset="0"/>
                <a:cs typeface="Times New Roman" pitchFamily="18" charset="0"/>
              </a:rPr>
              <a:t>GVCN</a:t>
            </a:r>
            <a:r>
              <a:rPr lang="en-US" sz="1700" dirty="0">
                <a:solidFill>
                  <a:prstClr val="black"/>
                </a:solidFill>
                <a:latin typeface="Calibri Light"/>
              </a:rPr>
              <a:t> </a:t>
            </a:r>
            <a:r>
              <a:rPr lang="vi-VN" sz="1700" dirty="0">
                <a:solidFill>
                  <a:prstClr val="black"/>
                </a:solidFill>
                <a:latin typeface="Times New Roman"/>
              </a:rPr>
              <a:t>giúp đỡ.</a:t>
            </a:r>
            <a:r>
              <a:rPr lang="en-US" sz="1700" dirty="0">
                <a:solidFill>
                  <a:prstClr val="black"/>
                </a:solidFill>
                <a:latin typeface="Calibri Light"/>
              </a:rPr>
              <a:t> </a:t>
            </a:r>
          </a:p>
        </p:txBody>
      </p:sp>
      <p:sp>
        <p:nvSpPr>
          <p:cNvPr id="5" name="Rectangle 4">
            <a:extLst>
              <a:ext uri="{FF2B5EF4-FFF2-40B4-BE49-F238E27FC236}">
                <a16:creationId xmlns="" xmlns:a16="http://schemas.microsoft.com/office/drawing/2014/main" id="{8A3ABD77-10B3-4E07-9428-F56EB0BE5D5D}"/>
              </a:ext>
            </a:extLst>
          </p:cNvPr>
          <p:cNvSpPr/>
          <p:nvPr/>
        </p:nvSpPr>
        <p:spPr>
          <a:xfrm>
            <a:off x="4618727" y="3342185"/>
            <a:ext cx="3680099" cy="8132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vi-VN" sz="1700" dirty="0">
                <a:solidFill>
                  <a:prstClr val="black"/>
                </a:solidFill>
                <a:latin typeface="Times New Roman"/>
              </a:rPr>
              <a:t>B. Bài kiểm tra của em bị điểm kém, nhưng em cho rằng có sự nhầm lẫn. </a:t>
            </a:r>
            <a:endParaRPr lang="en-US" sz="1700" dirty="0">
              <a:solidFill>
                <a:prstClr val="black"/>
              </a:solidFill>
              <a:latin typeface="Calibri Light"/>
            </a:endParaRPr>
          </a:p>
          <a:p>
            <a:pPr defTabSz="685783"/>
            <a:r>
              <a:rPr lang="vi-VN" sz="1700" dirty="0">
                <a:solidFill>
                  <a:prstClr val="black"/>
                </a:solidFill>
                <a:latin typeface="Times New Roman"/>
              </a:rPr>
              <a:t>Em muốn thầy xem lại bài của em.</a:t>
            </a:r>
            <a:endParaRPr lang="en-US" sz="1700" dirty="0">
              <a:solidFill>
                <a:prstClr val="black"/>
              </a:solidFill>
              <a:latin typeface="Calibri Light"/>
            </a:endParaRPr>
          </a:p>
        </p:txBody>
      </p:sp>
      <p:sp>
        <p:nvSpPr>
          <p:cNvPr id="6" name="Rectangle 5">
            <a:extLst>
              <a:ext uri="{FF2B5EF4-FFF2-40B4-BE49-F238E27FC236}">
                <a16:creationId xmlns="" xmlns:a16="http://schemas.microsoft.com/office/drawing/2014/main" id="{B6F615D9-E14E-4805-B2A2-A5304B3476D8}"/>
              </a:ext>
            </a:extLst>
          </p:cNvPr>
          <p:cNvSpPr/>
          <p:nvPr/>
        </p:nvSpPr>
        <p:spPr>
          <a:xfrm>
            <a:off x="853430" y="4259237"/>
            <a:ext cx="3680099" cy="8029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defRPr/>
            </a:pPr>
            <a:r>
              <a:rPr lang="vi-VN" sz="1700" dirty="0">
                <a:solidFill>
                  <a:prstClr val="black"/>
                </a:solidFill>
                <a:latin typeface="Times New Roman"/>
              </a:rPr>
              <a:t>C. Em là Chi đội trưởng. Cuối năm học, thầy Tổng phụ trách cần biết tình</a:t>
            </a:r>
            <a:r>
              <a:rPr lang="en-US" sz="1700" dirty="0">
                <a:solidFill>
                  <a:prstClr val="black"/>
                </a:solidFill>
                <a:latin typeface="Calibri Light"/>
              </a:rPr>
              <a:t> </a:t>
            </a:r>
          </a:p>
          <a:p>
            <a:pPr defTabSz="685783">
              <a:defRPr/>
            </a:pPr>
            <a:r>
              <a:rPr lang="vi-VN" sz="1700" dirty="0">
                <a:solidFill>
                  <a:prstClr val="black"/>
                </a:solidFill>
                <a:latin typeface="Times New Roman"/>
              </a:rPr>
              <a:t>hình hoạt động của chi đội em. </a:t>
            </a:r>
          </a:p>
        </p:txBody>
      </p:sp>
      <p:sp>
        <p:nvSpPr>
          <p:cNvPr id="7" name="Rectangle 6">
            <a:extLst>
              <a:ext uri="{FF2B5EF4-FFF2-40B4-BE49-F238E27FC236}">
                <a16:creationId xmlns="" xmlns:a16="http://schemas.microsoft.com/office/drawing/2014/main" id="{DB003FB7-01DB-485A-9DEE-9C6922C9F121}"/>
              </a:ext>
            </a:extLst>
          </p:cNvPr>
          <p:cNvSpPr/>
          <p:nvPr/>
        </p:nvSpPr>
        <p:spPr>
          <a:xfrm>
            <a:off x="4618727" y="4262379"/>
            <a:ext cx="3680099" cy="8029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defRPr/>
            </a:pPr>
            <a:r>
              <a:rPr lang="vi-VN" sz="1700" dirty="0">
                <a:solidFill>
                  <a:prstClr val="black"/>
                </a:solidFill>
                <a:latin typeface="Times New Roman"/>
              </a:rPr>
              <a:t>D. Sắp tới, cổ đợt kết nạp đoàn viên. </a:t>
            </a:r>
            <a:endParaRPr lang="en-US" sz="1700" dirty="0">
              <a:solidFill>
                <a:prstClr val="black"/>
              </a:solidFill>
              <a:latin typeface="Calibri Light"/>
            </a:endParaRPr>
          </a:p>
          <a:p>
            <a:pPr defTabSz="685783">
              <a:defRPr/>
            </a:pPr>
            <a:r>
              <a:rPr lang="vi-VN" sz="1700" dirty="0">
                <a:solidFill>
                  <a:prstClr val="black"/>
                </a:solidFill>
                <a:latin typeface="Times New Roman"/>
              </a:rPr>
              <a:t>Em muốn được vào Đoàn Thanh niên</a:t>
            </a:r>
            <a:endParaRPr lang="en-US" sz="1700" dirty="0">
              <a:solidFill>
                <a:prstClr val="black"/>
              </a:solidFill>
              <a:latin typeface="Calibri Light"/>
            </a:endParaRPr>
          </a:p>
          <a:p>
            <a:pPr defTabSz="685783">
              <a:defRPr/>
            </a:pPr>
            <a:r>
              <a:rPr lang="vi-VN" sz="1700" dirty="0">
                <a:solidFill>
                  <a:prstClr val="black"/>
                </a:solidFill>
                <a:latin typeface="Times New Roman"/>
              </a:rPr>
              <a:t>Cộng sản Hồ Chí Minh</a:t>
            </a:r>
            <a:r>
              <a:rPr lang="vi-VN" sz="1700" dirty="0">
                <a:solidFill>
                  <a:prstClr val="black"/>
                </a:solidFill>
              </a:rPr>
              <a:t>.</a:t>
            </a:r>
            <a:endParaRPr lang="vi-VN" sz="1700" dirty="0">
              <a:solidFill>
                <a:prstClr val="black"/>
              </a:solidFill>
              <a:latin typeface="Times New Roman"/>
            </a:endParaRPr>
          </a:p>
        </p:txBody>
      </p:sp>
      <p:pic>
        <p:nvPicPr>
          <p:cNvPr id="8" name="Picture 7">
            <a:extLst>
              <a:ext uri="{FF2B5EF4-FFF2-40B4-BE49-F238E27FC236}">
                <a16:creationId xmlns="" xmlns:a16="http://schemas.microsoft.com/office/drawing/2014/main" id="{0B862C07-8E18-4693-858E-2427EA6AD696}"/>
              </a:ext>
            </a:extLst>
          </p:cNvPr>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3929236" y="3593257"/>
            <a:ext cx="604292" cy="531044"/>
          </a:xfrm>
          <a:prstGeom prst="rect">
            <a:avLst/>
          </a:prstGeom>
        </p:spPr>
      </p:pic>
      <p:pic>
        <p:nvPicPr>
          <p:cNvPr id="9" name="Picture 8">
            <a:extLst>
              <a:ext uri="{FF2B5EF4-FFF2-40B4-BE49-F238E27FC236}">
                <a16:creationId xmlns="" xmlns:a16="http://schemas.microsoft.com/office/drawing/2014/main" id="{4D2F14C9-8186-4168-AC77-20E21F061B7E}"/>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3930126" y="4531801"/>
            <a:ext cx="603402" cy="482721"/>
          </a:xfrm>
          <a:prstGeom prst="rect">
            <a:avLst/>
          </a:prstGeom>
        </p:spPr>
      </p:pic>
      <p:pic>
        <p:nvPicPr>
          <p:cNvPr id="10" name="Picture 9">
            <a:extLst>
              <a:ext uri="{FF2B5EF4-FFF2-40B4-BE49-F238E27FC236}">
                <a16:creationId xmlns="" xmlns:a16="http://schemas.microsoft.com/office/drawing/2014/main" id="{D6EE3884-157C-4DBF-9C6A-78CB0C0649A0}"/>
              </a:ext>
            </a:extLst>
          </p:cNvPr>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695269" y="4517826"/>
            <a:ext cx="603557" cy="530398"/>
          </a:xfrm>
          <a:prstGeom prst="rect">
            <a:avLst/>
          </a:prstGeom>
        </p:spPr>
      </p:pic>
      <p:pic>
        <p:nvPicPr>
          <p:cNvPr id="11" name="Picture 10">
            <a:extLst>
              <a:ext uri="{FF2B5EF4-FFF2-40B4-BE49-F238E27FC236}">
                <a16:creationId xmlns="" xmlns:a16="http://schemas.microsoft.com/office/drawing/2014/main" id="{3592D769-304F-42DB-BDE6-F6F87FC9E5BD}"/>
              </a:ext>
            </a:extLst>
          </p:cNvPr>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749380" y="3632012"/>
            <a:ext cx="549444" cy="482845"/>
          </a:xfrm>
          <a:prstGeom prst="rect">
            <a:avLst/>
          </a:prstGeom>
        </p:spPr>
      </p:pic>
      <p:pic>
        <p:nvPicPr>
          <p:cNvPr id="12" name="Picture 11">
            <a:hlinkClick r:id="rId8" action="ppaction://hlinksldjump"/>
            <a:extLst>
              <a:ext uri="{FF2B5EF4-FFF2-40B4-BE49-F238E27FC236}">
                <a16:creationId xmlns="" xmlns:a16="http://schemas.microsoft.com/office/drawing/2014/main" id="{2C90848F-B7CB-407C-8D64-362BB8B46F3D}"/>
              </a:ext>
            </a:extLst>
          </p:cNvPr>
          <p:cNvPicPr>
            <a:picLocks noChangeAspect="1"/>
          </p:cNvPicPr>
          <p:nvPr/>
        </p:nvPicPr>
        <p:blipFill rotWithShape="1">
          <a:blip r:embed="rId9" cstate="print">
            <a:extLst>
              <a:ext uri="{28A0092B-C50C-407E-A947-70E740481C1C}">
                <a14:useLocalDpi xmlns="" xmlns:a14="http://schemas.microsoft.com/office/drawing/2010/main" val="0"/>
              </a:ext>
            </a:extLst>
          </a:blip>
          <a:srcRect l="24347" t="28215" r="23598" b="9945"/>
          <a:stretch/>
        </p:blipFill>
        <p:spPr>
          <a:xfrm>
            <a:off x="6327672" y="1820289"/>
            <a:ext cx="1094362" cy="1502924"/>
          </a:xfrm>
          <a:prstGeom prst="rect">
            <a:avLst/>
          </a:prstGeom>
        </p:spPr>
      </p:pic>
    </p:spTree>
    <p:extLst>
      <p:ext uri="{BB962C8B-B14F-4D97-AF65-F5344CB8AC3E}">
        <p14:creationId xmlns="" xmlns:p14="http://schemas.microsoft.com/office/powerpoint/2010/main" val="3437908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4"/>
                                        </p:tgtEl>
                                        <p:attrNameLst>
                                          <p:attrName>fillcolor</p:attrName>
                                        </p:attrNameLst>
                                      </p:cBhvr>
                                      <p:to>
                                        <a:srgbClr val="FFF2CC"/>
                                      </p:to>
                                    </p:animClr>
                                    <p:set>
                                      <p:cBhvr>
                                        <p:cTn id="35" dur="250" fill="hold"/>
                                        <p:tgtEl>
                                          <p:spTgt spid="4"/>
                                        </p:tgtEl>
                                        <p:attrNameLst>
                                          <p:attrName>fill.type</p:attrName>
                                        </p:attrNameLst>
                                      </p:cBhvr>
                                      <p:to>
                                        <p:strVal val="solid"/>
                                      </p:to>
                                    </p:set>
                                    <p:set>
                                      <p:cBhvr>
                                        <p:cTn id="36" dur="250" fill="hold"/>
                                        <p:tgtEl>
                                          <p:spTgt spid="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ppt_w</p:attrName>
                                        </p:attrNameLst>
                                      </p:cBhvr>
                                      <p:tavLst>
                                        <p:tav tm="0">
                                          <p:val>
                                            <p:strVal val="4*#ppt_w"/>
                                          </p:val>
                                        </p:tav>
                                        <p:tav tm="100000">
                                          <p:val>
                                            <p:strVal val="#ppt_w"/>
                                          </p:val>
                                        </p:tav>
                                      </p:tavLst>
                                    </p:anim>
                                    <p:anim calcmode="lin" valueType="num">
                                      <p:cBhvr>
                                        <p:cTn id="4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4"/>
                                        </p:tgtEl>
                                        <p:attrNameLst>
                                          <p:attrName>fillcolor</p:attrName>
                                        </p:attrNameLst>
                                      </p:cBhvr>
                                      <p:to>
                                        <a:srgbClr val="FFFF00"/>
                                      </p:to>
                                    </p:animClr>
                                    <p:set>
                                      <p:cBhvr>
                                        <p:cTn id="43" dur="250" fill="hold"/>
                                        <p:tgtEl>
                                          <p:spTgt spid="4"/>
                                        </p:tgtEl>
                                        <p:attrNameLst>
                                          <p:attrName>fill.type</p:attrName>
                                        </p:attrNameLst>
                                      </p:cBhvr>
                                      <p:to>
                                        <p:strVal val="solid"/>
                                      </p:to>
                                    </p:set>
                                    <p:set>
                                      <p:cBhvr>
                                        <p:cTn id="44"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5"/>
                                        </p:tgtEl>
                                        <p:attrNameLst>
                                          <p:attrName>fillcolor</p:attrName>
                                        </p:attrNameLst>
                                      </p:cBhvr>
                                      <p:to>
                                        <a:srgbClr val="FFF2CC"/>
                                      </p:to>
                                    </p:animClr>
                                    <p:set>
                                      <p:cBhvr>
                                        <p:cTn id="50" dur="250" fill="hold"/>
                                        <p:tgtEl>
                                          <p:spTgt spid="5"/>
                                        </p:tgtEl>
                                        <p:attrNameLst>
                                          <p:attrName>fill.type</p:attrName>
                                        </p:attrNameLst>
                                      </p:cBhvr>
                                      <p:to>
                                        <p:strVal val="solid"/>
                                      </p:to>
                                    </p:set>
                                    <p:set>
                                      <p:cBhvr>
                                        <p:cTn id="51" dur="250" fill="hold"/>
                                        <p:tgtEl>
                                          <p:spTgt spid="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par>
                                <p:cTn id="56" presetID="1" presetClass="emph" presetSubtype="2" fill="hold" nodeType="withEffect">
                                  <p:stCondLst>
                                    <p:cond delay="1000"/>
                                  </p:stCondLst>
                                  <p:childTnLst>
                                    <p:animClr clrSpc="rgb" dir="cw">
                                      <p:cBhvr>
                                        <p:cTn id="57" dur="250" fill="hold"/>
                                        <p:tgtEl>
                                          <p:spTgt spid="5"/>
                                        </p:tgtEl>
                                        <p:attrNameLst>
                                          <p:attrName>fillcolor</p:attrName>
                                        </p:attrNameLst>
                                      </p:cBhvr>
                                      <p:to>
                                        <a:srgbClr val="FFFF00"/>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6"/>
                                        </p:tgtEl>
                                        <p:attrNameLst>
                                          <p:attrName>fillcolor</p:attrName>
                                        </p:attrNameLst>
                                      </p:cBhvr>
                                      <p:to>
                                        <a:srgbClr val="FFF2CC"/>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9"/>
                                        </p:tgtEl>
                                        <p:attrNameLst>
                                          <p:attrName>style.visibility</p:attrName>
                                        </p:attrNameLst>
                                      </p:cBhvr>
                                      <p:to>
                                        <p:strVal val="visible"/>
                                      </p:to>
                                    </p:set>
                                    <p:anim calcmode="lin" valueType="num">
                                      <p:cBhvr>
                                        <p:cTn id="69" dur="250" fill="hold"/>
                                        <p:tgtEl>
                                          <p:spTgt spid="9"/>
                                        </p:tgtEl>
                                        <p:attrNameLst>
                                          <p:attrName>ppt_w</p:attrName>
                                        </p:attrNameLst>
                                      </p:cBhvr>
                                      <p:tavLst>
                                        <p:tav tm="0">
                                          <p:val>
                                            <p:strVal val="4*#ppt_w"/>
                                          </p:val>
                                        </p:tav>
                                        <p:tav tm="100000">
                                          <p:val>
                                            <p:strVal val="#ppt_w"/>
                                          </p:val>
                                        </p:tav>
                                      </p:tavLst>
                                    </p:anim>
                                    <p:anim calcmode="lin" valueType="num">
                                      <p:cBhvr>
                                        <p:cTn id="7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Check mark.wav"/>
                                        </p:tgtEl>
                                      </p:cMediaNode>
                                    </p:audio>
                                  </p:subTnLst>
                                </p:cTn>
                              </p:par>
                              <p:par>
                                <p:cTn id="71" presetID="1" presetClass="emph" presetSubtype="2" fill="hold" nodeType="withEffect">
                                  <p:stCondLst>
                                    <p:cond delay="1000"/>
                                  </p:stCondLst>
                                  <p:childTnLst>
                                    <p:animClr clrSpc="rgb" dir="cw">
                                      <p:cBhvr>
                                        <p:cTn id="72" dur="250" fill="hold"/>
                                        <p:tgtEl>
                                          <p:spTgt spid="6"/>
                                        </p:tgtEl>
                                        <p:attrNameLst>
                                          <p:attrName>fillcolor</p:attrName>
                                        </p:attrNameLst>
                                      </p:cBhvr>
                                      <p:to>
                                        <a:srgbClr val="00B050"/>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7"/>
                                        </p:tgtEl>
                                        <p:attrNameLst>
                                          <p:attrName>fillcolor</p:attrName>
                                        </p:attrNameLst>
                                      </p:cBhvr>
                                      <p:to>
                                        <a:srgbClr val="FFF2CC"/>
                                      </p:to>
                                    </p:animClr>
                                    <p:set>
                                      <p:cBhvr>
                                        <p:cTn id="80" dur="250" fill="hold"/>
                                        <p:tgtEl>
                                          <p:spTgt spid="7"/>
                                        </p:tgtEl>
                                        <p:attrNameLst>
                                          <p:attrName>fill.type</p:attrName>
                                        </p:attrNameLst>
                                      </p:cBhvr>
                                      <p:to>
                                        <p:strVal val="solid"/>
                                      </p:to>
                                    </p:set>
                                    <p:set>
                                      <p:cBhvr>
                                        <p:cTn id="81" dur="250" fill="hold"/>
                                        <p:tgtEl>
                                          <p:spTgt spid="7"/>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0"/>
                                        </p:tgtEl>
                                        <p:attrNameLst>
                                          <p:attrName>style.visibility</p:attrName>
                                        </p:attrNameLst>
                                      </p:cBhvr>
                                      <p:to>
                                        <p:strVal val="visible"/>
                                      </p:to>
                                    </p:set>
                                    <p:anim calcmode="lin" valueType="num">
                                      <p:cBhvr>
                                        <p:cTn id="84" dur="250" fill="hold"/>
                                        <p:tgtEl>
                                          <p:spTgt spid="10"/>
                                        </p:tgtEl>
                                        <p:attrNameLst>
                                          <p:attrName>ppt_w</p:attrName>
                                        </p:attrNameLst>
                                      </p:cBhvr>
                                      <p:tavLst>
                                        <p:tav tm="0">
                                          <p:val>
                                            <p:strVal val="4*#ppt_w"/>
                                          </p:val>
                                        </p:tav>
                                        <p:tav tm="100000">
                                          <p:val>
                                            <p:strVal val="#ppt_w"/>
                                          </p:val>
                                        </p:tav>
                                      </p:tavLst>
                                    </p:anim>
                                    <p:anim calcmode="lin" valueType="num">
                                      <p:cBhvr>
                                        <p:cTn id="8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7"/>
                                        </p:tgtEl>
                                        <p:attrNameLst>
                                          <p:attrName>fillcolor</p:attrName>
                                        </p:attrNameLst>
                                      </p:cBhvr>
                                      <p:to>
                                        <a:srgbClr val="FFFF00"/>
                                      </p:to>
                                    </p:animClr>
                                    <p:set>
                                      <p:cBhvr>
                                        <p:cTn id="88" dur="250" fill="hold"/>
                                        <p:tgtEl>
                                          <p:spTgt spid="7"/>
                                        </p:tgtEl>
                                        <p:attrNameLst>
                                          <p:attrName>fill.type</p:attrName>
                                        </p:attrNameLst>
                                      </p:cBhvr>
                                      <p:to>
                                        <p:strVal val="solid"/>
                                      </p:to>
                                    </p:set>
                                    <p:set>
                                      <p:cBhvr>
                                        <p:cTn id="8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9877E8A-A3D3-41BF-9DD1-54CDEC5029AF}"/>
              </a:ext>
            </a:extLst>
          </p:cNvPr>
          <p:cNvPicPr>
            <a:picLocks noChangeAspect="1"/>
          </p:cNvPicPr>
          <p:nvPr/>
        </p:nvPicPr>
        <p:blipFill rotWithShape="1">
          <a:blip r:embed="rId5" cstate="print">
            <a:extLst>
              <a:ext uri="{28A0092B-C50C-407E-A947-70E740481C1C}">
                <a14:useLocalDpi xmlns="" xmlns:a14="http://schemas.microsoft.com/office/drawing/2010/main" val="0"/>
              </a:ext>
            </a:extLst>
          </a:blip>
          <a:srcRect l="2814" t="16596" r="2723" b="26951"/>
          <a:stretch/>
        </p:blipFill>
        <p:spPr>
          <a:xfrm>
            <a:off x="2188723" y="510703"/>
            <a:ext cx="4049138" cy="2903707"/>
          </a:xfrm>
          <a:prstGeom prst="rect">
            <a:avLst/>
          </a:prstGeom>
        </p:spPr>
      </p:pic>
      <p:sp>
        <p:nvSpPr>
          <p:cNvPr id="3" name="TextBox 2">
            <a:extLst>
              <a:ext uri="{FF2B5EF4-FFF2-40B4-BE49-F238E27FC236}">
                <a16:creationId xmlns="" xmlns:a16="http://schemas.microsoft.com/office/drawing/2014/main" id="{12C5F626-3E59-4B52-8D3E-91C1D7361964}"/>
              </a:ext>
            </a:extLst>
          </p:cNvPr>
          <p:cNvSpPr txBox="1"/>
          <p:nvPr/>
        </p:nvSpPr>
        <p:spPr>
          <a:xfrm>
            <a:off x="2404825" y="1136105"/>
            <a:ext cx="3582211" cy="1315745"/>
          </a:xfrm>
          <a:prstGeom prst="rect">
            <a:avLst/>
          </a:prstGeom>
          <a:noFill/>
        </p:spPr>
        <p:txBody>
          <a:bodyPr wrap="square" lIns="68579" tIns="34289" rIns="68579" bIns="34289" rtlCol="0">
            <a:spAutoFit/>
          </a:bodyPr>
          <a:lstStyle/>
          <a:p>
            <a:pPr algn="ctr" defTabSz="685783"/>
            <a:r>
              <a:rPr lang="vi-VN" sz="2700" b="1" i="1" dirty="0">
                <a:solidFill>
                  <a:prstClr val="white"/>
                </a:solidFill>
                <a:latin typeface="Times New Roman"/>
              </a:rPr>
              <a:t>Trong các tình huống sau, tình huống nào không cần viết báo cáo?</a:t>
            </a:r>
            <a:endParaRPr lang="en-US" sz="2700" b="1" i="1" dirty="0">
              <a:solidFill>
                <a:prstClr val="white"/>
              </a:solidFill>
              <a:latin typeface="Calibri Light"/>
            </a:endParaRPr>
          </a:p>
        </p:txBody>
      </p:sp>
      <p:sp>
        <p:nvSpPr>
          <p:cNvPr id="4" name="Rectangle 3">
            <a:extLst>
              <a:ext uri="{FF2B5EF4-FFF2-40B4-BE49-F238E27FC236}">
                <a16:creationId xmlns="" xmlns:a16="http://schemas.microsoft.com/office/drawing/2014/main" id="{22A57C48-2AA5-455A-B157-EF289C899212}"/>
              </a:ext>
            </a:extLst>
          </p:cNvPr>
          <p:cNvSpPr/>
          <p:nvPr/>
        </p:nvSpPr>
        <p:spPr>
          <a:xfrm>
            <a:off x="1033954" y="3382448"/>
            <a:ext cx="3680099" cy="80499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defRPr/>
            </a:pPr>
            <a:r>
              <a:rPr lang="vi-VN" sz="1700" dirty="0">
                <a:solidFill>
                  <a:prstClr val="black"/>
                </a:solidFill>
                <a:latin typeface="Times New Roman"/>
              </a:rPr>
              <a:t>A. Em muốn tham gia Câu lạc bộ Tiếng Anh của trường</a:t>
            </a:r>
          </a:p>
        </p:txBody>
      </p:sp>
      <p:sp>
        <p:nvSpPr>
          <p:cNvPr id="5" name="Rectangle 4">
            <a:extLst>
              <a:ext uri="{FF2B5EF4-FFF2-40B4-BE49-F238E27FC236}">
                <a16:creationId xmlns="" xmlns:a16="http://schemas.microsoft.com/office/drawing/2014/main" id="{C1A5973A-8B75-4A42-9E47-3DE60A4A0DC4}"/>
              </a:ext>
            </a:extLst>
          </p:cNvPr>
          <p:cNvSpPr/>
          <p:nvPr/>
        </p:nvSpPr>
        <p:spPr>
          <a:xfrm>
            <a:off x="4799250" y="3385590"/>
            <a:ext cx="3680099" cy="80499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vi-VN" sz="1700" dirty="0">
                <a:solidFill>
                  <a:prstClr val="black"/>
                </a:solidFill>
                <a:latin typeface="Times New Roman"/>
              </a:rPr>
              <a:t>B. Giám đốc một xí nghiệp muốn biết tình hình sản xuất của phân xưởng </a:t>
            </a:r>
            <a:r>
              <a:rPr lang="en-US" sz="1700" dirty="0">
                <a:solidFill>
                  <a:prstClr val="black"/>
                </a:solidFill>
                <a:latin typeface="Calibri Light"/>
              </a:rPr>
              <a:t/>
            </a:r>
            <a:br>
              <a:rPr lang="en-US" sz="1700" dirty="0">
                <a:solidFill>
                  <a:prstClr val="black"/>
                </a:solidFill>
                <a:latin typeface="Calibri Light"/>
              </a:rPr>
            </a:br>
            <a:r>
              <a:rPr lang="vi-VN" sz="1700" dirty="0">
                <a:solidFill>
                  <a:prstClr val="black"/>
                </a:solidFill>
                <a:latin typeface="Times New Roman"/>
              </a:rPr>
              <a:t>trong quý IV năm 2002.</a:t>
            </a:r>
            <a:endParaRPr lang="en-US" sz="1700" dirty="0">
              <a:solidFill>
                <a:prstClr val="black"/>
              </a:solidFill>
              <a:latin typeface="Calibri Light"/>
            </a:endParaRPr>
          </a:p>
        </p:txBody>
      </p:sp>
      <p:sp>
        <p:nvSpPr>
          <p:cNvPr id="6" name="Rectangle 5">
            <a:extLst>
              <a:ext uri="{FF2B5EF4-FFF2-40B4-BE49-F238E27FC236}">
                <a16:creationId xmlns="" xmlns:a16="http://schemas.microsoft.com/office/drawing/2014/main" id="{A84C779B-B2BE-41BE-A0AD-50DFE313C768}"/>
              </a:ext>
            </a:extLst>
          </p:cNvPr>
          <p:cNvSpPr/>
          <p:nvPr/>
        </p:nvSpPr>
        <p:spPr>
          <a:xfrm>
            <a:off x="1033954" y="4276597"/>
            <a:ext cx="3680099" cy="76826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vi-VN" sz="1700" dirty="0">
                <a:solidFill>
                  <a:prstClr val="black"/>
                </a:solidFill>
                <a:latin typeface="Times New Roman"/>
              </a:rPr>
              <a:t>C. Cô giáo chủ nhiệm muốn biết kết quả chuyến đi thăm Bảo tàng Dân tộc</a:t>
            </a:r>
            <a:br>
              <a:rPr lang="vi-VN" sz="1700" dirty="0">
                <a:solidFill>
                  <a:prstClr val="black"/>
                </a:solidFill>
                <a:latin typeface="Times New Roman"/>
              </a:rPr>
            </a:br>
            <a:r>
              <a:rPr lang="vi-VN" sz="1700" dirty="0">
                <a:solidFill>
                  <a:prstClr val="black"/>
                </a:solidFill>
                <a:latin typeface="Times New Roman"/>
              </a:rPr>
              <a:t>học của lớp em vào cúối tuần trước.</a:t>
            </a:r>
            <a:endParaRPr lang="en-US" sz="1700" dirty="0">
              <a:solidFill>
                <a:prstClr val="black"/>
              </a:solidFill>
              <a:latin typeface="Calibri Light"/>
            </a:endParaRPr>
          </a:p>
        </p:txBody>
      </p:sp>
      <p:sp>
        <p:nvSpPr>
          <p:cNvPr id="7" name="Rectangle 6">
            <a:extLst>
              <a:ext uri="{FF2B5EF4-FFF2-40B4-BE49-F238E27FC236}">
                <a16:creationId xmlns="" xmlns:a16="http://schemas.microsoft.com/office/drawing/2014/main" id="{CA8AF741-6BF1-40F6-958C-DD802D71B77A}"/>
              </a:ext>
            </a:extLst>
          </p:cNvPr>
          <p:cNvSpPr/>
          <p:nvPr/>
        </p:nvSpPr>
        <p:spPr>
          <a:xfrm>
            <a:off x="4799250" y="4279739"/>
            <a:ext cx="3680099" cy="76826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vi-VN" sz="1700" dirty="0">
                <a:solidFill>
                  <a:prstClr val="black"/>
                </a:solidFill>
                <a:latin typeface="Times New Roman"/>
              </a:rPr>
              <a:t>D. Cô Tổng phụ trách muốn biết kết quả đợt quyên gộp ủng hộ đồng bào</a:t>
            </a:r>
            <a:r>
              <a:rPr lang="en-US" sz="1700" dirty="0">
                <a:solidFill>
                  <a:prstClr val="black"/>
                </a:solidFill>
                <a:latin typeface="Calibri Light"/>
              </a:rPr>
              <a:t> </a:t>
            </a:r>
          </a:p>
          <a:p>
            <a:pPr defTabSz="685783"/>
            <a:r>
              <a:rPr lang="vi-VN" sz="1700" dirty="0">
                <a:solidFill>
                  <a:prstClr val="black"/>
                </a:solidFill>
                <a:latin typeface="Times New Roman"/>
              </a:rPr>
              <a:t>vùng lũ của các chi đội.</a:t>
            </a:r>
            <a:endParaRPr lang="en-US" sz="1700" dirty="0">
              <a:solidFill>
                <a:prstClr val="black"/>
              </a:solidFill>
              <a:latin typeface="Calibri Light"/>
            </a:endParaRPr>
          </a:p>
        </p:txBody>
      </p:sp>
      <p:pic>
        <p:nvPicPr>
          <p:cNvPr id="8" name="Picture 7">
            <a:extLst>
              <a:ext uri="{FF2B5EF4-FFF2-40B4-BE49-F238E27FC236}">
                <a16:creationId xmlns="" xmlns:a16="http://schemas.microsoft.com/office/drawing/2014/main" id="{C09CC177-524B-4031-AF14-2B97AAE85085}"/>
              </a:ext>
            </a:extLst>
          </p:cNvPr>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 xmlns:a14="http://schemas.microsoft.com/office/drawing/2010/main" val="0"/>
              </a:ext>
            </a:extLst>
          </a:blip>
          <a:srcRect r="-5485"/>
          <a:stretch/>
        </p:blipFill>
        <p:spPr>
          <a:xfrm>
            <a:off x="4110967" y="3654478"/>
            <a:ext cx="663853" cy="531044"/>
          </a:xfrm>
          <a:prstGeom prst="rect">
            <a:avLst/>
          </a:prstGeom>
        </p:spPr>
      </p:pic>
      <p:pic>
        <p:nvPicPr>
          <p:cNvPr id="9" name="Picture 8">
            <a:extLst>
              <a:ext uri="{FF2B5EF4-FFF2-40B4-BE49-F238E27FC236}">
                <a16:creationId xmlns="" xmlns:a16="http://schemas.microsoft.com/office/drawing/2014/main" id="{487E00C4-51A6-4412-8A43-7DC42174B618}"/>
              </a:ext>
            </a:extLst>
          </p:cNvPr>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 xmlns:a14="http://schemas.microsoft.com/office/drawing/2010/main" val="0"/>
              </a:ext>
            </a:extLst>
          </a:blip>
          <a:srcRect r="3472"/>
          <a:stretch/>
        </p:blipFill>
        <p:spPr>
          <a:xfrm>
            <a:off x="4110650" y="4500896"/>
            <a:ext cx="603402" cy="528066"/>
          </a:xfrm>
          <a:prstGeom prst="rect">
            <a:avLst/>
          </a:prstGeom>
        </p:spPr>
      </p:pic>
      <p:pic>
        <p:nvPicPr>
          <p:cNvPr id="10" name="Picture 9">
            <a:extLst>
              <a:ext uri="{FF2B5EF4-FFF2-40B4-BE49-F238E27FC236}">
                <a16:creationId xmlns="" xmlns:a16="http://schemas.microsoft.com/office/drawing/2014/main" id="{7ECF6C80-F990-4DB7-9FF5-7019E8D793C4}"/>
              </a:ext>
            </a:extLst>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875792" y="4509594"/>
            <a:ext cx="603557" cy="530398"/>
          </a:xfrm>
          <a:prstGeom prst="rect">
            <a:avLst/>
          </a:prstGeom>
        </p:spPr>
      </p:pic>
      <p:pic>
        <p:nvPicPr>
          <p:cNvPr id="11" name="Picture 10">
            <a:extLst>
              <a:ext uri="{FF2B5EF4-FFF2-40B4-BE49-F238E27FC236}">
                <a16:creationId xmlns="" xmlns:a16="http://schemas.microsoft.com/office/drawing/2014/main" id="{273B6286-9A50-429E-A569-604D3427868E}"/>
              </a:ext>
            </a:extLst>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849749" y="3634731"/>
            <a:ext cx="603557" cy="530398"/>
          </a:xfrm>
          <a:prstGeom prst="rect">
            <a:avLst/>
          </a:prstGeom>
        </p:spPr>
      </p:pic>
      <p:pic>
        <p:nvPicPr>
          <p:cNvPr id="12" name="Picture 11">
            <a:hlinkClick r:id="rId9" action="ppaction://hlinksldjump"/>
            <a:extLst>
              <a:ext uri="{FF2B5EF4-FFF2-40B4-BE49-F238E27FC236}">
                <a16:creationId xmlns="" xmlns:a16="http://schemas.microsoft.com/office/drawing/2014/main" id="{A3F64BFE-8D7C-440F-809E-CB943E6560EA}"/>
              </a:ext>
            </a:extLst>
          </p:cNvPr>
          <p:cNvPicPr>
            <a:picLocks noChangeAspect="1"/>
          </p:cNvPicPr>
          <p:nvPr/>
        </p:nvPicPr>
        <p:blipFill rotWithShape="1">
          <a:blip r:embed="rId10" cstate="print">
            <a:extLst>
              <a:ext uri="{28A0092B-C50C-407E-A947-70E740481C1C}">
                <a14:useLocalDpi xmlns="" xmlns:a14="http://schemas.microsoft.com/office/drawing/2010/main" val="0"/>
              </a:ext>
            </a:extLst>
          </a:blip>
          <a:srcRect l="24347" t="28215" r="23598" b="9945"/>
          <a:stretch/>
        </p:blipFill>
        <p:spPr>
          <a:xfrm>
            <a:off x="6327672" y="1820289"/>
            <a:ext cx="1094362" cy="1502924"/>
          </a:xfrm>
          <a:prstGeom prst="rect">
            <a:avLst/>
          </a:prstGeom>
        </p:spPr>
      </p:pic>
    </p:spTree>
    <p:extLst>
      <p:ext uri="{BB962C8B-B14F-4D97-AF65-F5344CB8AC3E}">
        <p14:creationId xmlns="" xmlns:p14="http://schemas.microsoft.com/office/powerpoint/2010/main" val="25017727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42"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4"/>
                                        </p:tgtEl>
                                        <p:attrNameLst>
                                          <p:attrName>fillcolor</p:attrName>
                                        </p:attrNameLst>
                                      </p:cBhvr>
                                      <p:to>
                                        <a:srgbClr val="FFF2CC"/>
                                      </p:to>
                                    </p:animClr>
                                    <p:set>
                                      <p:cBhvr>
                                        <p:cTn id="35" dur="250" fill="hold"/>
                                        <p:tgtEl>
                                          <p:spTgt spid="4"/>
                                        </p:tgtEl>
                                        <p:attrNameLst>
                                          <p:attrName>fill.type</p:attrName>
                                        </p:attrNameLst>
                                      </p:cBhvr>
                                      <p:to>
                                        <p:strVal val="solid"/>
                                      </p:to>
                                    </p:set>
                                    <p:set>
                                      <p:cBhvr>
                                        <p:cTn id="36" dur="250" fill="hold"/>
                                        <p:tgtEl>
                                          <p:spTgt spid="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ppt_w</p:attrName>
                                        </p:attrNameLst>
                                      </p:cBhvr>
                                      <p:tavLst>
                                        <p:tav tm="0">
                                          <p:val>
                                            <p:strVal val="4*#ppt_w"/>
                                          </p:val>
                                        </p:tav>
                                        <p:tav tm="100000">
                                          <p:val>
                                            <p:strVal val="#ppt_w"/>
                                          </p:val>
                                        </p:tav>
                                      </p:tavLst>
                                    </p:anim>
                                    <p:anim calcmode="lin" valueType="num">
                                      <p:cBhvr>
                                        <p:cTn id="4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Check mark.wav"/>
                                        </p:tgtEl>
                                      </p:cMediaNode>
                                    </p:audio>
                                  </p:subTnLst>
                                </p:cTn>
                              </p:par>
                              <p:par>
                                <p:cTn id="41" presetID="1" presetClass="emph" presetSubtype="2" fill="hold" nodeType="withEffect">
                                  <p:stCondLst>
                                    <p:cond delay="1000"/>
                                  </p:stCondLst>
                                  <p:childTnLst>
                                    <p:animClr clrSpc="rgb" dir="cw">
                                      <p:cBhvr>
                                        <p:cTn id="42" dur="250" fill="hold"/>
                                        <p:tgtEl>
                                          <p:spTgt spid="4"/>
                                        </p:tgtEl>
                                        <p:attrNameLst>
                                          <p:attrName>fillcolor</p:attrName>
                                        </p:attrNameLst>
                                      </p:cBhvr>
                                      <p:to>
                                        <a:srgbClr val="00B050"/>
                                      </p:to>
                                    </p:animClr>
                                    <p:set>
                                      <p:cBhvr>
                                        <p:cTn id="43" dur="250" fill="hold"/>
                                        <p:tgtEl>
                                          <p:spTgt spid="4"/>
                                        </p:tgtEl>
                                        <p:attrNameLst>
                                          <p:attrName>fill.type</p:attrName>
                                        </p:attrNameLst>
                                      </p:cBhvr>
                                      <p:to>
                                        <p:strVal val="solid"/>
                                      </p:to>
                                    </p:set>
                                    <p:set>
                                      <p:cBhvr>
                                        <p:cTn id="44"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5"/>
                                        </p:tgtEl>
                                        <p:attrNameLst>
                                          <p:attrName>fillcolor</p:attrName>
                                        </p:attrNameLst>
                                      </p:cBhvr>
                                      <p:to>
                                        <a:srgbClr val="FFF2CC"/>
                                      </p:to>
                                    </p:animClr>
                                    <p:set>
                                      <p:cBhvr>
                                        <p:cTn id="50" dur="250" fill="hold"/>
                                        <p:tgtEl>
                                          <p:spTgt spid="5"/>
                                        </p:tgtEl>
                                        <p:attrNameLst>
                                          <p:attrName>fill.type</p:attrName>
                                        </p:attrNameLst>
                                      </p:cBhvr>
                                      <p:to>
                                        <p:strVal val="solid"/>
                                      </p:to>
                                    </p:set>
                                    <p:set>
                                      <p:cBhvr>
                                        <p:cTn id="51" dur="250" fill="hold"/>
                                        <p:tgtEl>
                                          <p:spTgt spid="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strVal val="4*#ppt_w"/>
                                          </p:val>
                                        </p:tav>
                                        <p:tav tm="100000">
                                          <p:val>
                                            <p:strVal val="#ppt_w"/>
                                          </p:val>
                                        </p:tav>
                                      </p:tavLst>
                                    </p:anim>
                                    <p:anim calcmode="lin" valueType="num">
                                      <p:cBhvr>
                                        <p:cTn id="5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5"/>
                                        </p:tgtEl>
                                        <p:attrNameLst>
                                          <p:attrName>fillcolor</p:attrName>
                                        </p:attrNameLst>
                                      </p:cBhvr>
                                      <p:to>
                                        <a:srgbClr val="FFFF00"/>
                                      </p:to>
                                    </p:animClr>
                                    <p:set>
                                      <p:cBhvr>
                                        <p:cTn id="58" dur="250" fill="hold"/>
                                        <p:tgtEl>
                                          <p:spTgt spid="5"/>
                                        </p:tgtEl>
                                        <p:attrNameLst>
                                          <p:attrName>fill.type</p:attrName>
                                        </p:attrNameLst>
                                      </p:cBhvr>
                                      <p:to>
                                        <p:strVal val="solid"/>
                                      </p:to>
                                    </p:set>
                                    <p:set>
                                      <p:cBhvr>
                                        <p:cTn id="59"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6"/>
                                        </p:tgtEl>
                                        <p:attrNameLst>
                                          <p:attrName>fillcolor</p:attrName>
                                        </p:attrNameLst>
                                      </p:cBhvr>
                                      <p:to>
                                        <a:srgbClr val="FFF2CC"/>
                                      </p:to>
                                    </p:animClr>
                                    <p:set>
                                      <p:cBhvr>
                                        <p:cTn id="65" dur="250" fill="hold"/>
                                        <p:tgtEl>
                                          <p:spTgt spid="6"/>
                                        </p:tgtEl>
                                        <p:attrNameLst>
                                          <p:attrName>fill.type</p:attrName>
                                        </p:attrNameLst>
                                      </p:cBhvr>
                                      <p:to>
                                        <p:strVal val="solid"/>
                                      </p:to>
                                    </p:set>
                                    <p:set>
                                      <p:cBhvr>
                                        <p:cTn id="66" dur="250" fill="hold"/>
                                        <p:tgtEl>
                                          <p:spTgt spid="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9"/>
                                        </p:tgtEl>
                                        <p:attrNameLst>
                                          <p:attrName>style.visibility</p:attrName>
                                        </p:attrNameLst>
                                      </p:cBhvr>
                                      <p:to>
                                        <p:strVal val="visible"/>
                                      </p:to>
                                    </p:set>
                                    <p:anim calcmode="lin" valueType="num">
                                      <p:cBhvr>
                                        <p:cTn id="69" dur="250" fill="hold"/>
                                        <p:tgtEl>
                                          <p:spTgt spid="9"/>
                                        </p:tgtEl>
                                        <p:attrNameLst>
                                          <p:attrName>ppt_w</p:attrName>
                                        </p:attrNameLst>
                                      </p:cBhvr>
                                      <p:tavLst>
                                        <p:tav tm="0">
                                          <p:val>
                                            <p:strVal val="4*#ppt_w"/>
                                          </p:val>
                                        </p:tav>
                                        <p:tav tm="100000">
                                          <p:val>
                                            <p:strVal val="#ppt_w"/>
                                          </p:val>
                                        </p:tav>
                                      </p:tavLst>
                                    </p:anim>
                                    <p:anim calcmode="lin" valueType="num">
                                      <p:cBhvr>
                                        <p:cTn id="7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6"/>
                                        </p:tgtEl>
                                        <p:attrNameLst>
                                          <p:attrName>fillcolor</p:attrName>
                                        </p:attrNameLst>
                                      </p:cBhvr>
                                      <p:to>
                                        <a:srgbClr val="FFFF00"/>
                                      </p:to>
                                    </p:animClr>
                                    <p:set>
                                      <p:cBhvr>
                                        <p:cTn id="73" dur="250" fill="hold"/>
                                        <p:tgtEl>
                                          <p:spTgt spid="6"/>
                                        </p:tgtEl>
                                        <p:attrNameLst>
                                          <p:attrName>fill.type</p:attrName>
                                        </p:attrNameLst>
                                      </p:cBhvr>
                                      <p:to>
                                        <p:strVal val="solid"/>
                                      </p:to>
                                    </p:set>
                                    <p:set>
                                      <p:cBhvr>
                                        <p:cTn id="74"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7"/>
                                        </p:tgtEl>
                                        <p:attrNameLst>
                                          <p:attrName>fillcolor</p:attrName>
                                        </p:attrNameLst>
                                      </p:cBhvr>
                                      <p:to>
                                        <a:srgbClr val="FFF2CC"/>
                                      </p:to>
                                    </p:animClr>
                                    <p:set>
                                      <p:cBhvr>
                                        <p:cTn id="80" dur="250" fill="hold"/>
                                        <p:tgtEl>
                                          <p:spTgt spid="7"/>
                                        </p:tgtEl>
                                        <p:attrNameLst>
                                          <p:attrName>fill.type</p:attrName>
                                        </p:attrNameLst>
                                      </p:cBhvr>
                                      <p:to>
                                        <p:strVal val="solid"/>
                                      </p:to>
                                    </p:set>
                                    <p:set>
                                      <p:cBhvr>
                                        <p:cTn id="81" dur="250" fill="hold"/>
                                        <p:tgtEl>
                                          <p:spTgt spid="7"/>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0"/>
                                        </p:tgtEl>
                                        <p:attrNameLst>
                                          <p:attrName>style.visibility</p:attrName>
                                        </p:attrNameLst>
                                      </p:cBhvr>
                                      <p:to>
                                        <p:strVal val="visible"/>
                                      </p:to>
                                    </p:set>
                                    <p:anim calcmode="lin" valueType="num">
                                      <p:cBhvr>
                                        <p:cTn id="84" dur="250" fill="hold"/>
                                        <p:tgtEl>
                                          <p:spTgt spid="10"/>
                                        </p:tgtEl>
                                        <p:attrNameLst>
                                          <p:attrName>ppt_w</p:attrName>
                                        </p:attrNameLst>
                                      </p:cBhvr>
                                      <p:tavLst>
                                        <p:tav tm="0">
                                          <p:val>
                                            <p:strVal val="4*#ppt_w"/>
                                          </p:val>
                                        </p:tav>
                                        <p:tav tm="100000">
                                          <p:val>
                                            <p:strVal val="#ppt_w"/>
                                          </p:val>
                                        </p:tav>
                                      </p:tavLst>
                                    </p:anim>
                                    <p:anim calcmode="lin" valueType="num">
                                      <p:cBhvr>
                                        <p:cTn id="8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7"/>
                                        </p:tgtEl>
                                        <p:attrNameLst>
                                          <p:attrName>fillcolor</p:attrName>
                                        </p:attrNameLst>
                                      </p:cBhvr>
                                      <p:to>
                                        <a:srgbClr val="FFFF00"/>
                                      </p:to>
                                    </p:animClr>
                                    <p:set>
                                      <p:cBhvr>
                                        <p:cTn id="88" dur="250" fill="hold"/>
                                        <p:tgtEl>
                                          <p:spTgt spid="7"/>
                                        </p:tgtEl>
                                        <p:attrNameLst>
                                          <p:attrName>fill.type</p:attrName>
                                        </p:attrNameLst>
                                      </p:cBhvr>
                                      <p:to>
                                        <p:strVal val="solid"/>
                                      </p:to>
                                    </p:set>
                                    <p:set>
                                      <p:cBhvr>
                                        <p:cTn id="89"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3064232" y="2158170"/>
            <a:ext cx="1796612" cy="1817034"/>
          </a:xfrm>
          <a:custGeom>
            <a:avLst/>
            <a:gdLst/>
            <a:ahLst/>
            <a:cxnLst>
              <a:cxn ang="0">
                <a:pos x="265" y="22"/>
              </a:cxn>
              <a:cxn ang="0">
                <a:pos x="399" y="0"/>
              </a:cxn>
              <a:cxn ang="0">
                <a:pos x="644" y="84"/>
              </a:cxn>
              <a:cxn ang="0">
                <a:pos x="682" y="117"/>
              </a:cxn>
              <a:cxn ang="0">
                <a:pos x="778" y="268"/>
              </a:cxn>
              <a:cxn ang="0">
                <a:pos x="799" y="391"/>
              </a:cxn>
              <a:cxn ang="0">
                <a:pos x="754" y="291"/>
              </a:cxn>
              <a:cxn ang="0">
                <a:pos x="644" y="246"/>
              </a:cxn>
              <a:cxn ang="0">
                <a:pos x="644" y="246"/>
              </a:cxn>
              <a:cxn ang="0">
                <a:pos x="643" y="246"/>
              </a:cxn>
              <a:cxn ang="0">
                <a:pos x="510" y="267"/>
              </a:cxn>
              <a:cxn ang="0">
                <a:pos x="360" y="363"/>
              </a:cxn>
              <a:cxn ang="0">
                <a:pos x="326" y="401"/>
              </a:cxn>
              <a:cxn ang="0">
                <a:pos x="243" y="646"/>
              </a:cxn>
              <a:cxn ang="0">
                <a:pos x="264" y="777"/>
              </a:cxn>
              <a:cxn ang="0">
                <a:pos x="117" y="682"/>
              </a:cxn>
              <a:cxn ang="0">
                <a:pos x="0" y="400"/>
              </a:cxn>
              <a:cxn ang="0">
                <a:pos x="117" y="117"/>
              </a:cxn>
              <a:cxn ang="0">
                <a:pos x="265" y="22"/>
              </a:cxn>
            </a:cxnLst>
            <a:rect l="0" t="0" r="r" b="b"/>
            <a:pathLst>
              <a:path w="799" h="777">
                <a:moveTo>
                  <a:pt x="265" y="22"/>
                </a:moveTo>
                <a:cubicBezTo>
                  <a:pt x="307" y="8"/>
                  <a:pt x="351" y="0"/>
                  <a:pt x="399" y="0"/>
                </a:cubicBezTo>
                <a:cubicBezTo>
                  <a:pt x="492" y="0"/>
                  <a:pt x="574" y="28"/>
                  <a:pt x="644" y="84"/>
                </a:cubicBezTo>
                <a:cubicBezTo>
                  <a:pt x="657" y="94"/>
                  <a:pt x="670" y="105"/>
                  <a:pt x="682" y="117"/>
                </a:cubicBezTo>
                <a:cubicBezTo>
                  <a:pt x="727" y="162"/>
                  <a:pt x="759" y="212"/>
                  <a:pt x="778" y="268"/>
                </a:cubicBezTo>
                <a:cubicBezTo>
                  <a:pt x="791" y="306"/>
                  <a:pt x="798" y="347"/>
                  <a:pt x="799" y="391"/>
                </a:cubicBezTo>
                <a:cubicBezTo>
                  <a:pt x="797" y="353"/>
                  <a:pt x="781" y="319"/>
                  <a:pt x="754" y="291"/>
                </a:cubicBezTo>
                <a:cubicBezTo>
                  <a:pt x="723" y="261"/>
                  <a:pt x="687" y="246"/>
                  <a:pt x="644" y="246"/>
                </a:cubicBezTo>
                <a:cubicBezTo>
                  <a:pt x="644" y="246"/>
                  <a:pt x="644" y="246"/>
                  <a:pt x="644" y="246"/>
                </a:cubicBezTo>
                <a:cubicBezTo>
                  <a:pt x="644" y="246"/>
                  <a:pt x="643" y="246"/>
                  <a:pt x="643" y="246"/>
                </a:cubicBezTo>
                <a:cubicBezTo>
                  <a:pt x="596" y="246"/>
                  <a:pt x="552" y="253"/>
                  <a:pt x="510" y="267"/>
                </a:cubicBezTo>
                <a:cubicBezTo>
                  <a:pt x="455" y="286"/>
                  <a:pt x="405" y="318"/>
                  <a:pt x="360" y="363"/>
                </a:cubicBezTo>
                <a:cubicBezTo>
                  <a:pt x="348" y="375"/>
                  <a:pt x="337" y="388"/>
                  <a:pt x="326" y="401"/>
                </a:cubicBezTo>
                <a:cubicBezTo>
                  <a:pt x="271" y="471"/>
                  <a:pt x="243" y="553"/>
                  <a:pt x="243" y="646"/>
                </a:cubicBezTo>
                <a:cubicBezTo>
                  <a:pt x="243" y="693"/>
                  <a:pt x="250" y="736"/>
                  <a:pt x="264" y="777"/>
                </a:cubicBezTo>
                <a:cubicBezTo>
                  <a:pt x="210" y="758"/>
                  <a:pt x="161" y="726"/>
                  <a:pt x="117" y="682"/>
                </a:cubicBezTo>
                <a:cubicBezTo>
                  <a:pt x="39" y="604"/>
                  <a:pt x="0" y="510"/>
                  <a:pt x="0" y="400"/>
                </a:cubicBezTo>
                <a:cubicBezTo>
                  <a:pt x="0" y="290"/>
                  <a:pt x="39" y="195"/>
                  <a:pt x="117" y="117"/>
                </a:cubicBezTo>
                <a:cubicBezTo>
                  <a:pt x="161" y="73"/>
                  <a:pt x="210" y="42"/>
                  <a:pt x="265" y="22"/>
                </a:cubicBezTo>
                <a:close/>
              </a:path>
            </a:pathLst>
          </a:custGeom>
          <a:solidFill>
            <a:srgbClr val="FFE082"/>
          </a:solidFill>
          <a:ln w="9525">
            <a:noFill/>
            <a:round/>
            <a:headEnd/>
            <a:tailEnd/>
          </a:ln>
        </p:spPr>
        <p:txBody>
          <a:bodyPr vert="horz" wrap="square" lIns="114605" tIns="57303" rIns="114605" bIns="57303" numCol="1" anchor="t" anchorCtr="0" compatLnSpc="1">
            <a:prstTxWarp prst="textNoShape">
              <a:avLst/>
            </a:prstTxWarp>
          </a:bodyPr>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3" name="Freeform 6"/>
          <p:cNvSpPr>
            <a:spLocks/>
          </p:cNvSpPr>
          <p:nvPr/>
        </p:nvSpPr>
        <p:spPr bwMode="auto">
          <a:xfrm>
            <a:off x="3652354" y="1584259"/>
            <a:ext cx="1748980" cy="1871158"/>
          </a:xfrm>
          <a:custGeom>
            <a:avLst/>
            <a:gdLst/>
            <a:ahLst/>
            <a:cxnLst>
              <a:cxn ang="0">
                <a:pos x="390" y="800"/>
              </a:cxn>
              <a:cxn ang="0">
                <a:pos x="489" y="755"/>
              </a:cxn>
              <a:cxn ang="0">
                <a:pos x="534" y="657"/>
              </a:cxn>
              <a:cxn ang="0">
                <a:pos x="534" y="645"/>
              </a:cxn>
              <a:cxn ang="0">
                <a:pos x="534" y="635"/>
              </a:cxn>
              <a:cxn ang="0">
                <a:pos x="513" y="512"/>
              </a:cxn>
              <a:cxn ang="0">
                <a:pos x="417" y="361"/>
              </a:cxn>
              <a:cxn ang="0">
                <a:pos x="379" y="328"/>
              </a:cxn>
              <a:cxn ang="0">
                <a:pos x="134" y="244"/>
              </a:cxn>
              <a:cxn ang="0">
                <a:pos x="0" y="266"/>
              </a:cxn>
              <a:cxn ang="0">
                <a:pos x="95" y="117"/>
              </a:cxn>
              <a:cxn ang="0">
                <a:pos x="378" y="0"/>
              </a:cxn>
              <a:cxn ang="0">
                <a:pos x="661" y="117"/>
              </a:cxn>
              <a:cxn ang="0">
                <a:pos x="756" y="266"/>
              </a:cxn>
              <a:cxn ang="0">
                <a:pos x="778" y="400"/>
              </a:cxn>
              <a:cxn ang="0">
                <a:pos x="695" y="645"/>
              </a:cxn>
              <a:cxn ang="0">
                <a:pos x="661" y="683"/>
              </a:cxn>
              <a:cxn ang="0">
                <a:pos x="512" y="778"/>
              </a:cxn>
              <a:cxn ang="0">
                <a:pos x="390" y="800"/>
              </a:cxn>
            </a:cxnLst>
            <a:rect l="0" t="0" r="r" b="b"/>
            <a:pathLst>
              <a:path w="778" h="800">
                <a:moveTo>
                  <a:pt x="390" y="800"/>
                </a:moveTo>
                <a:cubicBezTo>
                  <a:pt x="428" y="798"/>
                  <a:pt x="461" y="783"/>
                  <a:pt x="489" y="755"/>
                </a:cubicBezTo>
                <a:cubicBezTo>
                  <a:pt x="516" y="727"/>
                  <a:pt x="531" y="695"/>
                  <a:pt x="534" y="657"/>
                </a:cubicBezTo>
                <a:cubicBezTo>
                  <a:pt x="534" y="653"/>
                  <a:pt x="534" y="649"/>
                  <a:pt x="534" y="645"/>
                </a:cubicBezTo>
                <a:cubicBezTo>
                  <a:pt x="534" y="642"/>
                  <a:pt x="534" y="638"/>
                  <a:pt x="534" y="635"/>
                </a:cubicBezTo>
                <a:cubicBezTo>
                  <a:pt x="533" y="591"/>
                  <a:pt x="526" y="550"/>
                  <a:pt x="513" y="512"/>
                </a:cubicBezTo>
                <a:cubicBezTo>
                  <a:pt x="494" y="456"/>
                  <a:pt x="462" y="406"/>
                  <a:pt x="417" y="361"/>
                </a:cubicBezTo>
                <a:cubicBezTo>
                  <a:pt x="405" y="349"/>
                  <a:pt x="392" y="338"/>
                  <a:pt x="379" y="328"/>
                </a:cubicBezTo>
                <a:cubicBezTo>
                  <a:pt x="309" y="272"/>
                  <a:pt x="227" y="244"/>
                  <a:pt x="134" y="244"/>
                </a:cubicBezTo>
                <a:cubicBezTo>
                  <a:pt x="86" y="244"/>
                  <a:pt x="42" y="252"/>
                  <a:pt x="0" y="266"/>
                </a:cubicBezTo>
                <a:cubicBezTo>
                  <a:pt x="19" y="212"/>
                  <a:pt x="51" y="162"/>
                  <a:pt x="95" y="117"/>
                </a:cubicBezTo>
                <a:cubicBezTo>
                  <a:pt x="173" y="39"/>
                  <a:pt x="268" y="0"/>
                  <a:pt x="378" y="0"/>
                </a:cubicBezTo>
                <a:cubicBezTo>
                  <a:pt x="488" y="0"/>
                  <a:pt x="583" y="39"/>
                  <a:pt x="661" y="117"/>
                </a:cubicBezTo>
                <a:cubicBezTo>
                  <a:pt x="705" y="162"/>
                  <a:pt x="737" y="211"/>
                  <a:pt x="756" y="266"/>
                </a:cubicBezTo>
                <a:cubicBezTo>
                  <a:pt x="771" y="308"/>
                  <a:pt x="778" y="352"/>
                  <a:pt x="778" y="400"/>
                </a:cubicBezTo>
                <a:cubicBezTo>
                  <a:pt x="778" y="493"/>
                  <a:pt x="750" y="575"/>
                  <a:pt x="695" y="645"/>
                </a:cubicBezTo>
                <a:cubicBezTo>
                  <a:pt x="684" y="658"/>
                  <a:pt x="673" y="671"/>
                  <a:pt x="661" y="683"/>
                </a:cubicBezTo>
                <a:cubicBezTo>
                  <a:pt x="616" y="727"/>
                  <a:pt x="567" y="759"/>
                  <a:pt x="512" y="778"/>
                </a:cubicBezTo>
                <a:cubicBezTo>
                  <a:pt x="474" y="792"/>
                  <a:pt x="433" y="799"/>
                  <a:pt x="390" y="800"/>
                </a:cubicBezTo>
                <a:close/>
              </a:path>
            </a:pathLst>
          </a:custGeom>
          <a:solidFill>
            <a:srgbClr val="B2DFDB"/>
          </a:solidFill>
          <a:ln w="9525">
            <a:noFill/>
            <a:round/>
            <a:headEnd/>
            <a:tailEnd/>
          </a:ln>
        </p:spPr>
        <p:txBody>
          <a:bodyPr vert="horz" wrap="square" lIns="114605" tIns="57303" rIns="114605" bIns="57303" numCol="1" anchor="t" anchorCtr="0" compatLnSpc="1">
            <a:prstTxWarp prst="textNoShape">
              <a:avLst/>
            </a:prstTxWarp>
          </a:bodyPr>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7"/>
          <p:cNvSpPr>
            <a:spLocks/>
          </p:cNvSpPr>
          <p:nvPr/>
        </p:nvSpPr>
        <p:spPr bwMode="auto">
          <a:xfrm>
            <a:off x="4150267" y="2194795"/>
            <a:ext cx="1795123" cy="1818578"/>
          </a:xfrm>
          <a:custGeom>
            <a:avLst/>
            <a:gdLst/>
            <a:ahLst/>
            <a:cxnLst>
              <a:cxn ang="0">
                <a:pos x="532" y="0"/>
              </a:cxn>
              <a:cxn ang="0">
                <a:pos x="682" y="95"/>
              </a:cxn>
              <a:cxn ang="0">
                <a:pos x="799" y="378"/>
              </a:cxn>
              <a:cxn ang="0">
                <a:pos x="682" y="660"/>
              </a:cxn>
              <a:cxn ang="0">
                <a:pos x="533" y="756"/>
              </a:cxn>
              <a:cxn ang="0">
                <a:pos x="399" y="778"/>
              </a:cxn>
              <a:cxn ang="0">
                <a:pos x="155" y="694"/>
              </a:cxn>
              <a:cxn ang="0">
                <a:pos x="117" y="660"/>
              </a:cxn>
              <a:cxn ang="0">
                <a:pos x="22" y="513"/>
              </a:cxn>
              <a:cxn ang="0">
                <a:pos x="0" y="391"/>
              </a:cxn>
              <a:cxn ang="0">
                <a:pos x="45" y="489"/>
              </a:cxn>
              <a:cxn ang="0">
                <a:pos x="145" y="534"/>
              </a:cxn>
              <a:cxn ang="0">
                <a:pos x="155" y="534"/>
              </a:cxn>
              <a:cxn ang="0">
                <a:pos x="166" y="534"/>
              </a:cxn>
              <a:cxn ang="0">
                <a:pos x="288" y="512"/>
              </a:cxn>
              <a:cxn ang="0">
                <a:pos x="437" y="417"/>
              </a:cxn>
              <a:cxn ang="0">
                <a:pos x="471" y="379"/>
              </a:cxn>
              <a:cxn ang="0">
                <a:pos x="554" y="134"/>
              </a:cxn>
              <a:cxn ang="0">
                <a:pos x="532" y="0"/>
              </a:cxn>
            </a:cxnLst>
            <a:rect l="0" t="0" r="r" b="b"/>
            <a:pathLst>
              <a:path w="799" h="778">
                <a:moveTo>
                  <a:pt x="532" y="0"/>
                </a:moveTo>
                <a:cubicBezTo>
                  <a:pt x="587" y="19"/>
                  <a:pt x="637" y="51"/>
                  <a:pt x="682" y="95"/>
                </a:cubicBezTo>
                <a:cubicBezTo>
                  <a:pt x="760" y="173"/>
                  <a:pt x="799" y="268"/>
                  <a:pt x="799" y="378"/>
                </a:cubicBezTo>
                <a:cubicBezTo>
                  <a:pt x="799" y="488"/>
                  <a:pt x="760" y="582"/>
                  <a:pt x="682" y="660"/>
                </a:cubicBezTo>
                <a:cubicBezTo>
                  <a:pt x="637" y="705"/>
                  <a:pt x="588" y="737"/>
                  <a:pt x="533" y="756"/>
                </a:cubicBezTo>
                <a:cubicBezTo>
                  <a:pt x="491" y="770"/>
                  <a:pt x="447" y="778"/>
                  <a:pt x="399" y="778"/>
                </a:cubicBezTo>
                <a:cubicBezTo>
                  <a:pt x="306" y="778"/>
                  <a:pt x="225" y="750"/>
                  <a:pt x="155" y="694"/>
                </a:cubicBezTo>
                <a:cubicBezTo>
                  <a:pt x="142" y="684"/>
                  <a:pt x="129" y="673"/>
                  <a:pt x="117" y="660"/>
                </a:cubicBezTo>
                <a:cubicBezTo>
                  <a:pt x="73" y="616"/>
                  <a:pt x="41" y="567"/>
                  <a:pt x="22" y="513"/>
                </a:cubicBezTo>
                <a:cubicBezTo>
                  <a:pt x="9" y="475"/>
                  <a:pt x="1" y="434"/>
                  <a:pt x="0" y="391"/>
                </a:cubicBezTo>
                <a:cubicBezTo>
                  <a:pt x="2" y="429"/>
                  <a:pt x="18" y="461"/>
                  <a:pt x="45" y="489"/>
                </a:cubicBezTo>
                <a:cubicBezTo>
                  <a:pt x="73" y="517"/>
                  <a:pt x="106" y="532"/>
                  <a:pt x="145" y="534"/>
                </a:cubicBezTo>
                <a:cubicBezTo>
                  <a:pt x="148" y="534"/>
                  <a:pt x="151" y="534"/>
                  <a:pt x="155" y="534"/>
                </a:cubicBezTo>
                <a:cubicBezTo>
                  <a:pt x="159" y="534"/>
                  <a:pt x="162" y="534"/>
                  <a:pt x="166" y="534"/>
                </a:cubicBezTo>
                <a:cubicBezTo>
                  <a:pt x="209" y="533"/>
                  <a:pt x="250" y="526"/>
                  <a:pt x="288" y="512"/>
                </a:cubicBezTo>
                <a:cubicBezTo>
                  <a:pt x="343" y="493"/>
                  <a:pt x="392" y="461"/>
                  <a:pt x="437" y="417"/>
                </a:cubicBezTo>
                <a:cubicBezTo>
                  <a:pt x="449" y="405"/>
                  <a:pt x="460" y="392"/>
                  <a:pt x="471" y="379"/>
                </a:cubicBezTo>
                <a:cubicBezTo>
                  <a:pt x="526" y="309"/>
                  <a:pt x="554" y="227"/>
                  <a:pt x="554" y="134"/>
                </a:cubicBezTo>
                <a:cubicBezTo>
                  <a:pt x="554" y="86"/>
                  <a:pt x="547" y="42"/>
                  <a:pt x="532" y="0"/>
                </a:cubicBezTo>
                <a:close/>
              </a:path>
            </a:pathLst>
          </a:custGeom>
          <a:solidFill>
            <a:srgbClr val="FFCDD2"/>
          </a:solidFill>
          <a:ln w="9525">
            <a:noFill/>
            <a:round/>
            <a:headEnd/>
            <a:tailEnd/>
          </a:ln>
        </p:spPr>
        <p:txBody>
          <a:bodyPr vert="horz" wrap="square" lIns="114605" tIns="57303" rIns="114605" bIns="57303" numCol="1" anchor="t" anchorCtr="0" compatLnSpc="1">
            <a:prstTxWarp prst="textNoShape">
              <a:avLst/>
            </a:prstTxWarp>
          </a:bodyPr>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8"/>
          <p:cNvSpPr>
            <a:spLocks/>
          </p:cNvSpPr>
          <p:nvPr/>
        </p:nvSpPr>
        <p:spPr bwMode="auto">
          <a:xfrm>
            <a:off x="3607559" y="2737631"/>
            <a:ext cx="1750467" cy="1869612"/>
          </a:xfrm>
          <a:custGeom>
            <a:avLst/>
            <a:gdLst/>
            <a:ahLst/>
            <a:cxnLst>
              <a:cxn ang="0">
                <a:pos x="400" y="0"/>
              </a:cxn>
              <a:cxn ang="0">
                <a:pos x="400" y="0"/>
              </a:cxn>
              <a:cxn ang="0">
                <a:pos x="291" y="45"/>
              </a:cxn>
              <a:cxn ang="0">
                <a:pos x="246" y="145"/>
              </a:cxn>
              <a:cxn ang="0">
                <a:pos x="246" y="155"/>
              </a:cxn>
              <a:cxn ang="0">
                <a:pos x="246" y="167"/>
              </a:cxn>
              <a:cxn ang="0">
                <a:pos x="268" y="289"/>
              </a:cxn>
              <a:cxn ang="0">
                <a:pos x="363" y="436"/>
              </a:cxn>
              <a:cxn ang="0">
                <a:pos x="401" y="470"/>
              </a:cxn>
              <a:cxn ang="0">
                <a:pos x="645" y="554"/>
              </a:cxn>
              <a:cxn ang="0">
                <a:pos x="779" y="532"/>
              </a:cxn>
              <a:cxn ang="0">
                <a:pos x="683" y="683"/>
              </a:cxn>
              <a:cxn ang="0">
                <a:pos x="400" y="800"/>
              </a:cxn>
              <a:cxn ang="0">
                <a:pos x="117" y="683"/>
              </a:cxn>
              <a:cxn ang="0">
                <a:pos x="21" y="531"/>
              </a:cxn>
              <a:cxn ang="0">
                <a:pos x="0" y="400"/>
              </a:cxn>
              <a:cxn ang="0">
                <a:pos x="83" y="155"/>
              </a:cxn>
              <a:cxn ang="0">
                <a:pos x="117" y="117"/>
              </a:cxn>
              <a:cxn ang="0">
                <a:pos x="267" y="21"/>
              </a:cxn>
              <a:cxn ang="0">
                <a:pos x="400" y="0"/>
              </a:cxn>
            </a:cxnLst>
            <a:rect l="0" t="0" r="r" b="b"/>
            <a:pathLst>
              <a:path w="779" h="800">
                <a:moveTo>
                  <a:pt x="400" y="0"/>
                </a:moveTo>
                <a:cubicBezTo>
                  <a:pt x="400" y="0"/>
                  <a:pt x="400" y="0"/>
                  <a:pt x="400" y="0"/>
                </a:cubicBezTo>
                <a:cubicBezTo>
                  <a:pt x="358" y="0"/>
                  <a:pt x="321" y="15"/>
                  <a:pt x="291" y="45"/>
                </a:cubicBezTo>
                <a:cubicBezTo>
                  <a:pt x="263" y="73"/>
                  <a:pt x="248" y="107"/>
                  <a:pt x="246" y="145"/>
                </a:cubicBezTo>
                <a:cubicBezTo>
                  <a:pt x="246" y="148"/>
                  <a:pt x="246" y="152"/>
                  <a:pt x="246" y="155"/>
                </a:cubicBezTo>
                <a:cubicBezTo>
                  <a:pt x="246" y="159"/>
                  <a:pt x="246" y="163"/>
                  <a:pt x="246" y="167"/>
                </a:cubicBezTo>
                <a:cubicBezTo>
                  <a:pt x="247" y="210"/>
                  <a:pt x="255" y="251"/>
                  <a:pt x="268" y="289"/>
                </a:cubicBezTo>
                <a:cubicBezTo>
                  <a:pt x="287" y="343"/>
                  <a:pt x="319" y="392"/>
                  <a:pt x="363" y="436"/>
                </a:cubicBezTo>
                <a:cubicBezTo>
                  <a:pt x="375" y="449"/>
                  <a:pt x="388" y="460"/>
                  <a:pt x="401" y="470"/>
                </a:cubicBezTo>
                <a:cubicBezTo>
                  <a:pt x="471" y="526"/>
                  <a:pt x="552" y="554"/>
                  <a:pt x="645" y="554"/>
                </a:cubicBezTo>
                <a:cubicBezTo>
                  <a:pt x="693" y="554"/>
                  <a:pt x="737" y="546"/>
                  <a:pt x="779" y="532"/>
                </a:cubicBezTo>
                <a:cubicBezTo>
                  <a:pt x="760" y="587"/>
                  <a:pt x="728" y="638"/>
                  <a:pt x="683" y="683"/>
                </a:cubicBezTo>
                <a:cubicBezTo>
                  <a:pt x="605" y="761"/>
                  <a:pt x="510" y="800"/>
                  <a:pt x="400" y="800"/>
                </a:cubicBezTo>
                <a:cubicBezTo>
                  <a:pt x="290" y="800"/>
                  <a:pt x="195" y="761"/>
                  <a:pt x="117" y="683"/>
                </a:cubicBezTo>
                <a:cubicBezTo>
                  <a:pt x="72" y="638"/>
                  <a:pt x="40" y="587"/>
                  <a:pt x="21" y="531"/>
                </a:cubicBezTo>
                <a:cubicBezTo>
                  <a:pt x="7" y="490"/>
                  <a:pt x="0" y="447"/>
                  <a:pt x="0" y="400"/>
                </a:cubicBezTo>
                <a:cubicBezTo>
                  <a:pt x="0" y="307"/>
                  <a:pt x="28" y="225"/>
                  <a:pt x="83" y="155"/>
                </a:cubicBezTo>
                <a:cubicBezTo>
                  <a:pt x="94" y="142"/>
                  <a:pt x="105" y="129"/>
                  <a:pt x="117" y="117"/>
                </a:cubicBezTo>
                <a:cubicBezTo>
                  <a:pt x="162" y="72"/>
                  <a:pt x="212" y="40"/>
                  <a:pt x="267" y="21"/>
                </a:cubicBezTo>
                <a:cubicBezTo>
                  <a:pt x="309" y="7"/>
                  <a:pt x="353" y="0"/>
                  <a:pt x="400" y="0"/>
                </a:cubicBezTo>
                <a:close/>
              </a:path>
            </a:pathLst>
          </a:custGeom>
          <a:solidFill>
            <a:srgbClr val="B3E5FC"/>
          </a:solidFill>
          <a:ln w="9525">
            <a:noFill/>
            <a:round/>
            <a:headEnd/>
            <a:tailEnd/>
          </a:ln>
        </p:spPr>
        <p:txBody>
          <a:bodyPr vert="horz" wrap="square" lIns="114605" tIns="57303" rIns="114605" bIns="57303" numCol="1" anchor="t" anchorCtr="0" compatLnSpc="1">
            <a:prstTxWarp prst="textNoShape">
              <a:avLst/>
            </a:prstTxWarp>
          </a:bodyPr>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65"/>
          <p:cNvSpPr>
            <a:spLocks noEditPoints="1"/>
          </p:cNvSpPr>
          <p:nvPr/>
        </p:nvSpPr>
        <p:spPr bwMode="auto">
          <a:xfrm>
            <a:off x="3428557" y="2520916"/>
            <a:ext cx="383654" cy="363202"/>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p:spPr>
        <p:txBody>
          <a:bodyPr vert="horz" wrap="square" lIns="114605" tIns="57303" rIns="114605" bIns="57303" numCol="1" anchor="t" anchorCtr="0" compatLnSpc="1">
            <a:prstTxWarp prst="textNoShape">
              <a:avLst/>
            </a:prstTxWarp>
          </a:bodyPr>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131"/>
          <p:cNvSpPr>
            <a:spLocks/>
          </p:cNvSpPr>
          <p:nvPr/>
        </p:nvSpPr>
        <p:spPr bwMode="auto">
          <a:xfrm>
            <a:off x="4601532" y="1994742"/>
            <a:ext cx="299659" cy="316034"/>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headEnd/>
            <a:tailEnd/>
          </a:ln>
        </p:spPr>
        <p:txBody>
          <a:bodyPr vert="horz" wrap="square" lIns="114605" tIns="57303" rIns="114605" bIns="57303" numCol="1" anchor="t" anchorCtr="0" compatLnSpc="1">
            <a:prstTxWarp prst="textNoShape">
              <a:avLst/>
            </a:prstTxWarp>
          </a:bodyPr>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35"/>
          <p:cNvSpPr>
            <a:spLocks noEditPoints="1"/>
          </p:cNvSpPr>
          <p:nvPr/>
        </p:nvSpPr>
        <p:spPr bwMode="auto">
          <a:xfrm>
            <a:off x="5229206" y="3153751"/>
            <a:ext cx="358683" cy="349054"/>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14605" tIns="57303" rIns="114605" bIns="57303" numCol="1" anchor="t" anchorCtr="0" compatLnSpc="1">
            <a:prstTxWarp prst="textNoShape">
              <a:avLst/>
            </a:prstTxWarp>
          </a:bodyPr>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36"/>
          <p:cNvSpPr>
            <a:spLocks noEditPoints="1"/>
          </p:cNvSpPr>
          <p:nvPr/>
        </p:nvSpPr>
        <p:spPr bwMode="auto">
          <a:xfrm>
            <a:off x="4141422" y="3898822"/>
            <a:ext cx="290579" cy="327828"/>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p:spPr>
        <p:txBody>
          <a:bodyPr vert="horz" wrap="square" lIns="114605" tIns="57303" rIns="114605" bIns="57303" numCol="1" anchor="t" anchorCtr="0" compatLnSpc="1">
            <a:prstTxWarp prst="textNoShape">
              <a:avLst/>
            </a:prstTxWarp>
          </a:bodyPr>
          <a:lstStyle/>
          <a:p>
            <a:pPr>
              <a:lnSpc>
                <a:spcPct val="120000"/>
              </a:lnSpc>
            </a:pPr>
            <a:endParaRPr lang="en-US" sz="1605">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3"/>
          <p:cNvSpPr txBox="1">
            <a:spLocks noChangeArrowheads="1"/>
          </p:cNvSpPr>
          <p:nvPr/>
        </p:nvSpPr>
        <p:spPr bwMode="auto">
          <a:xfrm>
            <a:off x="716333" y="1190847"/>
            <a:ext cx="171828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spcBef>
                <a:spcPct val="20000"/>
              </a:spcBef>
            </a:pPr>
            <a:r>
              <a:rPr lang="en-US" altLang="zh-CN" sz="2800" dirty="0" err="1" smtClean="0">
                <a:latin typeface="Times New Roman" pitchFamily="18" charset="0"/>
                <a:ea typeface="微软雅黑" pitchFamily="34" charset="-122"/>
                <a:cs typeface="Times New Roman" pitchFamily="18" charset="0"/>
                <a:sym typeface="Arial" pitchFamily="34" charset="0"/>
              </a:rPr>
              <a:t>Ôn</a:t>
            </a:r>
            <a:r>
              <a:rPr lang="en-US" altLang="zh-CN" sz="2800" dirty="0" smtClean="0">
                <a:latin typeface="Times New Roman" pitchFamily="18" charset="0"/>
                <a:ea typeface="微软雅黑" pitchFamily="34" charset="-122"/>
                <a:cs typeface="Times New Roman" pitchFamily="18" charset="0"/>
                <a:sym typeface="Arial" pitchFamily="34" charset="0"/>
              </a:rPr>
              <a:t> </a:t>
            </a:r>
            <a:r>
              <a:rPr lang="en-US" altLang="zh-CN" sz="2800" dirty="0" err="1" smtClean="0">
                <a:latin typeface="Times New Roman" pitchFamily="18" charset="0"/>
                <a:ea typeface="微软雅黑" pitchFamily="34" charset="-122"/>
                <a:cs typeface="Times New Roman" pitchFamily="18" charset="0"/>
                <a:sym typeface="Arial" pitchFamily="34" charset="0"/>
              </a:rPr>
              <a:t>tập</a:t>
            </a:r>
            <a:r>
              <a:rPr lang="en-US" altLang="zh-CN" sz="2800" dirty="0" smtClean="0">
                <a:latin typeface="Times New Roman" pitchFamily="18" charset="0"/>
                <a:ea typeface="微软雅黑" pitchFamily="34" charset="-122"/>
                <a:cs typeface="Times New Roman" pitchFamily="18" charset="0"/>
                <a:sym typeface="Arial" pitchFamily="34" charset="0"/>
              </a:rPr>
              <a:t> </a:t>
            </a:r>
            <a:r>
              <a:rPr lang="en-US" altLang="zh-CN" sz="2800" dirty="0" err="1" smtClean="0">
                <a:latin typeface="Times New Roman" pitchFamily="18" charset="0"/>
                <a:ea typeface="微软雅黑" pitchFamily="34" charset="-122"/>
                <a:cs typeface="Times New Roman" pitchFamily="18" charset="0"/>
                <a:sym typeface="Arial" pitchFamily="34" charset="0"/>
              </a:rPr>
              <a:t>bài</a:t>
            </a:r>
            <a:endParaRPr lang="en-US" altLang="zh-CN" sz="2800" dirty="0">
              <a:latin typeface="Times New Roman" pitchFamily="18" charset="0"/>
              <a:ea typeface="微软雅黑" pitchFamily="34" charset="-122"/>
              <a:cs typeface="Times New Roman" pitchFamily="18" charset="0"/>
              <a:sym typeface="Arial" pitchFamily="34" charset="0"/>
            </a:endParaRPr>
          </a:p>
        </p:txBody>
      </p:sp>
      <p:sp>
        <p:nvSpPr>
          <p:cNvPr id="14" name="TextBox 13"/>
          <p:cNvSpPr txBox="1"/>
          <p:nvPr/>
        </p:nvSpPr>
        <p:spPr>
          <a:xfrm>
            <a:off x="2923955" y="180753"/>
            <a:ext cx="3377848" cy="584775"/>
          </a:xfrm>
          <a:prstGeom prst="rect">
            <a:avLst/>
          </a:prstGeom>
          <a:noFill/>
        </p:spPr>
        <p:txBody>
          <a:bodyPr wrap="none" rtlCol="0">
            <a:spAutoFit/>
          </a:bodyPr>
          <a:lstStyle/>
          <a:p>
            <a:r>
              <a:rPr lang="en-US" sz="3200" b="1" dirty="0" err="1" smtClean="0">
                <a:solidFill>
                  <a:srgbClr val="FF0000"/>
                </a:solidFill>
                <a:latin typeface="Times New Roman" pitchFamily="18" charset="0"/>
                <a:cs typeface="Times New Roman" pitchFamily="18" charset="0"/>
              </a:rPr>
              <a:t>Hướng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dẫn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tự</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học</a:t>
            </a:r>
            <a:endParaRPr lang="en-US" sz="3200" b="1" dirty="0">
              <a:solidFill>
                <a:srgbClr val="FF0000"/>
              </a:solidFill>
              <a:latin typeface="Times New Roman" pitchFamily="18" charset="0"/>
              <a:cs typeface="Times New Roman" pitchFamily="18" charset="0"/>
            </a:endParaRPr>
          </a:p>
        </p:txBody>
      </p:sp>
      <p:sp>
        <p:nvSpPr>
          <p:cNvPr id="15" name="TextBox 13"/>
          <p:cNvSpPr txBox="1">
            <a:spLocks noChangeArrowheads="1"/>
          </p:cNvSpPr>
          <p:nvPr/>
        </p:nvSpPr>
        <p:spPr bwMode="auto">
          <a:xfrm>
            <a:off x="6376398" y="1158949"/>
            <a:ext cx="2119015"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just">
              <a:spcBef>
                <a:spcPct val="20000"/>
              </a:spcBef>
            </a:pPr>
            <a:r>
              <a:rPr lang="en-US" altLang="zh-CN" sz="2800" dirty="0" err="1" smtClean="0">
                <a:latin typeface="Times New Roman" pitchFamily="18" charset="0"/>
                <a:ea typeface="微软雅黑" pitchFamily="34" charset="-122"/>
                <a:cs typeface="Times New Roman" pitchFamily="18" charset="0"/>
                <a:sym typeface="Arial" pitchFamily="34" charset="0"/>
              </a:rPr>
              <a:t>Hoàn</a:t>
            </a:r>
            <a:r>
              <a:rPr lang="en-US" altLang="zh-CN" sz="2800" dirty="0" smtClean="0">
                <a:latin typeface="Times New Roman" pitchFamily="18" charset="0"/>
                <a:ea typeface="微软雅黑" pitchFamily="34" charset="-122"/>
                <a:cs typeface="Times New Roman" pitchFamily="18" charset="0"/>
                <a:sym typeface="Arial" pitchFamily="34" charset="0"/>
              </a:rPr>
              <a:t> </a:t>
            </a:r>
            <a:r>
              <a:rPr lang="en-US" altLang="zh-CN" sz="2800" dirty="0" err="1" smtClean="0">
                <a:latin typeface="Times New Roman" pitchFamily="18" charset="0"/>
                <a:ea typeface="微软雅黑" pitchFamily="34" charset="-122"/>
                <a:cs typeface="Times New Roman" pitchFamily="18" charset="0"/>
                <a:sym typeface="Arial" pitchFamily="34" charset="0"/>
              </a:rPr>
              <a:t>thiện</a:t>
            </a:r>
            <a:r>
              <a:rPr lang="en-US" altLang="zh-CN" sz="2800" dirty="0" smtClean="0">
                <a:latin typeface="Times New Roman" pitchFamily="18" charset="0"/>
                <a:ea typeface="微软雅黑" pitchFamily="34" charset="-122"/>
                <a:cs typeface="Times New Roman" pitchFamily="18" charset="0"/>
                <a:sym typeface="Arial" pitchFamily="34" charset="0"/>
              </a:rPr>
              <a:t> </a:t>
            </a:r>
            <a:r>
              <a:rPr lang="en-US" altLang="zh-CN" sz="2800" dirty="0" err="1" smtClean="0">
                <a:latin typeface="Times New Roman" pitchFamily="18" charset="0"/>
                <a:ea typeface="微软雅黑" pitchFamily="34" charset="-122"/>
                <a:cs typeface="Times New Roman" pitchFamily="18" charset="0"/>
                <a:sym typeface="Arial" pitchFamily="34" charset="0"/>
              </a:rPr>
              <a:t>bài</a:t>
            </a:r>
            <a:r>
              <a:rPr lang="en-US" altLang="zh-CN" sz="2800" dirty="0" smtClean="0">
                <a:latin typeface="Times New Roman" pitchFamily="18" charset="0"/>
                <a:ea typeface="微软雅黑" pitchFamily="34" charset="-122"/>
                <a:cs typeface="Times New Roman" pitchFamily="18" charset="0"/>
                <a:sym typeface="Arial" pitchFamily="34" charset="0"/>
              </a:rPr>
              <a:t> 2 (sgk-tr127)</a:t>
            </a:r>
            <a:endParaRPr lang="en-US" altLang="zh-CN" sz="2800" dirty="0">
              <a:latin typeface="Times New Roman" pitchFamily="18" charset="0"/>
              <a:ea typeface="微软雅黑" pitchFamily="34" charset="-122"/>
              <a:cs typeface="Times New Roman" pitchFamily="18" charset="0"/>
              <a:sym typeface="Arial" pitchFamily="34" charset="0"/>
            </a:endParaRPr>
          </a:p>
        </p:txBody>
      </p:sp>
      <p:sp>
        <p:nvSpPr>
          <p:cNvPr id="16" name="TextBox 13"/>
          <p:cNvSpPr txBox="1">
            <a:spLocks noChangeArrowheads="1"/>
          </p:cNvSpPr>
          <p:nvPr/>
        </p:nvSpPr>
        <p:spPr bwMode="auto">
          <a:xfrm>
            <a:off x="191389" y="2309706"/>
            <a:ext cx="2608521"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just">
              <a:spcBef>
                <a:spcPct val="20000"/>
              </a:spcBef>
            </a:pPr>
            <a:r>
              <a:rPr lang="en-US" altLang="zh-CN" sz="2400" dirty="0" err="1" smtClean="0">
                <a:latin typeface="Times New Roman" pitchFamily="18" charset="0"/>
                <a:ea typeface="微软雅黑" pitchFamily="34" charset="-122"/>
                <a:cs typeface="Times New Roman" pitchFamily="18" charset="0"/>
                <a:sym typeface="Arial" pitchFamily="34" charset="0"/>
              </a:rPr>
              <a:t>Viết</a:t>
            </a:r>
            <a:r>
              <a:rPr lang="en-US" altLang="zh-CN" sz="2400" dirty="0" smtClean="0">
                <a:latin typeface="Times New Roman" pitchFamily="18" charset="0"/>
                <a:ea typeface="微软雅黑" pitchFamily="34" charset="-122"/>
                <a:cs typeface="Times New Roman" pitchFamily="18" charset="0"/>
                <a:sym typeface="Arial" pitchFamily="34" charset="0"/>
              </a:rPr>
              <a:t> </a:t>
            </a:r>
            <a:r>
              <a:rPr lang="en-US" altLang="zh-CN" sz="2400" dirty="0" err="1" smtClean="0">
                <a:latin typeface="Times New Roman" pitchFamily="18" charset="0"/>
                <a:ea typeface="微软雅黑" pitchFamily="34" charset="-122"/>
                <a:cs typeface="Times New Roman" pitchFamily="18" charset="0"/>
                <a:sym typeface="Arial" pitchFamily="34" charset="0"/>
              </a:rPr>
              <a:t>văn</a:t>
            </a:r>
            <a:r>
              <a:rPr lang="en-US" altLang="zh-CN" sz="2400" dirty="0" smtClean="0">
                <a:latin typeface="Times New Roman" pitchFamily="18" charset="0"/>
                <a:ea typeface="微软雅黑" pitchFamily="34" charset="-122"/>
                <a:cs typeface="Times New Roman" pitchFamily="18" charset="0"/>
                <a:sym typeface="Arial" pitchFamily="34" charset="0"/>
              </a:rPr>
              <a:t> </a:t>
            </a:r>
            <a:r>
              <a:rPr lang="en-US" altLang="zh-CN" sz="2400" dirty="0" err="1" smtClean="0">
                <a:latin typeface="Times New Roman" pitchFamily="18" charset="0"/>
                <a:ea typeface="微软雅黑" pitchFamily="34" charset="-122"/>
                <a:cs typeface="Times New Roman" pitchFamily="18" charset="0"/>
                <a:sym typeface="Arial" pitchFamily="34" charset="0"/>
              </a:rPr>
              <a:t>bản</a:t>
            </a:r>
            <a:r>
              <a:rPr lang="en-US" altLang="zh-CN" sz="2400" dirty="0" smtClean="0">
                <a:latin typeface="Times New Roman" pitchFamily="18" charset="0"/>
                <a:ea typeface="微软雅黑" pitchFamily="34" charset="-122"/>
                <a:cs typeface="Times New Roman" pitchFamily="18" charset="0"/>
                <a:sym typeface="Arial" pitchFamily="34" charset="0"/>
              </a:rPr>
              <a:t> </a:t>
            </a:r>
            <a:r>
              <a:rPr lang="en-US" altLang="zh-CN" sz="2400" dirty="0" err="1" smtClean="0">
                <a:latin typeface="Times New Roman" pitchFamily="18" charset="0"/>
                <a:ea typeface="微软雅黑" pitchFamily="34" charset="-122"/>
                <a:cs typeface="Times New Roman" pitchFamily="18" charset="0"/>
                <a:sym typeface="Arial" pitchFamily="34" charset="0"/>
              </a:rPr>
              <a:t>đề</a:t>
            </a:r>
            <a:r>
              <a:rPr lang="en-US" altLang="zh-CN" sz="2400" dirty="0" smtClean="0">
                <a:latin typeface="Times New Roman" pitchFamily="18" charset="0"/>
                <a:ea typeface="微软雅黑" pitchFamily="34" charset="-122"/>
                <a:cs typeface="Times New Roman" pitchFamily="18" charset="0"/>
                <a:sym typeface="Arial" pitchFamily="34" charset="0"/>
              </a:rPr>
              <a:t> </a:t>
            </a:r>
            <a:r>
              <a:rPr lang="en-US" altLang="zh-CN" sz="2400" dirty="0" err="1" smtClean="0">
                <a:latin typeface="Times New Roman" pitchFamily="18" charset="0"/>
                <a:ea typeface="微软雅黑" pitchFamily="34" charset="-122"/>
                <a:cs typeface="Times New Roman" pitchFamily="18" charset="0"/>
                <a:sym typeface="Arial" pitchFamily="34" charset="0"/>
              </a:rPr>
              <a:t>nghị</a:t>
            </a:r>
            <a:r>
              <a:rPr lang="en-US" altLang="zh-CN" sz="2400" dirty="0" smtClean="0">
                <a:latin typeface="Times New Roman" pitchFamily="18" charset="0"/>
                <a:ea typeface="微软雅黑" pitchFamily="34" charset="-122"/>
                <a:cs typeface="Times New Roman" pitchFamily="18" charset="0"/>
                <a:sym typeface="Arial" pitchFamily="34" charset="0"/>
              </a:rPr>
              <a:t> GVCN </a:t>
            </a:r>
            <a:r>
              <a:rPr lang="en-US" altLang="zh-CN" sz="2400" dirty="0" err="1" smtClean="0">
                <a:latin typeface="Times New Roman" pitchFamily="18" charset="0"/>
                <a:ea typeface="微软雅黑" pitchFamily="34" charset="-122"/>
                <a:cs typeface="Times New Roman" pitchFamily="18" charset="0"/>
                <a:sym typeface="Arial" pitchFamily="34" charset="0"/>
              </a:rPr>
              <a:t>tổ</a:t>
            </a:r>
            <a:r>
              <a:rPr lang="en-US" altLang="zh-CN" sz="2400" dirty="0" smtClean="0">
                <a:latin typeface="Times New Roman" pitchFamily="18" charset="0"/>
                <a:ea typeface="微软雅黑" pitchFamily="34" charset="-122"/>
                <a:cs typeface="Times New Roman" pitchFamily="18" charset="0"/>
                <a:sym typeface="Arial" pitchFamily="34" charset="0"/>
              </a:rPr>
              <a:t> </a:t>
            </a:r>
            <a:r>
              <a:rPr lang="en-US" altLang="zh-CN" sz="2400" dirty="0" err="1" smtClean="0">
                <a:latin typeface="Times New Roman" pitchFamily="18" charset="0"/>
                <a:ea typeface="微软雅黑" pitchFamily="34" charset="-122"/>
                <a:cs typeface="Times New Roman" pitchFamily="18" charset="0"/>
                <a:sym typeface="Arial" pitchFamily="34" charset="0"/>
              </a:rPr>
              <a:t>chức</a:t>
            </a:r>
            <a:r>
              <a:rPr lang="en-US" altLang="zh-CN" sz="2400" dirty="0" smtClean="0">
                <a:latin typeface="Times New Roman" pitchFamily="18" charset="0"/>
                <a:ea typeface="微软雅黑" pitchFamily="34" charset="-122"/>
                <a:cs typeface="Times New Roman" pitchFamily="18" charset="0"/>
                <a:sym typeface="Arial" pitchFamily="34" charset="0"/>
              </a:rPr>
              <a:t> </a:t>
            </a:r>
            <a:r>
              <a:rPr lang="en-US" altLang="zh-CN" sz="2400" dirty="0" err="1" smtClean="0">
                <a:latin typeface="Times New Roman" pitchFamily="18" charset="0"/>
                <a:ea typeface="微软雅黑" pitchFamily="34" charset="-122"/>
                <a:cs typeface="Times New Roman" pitchFamily="18" charset="0"/>
                <a:sym typeface="Arial" pitchFamily="34" charset="0"/>
              </a:rPr>
              <a:t>cho</a:t>
            </a:r>
            <a:r>
              <a:rPr lang="en-US" altLang="zh-CN" sz="2400" dirty="0" smtClean="0">
                <a:latin typeface="Times New Roman" pitchFamily="18" charset="0"/>
                <a:ea typeface="微软雅黑" pitchFamily="34" charset="-122"/>
                <a:cs typeface="Times New Roman" pitchFamily="18" charset="0"/>
                <a:sym typeface="Arial" pitchFamily="34" charset="0"/>
              </a:rPr>
              <a:t> </a:t>
            </a:r>
            <a:r>
              <a:rPr lang="en-US" altLang="zh-CN" sz="2400" dirty="0" err="1" smtClean="0">
                <a:latin typeface="Times New Roman" pitchFamily="18" charset="0"/>
                <a:ea typeface="微软雅黑" pitchFamily="34" charset="-122"/>
                <a:cs typeface="Times New Roman" pitchFamily="18" charset="0"/>
                <a:sym typeface="Arial" pitchFamily="34" charset="0"/>
              </a:rPr>
              <a:t>lớp</a:t>
            </a:r>
            <a:r>
              <a:rPr lang="en-US" altLang="zh-CN" sz="2400" dirty="0" smtClean="0">
                <a:latin typeface="Times New Roman" pitchFamily="18" charset="0"/>
                <a:ea typeface="微软雅黑" pitchFamily="34" charset="-122"/>
                <a:cs typeface="Times New Roman" pitchFamily="18" charset="0"/>
                <a:sym typeface="Arial" pitchFamily="34" charset="0"/>
              </a:rPr>
              <a:t> </a:t>
            </a:r>
            <a:r>
              <a:rPr lang="en-US" altLang="zh-CN" sz="2400" dirty="0" err="1" smtClean="0">
                <a:latin typeface="Times New Roman" pitchFamily="18" charset="0"/>
                <a:ea typeface="微软雅黑" pitchFamily="34" charset="-122"/>
                <a:cs typeface="Times New Roman" pitchFamily="18" charset="0"/>
                <a:sym typeface="Arial" pitchFamily="34" charset="0"/>
              </a:rPr>
              <a:t>đi</a:t>
            </a:r>
            <a:r>
              <a:rPr lang="en-US" altLang="zh-CN" sz="2400" dirty="0" smtClean="0">
                <a:latin typeface="Times New Roman" pitchFamily="18" charset="0"/>
                <a:ea typeface="微软雅黑" pitchFamily="34" charset="-122"/>
                <a:cs typeface="Times New Roman" pitchFamily="18" charset="0"/>
                <a:sym typeface="Arial" pitchFamily="34" charset="0"/>
              </a:rPr>
              <a:t> </a:t>
            </a:r>
            <a:r>
              <a:rPr lang="en-US" altLang="zh-CN" sz="2400" dirty="0" err="1" smtClean="0">
                <a:latin typeface="Times New Roman" pitchFamily="18" charset="0"/>
                <a:ea typeface="微软雅黑" pitchFamily="34" charset="-122"/>
                <a:cs typeface="Times New Roman" pitchFamily="18" charset="0"/>
                <a:sym typeface="Arial" pitchFamily="34" charset="0"/>
              </a:rPr>
              <a:t>xem</a:t>
            </a:r>
            <a:r>
              <a:rPr lang="en-US" altLang="zh-CN" sz="2400" dirty="0" smtClean="0">
                <a:latin typeface="Times New Roman" pitchFamily="18" charset="0"/>
                <a:ea typeface="微软雅黑" pitchFamily="34" charset="-122"/>
                <a:cs typeface="Times New Roman" pitchFamily="18" charset="0"/>
                <a:sym typeface="Arial" pitchFamily="34" charset="0"/>
              </a:rPr>
              <a:t> </a:t>
            </a:r>
            <a:r>
              <a:rPr lang="en-US" altLang="zh-CN" sz="2400" dirty="0" err="1" smtClean="0">
                <a:latin typeface="Times New Roman" pitchFamily="18" charset="0"/>
                <a:ea typeface="微软雅黑" pitchFamily="34" charset="-122"/>
                <a:cs typeface="Times New Roman" pitchFamily="18" charset="0"/>
                <a:sym typeface="Arial" pitchFamily="34" charset="0"/>
              </a:rPr>
              <a:t>vở</a:t>
            </a:r>
            <a:r>
              <a:rPr lang="en-US" altLang="zh-CN" sz="2400" dirty="0" smtClean="0">
                <a:latin typeface="Times New Roman" pitchFamily="18" charset="0"/>
                <a:ea typeface="微软雅黑" pitchFamily="34" charset="-122"/>
                <a:cs typeface="Times New Roman" pitchFamily="18" charset="0"/>
                <a:sym typeface="Arial" pitchFamily="34" charset="0"/>
              </a:rPr>
              <a:t> </a:t>
            </a:r>
            <a:r>
              <a:rPr lang="en-US" altLang="zh-CN" sz="2400" dirty="0" err="1" smtClean="0">
                <a:latin typeface="Times New Roman" pitchFamily="18" charset="0"/>
                <a:ea typeface="微软雅黑" pitchFamily="34" charset="-122"/>
                <a:cs typeface="Times New Roman" pitchFamily="18" charset="0"/>
                <a:sym typeface="Arial" pitchFamily="34" charset="0"/>
              </a:rPr>
              <a:t>chèo</a:t>
            </a:r>
            <a:r>
              <a:rPr lang="en-US" altLang="zh-CN" sz="2400" dirty="0" smtClean="0">
                <a:latin typeface="Times New Roman" pitchFamily="18" charset="0"/>
                <a:ea typeface="微软雅黑" pitchFamily="34" charset="-122"/>
                <a:cs typeface="Times New Roman" pitchFamily="18" charset="0"/>
                <a:sym typeface="Arial" pitchFamily="34" charset="0"/>
              </a:rPr>
              <a:t> </a:t>
            </a:r>
            <a:r>
              <a:rPr lang="en-US" altLang="zh-CN" sz="2400" i="1" dirty="0" err="1" smtClean="0">
                <a:latin typeface="Times New Roman" pitchFamily="18" charset="0"/>
                <a:ea typeface="微软雅黑" pitchFamily="34" charset="-122"/>
                <a:cs typeface="Times New Roman" pitchFamily="18" charset="0"/>
                <a:sym typeface="Arial" pitchFamily="34" charset="0"/>
              </a:rPr>
              <a:t>Quan</a:t>
            </a:r>
            <a:r>
              <a:rPr lang="en-US" altLang="zh-CN" sz="2400" i="1" dirty="0" smtClean="0">
                <a:latin typeface="Times New Roman" pitchFamily="18" charset="0"/>
                <a:ea typeface="微软雅黑" pitchFamily="34" charset="-122"/>
                <a:cs typeface="Times New Roman" pitchFamily="18" charset="0"/>
                <a:sym typeface="Arial" pitchFamily="34" charset="0"/>
              </a:rPr>
              <a:t> </a:t>
            </a:r>
            <a:r>
              <a:rPr lang="en-US" altLang="zh-CN" sz="2400" i="1" dirty="0" err="1" smtClean="0">
                <a:latin typeface="Times New Roman" pitchFamily="18" charset="0"/>
                <a:ea typeface="微软雅黑" pitchFamily="34" charset="-122"/>
                <a:cs typeface="Times New Roman" pitchFamily="18" charset="0"/>
                <a:sym typeface="Arial" pitchFamily="34" charset="0"/>
              </a:rPr>
              <a:t>Âm</a:t>
            </a:r>
            <a:r>
              <a:rPr lang="en-US" altLang="zh-CN" sz="2400" i="1" dirty="0" smtClean="0">
                <a:latin typeface="Times New Roman" pitchFamily="18" charset="0"/>
                <a:ea typeface="微软雅黑" pitchFamily="34" charset="-122"/>
                <a:cs typeface="Times New Roman" pitchFamily="18" charset="0"/>
                <a:sym typeface="Arial" pitchFamily="34" charset="0"/>
              </a:rPr>
              <a:t> </a:t>
            </a:r>
            <a:r>
              <a:rPr lang="en-US" altLang="zh-CN" sz="2400" i="1" dirty="0" err="1" smtClean="0">
                <a:latin typeface="Times New Roman" pitchFamily="18" charset="0"/>
                <a:ea typeface="微软雅黑" pitchFamily="34" charset="-122"/>
                <a:cs typeface="Times New Roman" pitchFamily="18" charset="0"/>
                <a:sym typeface="Arial" pitchFamily="34" charset="0"/>
              </a:rPr>
              <a:t>Thị</a:t>
            </a:r>
            <a:r>
              <a:rPr lang="en-US" altLang="zh-CN" sz="2400" i="1" dirty="0" smtClean="0">
                <a:latin typeface="Times New Roman" pitchFamily="18" charset="0"/>
                <a:ea typeface="微软雅黑" pitchFamily="34" charset="-122"/>
                <a:cs typeface="Times New Roman" pitchFamily="18" charset="0"/>
                <a:sym typeface="Arial" pitchFamily="34" charset="0"/>
              </a:rPr>
              <a:t> </a:t>
            </a:r>
            <a:r>
              <a:rPr lang="en-US" altLang="zh-CN" sz="2400" i="1" dirty="0" err="1" smtClean="0">
                <a:latin typeface="Times New Roman" pitchFamily="18" charset="0"/>
                <a:ea typeface="微软雅黑" pitchFamily="34" charset="-122"/>
                <a:cs typeface="Times New Roman" pitchFamily="18" charset="0"/>
                <a:sym typeface="Arial" pitchFamily="34" charset="0"/>
              </a:rPr>
              <a:t>Kính</a:t>
            </a:r>
            <a:endParaRPr lang="en-US" altLang="zh-CN" sz="2400" i="1" dirty="0">
              <a:latin typeface="Times New Roman" pitchFamily="18" charset="0"/>
              <a:ea typeface="微软雅黑" pitchFamily="34" charset="-122"/>
              <a:cs typeface="Times New Roman" pitchFamily="18" charset="0"/>
              <a:sym typeface="Arial" pitchFamily="34" charset="0"/>
            </a:endParaRPr>
          </a:p>
        </p:txBody>
      </p:sp>
      <p:sp>
        <p:nvSpPr>
          <p:cNvPr id="17" name="TextBox 13"/>
          <p:cNvSpPr txBox="1">
            <a:spLocks noChangeArrowheads="1"/>
          </p:cNvSpPr>
          <p:nvPr/>
        </p:nvSpPr>
        <p:spPr bwMode="auto">
          <a:xfrm>
            <a:off x="6404752" y="2530549"/>
            <a:ext cx="2119015"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just">
              <a:spcBef>
                <a:spcPct val="20000"/>
              </a:spcBef>
            </a:pPr>
            <a:r>
              <a:rPr lang="en-US" altLang="zh-CN" sz="2800" dirty="0" err="1" smtClean="0">
                <a:latin typeface="Times New Roman" pitchFamily="18" charset="0"/>
                <a:ea typeface="微软雅黑" pitchFamily="34" charset="-122"/>
                <a:cs typeface="Times New Roman" pitchFamily="18" charset="0"/>
                <a:sym typeface="Arial" pitchFamily="34" charset="0"/>
              </a:rPr>
              <a:t>Soạn</a:t>
            </a:r>
            <a:r>
              <a:rPr lang="en-US" altLang="zh-CN" sz="2800" dirty="0" smtClean="0">
                <a:latin typeface="Times New Roman" pitchFamily="18" charset="0"/>
                <a:ea typeface="微软雅黑" pitchFamily="34" charset="-122"/>
                <a:cs typeface="Times New Roman" pitchFamily="18" charset="0"/>
                <a:sym typeface="Arial" pitchFamily="34" charset="0"/>
              </a:rPr>
              <a:t> </a:t>
            </a:r>
            <a:r>
              <a:rPr lang="en-US" altLang="zh-CN" sz="2800" dirty="0" err="1" smtClean="0">
                <a:latin typeface="Times New Roman" pitchFamily="18" charset="0"/>
                <a:ea typeface="微软雅黑" pitchFamily="34" charset="-122"/>
                <a:cs typeface="Times New Roman" pitchFamily="18" charset="0"/>
                <a:sym typeface="Arial" pitchFamily="34" charset="0"/>
              </a:rPr>
              <a:t>bài</a:t>
            </a:r>
            <a:r>
              <a:rPr lang="en-US" altLang="zh-CN" sz="2800" dirty="0" smtClean="0">
                <a:latin typeface="Times New Roman" pitchFamily="18" charset="0"/>
                <a:ea typeface="微软雅黑" pitchFamily="34" charset="-122"/>
                <a:cs typeface="Times New Roman" pitchFamily="18" charset="0"/>
                <a:sym typeface="Arial" pitchFamily="34" charset="0"/>
              </a:rPr>
              <a:t>: </a:t>
            </a:r>
            <a:r>
              <a:rPr lang="en-US" altLang="zh-CN" sz="2800" i="1" dirty="0" err="1" smtClean="0">
                <a:latin typeface="Times New Roman" pitchFamily="18" charset="0"/>
                <a:ea typeface="微软雅黑" pitchFamily="34" charset="-122"/>
                <a:cs typeface="Times New Roman" pitchFamily="18" charset="0"/>
                <a:sym typeface="Arial" pitchFamily="34" charset="0"/>
              </a:rPr>
              <a:t>Ôn</a:t>
            </a:r>
            <a:r>
              <a:rPr lang="en-US" altLang="zh-CN" sz="2800" i="1" dirty="0" smtClean="0">
                <a:latin typeface="Times New Roman" pitchFamily="18" charset="0"/>
                <a:ea typeface="微软雅黑" pitchFamily="34" charset="-122"/>
                <a:cs typeface="Times New Roman" pitchFamily="18" charset="0"/>
                <a:sym typeface="Arial" pitchFamily="34" charset="0"/>
              </a:rPr>
              <a:t> </a:t>
            </a:r>
            <a:r>
              <a:rPr lang="en-US" altLang="zh-CN" sz="2800" i="1" dirty="0" err="1" smtClean="0">
                <a:latin typeface="Times New Roman" pitchFamily="18" charset="0"/>
                <a:ea typeface="微软雅黑" pitchFamily="34" charset="-122"/>
                <a:cs typeface="Times New Roman" pitchFamily="18" charset="0"/>
                <a:sym typeface="Arial" pitchFamily="34" charset="0"/>
              </a:rPr>
              <a:t>tập</a:t>
            </a:r>
            <a:r>
              <a:rPr lang="en-US" altLang="zh-CN" sz="2800" i="1" dirty="0" smtClean="0">
                <a:latin typeface="Times New Roman" pitchFamily="18" charset="0"/>
                <a:ea typeface="微软雅黑" pitchFamily="34" charset="-122"/>
                <a:cs typeface="Times New Roman" pitchFamily="18" charset="0"/>
                <a:sym typeface="Arial" pitchFamily="34" charset="0"/>
              </a:rPr>
              <a:t> </a:t>
            </a:r>
            <a:r>
              <a:rPr lang="en-US" altLang="zh-CN" sz="2800" i="1" dirty="0" err="1" smtClean="0">
                <a:latin typeface="Times New Roman" pitchFamily="18" charset="0"/>
                <a:ea typeface="微软雅黑" pitchFamily="34" charset="-122"/>
                <a:cs typeface="Times New Roman" pitchFamily="18" charset="0"/>
                <a:sym typeface="Arial" pitchFamily="34" charset="0"/>
              </a:rPr>
              <a:t>phần</a:t>
            </a:r>
            <a:r>
              <a:rPr lang="en-US" altLang="zh-CN" sz="2800" i="1" dirty="0" smtClean="0">
                <a:latin typeface="Times New Roman" pitchFamily="18" charset="0"/>
                <a:ea typeface="微软雅黑" pitchFamily="34" charset="-122"/>
                <a:cs typeface="Times New Roman" pitchFamily="18" charset="0"/>
                <a:sym typeface="Arial" pitchFamily="34" charset="0"/>
              </a:rPr>
              <a:t> </a:t>
            </a:r>
            <a:r>
              <a:rPr lang="en-US" altLang="zh-CN" sz="2800" i="1" dirty="0" err="1" smtClean="0">
                <a:latin typeface="Times New Roman" pitchFamily="18" charset="0"/>
                <a:ea typeface="微软雅黑" pitchFamily="34" charset="-122"/>
                <a:cs typeface="Times New Roman" pitchFamily="18" charset="0"/>
                <a:sym typeface="Arial" pitchFamily="34" charset="0"/>
              </a:rPr>
              <a:t>văn</a:t>
            </a:r>
            <a:endParaRPr lang="en-US" altLang="zh-CN" sz="2800" i="1" dirty="0">
              <a:latin typeface="Times New Roman" pitchFamily="18" charset="0"/>
              <a:ea typeface="微软雅黑" pitchFamily="34" charset="-122"/>
              <a:cs typeface="Times New Roman" pitchFamily="18" charset="0"/>
              <a:sym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23" presetClass="entr" presetSubtype="1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childTnLst>
                          </p:cTn>
                        </p:par>
                        <p:par>
                          <p:cTn id="38" fill="hold">
                            <p:stCondLst>
                              <p:cond delay="3500"/>
                            </p:stCondLst>
                            <p:childTnLst>
                              <p:par>
                                <p:cTn id="39" presetID="23" presetClass="entr" presetSubtype="16"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childTnLst>
                                </p:cTn>
                              </p:par>
                            </p:childTnLst>
                          </p:cTn>
                        </p:par>
                        <p:par>
                          <p:cTn id="43" fill="hold">
                            <p:stCondLst>
                              <p:cond delay="4000"/>
                            </p:stCondLst>
                            <p:childTnLst>
                              <p:par>
                                <p:cTn id="44" presetID="23" presetClass="entr" presetSubtype="16"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dissolv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dissolv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dissolve">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1"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25757" y="868803"/>
            <a:ext cx="5494866" cy="3021719"/>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2078" y="0"/>
            <a:ext cx="9156078" cy="1232822"/>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012882" y="2400072"/>
            <a:ext cx="1603772"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图片 1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889035" y="2701301"/>
            <a:ext cx="1259133" cy="2104013"/>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xmlns="" val="0"/>
              </a:ext>
            </a:extLst>
          </a:blip>
          <a:srcRect t="-2" b="552"/>
          <a:stretch>
            <a:fillRect/>
          </a:stretch>
        </p:blipFill>
        <p:spPr bwMode="auto">
          <a:xfrm>
            <a:off x="2381" y="2606279"/>
            <a:ext cx="9178529" cy="25515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图片 5"/>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7309634" y="3628869"/>
            <a:ext cx="531019"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2"/>
          <p:cNvSpPr txBox="1">
            <a:spLocks noChangeArrowheads="1"/>
          </p:cNvSpPr>
          <p:nvPr/>
        </p:nvSpPr>
        <p:spPr bwMode="auto">
          <a:xfrm>
            <a:off x="2758294" y="2424302"/>
            <a:ext cx="4089581"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6pPr>
            <a:lvl7pPr marL="29718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7pPr>
            <a:lvl8pPr marL="34290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8pPr>
            <a:lvl9pPr marL="3886200" indent="-228600" eaLnBrk="0" fontAlgn="base" hangingPunct="0">
              <a:spcBef>
                <a:spcPct val="0"/>
              </a:spcBef>
              <a:spcAft>
                <a:spcPct val="0"/>
              </a:spcAft>
              <a:defRPr>
                <a:solidFill>
                  <a:schemeClr val="tx1"/>
                </a:solidFill>
                <a:latin typeface="Gulim" panose="020B0600000101010101" pitchFamily="34" charset="-127"/>
                <a:ea typeface="Gulim" panose="020B0600000101010101" pitchFamily="34" charset="-127"/>
              </a:defRPr>
            </a:lvl9pPr>
          </a:lstStyle>
          <a:p>
            <a:r>
              <a:rPr lang="en-US" altLang="zh-CN" sz="5400" b="1" dirty="0" smtClean="0">
                <a:solidFill>
                  <a:schemeClr val="accent1"/>
                </a:solidFill>
                <a:latin typeface="Times New Roman" pitchFamily="18" charset="0"/>
                <a:ea typeface="华康海报体W12" panose="040B0C09000000000000" pitchFamily="81" charset="-122"/>
                <a:cs typeface="Times New Roman" pitchFamily="18" charset="0"/>
              </a:rPr>
              <a:t>Thank </a:t>
            </a:r>
            <a:r>
              <a:rPr lang="en-US" altLang="zh-CN" sz="5400" b="1" dirty="0" smtClean="0">
                <a:solidFill>
                  <a:srgbClr val="FF6600"/>
                </a:solidFill>
                <a:latin typeface="Times New Roman" pitchFamily="18" charset="0"/>
                <a:ea typeface="华康海报体W12" panose="040B0C09000000000000" pitchFamily="81" charset="-122"/>
                <a:cs typeface="Times New Roman" pitchFamily="18" charset="0"/>
              </a:rPr>
              <a:t>you!!!</a:t>
            </a:r>
            <a:endParaRPr lang="zh-CN" altLang="en-US" sz="5400" b="1" dirty="0">
              <a:solidFill>
                <a:srgbClr val="FF6600"/>
              </a:solidFill>
              <a:latin typeface="Times New Roman" pitchFamily="18" charset="0"/>
              <a:ea typeface="华康海报体W12" panose="040B0C09000000000000" pitchFamily="81" charset="-122"/>
              <a:cs typeface="Times New Roman" pitchFamily="18" charset="0"/>
            </a:endParaRPr>
          </a:p>
        </p:txBody>
      </p:sp>
    </p:spTree>
    <p:extLst>
      <p:ext uri="{BB962C8B-B14F-4D97-AF65-F5344CB8AC3E}">
        <p14:creationId xmlns:p14="http://schemas.microsoft.com/office/powerpoint/2010/main" xmlns="" val="3733025892"/>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500"/>
                                        <p:tgtEl>
                                          <p:spTgt spid="16"/>
                                        </p:tgtEl>
                                      </p:cBhvr>
                                    </p:animEffect>
                                    <p:anim calcmode="lin" valueType="num">
                                      <p:cBhvr>
                                        <p:cTn id="19" dur="1500" fill="hold"/>
                                        <p:tgtEl>
                                          <p:spTgt spid="16"/>
                                        </p:tgtEl>
                                        <p:attrNameLst>
                                          <p:attrName>ppt_x</p:attrName>
                                        </p:attrNameLst>
                                      </p:cBhvr>
                                      <p:tavLst>
                                        <p:tav tm="0">
                                          <p:val>
                                            <p:strVal val="#ppt_x"/>
                                          </p:val>
                                        </p:tav>
                                        <p:tav tm="100000">
                                          <p:val>
                                            <p:strVal val="#ppt_x"/>
                                          </p:val>
                                        </p:tav>
                                      </p:tavLst>
                                    </p:anim>
                                    <p:anim calcmode="lin" valueType="num">
                                      <p:cBhvr>
                                        <p:cTn id="20" dur="15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ppt_x</p:attrName>
                                        </p:attrNameLst>
                                      </p:cBhvr>
                                      <p:tavLst>
                                        <p:tav tm="0">
                                          <p:val>
                                            <p:strVal val="#ppt_x"/>
                                          </p:val>
                                        </p:tav>
                                        <p:tav tm="100000">
                                          <p:val>
                                            <p:strVal val="#ppt_x"/>
                                          </p:val>
                                        </p:tav>
                                      </p:tavLst>
                                    </p:anim>
                                    <p:anim calcmode="lin" valueType="num">
                                      <p:cBhvr>
                                        <p:cTn id="25" dur="2000" fill="hold"/>
                                        <p:tgtEl>
                                          <p:spTgt spid="7"/>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ppt_x"/>
                                          </p:val>
                                        </p:tav>
                                        <p:tav tm="100000">
                                          <p:val>
                                            <p:strVal val="#ppt_x"/>
                                          </p:val>
                                        </p:tav>
                                      </p:tavLst>
                                    </p:anim>
                                    <p:anim calcmode="lin" valueType="num">
                                      <p:cBhvr additive="base">
                                        <p:cTn id="29" dur="1000" fill="hold"/>
                                        <p:tgtEl>
                                          <p:spTgt spid="6"/>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3000"/>
                            </p:stCondLst>
                            <p:childTnLst>
                              <p:par>
                                <p:cTn id="31" presetID="42"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 presetClass="entr" presetSubtype="9" fill="hold" grpId="0" nodeType="after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形 13"/>
          <p:cNvPicPr>
            <a:picLocks noChangeAspect="1"/>
          </p:cNvPicPr>
          <p:nvPr/>
        </p:nvPicPr>
        <p:blipFill>
          <a:blip r:embed="rId2" cstate="print"/>
          <a:stretch>
            <a:fillRect/>
          </a:stretch>
        </p:blipFill>
        <p:spPr>
          <a:xfrm>
            <a:off x="7841433" y="3629936"/>
            <a:ext cx="1002904" cy="148382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xmlns="" val="4126427344"/>
              </p:ext>
            </p:extLst>
          </p:nvPr>
        </p:nvGraphicFramePr>
        <p:xfrm>
          <a:off x="179513" y="395734"/>
          <a:ext cx="7848873" cy="4696296"/>
        </p:xfrm>
        <a:graphic>
          <a:graphicData uri="http://schemas.openxmlformats.org/drawingml/2006/table">
            <a:tbl>
              <a:tblPr firstRow="1" bandRow="1">
                <a:tableStyleId>{5940675A-B579-460E-94D1-54222C63F5DA}</a:tableStyleId>
              </a:tblPr>
              <a:tblGrid>
                <a:gridCol w="720080"/>
                <a:gridCol w="4584510"/>
                <a:gridCol w="2544283"/>
              </a:tblGrid>
              <a:tr h="457200">
                <a:tc>
                  <a:txBody>
                    <a:bodyPr/>
                    <a:lstStyle/>
                    <a:p>
                      <a:pPr algn="ctr"/>
                      <a:endParaRPr lang="en-US" sz="2400" b="1" i="1">
                        <a:solidFill>
                          <a:schemeClr val="tx1"/>
                        </a:solidFill>
                        <a:latin typeface="Times New Roman" pitchFamily="18" charset="0"/>
                        <a:cs typeface="Times New Roman" pitchFamily="18" charset="0"/>
                      </a:endParaRPr>
                    </a:p>
                  </a:txBody>
                  <a:tcPr>
                    <a:solidFill>
                      <a:schemeClr val="accent3">
                        <a:lumMod val="60000"/>
                        <a:lumOff val="40000"/>
                      </a:schemeClr>
                    </a:solidFill>
                  </a:tcPr>
                </a:tc>
                <a:tc>
                  <a:txBody>
                    <a:bodyPr/>
                    <a:lstStyle/>
                    <a:p>
                      <a:pPr algn="ctr"/>
                      <a:r>
                        <a:rPr lang="en-US" sz="2400" b="1" i="1" smtClean="0">
                          <a:latin typeface="Times New Roman" pitchFamily="18" charset="0"/>
                          <a:cs typeface="Times New Roman" pitchFamily="18" charset="0"/>
                        </a:rPr>
                        <a:t>Văn</a:t>
                      </a:r>
                      <a:r>
                        <a:rPr lang="en-US" sz="2400" b="1" i="1" baseline="0" smtClean="0">
                          <a:latin typeface="Times New Roman" pitchFamily="18" charset="0"/>
                          <a:cs typeface="Times New Roman" pitchFamily="18" charset="0"/>
                        </a:rPr>
                        <a:t> bản đề nghị</a:t>
                      </a:r>
                      <a:endParaRPr lang="en-US" sz="2400" b="1" i="1">
                        <a:latin typeface="Times New Roman" pitchFamily="18" charset="0"/>
                        <a:cs typeface="Times New Roman" pitchFamily="18" charset="0"/>
                      </a:endParaRPr>
                    </a:p>
                  </a:txBody>
                  <a:tcPr>
                    <a:solidFill>
                      <a:schemeClr val="accent3">
                        <a:lumMod val="60000"/>
                        <a:lumOff val="40000"/>
                      </a:schemeClr>
                    </a:solidFill>
                  </a:tcPr>
                </a:tc>
                <a:tc>
                  <a:txBody>
                    <a:bodyPr/>
                    <a:lstStyle/>
                    <a:p>
                      <a:pPr algn="ctr"/>
                      <a:r>
                        <a:rPr lang="en-US" sz="2400" b="1" i="1" smtClean="0">
                          <a:latin typeface="Times New Roman" pitchFamily="18" charset="0"/>
                          <a:cs typeface="Times New Roman" pitchFamily="18" charset="0"/>
                        </a:rPr>
                        <a:t>Văn</a:t>
                      </a:r>
                      <a:r>
                        <a:rPr lang="en-US" sz="2400" b="1" i="1" baseline="0" smtClean="0">
                          <a:latin typeface="Times New Roman" pitchFamily="18" charset="0"/>
                          <a:cs typeface="Times New Roman" pitchFamily="18" charset="0"/>
                        </a:rPr>
                        <a:t> bản báo cáo</a:t>
                      </a:r>
                      <a:endParaRPr lang="en-US" sz="2400" b="1" i="1">
                        <a:latin typeface="Times New Roman" pitchFamily="18" charset="0"/>
                        <a:cs typeface="Times New Roman" pitchFamily="18" charset="0"/>
                      </a:endParaRPr>
                    </a:p>
                  </a:txBody>
                  <a:tcPr>
                    <a:solidFill>
                      <a:schemeClr val="accent3">
                        <a:lumMod val="60000"/>
                        <a:lumOff val="40000"/>
                      </a:schemeClr>
                    </a:solidFill>
                  </a:tcPr>
                </a:tc>
              </a:tr>
              <a:tr h="1368152">
                <a:tc>
                  <a:txBody>
                    <a:bodyPr/>
                    <a:lstStyle/>
                    <a:p>
                      <a:r>
                        <a:rPr lang="en-US" sz="1800" b="1" smtClean="0">
                          <a:solidFill>
                            <a:schemeClr val="tx1"/>
                          </a:solidFill>
                          <a:latin typeface="Times New Roman" pitchFamily="18" charset="0"/>
                          <a:cs typeface="Times New Roman" pitchFamily="18" charset="0"/>
                        </a:rPr>
                        <a:t>Đặc</a:t>
                      </a:r>
                      <a:r>
                        <a:rPr lang="en-US" sz="1800" b="1" baseline="0" smtClean="0">
                          <a:solidFill>
                            <a:schemeClr val="tx1"/>
                          </a:solidFill>
                          <a:latin typeface="Times New Roman" pitchFamily="18" charset="0"/>
                          <a:cs typeface="Times New Roman" pitchFamily="18" charset="0"/>
                        </a:rPr>
                        <a:t> điểm</a:t>
                      </a:r>
                      <a:endParaRPr lang="en-US" sz="1800" b="1">
                        <a:solidFill>
                          <a:schemeClr val="tx1"/>
                        </a:solidFill>
                        <a:latin typeface="Times New Roman" pitchFamily="18" charset="0"/>
                        <a:cs typeface="Times New Roman" pitchFamily="18" charset="0"/>
                      </a:endParaRPr>
                    </a:p>
                  </a:txBody>
                  <a:tcPr/>
                </a:tc>
                <a:tc>
                  <a:txBody>
                    <a:bodyPr/>
                    <a:lstStyle/>
                    <a:p>
                      <a:endParaRPr lang="en-US" sz="1800"/>
                    </a:p>
                  </a:txBody>
                  <a:tcPr/>
                </a:tc>
                <a:tc>
                  <a:txBody>
                    <a:bodyPr/>
                    <a:lstStyle/>
                    <a:p>
                      <a:endParaRPr lang="en-US" sz="1800"/>
                    </a:p>
                  </a:txBody>
                  <a:tcPr/>
                </a:tc>
              </a:tr>
              <a:tr h="1430784">
                <a:tc>
                  <a:txBody>
                    <a:bodyPr/>
                    <a:lstStyle/>
                    <a:p>
                      <a:r>
                        <a:rPr lang="en-US" sz="1800" b="1" smtClean="0">
                          <a:solidFill>
                            <a:schemeClr val="tx1"/>
                          </a:solidFill>
                          <a:latin typeface="Times New Roman" pitchFamily="18" charset="0"/>
                          <a:cs typeface="Times New Roman" pitchFamily="18" charset="0"/>
                        </a:rPr>
                        <a:t>Cách</a:t>
                      </a:r>
                      <a:r>
                        <a:rPr lang="en-US" sz="1800" b="1" baseline="0" smtClean="0">
                          <a:solidFill>
                            <a:schemeClr val="tx1"/>
                          </a:solidFill>
                          <a:latin typeface="Times New Roman" pitchFamily="18" charset="0"/>
                          <a:cs typeface="Times New Roman" pitchFamily="18" charset="0"/>
                        </a:rPr>
                        <a:t> làm</a:t>
                      </a:r>
                      <a:endParaRPr lang="en-US" sz="1800" b="1">
                        <a:solidFill>
                          <a:schemeClr val="tx1"/>
                        </a:solidFill>
                        <a:latin typeface="Times New Roman" pitchFamily="18" charset="0"/>
                        <a:cs typeface="Times New Roman" pitchFamily="18" charset="0"/>
                      </a:endParaRPr>
                    </a:p>
                  </a:txBody>
                  <a:tcPr/>
                </a:tc>
                <a:tc gridSpan="2">
                  <a:txBody>
                    <a:bodyPr/>
                    <a:lstStyle/>
                    <a:p>
                      <a:endParaRPr lang="en-US" sz="1800"/>
                    </a:p>
                  </a:txBody>
                  <a:tcPr/>
                </a:tc>
                <a:tc hMerge="1">
                  <a:txBody>
                    <a:bodyPr/>
                    <a:lstStyle/>
                    <a:p>
                      <a:endParaRPr lang="en-US"/>
                    </a:p>
                  </a:txBody>
                  <a:tcPr/>
                </a:tc>
              </a:tr>
              <a:tr h="1440160">
                <a:tc>
                  <a:txBody>
                    <a:bodyPr/>
                    <a:lstStyle/>
                    <a:p>
                      <a:r>
                        <a:rPr lang="en-US" sz="1800" b="1" smtClean="0">
                          <a:solidFill>
                            <a:schemeClr val="tx1"/>
                          </a:solidFill>
                          <a:latin typeface="Times New Roman" pitchFamily="18" charset="0"/>
                          <a:cs typeface="Times New Roman" pitchFamily="18" charset="0"/>
                        </a:rPr>
                        <a:t>Lưu</a:t>
                      </a:r>
                      <a:r>
                        <a:rPr lang="en-US" sz="1800" b="1" baseline="0" smtClean="0">
                          <a:solidFill>
                            <a:schemeClr val="tx1"/>
                          </a:solidFill>
                          <a:latin typeface="Times New Roman" pitchFamily="18" charset="0"/>
                          <a:cs typeface="Times New Roman" pitchFamily="18" charset="0"/>
                        </a:rPr>
                        <a:t> ý</a:t>
                      </a:r>
                      <a:endParaRPr lang="en-US" sz="1800" b="1">
                        <a:solidFill>
                          <a:schemeClr val="tx1"/>
                        </a:solidFill>
                        <a:latin typeface="Times New Roman" pitchFamily="18" charset="0"/>
                        <a:cs typeface="Times New Roman" pitchFamily="18" charset="0"/>
                      </a:endParaRPr>
                    </a:p>
                  </a:txBody>
                  <a:tcPr/>
                </a:tc>
                <a:tc gridSpan="2">
                  <a:txBody>
                    <a:bodyPr/>
                    <a:lstStyle/>
                    <a:p>
                      <a:endParaRPr lang="en-US" sz="1800"/>
                    </a:p>
                  </a:txBody>
                  <a:tcPr/>
                </a:tc>
                <a:tc hMerge="1">
                  <a:txBody>
                    <a:bodyPr/>
                    <a:lstStyle/>
                    <a:p>
                      <a:endParaRPr lang="en-US"/>
                    </a:p>
                  </a:txBody>
                  <a:tcPr/>
                </a:tc>
              </a:tr>
            </a:tbl>
          </a:graphicData>
        </a:graphic>
      </p:graphicFrame>
      <p:sp>
        <p:nvSpPr>
          <p:cNvPr id="3" name="TextBox 2"/>
          <p:cNvSpPr txBox="1"/>
          <p:nvPr/>
        </p:nvSpPr>
        <p:spPr>
          <a:xfrm>
            <a:off x="899592" y="817426"/>
            <a:ext cx="4536504" cy="1477328"/>
          </a:xfrm>
          <a:prstGeom prst="rect">
            <a:avLst/>
          </a:prstGeom>
          <a:noFill/>
        </p:spPr>
        <p:txBody>
          <a:bodyPr wrap="square" lIns="91428" tIns="45714" rIns="91428" bIns="45714" rtlCol="0">
            <a:spAutoFit/>
          </a:bodyPr>
          <a:lstStyle/>
          <a:p>
            <a:r>
              <a:rPr lang="en-US" i="1" smtClean="0">
                <a:latin typeface="Times New Roman" pitchFamily="18" charset="0"/>
                <a:cs typeface="Times New Roman" pitchFamily="18" charset="0"/>
              </a:rPr>
              <a:t>Trong cuộc sống sinh hoạt và học tập, khi xuất hiện một nhu cầu, quyền lợi chính đáng nào đó của cá nhân hay một tập thể thì người ta viết văn bản đề nghị gửi lên các cá nhân hoặc tổ chức có thẩm quyền để nêu ý kiến của mình</a:t>
            </a:r>
            <a:endParaRPr lang="en-US" i="1">
              <a:latin typeface="Times New Roman" pitchFamily="18" charset="0"/>
              <a:cs typeface="Times New Roman" pitchFamily="18" charset="0"/>
            </a:endParaRPr>
          </a:p>
        </p:txBody>
      </p:sp>
      <p:sp>
        <p:nvSpPr>
          <p:cNvPr id="11" name="TextBox 10"/>
          <p:cNvSpPr txBox="1"/>
          <p:nvPr/>
        </p:nvSpPr>
        <p:spPr>
          <a:xfrm>
            <a:off x="5436097" y="806390"/>
            <a:ext cx="2664296" cy="1477328"/>
          </a:xfrm>
          <a:prstGeom prst="rect">
            <a:avLst/>
          </a:prstGeom>
          <a:noFill/>
        </p:spPr>
        <p:txBody>
          <a:bodyPr wrap="square" lIns="91428" tIns="45714" rIns="91428" bIns="45714" rtlCol="0">
            <a:spAutoFit/>
          </a:bodyPr>
          <a:lstStyle/>
          <a:p>
            <a:r>
              <a:rPr lang="en-US" i="1" smtClean="0">
                <a:latin typeface="Times New Roman" pitchFamily="18" charset="0"/>
                <a:cs typeface="Times New Roman" pitchFamily="18" charset="0"/>
              </a:rPr>
              <a:t>Báo cáo thường là bản tổng hợp trình bày về tình hình, sự việc và các kết quả đạt được của một cá nhân hay tập thể</a:t>
            </a:r>
            <a:endParaRPr lang="en-US" i="1">
              <a:latin typeface="Times New Roman" pitchFamily="18" charset="0"/>
              <a:cs typeface="Times New Roman" pitchFamily="18" charset="0"/>
            </a:endParaRPr>
          </a:p>
        </p:txBody>
      </p:sp>
      <p:sp>
        <p:nvSpPr>
          <p:cNvPr id="17" name="TextBox 16"/>
          <p:cNvSpPr txBox="1"/>
          <p:nvPr/>
        </p:nvSpPr>
        <p:spPr>
          <a:xfrm>
            <a:off x="899593" y="2246551"/>
            <a:ext cx="6768752" cy="1477328"/>
          </a:xfrm>
          <a:prstGeom prst="rect">
            <a:avLst/>
          </a:prstGeom>
          <a:noFill/>
        </p:spPr>
        <p:txBody>
          <a:bodyPr wrap="square" lIns="91428" tIns="45714" rIns="91428" bIns="45714" rtlCol="0">
            <a:spAutoFit/>
          </a:bodyPr>
          <a:lstStyle/>
          <a:p>
            <a:r>
              <a:rPr lang="en-US" i="1" smtClean="0">
                <a:latin typeface="Times New Roman" pitchFamily="18" charset="0"/>
                <a:cs typeface="Times New Roman" pitchFamily="18" charset="0"/>
              </a:rPr>
              <a:t>1/ Quốc hiệu và tiêu ngữ</a:t>
            </a:r>
          </a:p>
          <a:p>
            <a:r>
              <a:rPr lang="en-US" i="1" smtClean="0">
                <a:latin typeface="Times New Roman" pitchFamily="18" charset="0"/>
                <a:cs typeface="Times New Roman" pitchFamily="18" charset="0"/>
              </a:rPr>
              <a:t>.....</a:t>
            </a:r>
          </a:p>
          <a:p>
            <a:r>
              <a:rPr lang="en-US" b="1" i="1" smtClean="0">
                <a:solidFill>
                  <a:srgbClr val="FF0000"/>
                </a:solidFill>
                <a:latin typeface="Times New Roman" pitchFamily="18" charset="0"/>
                <a:cs typeface="Times New Roman" pitchFamily="18" charset="0"/>
              </a:rPr>
              <a:t>6/ Văn bản đề nghị: Nêu sự việc, lí do và ý kiến cần đề nghị</a:t>
            </a:r>
          </a:p>
          <a:p>
            <a:r>
              <a:rPr lang="en-US" b="1" i="1" smtClean="0">
                <a:solidFill>
                  <a:srgbClr val="FF0000"/>
                </a:solidFill>
                <a:latin typeface="Times New Roman" pitchFamily="18" charset="0"/>
                <a:cs typeface="Times New Roman" pitchFamily="18" charset="0"/>
              </a:rPr>
              <a:t>    Văn bản báo cáo: báo cáo về lí do, sự việc và kết quả đã làm được</a:t>
            </a:r>
          </a:p>
          <a:p>
            <a:r>
              <a:rPr lang="en-US" i="1" smtClean="0">
                <a:latin typeface="Times New Roman" pitchFamily="18" charset="0"/>
                <a:cs typeface="Times New Roman" pitchFamily="18" charset="0"/>
              </a:rPr>
              <a:t>7/ Chữ kí và họ tên người viết</a:t>
            </a:r>
            <a:endParaRPr lang="en-US" i="1">
              <a:latin typeface="Times New Roman" pitchFamily="18" charset="0"/>
              <a:cs typeface="Times New Roman" pitchFamily="18" charset="0"/>
            </a:endParaRPr>
          </a:p>
        </p:txBody>
      </p:sp>
      <p:sp>
        <p:nvSpPr>
          <p:cNvPr id="18" name="TextBox 17"/>
          <p:cNvSpPr txBox="1"/>
          <p:nvPr/>
        </p:nvSpPr>
        <p:spPr>
          <a:xfrm>
            <a:off x="899593" y="3651871"/>
            <a:ext cx="6768752" cy="1477328"/>
          </a:xfrm>
          <a:prstGeom prst="rect">
            <a:avLst/>
          </a:prstGeom>
          <a:noFill/>
        </p:spPr>
        <p:txBody>
          <a:bodyPr wrap="square" lIns="91428" tIns="45714" rIns="91428" bIns="45714" rtlCol="0">
            <a:spAutoFit/>
          </a:bodyPr>
          <a:lstStyle/>
          <a:p>
            <a:r>
              <a:rPr lang="en-US" i="1" smtClean="0">
                <a:latin typeface="Times New Roman" pitchFamily="18" charset="0"/>
                <a:cs typeface="Times New Roman" pitchFamily="18" charset="0"/>
              </a:rPr>
              <a:t>- Tên văn bản: CHỮ IN, KHỔ TO</a:t>
            </a:r>
          </a:p>
          <a:p>
            <a:r>
              <a:rPr lang="en-US" i="1" smtClean="0">
                <a:latin typeface="Times New Roman" pitchFamily="18" charset="0"/>
                <a:cs typeface="Times New Roman" pitchFamily="18" charset="0"/>
              </a:rPr>
              <a:t>- Trình bày các đề mục:</a:t>
            </a:r>
          </a:p>
          <a:p>
            <a:r>
              <a:rPr lang="en-US" i="1" smtClean="0">
                <a:latin typeface="Times New Roman" pitchFamily="18" charset="0"/>
                <a:cs typeface="Times New Roman" pitchFamily="18" charset="0"/>
              </a:rPr>
              <a:t>+ Trình bày sáng rõ, cân đối</a:t>
            </a:r>
          </a:p>
          <a:p>
            <a:r>
              <a:rPr lang="en-US" i="1" smtClean="0">
                <a:latin typeface="Times New Roman" pitchFamily="18" charset="0"/>
                <a:cs typeface="Times New Roman" pitchFamily="18" charset="0"/>
              </a:rPr>
              <a:t>+ Không viết sát lề giấy, không để phần trên và phần dưới trang giấy có khoảng không quá lớn</a:t>
            </a:r>
            <a:endParaRPr lang="en-US" i="1">
              <a:latin typeface="Times New Roman" pitchFamily="18" charset="0"/>
              <a:cs typeface="Times New Roman" pitchFamily="18" charset="0"/>
            </a:endParaRPr>
          </a:p>
        </p:txBody>
      </p:sp>
    </p:spTree>
    <p:extLst>
      <p:ext uri="{BB962C8B-B14F-4D97-AF65-F5344CB8AC3E}">
        <p14:creationId xmlns:p14="http://schemas.microsoft.com/office/powerpoint/2010/main" xmlns="" val="46760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p:cNvSpPr/>
          <p:nvPr/>
        </p:nvSpPr>
        <p:spPr>
          <a:xfrm>
            <a:off x="362801" y="681540"/>
            <a:ext cx="8475674" cy="4109441"/>
          </a:xfrm>
          <a:prstGeom prst="roundRect">
            <a:avLst>
              <a:gd name="adj" fmla="val 4166"/>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a:spLocks noChangeAspect="1"/>
          </p:cNvSpPr>
          <p:nvPr/>
        </p:nvSpPr>
        <p:spPr>
          <a:xfrm>
            <a:off x="2331074" y="1893780"/>
            <a:ext cx="1890000" cy="1890000"/>
          </a:xfrm>
          <a:prstGeom prst="ellipse">
            <a:avLst/>
          </a:prstGeom>
          <a:solidFill>
            <a:schemeClr val="bg1"/>
          </a:solidFill>
          <a:ln>
            <a:noFill/>
          </a:ln>
          <a:effectLst>
            <a:outerShdw blurRad="635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 name="椭圆 7"/>
          <p:cNvSpPr>
            <a:spLocks noChangeAspect="1"/>
          </p:cNvSpPr>
          <p:nvPr/>
        </p:nvSpPr>
        <p:spPr>
          <a:xfrm>
            <a:off x="369470" y="1847836"/>
            <a:ext cx="1890000" cy="1890000"/>
          </a:xfrm>
          <a:prstGeom prst="ellipse">
            <a:avLst/>
          </a:prstGeom>
          <a:solidFill>
            <a:schemeClr val="accent1"/>
          </a:solidFill>
          <a:ln>
            <a:noFill/>
          </a:ln>
          <a:effectLst>
            <a:innerShdw blurRad="114300" dist="1143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 name="椭圆 8"/>
          <p:cNvSpPr>
            <a:spLocks noChangeAspect="1"/>
          </p:cNvSpPr>
          <p:nvPr/>
        </p:nvSpPr>
        <p:spPr>
          <a:xfrm>
            <a:off x="568839" y="2057836"/>
            <a:ext cx="1470000" cy="1470000"/>
          </a:xfrm>
          <a:prstGeom prst="ellipse">
            <a:avLst/>
          </a:prstGeom>
          <a:gradFill flip="none" rotWithShape="1">
            <a:gsLst>
              <a:gs pos="0">
                <a:schemeClr val="accent6">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0" name="任意多边形 9"/>
          <p:cNvSpPr/>
          <p:nvPr/>
        </p:nvSpPr>
        <p:spPr>
          <a:xfrm>
            <a:off x="733647" y="2311162"/>
            <a:ext cx="8048846" cy="1166042"/>
          </a:xfrm>
          <a:custGeom>
            <a:avLst/>
            <a:gdLst>
              <a:gd name="connsiteX0" fmla="*/ 0 w 2527652"/>
              <a:gd name="connsiteY0" fmla="*/ 0 h 1008000"/>
              <a:gd name="connsiteX1" fmla="*/ 2023652 w 2527652"/>
              <a:gd name="connsiteY1" fmla="*/ 0 h 1008000"/>
              <a:gd name="connsiteX2" fmla="*/ 2527652 w 2527652"/>
              <a:gd name="connsiteY2" fmla="*/ 504000 h 1008000"/>
              <a:gd name="connsiteX3" fmla="*/ 2023652 w 2527652"/>
              <a:gd name="connsiteY3" fmla="*/ 1008000 h 1008000"/>
              <a:gd name="connsiteX4" fmla="*/ 0 w 2527652"/>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52" h="1008000">
                <a:moveTo>
                  <a:pt x="0" y="0"/>
                </a:moveTo>
                <a:lnTo>
                  <a:pt x="2023652" y="0"/>
                </a:lnTo>
                <a:cubicBezTo>
                  <a:pt x="2302004" y="0"/>
                  <a:pt x="2527652" y="225648"/>
                  <a:pt x="2527652" y="504000"/>
                </a:cubicBezTo>
                <a:cubicBezTo>
                  <a:pt x="2527652" y="782352"/>
                  <a:pt x="2302004" y="1008000"/>
                  <a:pt x="2023652" y="1008000"/>
                </a:cubicBezTo>
                <a:lnTo>
                  <a:pt x="0" y="1008000"/>
                </a:lnTo>
                <a:close/>
              </a:path>
            </a:pathLst>
          </a:custGeom>
          <a:solidFill>
            <a:schemeClr val="accent2"/>
          </a:solidFill>
          <a:ln w="25400">
            <a:gradFill flip="none" rotWithShape="1">
              <a:gsLst>
                <a:gs pos="0">
                  <a:schemeClr val="accent1">
                    <a:lumMod val="5000"/>
                    <a:lumOff val="95000"/>
                  </a:schemeClr>
                </a:gs>
                <a:gs pos="100000">
                  <a:schemeClr val="bg1">
                    <a:lumMod val="65000"/>
                  </a:schemeClr>
                </a:gs>
              </a:gsLst>
              <a:lin ang="2700000" scaled="1"/>
              <a:tileRect/>
            </a:gra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1" name="椭圆 10"/>
          <p:cNvSpPr>
            <a:spLocks noChangeAspect="1"/>
          </p:cNvSpPr>
          <p:nvPr/>
        </p:nvSpPr>
        <p:spPr>
          <a:xfrm>
            <a:off x="758369" y="2236734"/>
            <a:ext cx="1176000" cy="1176000"/>
          </a:xfrm>
          <a:prstGeom prst="ellipse">
            <a:avLst/>
          </a:prstGeom>
          <a:solidFill>
            <a:schemeClr val="accent1"/>
          </a:solidFill>
          <a:ln w="25400">
            <a:gradFill flip="none" rotWithShape="1">
              <a:gsLst>
                <a:gs pos="0">
                  <a:schemeClr val="bg1"/>
                </a:gs>
                <a:gs pos="100000">
                  <a:schemeClr val="tx1">
                    <a:lumMod val="65000"/>
                    <a:lumOff val="3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12" name="文本框 11"/>
          <p:cNvSpPr txBox="1"/>
          <p:nvPr/>
        </p:nvSpPr>
        <p:spPr>
          <a:xfrm>
            <a:off x="1041991" y="2408327"/>
            <a:ext cx="552893" cy="923330"/>
          </a:xfrm>
          <a:prstGeom prst="rect">
            <a:avLst/>
          </a:prstGeom>
          <a:noFill/>
        </p:spPr>
        <p:txBody>
          <a:bodyPr wrap="square" rtlCol="0">
            <a:spAutoFit/>
          </a:bodyPr>
          <a:lstStyle/>
          <a:p>
            <a:r>
              <a:rPr lang="en-US" altLang="zh-CN" sz="5400" b="1" dirty="0" smtClean="0">
                <a:solidFill>
                  <a:schemeClr val="bg1"/>
                </a:solidFill>
                <a:latin typeface="Times New Roman" pitchFamily="18" charset="0"/>
                <a:ea typeface="宋体" panose="02010600030101010101" pitchFamily="2" charset="-122"/>
                <a:cs typeface="Times New Roman" pitchFamily="18" charset="0"/>
              </a:rPr>
              <a:t>I.</a:t>
            </a:r>
            <a:endParaRPr lang="zh-CN" altLang="en-US" sz="5400" b="1" dirty="0">
              <a:solidFill>
                <a:schemeClr val="bg1"/>
              </a:solidFill>
              <a:latin typeface="Times New Roman" pitchFamily="18" charset="0"/>
              <a:ea typeface="宋体" panose="02010600030101010101" pitchFamily="2" charset="-122"/>
              <a:cs typeface="Times New Roman" pitchFamily="18" charset="0"/>
            </a:endParaRPr>
          </a:p>
        </p:txBody>
      </p:sp>
      <p:sp>
        <p:nvSpPr>
          <p:cNvPr id="13" name="文本框 12"/>
          <p:cNvSpPr txBox="1"/>
          <p:nvPr/>
        </p:nvSpPr>
        <p:spPr>
          <a:xfrm>
            <a:off x="1807535" y="2410281"/>
            <a:ext cx="6677245" cy="769441"/>
          </a:xfrm>
          <a:prstGeom prst="rect">
            <a:avLst/>
          </a:prstGeom>
          <a:noFill/>
        </p:spPr>
        <p:txBody>
          <a:bodyPr wrap="square" rtlCol="0">
            <a:spAutoFit/>
          </a:bodyPr>
          <a:lstStyle/>
          <a:p>
            <a:pPr algn="ctr"/>
            <a:r>
              <a:rPr lang="en-US" altLang="zh-CN" sz="4400" b="1" dirty="0" err="1" smtClean="0">
                <a:solidFill>
                  <a:schemeClr val="bg1"/>
                </a:solidFill>
                <a:latin typeface="Times New Roman" pitchFamily="18" charset="0"/>
                <a:ea typeface="迷你简卡通" panose="03000509000000000000" pitchFamily="65" charset="-122"/>
                <a:cs typeface="Times New Roman" pitchFamily="18" charset="0"/>
              </a:rPr>
              <a:t>Luyện</a:t>
            </a:r>
            <a:r>
              <a:rPr lang="en-US" altLang="zh-CN" sz="4400" b="1" dirty="0" smtClean="0">
                <a:solidFill>
                  <a:schemeClr val="bg1"/>
                </a:solidFill>
                <a:latin typeface="Times New Roman" pitchFamily="18" charset="0"/>
                <a:ea typeface="迷你简卡通" panose="03000509000000000000" pitchFamily="65" charset="-122"/>
                <a:cs typeface="Times New Roman" pitchFamily="18" charset="0"/>
              </a:rPr>
              <a:t> </a:t>
            </a:r>
            <a:r>
              <a:rPr lang="en-US" altLang="zh-CN" sz="4400" b="1" dirty="0" err="1" smtClean="0">
                <a:solidFill>
                  <a:schemeClr val="bg1"/>
                </a:solidFill>
                <a:latin typeface="Times New Roman" pitchFamily="18" charset="0"/>
                <a:ea typeface="迷你简卡通" panose="03000509000000000000" pitchFamily="65" charset="-122"/>
                <a:cs typeface="Times New Roman" pitchFamily="18" charset="0"/>
              </a:rPr>
              <a:t>tập</a:t>
            </a:r>
            <a:r>
              <a:rPr lang="en-US" altLang="zh-CN" sz="4400" b="1" dirty="0" smtClean="0">
                <a:solidFill>
                  <a:schemeClr val="bg1"/>
                </a:solidFill>
                <a:latin typeface="Times New Roman" pitchFamily="18" charset="0"/>
                <a:ea typeface="迷你简卡通" panose="03000509000000000000" pitchFamily="65" charset="-122"/>
                <a:cs typeface="Times New Roman" pitchFamily="18" charset="0"/>
              </a:rPr>
              <a:t> </a:t>
            </a:r>
            <a:r>
              <a:rPr lang="en-US" altLang="zh-CN" sz="4400" b="1" dirty="0" err="1" smtClean="0">
                <a:solidFill>
                  <a:schemeClr val="bg1"/>
                </a:solidFill>
                <a:latin typeface="Times New Roman" pitchFamily="18" charset="0"/>
                <a:ea typeface="迷你简卡通" panose="03000509000000000000" pitchFamily="65" charset="-122"/>
                <a:cs typeface="Times New Roman" pitchFamily="18" charset="0"/>
              </a:rPr>
              <a:t>văn</a:t>
            </a:r>
            <a:r>
              <a:rPr lang="en-US" altLang="zh-CN" sz="4400" b="1" dirty="0" smtClean="0">
                <a:solidFill>
                  <a:schemeClr val="bg1"/>
                </a:solidFill>
                <a:latin typeface="Times New Roman" pitchFamily="18" charset="0"/>
                <a:ea typeface="迷你简卡通" panose="03000509000000000000" pitchFamily="65" charset="-122"/>
                <a:cs typeface="Times New Roman" pitchFamily="18" charset="0"/>
              </a:rPr>
              <a:t> </a:t>
            </a:r>
            <a:r>
              <a:rPr lang="en-US" altLang="zh-CN" sz="4400" b="1" dirty="0" err="1" smtClean="0">
                <a:solidFill>
                  <a:schemeClr val="bg1"/>
                </a:solidFill>
                <a:latin typeface="Times New Roman" pitchFamily="18" charset="0"/>
                <a:ea typeface="迷你简卡通" panose="03000509000000000000" pitchFamily="65" charset="-122"/>
                <a:cs typeface="Times New Roman" pitchFamily="18" charset="0"/>
              </a:rPr>
              <a:t>bản</a:t>
            </a:r>
            <a:r>
              <a:rPr lang="en-US" altLang="zh-CN" sz="4400" b="1" dirty="0" smtClean="0">
                <a:solidFill>
                  <a:schemeClr val="bg1"/>
                </a:solidFill>
                <a:latin typeface="Times New Roman" pitchFamily="18" charset="0"/>
                <a:ea typeface="迷你简卡通" panose="03000509000000000000" pitchFamily="65" charset="-122"/>
                <a:cs typeface="Times New Roman" pitchFamily="18" charset="0"/>
              </a:rPr>
              <a:t> </a:t>
            </a:r>
            <a:r>
              <a:rPr lang="en-US" altLang="zh-CN" sz="4400" b="1" dirty="0" err="1" smtClean="0">
                <a:solidFill>
                  <a:schemeClr val="bg1"/>
                </a:solidFill>
                <a:latin typeface="Times New Roman" pitchFamily="18" charset="0"/>
                <a:ea typeface="迷你简卡通" panose="03000509000000000000" pitchFamily="65" charset="-122"/>
                <a:cs typeface="Times New Roman" pitchFamily="18" charset="0"/>
              </a:rPr>
              <a:t>đề</a:t>
            </a:r>
            <a:r>
              <a:rPr lang="en-US" altLang="zh-CN" sz="4400" b="1" dirty="0" smtClean="0">
                <a:solidFill>
                  <a:schemeClr val="bg1"/>
                </a:solidFill>
                <a:latin typeface="Times New Roman" pitchFamily="18" charset="0"/>
                <a:ea typeface="迷你简卡通" panose="03000509000000000000" pitchFamily="65" charset="-122"/>
                <a:cs typeface="Times New Roman" pitchFamily="18" charset="0"/>
              </a:rPr>
              <a:t> </a:t>
            </a:r>
            <a:r>
              <a:rPr lang="en-US" altLang="zh-CN" sz="4400" b="1" dirty="0" err="1" smtClean="0">
                <a:solidFill>
                  <a:schemeClr val="bg1"/>
                </a:solidFill>
                <a:latin typeface="Times New Roman" pitchFamily="18" charset="0"/>
                <a:ea typeface="迷你简卡通" panose="03000509000000000000" pitchFamily="65" charset="-122"/>
                <a:cs typeface="Times New Roman" pitchFamily="18" charset="0"/>
              </a:rPr>
              <a:t>nghị</a:t>
            </a:r>
            <a:endParaRPr lang="zh-CN" altLang="en-US" sz="4400" b="1" dirty="0">
              <a:solidFill>
                <a:schemeClr val="bg1"/>
              </a:solidFill>
              <a:latin typeface="Times New Roman" pitchFamily="18" charset="0"/>
              <a:ea typeface="迷你简卡通" panose="03000509000000000000" pitchFamily="65" charset="-122"/>
              <a:cs typeface="Times New Roman" pitchFamily="18" charset="0"/>
            </a:endParaRPr>
          </a:p>
        </p:txBody>
      </p:sp>
      <p:pic>
        <p:nvPicPr>
          <p:cNvPr id="57" name="图片 5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078" y="0"/>
            <a:ext cx="9156078" cy="1232822"/>
          </a:xfrm>
          <a:prstGeom prst="rect">
            <a:avLst/>
          </a:prstGeom>
        </p:spPr>
      </p:pic>
    </p:spTree>
    <p:extLst>
      <p:ext uri="{BB962C8B-B14F-4D97-AF65-F5344CB8AC3E}">
        <p14:creationId xmlns:p14="http://schemas.microsoft.com/office/powerpoint/2010/main" xmlns="" val="1081660288"/>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2000"/>
                                        <p:tgtEl>
                                          <p:spTgt spid="57"/>
                                        </p:tgtEl>
                                      </p:cBhvr>
                                    </p:animEffect>
                                    <p:anim calcmode="lin" valueType="num">
                                      <p:cBhvr>
                                        <p:cTn id="8" dur="2000" fill="hold"/>
                                        <p:tgtEl>
                                          <p:spTgt spid="57"/>
                                        </p:tgtEl>
                                        <p:attrNameLst>
                                          <p:attrName>ppt_x</p:attrName>
                                        </p:attrNameLst>
                                      </p:cBhvr>
                                      <p:tavLst>
                                        <p:tav tm="0">
                                          <p:val>
                                            <p:strVal val="#ppt_x"/>
                                          </p:val>
                                        </p:tav>
                                        <p:tav tm="100000">
                                          <p:val>
                                            <p:strVal val="#ppt_x"/>
                                          </p:val>
                                        </p:tav>
                                      </p:tavLst>
                                    </p:anim>
                                    <p:anim calcmode="lin" valueType="num">
                                      <p:cBhvr>
                                        <p:cTn id="9" dur="2000" fill="hold"/>
                                        <p:tgtEl>
                                          <p:spTgt spid="5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300"/>
                                        <p:tgtEl>
                                          <p:spTgt spid="7"/>
                                        </p:tgtEl>
                                      </p:cBhvr>
                                    </p:animEffect>
                                  </p:childTnLst>
                                </p:cTn>
                              </p:par>
                            </p:childTnLst>
                          </p:cTn>
                        </p:par>
                        <p:par>
                          <p:cTn id="14" fill="hold">
                            <p:stCondLst>
                              <p:cond delay="23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300"/>
                                        <p:tgtEl>
                                          <p:spTgt spid="8"/>
                                        </p:tgtEl>
                                      </p:cBhvr>
                                    </p:animEffect>
                                  </p:childTnLst>
                                </p:cTn>
                              </p:par>
                            </p:childTnLst>
                          </p:cTn>
                        </p:par>
                        <p:par>
                          <p:cTn id="18" fill="hold">
                            <p:stCondLst>
                              <p:cond delay="26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300"/>
                                        <p:tgtEl>
                                          <p:spTgt spid="9"/>
                                        </p:tgtEl>
                                      </p:cBhvr>
                                    </p:animEffect>
                                  </p:childTnLst>
                                </p:cTn>
                              </p:par>
                            </p:childTnLst>
                          </p:cTn>
                        </p:par>
                        <p:par>
                          <p:cTn id="22" fill="hold">
                            <p:stCondLst>
                              <p:cond delay="29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300"/>
                                        <p:tgtEl>
                                          <p:spTgt spid="11"/>
                                        </p:tgtEl>
                                      </p:cBhvr>
                                    </p:animEffect>
                                  </p:childTnLst>
                                </p:cTn>
                              </p:par>
                            </p:childTnLst>
                          </p:cTn>
                        </p:par>
                        <p:par>
                          <p:cTn id="26" fill="hold">
                            <p:stCondLst>
                              <p:cond delay="32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3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4"/>
          <p:cNvGrpSpPr/>
          <p:nvPr/>
        </p:nvGrpSpPr>
        <p:grpSpPr>
          <a:xfrm>
            <a:off x="689330" y="1552852"/>
            <a:ext cx="3381422" cy="3274828"/>
            <a:chOff x="701730" y="2216846"/>
            <a:chExt cx="1872000" cy="1872000"/>
          </a:xfrm>
        </p:grpSpPr>
        <p:sp>
          <p:nvSpPr>
            <p:cNvPr id="3" name="椭圆 5"/>
            <p:cNvSpPr/>
            <p:nvPr/>
          </p:nvSpPr>
          <p:spPr>
            <a:xfrm>
              <a:off x="701730" y="2216846"/>
              <a:ext cx="1872000" cy="18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Times New Roman" pitchFamily="18" charset="0"/>
                <a:ea typeface="微软雅黑" pitchFamily="34" charset="-122"/>
                <a:cs typeface="Times New Roman" pitchFamily="18" charset="0"/>
              </a:endParaRPr>
            </a:p>
          </p:txBody>
        </p:sp>
        <p:grpSp>
          <p:nvGrpSpPr>
            <p:cNvPr id="4" name="组合 6"/>
            <p:cNvGrpSpPr/>
            <p:nvPr/>
          </p:nvGrpSpPr>
          <p:grpSpPr>
            <a:xfrm>
              <a:off x="867297" y="2233186"/>
              <a:ext cx="1538850" cy="1693593"/>
              <a:chOff x="1038225" y="2390776"/>
              <a:chExt cx="1704975" cy="1876424"/>
            </a:xfrm>
          </p:grpSpPr>
          <p:sp>
            <p:nvSpPr>
              <p:cNvPr id="5" name="椭圆 7"/>
              <p:cNvSpPr/>
              <p:nvPr/>
            </p:nvSpPr>
            <p:spPr>
              <a:xfrm>
                <a:off x="1038225" y="2562225"/>
                <a:ext cx="1704975" cy="1704975"/>
              </a:xfrm>
              <a:prstGeom prst="ellipse">
                <a:avLst/>
              </a:prstGeom>
              <a:solidFill>
                <a:schemeClr val="accent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Times New Roman" pitchFamily="18" charset="0"/>
                  <a:ea typeface="微软雅黑" pitchFamily="34" charset="-122"/>
                  <a:cs typeface="Times New Roman" pitchFamily="18" charset="0"/>
                </a:endParaRPr>
              </a:p>
            </p:txBody>
          </p:sp>
          <p:grpSp>
            <p:nvGrpSpPr>
              <p:cNvPr id="6" name="组合 8"/>
              <p:cNvGrpSpPr/>
              <p:nvPr/>
            </p:nvGrpSpPr>
            <p:grpSpPr>
              <a:xfrm>
                <a:off x="1650742" y="2390776"/>
                <a:ext cx="479940" cy="479940"/>
                <a:chOff x="1038225" y="2562226"/>
                <a:chExt cx="479940" cy="479940"/>
              </a:xfrm>
            </p:grpSpPr>
            <p:sp>
              <p:nvSpPr>
                <p:cNvPr id="8" name="椭圆 10"/>
                <p:cNvSpPr/>
                <p:nvPr/>
              </p:nvSpPr>
              <p:spPr>
                <a:xfrm>
                  <a:off x="1038225" y="2562226"/>
                  <a:ext cx="479940" cy="47994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Times New Roman" pitchFamily="18" charset="0"/>
                    <a:ea typeface="微软雅黑" pitchFamily="34" charset="-122"/>
                    <a:cs typeface="Times New Roman" pitchFamily="18" charset="0"/>
                  </a:endParaRPr>
                </a:p>
              </p:txBody>
            </p:sp>
            <p:sp>
              <p:nvSpPr>
                <p:cNvPr id="9" name="文本框 11"/>
                <p:cNvSpPr txBox="1"/>
                <p:nvPr/>
              </p:nvSpPr>
              <p:spPr>
                <a:xfrm>
                  <a:off x="1173040" y="2616624"/>
                  <a:ext cx="223394" cy="331378"/>
                </a:xfrm>
                <a:prstGeom prst="rect">
                  <a:avLst/>
                </a:prstGeom>
                <a:noFill/>
              </p:spPr>
              <p:txBody>
                <a:bodyPr wrap="none" rtlCol="0">
                  <a:spAutoFit/>
                </a:bodyPr>
                <a:lstStyle/>
                <a:p>
                  <a:pPr algn="ctr"/>
                  <a:r>
                    <a:rPr lang="en-US" altLang="zh-CN" sz="2800" b="1" dirty="0">
                      <a:solidFill>
                        <a:schemeClr val="bg1"/>
                      </a:solidFill>
                      <a:latin typeface="Times New Roman" pitchFamily="18" charset="0"/>
                      <a:ea typeface="微软雅黑" pitchFamily="34" charset="-122"/>
                      <a:cs typeface="Times New Roman" pitchFamily="18" charset="0"/>
                    </a:rPr>
                    <a:t>1</a:t>
                  </a:r>
                  <a:endParaRPr lang="zh-CN" altLang="en-US" sz="2800" b="1" dirty="0">
                    <a:solidFill>
                      <a:schemeClr val="bg1"/>
                    </a:solidFill>
                    <a:latin typeface="Times New Roman" pitchFamily="18" charset="0"/>
                    <a:ea typeface="微软雅黑" pitchFamily="34" charset="-122"/>
                    <a:cs typeface="Times New Roman" pitchFamily="18" charset="0"/>
                  </a:endParaRPr>
                </a:p>
              </p:txBody>
            </p:sp>
          </p:grpSp>
          <p:sp>
            <p:nvSpPr>
              <p:cNvPr id="7" name="文本框 9"/>
              <p:cNvSpPr txBox="1"/>
              <p:nvPr/>
            </p:nvSpPr>
            <p:spPr>
              <a:xfrm>
                <a:off x="1123275" y="2916495"/>
                <a:ext cx="1584792" cy="1244855"/>
              </a:xfrm>
              <a:prstGeom prst="rect">
                <a:avLst/>
              </a:prstGeom>
              <a:noFill/>
            </p:spPr>
            <p:txBody>
              <a:bodyPr wrap="square" lIns="0" tIns="72000" rIns="0" rtlCol="0">
                <a:spAutoFit/>
              </a:bodyPr>
              <a:lstStyle/>
              <a:p>
                <a:pPr algn="ctr"/>
                <a:r>
                  <a:rPr lang="en-US" sz="2400" dirty="0" err="1" smtClean="0">
                    <a:solidFill>
                      <a:schemeClr val="bg1"/>
                    </a:solidFill>
                    <a:latin typeface="Times New Roman" pitchFamily="18" charset="0"/>
                    <a:cs typeface="Times New Roman" pitchFamily="18" charset="0"/>
                  </a:rPr>
                  <a:t>Hôm</a:t>
                </a:r>
                <a:r>
                  <a:rPr lang="en-US" sz="2400" dirty="0" smtClean="0">
                    <a:solidFill>
                      <a:schemeClr val="bg1"/>
                    </a:solidFill>
                    <a:latin typeface="Times New Roman" pitchFamily="18" charset="0"/>
                    <a:cs typeface="Times New Roman" pitchFamily="18" charset="0"/>
                  </a:rPr>
                  <a:t> nay </a:t>
                </a:r>
                <a:r>
                  <a:rPr lang="en-US" sz="2400" dirty="0" err="1" smtClean="0">
                    <a:solidFill>
                      <a:schemeClr val="bg1"/>
                    </a:solidFill>
                    <a:latin typeface="Times New Roman" pitchFamily="18" charset="0"/>
                    <a:cs typeface="Times New Roman" pitchFamily="18" charset="0"/>
                  </a:rPr>
                  <a:t>bị</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ốm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không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học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phải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viết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đơn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xin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phép</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thầy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cô</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giáo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nghỉ</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học</a:t>
                </a:r>
                <a:r>
                  <a:rPr lang="en-US" sz="2400" dirty="0" smtClean="0">
                    <a:solidFill>
                      <a:schemeClr val="bg1"/>
                    </a:solidFill>
                    <a:latin typeface="Times New Roman" pitchFamily="18" charset="0"/>
                    <a:cs typeface="Times New Roman" pitchFamily="18" charset="0"/>
                  </a:rPr>
                  <a:t>.</a:t>
                </a:r>
                <a:endParaRPr lang="zh-CN" altLang="en-US" sz="2400" dirty="0">
                  <a:solidFill>
                    <a:schemeClr val="bg1"/>
                  </a:solidFill>
                  <a:latin typeface="Times New Roman" pitchFamily="18" charset="0"/>
                  <a:ea typeface="微软雅黑" pitchFamily="34" charset="-122"/>
                  <a:cs typeface="Times New Roman" pitchFamily="18" charset="0"/>
                </a:endParaRPr>
              </a:p>
            </p:txBody>
          </p:sp>
        </p:grpSp>
      </p:grpSp>
      <p:grpSp>
        <p:nvGrpSpPr>
          <p:cNvPr id="10" name="组合 42"/>
          <p:cNvGrpSpPr/>
          <p:nvPr/>
        </p:nvGrpSpPr>
        <p:grpSpPr>
          <a:xfrm>
            <a:off x="5050189" y="1563009"/>
            <a:ext cx="3381422" cy="3274829"/>
            <a:chOff x="3423225" y="2690665"/>
            <a:chExt cx="1872000" cy="1872000"/>
          </a:xfrm>
        </p:grpSpPr>
        <p:sp>
          <p:nvSpPr>
            <p:cNvPr id="11" name="椭圆 4"/>
            <p:cNvSpPr/>
            <p:nvPr/>
          </p:nvSpPr>
          <p:spPr>
            <a:xfrm>
              <a:off x="3423225" y="2690665"/>
              <a:ext cx="1872000" cy="18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Times New Roman" pitchFamily="18" charset="0"/>
                <a:ea typeface="微软雅黑" pitchFamily="34" charset="-122"/>
                <a:cs typeface="Times New Roman" pitchFamily="18" charset="0"/>
              </a:endParaRPr>
            </a:p>
          </p:txBody>
        </p:sp>
        <p:grpSp>
          <p:nvGrpSpPr>
            <p:cNvPr id="12" name="组合 18"/>
            <p:cNvGrpSpPr/>
            <p:nvPr/>
          </p:nvGrpSpPr>
          <p:grpSpPr>
            <a:xfrm>
              <a:off x="3589801" y="2699877"/>
              <a:ext cx="1538850" cy="1693592"/>
              <a:chOff x="1038225" y="2390776"/>
              <a:chExt cx="1704975" cy="1876424"/>
            </a:xfrm>
          </p:grpSpPr>
          <p:sp>
            <p:nvSpPr>
              <p:cNvPr id="13" name="椭圆 19"/>
              <p:cNvSpPr/>
              <p:nvPr/>
            </p:nvSpPr>
            <p:spPr>
              <a:xfrm>
                <a:off x="1038225" y="2562225"/>
                <a:ext cx="1704975" cy="1704975"/>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Times New Roman" pitchFamily="18" charset="0"/>
                  <a:ea typeface="微软雅黑" pitchFamily="34" charset="-122"/>
                  <a:cs typeface="Times New Roman" pitchFamily="18" charset="0"/>
                </a:endParaRPr>
              </a:p>
            </p:txBody>
          </p:sp>
          <p:grpSp>
            <p:nvGrpSpPr>
              <p:cNvPr id="14" name="组合 20"/>
              <p:cNvGrpSpPr/>
              <p:nvPr/>
            </p:nvGrpSpPr>
            <p:grpSpPr>
              <a:xfrm>
                <a:off x="1650742" y="2390776"/>
                <a:ext cx="479940" cy="479940"/>
                <a:chOff x="1038225" y="2562226"/>
                <a:chExt cx="479940" cy="479940"/>
              </a:xfrm>
            </p:grpSpPr>
            <p:sp>
              <p:nvSpPr>
                <p:cNvPr id="16" name="椭圆 22"/>
                <p:cNvSpPr/>
                <p:nvPr/>
              </p:nvSpPr>
              <p:spPr>
                <a:xfrm>
                  <a:off x="1038225" y="2562226"/>
                  <a:ext cx="479940" cy="479940"/>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bg1"/>
                    </a:solidFill>
                    <a:latin typeface="Times New Roman" pitchFamily="18" charset="0"/>
                    <a:ea typeface="微软雅黑" pitchFamily="34" charset="-122"/>
                    <a:cs typeface="Times New Roman" pitchFamily="18" charset="0"/>
                  </a:endParaRPr>
                </a:p>
              </p:txBody>
            </p:sp>
            <p:sp>
              <p:nvSpPr>
                <p:cNvPr id="17" name="文本框 23"/>
                <p:cNvSpPr txBox="1"/>
                <p:nvPr/>
              </p:nvSpPr>
              <p:spPr>
                <a:xfrm>
                  <a:off x="1166522" y="2636829"/>
                  <a:ext cx="223394" cy="331378"/>
                </a:xfrm>
                <a:prstGeom prst="rect">
                  <a:avLst/>
                </a:prstGeom>
                <a:noFill/>
              </p:spPr>
              <p:txBody>
                <a:bodyPr wrap="none" rtlCol="0">
                  <a:spAutoFit/>
                </a:bodyPr>
                <a:lstStyle/>
                <a:p>
                  <a:pPr algn="ctr"/>
                  <a:r>
                    <a:rPr lang="en-US" altLang="zh-CN" sz="2800" b="1" dirty="0">
                      <a:solidFill>
                        <a:schemeClr val="bg1"/>
                      </a:solidFill>
                      <a:latin typeface="Times New Roman" pitchFamily="18" charset="0"/>
                      <a:ea typeface="微软雅黑" pitchFamily="34" charset="-122"/>
                      <a:cs typeface="Times New Roman" pitchFamily="18" charset="0"/>
                    </a:rPr>
                    <a:t>2</a:t>
                  </a:r>
                  <a:endParaRPr lang="zh-CN" altLang="en-US" sz="2800" b="1" dirty="0">
                    <a:solidFill>
                      <a:schemeClr val="bg1"/>
                    </a:solidFill>
                    <a:latin typeface="Times New Roman" pitchFamily="18" charset="0"/>
                    <a:ea typeface="微软雅黑" pitchFamily="34" charset="-122"/>
                    <a:cs typeface="Times New Roman" pitchFamily="18" charset="0"/>
                  </a:endParaRPr>
                </a:p>
              </p:txBody>
            </p:sp>
          </p:grpSp>
          <p:sp>
            <p:nvSpPr>
              <p:cNvPr id="15" name="文本框 21"/>
              <p:cNvSpPr txBox="1"/>
              <p:nvPr/>
            </p:nvSpPr>
            <p:spPr>
              <a:xfrm>
                <a:off x="1075577" y="2824021"/>
                <a:ext cx="1623923" cy="1439784"/>
              </a:xfrm>
              <a:prstGeom prst="rect">
                <a:avLst/>
              </a:prstGeom>
              <a:noFill/>
            </p:spPr>
            <p:txBody>
              <a:bodyPr wrap="square" lIns="0" tIns="72000" rIns="0" rtlCol="0">
                <a:spAutoFit/>
              </a:bodyPr>
              <a:lstStyle/>
              <a:p>
                <a:pPr algn="ctr"/>
                <a:r>
                  <a:rPr lang="en-US" sz="2000" dirty="0" err="1" smtClean="0">
                    <a:solidFill>
                      <a:schemeClr val="bg1"/>
                    </a:solidFill>
                    <a:latin typeface="Times New Roman" pitchFamily="18" charset="0"/>
                    <a:cs typeface="Times New Roman" pitchFamily="18" charset="0"/>
                  </a:rPr>
                  <a:t>Có</a:t>
                </a:r>
                <a:r>
                  <a:rPr lang="en-US" sz="2000" dirty="0" smtClean="0">
                    <a:solidFill>
                      <a:schemeClr val="bg1"/>
                    </a:solidFill>
                    <a:latin typeface="Times New Roman" pitchFamily="18" charset="0"/>
                    <a:cs typeface="Times New Roman" pitchFamily="18" charset="0"/>
                  </a:rPr>
                  <a:t> 1vở </a:t>
                </a:r>
                <a:r>
                  <a:rPr lang="en-US" sz="2000" dirty="0" err="1" smtClean="0">
                    <a:solidFill>
                      <a:schemeClr val="bg1"/>
                    </a:solidFill>
                    <a:latin typeface="Times New Roman" pitchFamily="18" charset="0"/>
                    <a:cs typeface="Times New Roman" pitchFamily="18" charset="0"/>
                  </a:rPr>
                  <a:t>chèo</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rất</a:t>
                </a:r>
                <a:r>
                  <a:rPr lang="en-US" sz="2000" dirty="0" smtClean="0">
                    <a:solidFill>
                      <a:schemeClr val="bg1"/>
                    </a:solidFill>
                    <a:latin typeface="Times New Roman" pitchFamily="18" charset="0"/>
                    <a:cs typeface="Times New Roman" pitchFamily="18" charset="0"/>
                  </a:rPr>
                  <a:t> hay,</a:t>
                </a:r>
              </a:p>
              <a:p>
                <a:pPr algn="ctr"/>
                <a:r>
                  <a:rPr lang="en-US" sz="2000" dirty="0" err="1" smtClean="0">
                    <a:solidFill>
                      <a:schemeClr val="bg1"/>
                    </a:solidFill>
                    <a:latin typeface="Times New Roman" pitchFamily="18" charset="0"/>
                    <a:cs typeface="Times New Roman" pitchFamily="18" charset="0"/>
                  </a:rPr>
                  <a:t>liên</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quan</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tới</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tác</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phẩm</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đang</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học</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cả</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lớp</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cần</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đi</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xem</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tập</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thể</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Em</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thay</a:t>
                </a:r>
                <a:r>
                  <a:rPr lang="en-US" sz="2000" dirty="0" smtClean="0">
                    <a:solidFill>
                      <a:schemeClr val="bg1"/>
                    </a:solidFill>
                    <a:latin typeface="Times New Roman" pitchFamily="18" charset="0"/>
                    <a:cs typeface="Times New Roman" pitchFamily="18" charset="0"/>
                  </a:rPr>
                  <a:t> </a:t>
                </a:r>
              </a:p>
              <a:p>
                <a:pPr algn="ctr"/>
                <a:r>
                  <a:rPr lang="en-US" sz="2000" dirty="0" err="1" smtClean="0">
                    <a:solidFill>
                      <a:schemeClr val="bg1"/>
                    </a:solidFill>
                    <a:latin typeface="Times New Roman" pitchFamily="18" charset="0"/>
                    <a:cs typeface="Times New Roman" pitchFamily="18" charset="0"/>
                  </a:rPr>
                  <a:t>mặt</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tập</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thể</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lớp</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viết</a:t>
                </a:r>
                <a:r>
                  <a:rPr lang="en-US" sz="2000" dirty="0" smtClean="0">
                    <a:solidFill>
                      <a:schemeClr val="bg1"/>
                    </a:solidFill>
                    <a:latin typeface="Times New Roman" pitchFamily="18" charset="0"/>
                    <a:cs typeface="Times New Roman" pitchFamily="18" charset="0"/>
                  </a:rPr>
                  <a:t> 1 </a:t>
                </a:r>
              </a:p>
              <a:p>
                <a:pPr algn="ctr"/>
                <a:r>
                  <a:rPr lang="en-US" sz="2000" dirty="0" err="1" smtClean="0">
                    <a:solidFill>
                      <a:schemeClr val="bg1"/>
                    </a:solidFill>
                    <a:latin typeface="Times New Roman" pitchFamily="18" charset="0"/>
                    <a:cs typeface="Times New Roman" pitchFamily="18" charset="0"/>
                  </a:rPr>
                  <a:t>văn</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bản</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đề</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nghị</a:t>
                </a:r>
                <a:r>
                  <a:rPr lang="en-US" sz="2000" dirty="0" smtClean="0">
                    <a:solidFill>
                      <a:schemeClr val="bg1"/>
                    </a:solidFill>
                    <a:latin typeface="Times New Roman" pitchFamily="18" charset="0"/>
                    <a:cs typeface="Times New Roman" pitchFamily="18" charset="0"/>
                  </a:rPr>
                  <a:t> </a:t>
                </a:r>
              </a:p>
              <a:p>
                <a:pPr algn="ctr"/>
                <a:r>
                  <a:rPr lang="en-US" sz="2000" dirty="0" err="1" smtClean="0">
                    <a:solidFill>
                      <a:schemeClr val="bg1"/>
                    </a:solidFill>
                    <a:latin typeface="Times New Roman" pitchFamily="18" charset="0"/>
                    <a:cs typeface="Times New Roman" pitchFamily="18" charset="0"/>
                  </a:rPr>
                  <a:t>với</a:t>
                </a:r>
                <a:r>
                  <a:rPr lang="en-US" sz="2000" dirty="0" smtClean="0">
                    <a:solidFill>
                      <a:schemeClr val="bg1"/>
                    </a:solidFill>
                    <a:latin typeface="Times New Roman" pitchFamily="18" charset="0"/>
                    <a:cs typeface="Times New Roman" pitchFamily="18" charset="0"/>
                  </a:rPr>
                  <a:t> GVCN</a:t>
                </a:r>
                <a:endParaRPr lang="zh-CN" altLang="en-US" sz="2000" dirty="0">
                  <a:solidFill>
                    <a:schemeClr val="bg1"/>
                  </a:solidFill>
                  <a:latin typeface="Times New Roman" pitchFamily="18" charset="0"/>
                  <a:ea typeface="微软雅黑" pitchFamily="34" charset="-122"/>
                  <a:cs typeface="Times New Roman" pitchFamily="18" charset="0"/>
                </a:endParaRPr>
              </a:p>
            </p:txBody>
          </p:sp>
        </p:grpSp>
      </p:grpSp>
      <p:sp>
        <p:nvSpPr>
          <p:cNvPr id="18" name="Rectangle 17"/>
          <p:cNvSpPr/>
          <p:nvPr/>
        </p:nvSpPr>
        <p:spPr>
          <a:xfrm>
            <a:off x="637954" y="270650"/>
            <a:ext cx="7868093" cy="954107"/>
          </a:xfrm>
          <a:prstGeom prst="rect">
            <a:avLst/>
          </a:prstGeom>
        </p:spPr>
        <p:txBody>
          <a:bodyPr wrap="square">
            <a:spAutoFit/>
          </a:bodyPr>
          <a:lstStyle/>
          <a:p>
            <a:pPr algn="ctr"/>
            <a:r>
              <a:rPr lang="en-US" sz="2800" b="1" i="1" dirty="0" err="1" smtClean="0">
                <a:solidFill>
                  <a:srgbClr val="FF0000"/>
                </a:solidFill>
                <a:latin typeface="Times New Roman" pitchFamily="18" charset="0"/>
                <a:cs typeface="Times New Roman" pitchFamily="18" charset="0"/>
              </a:rPr>
              <a:t>Đọc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hai</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tình</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huống</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sau</a:t>
            </a:r>
            <a:r>
              <a:rPr lang="en-US" sz="2800" b="1" i="1" dirty="0" smtClean="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sym typeface="Wingdings" pitchFamily="2" charset="2"/>
              </a:rPr>
              <a:t></a:t>
            </a:r>
            <a:r>
              <a:rPr lang="en-US" sz="2800" b="1" i="1" dirty="0" smtClean="0">
                <a:solidFill>
                  <a:srgbClr val="FF0000"/>
                </a:solidFill>
                <a:latin typeface="Times New Roman" pitchFamily="18" charset="0"/>
                <a:cs typeface="Times New Roman" pitchFamily="18" charset="0"/>
              </a:rPr>
              <a:t> So </a:t>
            </a:r>
            <a:r>
              <a:rPr lang="en-US" sz="2800" b="1" i="1" dirty="0" err="1" smtClean="0">
                <a:solidFill>
                  <a:srgbClr val="FF0000"/>
                </a:solidFill>
                <a:latin typeface="Times New Roman" pitchFamily="18" charset="0"/>
                <a:cs typeface="Times New Roman" pitchFamily="18" charset="0"/>
              </a:rPr>
              <a:t>sánh</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lí</a:t>
            </a:r>
            <a:r>
              <a:rPr lang="en-US" sz="2800" b="1" i="1" dirty="0" smtClean="0">
                <a:solidFill>
                  <a:srgbClr val="FF0000"/>
                </a:solidFill>
                <a:latin typeface="Times New Roman" pitchFamily="18" charset="0"/>
                <a:cs typeface="Times New Roman" pitchFamily="18" charset="0"/>
              </a:rPr>
              <a:t> do </a:t>
            </a:r>
            <a:r>
              <a:rPr lang="en-US" sz="2800" b="1" i="1" dirty="0" err="1" smtClean="0">
                <a:solidFill>
                  <a:srgbClr val="FF0000"/>
                </a:solidFill>
                <a:latin typeface="Times New Roman" pitchFamily="18" charset="0"/>
                <a:cs typeface="Times New Roman" pitchFamily="18" charset="0"/>
              </a:rPr>
              <a:t>viết</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đơn</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và</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lí</a:t>
            </a:r>
            <a:r>
              <a:rPr lang="en-US" sz="2800" b="1" i="1" dirty="0" smtClean="0">
                <a:solidFill>
                  <a:srgbClr val="FF0000"/>
                </a:solidFill>
                <a:latin typeface="Times New Roman" pitchFamily="18" charset="0"/>
                <a:cs typeface="Times New Roman" pitchFamily="18" charset="0"/>
              </a:rPr>
              <a:t> do </a:t>
            </a:r>
            <a:r>
              <a:rPr lang="en-US" sz="2800" b="1" i="1" dirty="0" err="1" smtClean="0">
                <a:solidFill>
                  <a:srgbClr val="FF0000"/>
                </a:solidFill>
                <a:latin typeface="Times New Roman" pitchFamily="18" charset="0"/>
                <a:cs typeface="Times New Roman" pitchFamily="18" charset="0"/>
              </a:rPr>
              <a:t>viết</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đề</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nghị</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giống</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và</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khác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nhau</a:t>
            </a:r>
            <a:r>
              <a:rPr lang="en-US" sz="2800" b="1" i="1" dirty="0" smtClean="0">
                <a:solidFill>
                  <a:srgbClr val="FF0000"/>
                </a:solidFill>
                <a:latin typeface="Times New Roman" pitchFamily="18" charset="0"/>
                <a:cs typeface="Times New Roman" pitchFamily="18" charset="0"/>
              </a:rPr>
              <a:t> ở </a:t>
            </a:r>
            <a:r>
              <a:rPr lang="en-US" sz="2800" b="1" i="1" dirty="0" err="1" smtClean="0">
                <a:solidFill>
                  <a:srgbClr val="FF0000"/>
                </a:solidFill>
                <a:latin typeface="Times New Roman" pitchFamily="18" charset="0"/>
                <a:cs typeface="Times New Roman" pitchFamily="18" charset="0"/>
              </a:rPr>
              <a:t>chỗ</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nào</a:t>
            </a:r>
            <a:r>
              <a:rPr lang="en-US" sz="2800" b="1" i="1" dirty="0" smtClean="0">
                <a:solidFill>
                  <a:srgbClr val="FF0000"/>
                </a:solidFill>
                <a:latin typeface="Times New Roman" pitchFamily="18" charset="0"/>
                <a:cs typeface="Times New Roman" pitchFamily="18" charset="0"/>
              </a:rPr>
              <a:t>.</a:t>
            </a:r>
            <a:endParaRPr lang="en-US" sz="2800" b="1" i="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360"/>
                                          </p:val>
                                        </p:tav>
                                        <p:tav tm="100000">
                                          <p:val>
                                            <p:fltVal val="0"/>
                                          </p:val>
                                        </p:tav>
                                      </p:tavLst>
                                    </p:anim>
                                    <p:animEffect transition="in" filter="fade">
                                      <p:cBhvr>
                                        <p:cTn id="10" dur="500"/>
                                        <p:tgtEl>
                                          <p:spTgt spid="18"/>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300" fill="hold"/>
                                        <p:tgtEl>
                                          <p:spTgt spid="2"/>
                                        </p:tgtEl>
                                        <p:attrNameLst>
                                          <p:attrName>ppt_x</p:attrName>
                                        </p:attrNameLst>
                                      </p:cBhvr>
                                      <p:tavLst>
                                        <p:tav tm="0">
                                          <p:val>
                                            <p:strVal val="0-#ppt_w/2"/>
                                          </p:val>
                                        </p:tav>
                                        <p:tav tm="100000">
                                          <p:val>
                                            <p:strVal val="#ppt_x"/>
                                          </p:val>
                                        </p:tav>
                                      </p:tavLst>
                                    </p:anim>
                                    <p:anim calcmode="lin" valueType="num">
                                      <p:cBhvr additive="base">
                                        <p:cTn id="15" dur="3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800"/>
                            </p:stCondLst>
                            <p:childTnLst>
                              <p:par>
                                <p:cTn id="17" presetID="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300" fill="hold"/>
                                        <p:tgtEl>
                                          <p:spTgt spid="10"/>
                                        </p:tgtEl>
                                        <p:attrNameLst>
                                          <p:attrName>ppt_x</p:attrName>
                                        </p:attrNameLst>
                                      </p:cBhvr>
                                      <p:tavLst>
                                        <p:tav tm="0">
                                          <p:val>
                                            <p:strVal val="#ppt_x"/>
                                          </p:val>
                                        </p:tav>
                                        <p:tav tm="100000">
                                          <p:val>
                                            <p:strVal val="#ppt_x"/>
                                          </p:val>
                                        </p:tav>
                                      </p:tavLst>
                                    </p:anim>
                                    <p:anim calcmode="lin" valueType="num">
                                      <p:cBhvr additive="base">
                                        <p:cTn id="20" dur="3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a:spLocks/>
          </p:cNvSpPr>
          <p:nvPr/>
        </p:nvSpPr>
        <p:spPr bwMode="auto">
          <a:xfrm rot="18900000">
            <a:off x="1218808" y="1475008"/>
            <a:ext cx="1309559" cy="130993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5" rIns="68571" bIns="34285" numCol="1" spcCol="0" rtlCol="0" fromWordArt="0" anchor="ctr" anchorCtr="0" forceAA="0" compatLnSpc="1">
            <a:prstTxWarp prst="textNoShape">
              <a:avLst/>
            </a:prstTxWarp>
            <a:noAutofit/>
          </a:bodyPr>
          <a:lstStyle/>
          <a:p>
            <a:pPr algn="ctr"/>
            <a:endParaRPr lang="ko-KR" altLang="en-US" sz="2000" dirty="0">
              <a:solidFill>
                <a:schemeClr val="lt1"/>
              </a:solidFill>
              <a:latin typeface="微软雅黑" pitchFamily="34" charset="-122"/>
            </a:endParaRPr>
          </a:p>
        </p:txBody>
      </p:sp>
      <p:sp>
        <p:nvSpPr>
          <p:cNvPr id="3" name="Freeform 6"/>
          <p:cNvSpPr>
            <a:spLocks/>
          </p:cNvSpPr>
          <p:nvPr/>
        </p:nvSpPr>
        <p:spPr bwMode="auto">
          <a:xfrm rot="18900000">
            <a:off x="1707051" y="2423562"/>
            <a:ext cx="1311892" cy="130993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5" rIns="68571" bIns="34285" numCol="1" spcCol="0" rtlCol="0" fromWordArt="0" anchor="ctr" anchorCtr="0" forceAA="0" compatLnSpc="1">
            <a:prstTxWarp prst="textNoShape">
              <a:avLst/>
            </a:prstTxWarp>
            <a:noAutofit/>
          </a:bodyPr>
          <a:lstStyle/>
          <a:p>
            <a:pPr algn="ctr"/>
            <a:endParaRPr lang="ko-KR" altLang="en-US" sz="2000" dirty="0">
              <a:solidFill>
                <a:schemeClr val="lt1"/>
              </a:solidFill>
              <a:latin typeface="微软雅黑" pitchFamily="34" charset="-122"/>
            </a:endParaRPr>
          </a:p>
        </p:txBody>
      </p:sp>
      <p:sp>
        <p:nvSpPr>
          <p:cNvPr id="4" name="Freeform 5"/>
          <p:cNvSpPr>
            <a:spLocks/>
          </p:cNvSpPr>
          <p:nvPr/>
        </p:nvSpPr>
        <p:spPr bwMode="auto">
          <a:xfrm rot="18900000">
            <a:off x="760762" y="2913939"/>
            <a:ext cx="1309559" cy="130993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5" rIns="68571" bIns="34285" numCol="1" spcCol="0" rtlCol="0" fromWordArt="0" anchor="ctr" anchorCtr="0" forceAA="0" compatLnSpc="1">
            <a:prstTxWarp prst="textNoShape">
              <a:avLst/>
            </a:prstTxWarp>
            <a:noAutofit/>
          </a:bodyPr>
          <a:lstStyle/>
          <a:p>
            <a:pPr algn="ctr"/>
            <a:endParaRPr lang="ko-KR" altLang="en-US" sz="2000" dirty="0">
              <a:solidFill>
                <a:schemeClr val="lt1"/>
              </a:solidFill>
              <a:latin typeface="微软雅黑" pitchFamily="34" charset="-122"/>
            </a:endParaRPr>
          </a:p>
        </p:txBody>
      </p:sp>
      <p:sp>
        <p:nvSpPr>
          <p:cNvPr id="5" name="Freeform 8"/>
          <p:cNvSpPr>
            <a:spLocks/>
          </p:cNvSpPr>
          <p:nvPr/>
        </p:nvSpPr>
        <p:spPr bwMode="auto">
          <a:xfrm rot="18900000">
            <a:off x="271353" y="1965382"/>
            <a:ext cx="1309559" cy="130993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5" rIns="68571" bIns="34285" numCol="1" spcCol="0" rtlCol="0" fromWordArt="0" anchor="ctr" anchorCtr="0" forceAA="0" compatLnSpc="1">
            <a:prstTxWarp prst="textNoShape">
              <a:avLst/>
            </a:prstTxWarp>
            <a:noAutofit/>
          </a:bodyPr>
          <a:lstStyle/>
          <a:p>
            <a:pPr algn="ctr"/>
            <a:endParaRPr lang="ko-KR" altLang="en-US" sz="2000" dirty="0">
              <a:solidFill>
                <a:schemeClr val="lt1"/>
              </a:solidFill>
              <a:latin typeface="微软雅黑" pitchFamily="34" charset="-122"/>
            </a:endParaRPr>
          </a:p>
        </p:txBody>
      </p:sp>
      <p:cxnSp>
        <p:nvCxnSpPr>
          <p:cNvPr id="8" name="직선 연결선 250"/>
          <p:cNvCxnSpPr/>
          <p:nvPr/>
        </p:nvCxnSpPr>
        <p:spPr>
          <a:xfrm flipH="1">
            <a:off x="2304729" y="1643654"/>
            <a:ext cx="106951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9" name="직선 연결선 250"/>
          <p:cNvCxnSpPr/>
          <p:nvPr/>
        </p:nvCxnSpPr>
        <p:spPr>
          <a:xfrm flipH="1">
            <a:off x="3034198" y="3346856"/>
            <a:ext cx="340046"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1" name="矩形 10"/>
          <p:cNvSpPr>
            <a:spLocks noChangeArrowheads="1"/>
          </p:cNvSpPr>
          <p:nvPr/>
        </p:nvSpPr>
        <p:spPr bwMode="auto">
          <a:xfrm>
            <a:off x="3489481" y="1419869"/>
            <a:ext cx="1196463" cy="500127"/>
          </a:xfrm>
          <a:prstGeom prst="rect">
            <a:avLst/>
          </a:prstGeom>
          <a:noFill/>
          <a:ln w="9525">
            <a:noFill/>
            <a:miter lim="800000"/>
            <a:headEnd/>
            <a:tailEnd/>
          </a:ln>
        </p:spPr>
        <p:txBody>
          <a:bodyPr wrap="none" lIns="68571" tIns="34285" rIns="68571" bIns="34285">
            <a:spAutoFit/>
          </a:bodyPr>
          <a:lstStyle/>
          <a:p>
            <a:r>
              <a:rPr lang="en-US" altLang="zh-CN" sz="2800" b="1" dirty="0" err="1" smtClean="0">
                <a:solidFill>
                  <a:srgbClr val="FF0000"/>
                </a:solidFill>
                <a:latin typeface="Times New Roman" pitchFamily="18" charset="0"/>
                <a:ea typeface="微软雅黑" pitchFamily="34" charset="-122"/>
                <a:cs typeface="Times New Roman" pitchFamily="18" charset="0"/>
              </a:rPr>
              <a:t>Giống</a:t>
            </a:r>
            <a:r>
              <a:rPr lang="en-US" altLang="zh-CN" sz="2800" b="1" dirty="0" smtClean="0">
                <a:solidFill>
                  <a:srgbClr val="FF0000"/>
                </a:solidFill>
                <a:latin typeface="Times New Roman" pitchFamily="18" charset="0"/>
                <a:ea typeface="微软雅黑" pitchFamily="34" charset="-122"/>
                <a:cs typeface="Times New Roman" pitchFamily="18" charset="0"/>
              </a:rPr>
              <a:t>:</a:t>
            </a:r>
            <a:endParaRPr lang="zh-CN" altLang="en-US" sz="2800" b="1" dirty="0">
              <a:solidFill>
                <a:srgbClr val="FF0000"/>
              </a:solidFill>
              <a:latin typeface="Times New Roman" pitchFamily="18" charset="0"/>
              <a:ea typeface="微软雅黑" pitchFamily="34" charset="-122"/>
              <a:cs typeface="Times New Roman" pitchFamily="18" charset="0"/>
            </a:endParaRPr>
          </a:p>
        </p:txBody>
      </p:sp>
      <p:sp>
        <p:nvSpPr>
          <p:cNvPr id="13" name="矩形 10"/>
          <p:cNvSpPr>
            <a:spLocks noChangeArrowheads="1"/>
          </p:cNvSpPr>
          <p:nvPr/>
        </p:nvSpPr>
        <p:spPr bwMode="auto">
          <a:xfrm>
            <a:off x="3540263" y="3121212"/>
            <a:ext cx="1076238" cy="500127"/>
          </a:xfrm>
          <a:prstGeom prst="rect">
            <a:avLst/>
          </a:prstGeom>
          <a:noFill/>
          <a:ln w="9525">
            <a:noFill/>
            <a:miter lim="800000"/>
            <a:headEnd/>
            <a:tailEnd/>
          </a:ln>
        </p:spPr>
        <p:txBody>
          <a:bodyPr wrap="none" lIns="68571" tIns="34285" rIns="68571" bIns="34285">
            <a:spAutoFit/>
          </a:bodyPr>
          <a:lstStyle/>
          <a:p>
            <a:r>
              <a:rPr lang="en-US" altLang="zh-CN" sz="2800" b="1" dirty="0" err="1" smtClean="0">
                <a:solidFill>
                  <a:srgbClr val="FF0000"/>
                </a:solidFill>
                <a:latin typeface="Times New Roman" pitchFamily="18" charset="0"/>
                <a:ea typeface="微软雅黑" pitchFamily="34" charset="-122"/>
                <a:cs typeface="Times New Roman" pitchFamily="18" charset="0"/>
              </a:rPr>
              <a:t>Khác</a:t>
            </a:r>
            <a:r>
              <a:rPr lang="en-US" altLang="zh-CN" sz="2800" b="1" dirty="0" smtClean="0">
                <a:solidFill>
                  <a:srgbClr val="FF0000"/>
                </a:solidFill>
                <a:latin typeface="Times New Roman" pitchFamily="18" charset="0"/>
                <a:ea typeface="微软雅黑" pitchFamily="34" charset="-122"/>
                <a:cs typeface="Times New Roman" pitchFamily="18" charset="0"/>
              </a:rPr>
              <a:t>:</a:t>
            </a:r>
            <a:endParaRPr lang="zh-CN" altLang="en-US" sz="2800" b="1" dirty="0">
              <a:solidFill>
                <a:srgbClr val="FF0000"/>
              </a:solidFill>
              <a:latin typeface="Times New Roman" pitchFamily="18" charset="0"/>
              <a:ea typeface="微软雅黑" pitchFamily="34" charset="-122"/>
              <a:cs typeface="Times New Roman" pitchFamily="18" charset="0"/>
            </a:endParaRPr>
          </a:p>
        </p:txBody>
      </p:sp>
      <p:sp>
        <p:nvSpPr>
          <p:cNvPr id="14" name="Rectangle 13"/>
          <p:cNvSpPr/>
          <p:nvPr/>
        </p:nvSpPr>
        <p:spPr>
          <a:xfrm>
            <a:off x="4816549" y="993924"/>
            <a:ext cx="3795823" cy="1384995"/>
          </a:xfrm>
          <a:prstGeom prst="rect">
            <a:avLst/>
          </a:prstGeom>
        </p:spPr>
        <p:txBody>
          <a:bodyPr wrap="square">
            <a:spAutoFit/>
          </a:bodyPr>
          <a:lstStyle/>
          <a:p>
            <a:pPr algn="just"/>
            <a:r>
              <a:rPr lang="en-US" sz="2800" dirty="0" err="1" smtClean="0">
                <a:solidFill>
                  <a:srgbClr val="333333"/>
                </a:solidFill>
                <a:latin typeface="Times New Roman" pitchFamily="18" charset="0"/>
                <a:cs typeface="Times New Roman" pitchFamily="18" charset="0"/>
              </a:rPr>
              <a:t>Cả</a:t>
            </a:r>
            <a:r>
              <a:rPr lang="en-US" sz="2800" dirty="0" smtClean="0">
                <a:solidFill>
                  <a:srgbClr val="333333"/>
                </a:solidFill>
                <a:latin typeface="Times New Roman" pitchFamily="18" charset="0"/>
                <a:cs typeface="Times New Roman" pitchFamily="18" charset="0"/>
              </a:rPr>
              <a:t> 2 </a:t>
            </a:r>
            <a:r>
              <a:rPr lang="en-US" sz="2800" dirty="0" err="1" smtClean="0">
                <a:solidFill>
                  <a:srgbClr val="333333"/>
                </a:solidFill>
                <a:latin typeface="Times New Roman" pitchFamily="18" charset="0"/>
                <a:cs typeface="Times New Roman" pitchFamily="18" charset="0"/>
              </a:rPr>
              <a:t>đều</a:t>
            </a:r>
            <a:r>
              <a:rPr lang="en-US" sz="2800" dirty="0" smtClean="0">
                <a:solidFill>
                  <a:srgbClr val="333333"/>
                </a:solidFill>
                <a:latin typeface="Times New Roman" pitchFamily="18" charset="0"/>
                <a:cs typeface="Times New Roman" pitchFamily="18" charset="0"/>
              </a:rPr>
              <a:t> </a:t>
            </a:r>
            <a:r>
              <a:rPr lang="en-US" sz="2800" dirty="0" err="1" smtClean="0">
                <a:solidFill>
                  <a:srgbClr val="333333"/>
                </a:solidFill>
                <a:latin typeface="Times New Roman" pitchFamily="18" charset="0"/>
                <a:cs typeface="Times New Roman" pitchFamily="18" charset="0"/>
              </a:rPr>
              <a:t>là</a:t>
            </a:r>
            <a:r>
              <a:rPr lang="en-US" sz="2800" dirty="0" smtClean="0">
                <a:solidFill>
                  <a:srgbClr val="333333"/>
                </a:solidFill>
                <a:latin typeface="Times New Roman" pitchFamily="18" charset="0"/>
                <a:cs typeface="Times New Roman" pitchFamily="18" charset="0"/>
              </a:rPr>
              <a:t> </a:t>
            </a:r>
            <a:r>
              <a:rPr lang="en-US" sz="2800" dirty="0" err="1" smtClean="0">
                <a:solidFill>
                  <a:srgbClr val="333333"/>
                </a:solidFill>
                <a:latin typeface="Times New Roman" pitchFamily="18" charset="0"/>
                <a:cs typeface="Times New Roman" pitchFamily="18" charset="0"/>
              </a:rPr>
              <a:t>những</a:t>
            </a:r>
            <a:r>
              <a:rPr lang="en-US" sz="2800" dirty="0" smtClean="0">
                <a:solidFill>
                  <a:srgbClr val="333333"/>
                </a:solidFill>
                <a:latin typeface="Times New Roman" pitchFamily="18" charset="0"/>
                <a:cs typeface="Times New Roman" pitchFamily="18" charset="0"/>
              </a:rPr>
              <a:t> </a:t>
            </a:r>
            <a:r>
              <a:rPr lang="en-US" sz="2800" dirty="0" err="1" smtClean="0">
                <a:solidFill>
                  <a:srgbClr val="333333"/>
                </a:solidFill>
                <a:latin typeface="Times New Roman" pitchFamily="18" charset="0"/>
                <a:cs typeface="Times New Roman" pitchFamily="18" charset="0"/>
              </a:rPr>
              <a:t>nhu</a:t>
            </a:r>
            <a:r>
              <a:rPr lang="en-US" sz="2800" dirty="0" smtClean="0">
                <a:solidFill>
                  <a:srgbClr val="333333"/>
                </a:solidFill>
                <a:latin typeface="Times New Roman" pitchFamily="18" charset="0"/>
                <a:cs typeface="Times New Roman" pitchFamily="18" charset="0"/>
              </a:rPr>
              <a:t> </a:t>
            </a:r>
            <a:r>
              <a:rPr lang="en-US" sz="2800" dirty="0" err="1" smtClean="0">
                <a:solidFill>
                  <a:srgbClr val="333333"/>
                </a:solidFill>
                <a:latin typeface="Times New Roman" pitchFamily="18" charset="0"/>
                <a:cs typeface="Times New Roman" pitchFamily="18" charset="0"/>
              </a:rPr>
              <a:t>cầu</a:t>
            </a:r>
            <a:r>
              <a:rPr lang="en-US" sz="2800" dirty="0" smtClean="0">
                <a:solidFill>
                  <a:srgbClr val="333333"/>
                </a:solidFill>
                <a:latin typeface="Times New Roman" pitchFamily="18" charset="0"/>
                <a:cs typeface="Times New Roman" pitchFamily="18" charset="0"/>
              </a:rPr>
              <a:t> </a:t>
            </a:r>
            <a:r>
              <a:rPr lang="en-US" sz="2800" dirty="0" err="1" smtClean="0">
                <a:solidFill>
                  <a:srgbClr val="333333"/>
                </a:solidFill>
                <a:latin typeface="Times New Roman" pitchFamily="18" charset="0"/>
                <a:cs typeface="Times New Roman" pitchFamily="18" charset="0"/>
              </a:rPr>
              <a:t>và</a:t>
            </a:r>
            <a:r>
              <a:rPr lang="en-US" sz="2800" dirty="0" smtClean="0">
                <a:solidFill>
                  <a:srgbClr val="333333"/>
                </a:solidFill>
                <a:latin typeface="Times New Roman" pitchFamily="18" charset="0"/>
                <a:cs typeface="Times New Roman" pitchFamily="18" charset="0"/>
              </a:rPr>
              <a:t> </a:t>
            </a:r>
            <a:r>
              <a:rPr lang="en-US" sz="2800" dirty="0" err="1" smtClean="0">
                <a:solidFill>
                  <a:srgbClr val="333333"/>
                </a:solidFill>
                <a:latin typeface="Times New Roman" pitchFamily="18" charset="0"/>
                <a:cs typeface="Times New Roman" pitchFamily="18" charset="0"/>
              </a:rPr>
              <a:t>nguyện</a:t>
            </a:r>
            <a:r>
              <a:rPr lang="en-US" sz="2800" dirty="0" smtClean="0">
                <a:solidFill>
                  <a:srgbClr val="333333"/>
                </a:solidFill>
                <a:latin typeface="Times New Roman" pitchFamily="18" charset="0"/>
                <a:cs typeface="Times New Roman" pitchFamily="18" charset="0"/>
              </a:rPr>
              <a:t> </a:t>
            </a:r>
            <a:r>
              <a:rPr lang="en-US" sz="2800" dirty="0" err="1" smtClean="0">
                <a:solidFill>
                  <a:srgbClr val="333333"/>
                </a:solidFill>
                <a:latin typeface="Times New Roman" pitchFamily="18" charset="0"/>
                <a:cs typeface="Times New Roman" pitchFamily="18" charset="0"/>
              </a:rPr>
              <a:t>vọng</a:t>
            </a:r>
            <a:r>
              <a:rPr lang="en-US" sz="2800" dirty="0" smtClean="0">
                <a:solidFill>
                  <a:srgbClr val="333333"/>
                </a:solidFill>
                <a:latin typeface="Times New Roman" pitchFamily="18" charset="0"/>
                <a:cs typeface="Times New Roman" pitchFamily="18" charset="0"/>
              </a:rPr>
              <a:t> </a:t>
            </a:r>
            <a:r>
              <a:rPr lang="en-US" sz="2800" dirty="0" err="1" smtClean="0">
                <a:solidFill>
                  <a:srgbClr val="333333"/>
                </a:solidFill>
                <a:latin typeface="Times New Roman" pitchFamily="18" charset="0"/>
                <a:cs typeface="Times New Roman" pitchFamily="18" charset="0"/>
              </a:rPr>
              <a:t>chính</a:t>
            </a:r>
            <a:r>
              <a:rPr lang="en-US" sz="2800" dirty="0" smtClean="0">
                <a:solidFill>
                  <a:srgbClr val="333333"/>
                </a:solidFill>
                <a:latin typeface="Times New Roman" pitchFamily="18" charset="0"/>
                <a:cs typeface="Times New Roman" pitchFamily="18" charset="0"/>
              </a:rPr>
              <a:t> </a:t>
            </a:r>
            <a:r>
              <a:rPr lang="en-US" sz="2800" dirty="0" err="1" smtClean="0">
                <a:solidFill>
                  <a:srgbClr val="333333"/>
                </a:solidFill>
                <a:latin typeface="Times New Roman" pitchFamily="18" charset="0"/>
                <a:cs typeface="Times New Roman" pitchFamily="18" charset="0"/>
              </a:rPr>
              <a:t>đáng</a:t>
            </a:r>
            <a:endParaRPr lang="en-US" sz="2800" dirty="0">
              <a:latin typeface="Times New Roman" pitchFamily="18" charset="0"/>
              <a:cs typeface="Times New Roman" pitchFamily="18" charset="0"/>
            </a:endParaRPr>
          </a:p>
        </p:txBody>
      </p:sp>
      <p:sp>
        <p:nvSpPr>
          <p:cNvPr id="15" name="Rectangle 14"/>
          <p:cNvSpPr/>
          <p:nvPr/>
        </p:nvSpPr>
        <p:spPr>
          <a:xfrm>
            <a:off x="4735238" y="2790837"/>
            <a:ext cx="4572000" cy="523220"/>
          </a:xfrm>
          <a:prstGeom prst="rect">
            <a:avLst/>
          </a:prstGeom>
        </p:spPr>
        <p:txBody>
          <a:bodyPr>
            <a:spAutoFit/>
          </a:bodyPr>
          <a:lstStyle/>
          <a:p>
            <a:r>
              <a:rPr lang="en-US" sz="2800" b="1" i="1" dirty="0" err="1" smtClean="0">
                <a:solidFill>
                  <a:srgbClr val="333333"/>
                </a:solidFill>
                <a:latin typeface="Times New Roman" pitchFamily="18" charset="0"/>
                <a:cs typeface="Times New Roman" pitchFamily="18" charset="0"/>
              </a:rPr>
              <a:t>Đơn</a:t>
            </a:r>
            <a:r>
              <a:rPr lang="en-US" sz="2800" b="1" i="1" dirty="0" smtClean="0">
                <a:solidFill>
                  <a:srgbClr val="333333"/>
                </a:solidFill>
                <a:latin typeface="Times New Roman" pitchFamily="18" charset="0"/>
                <a:cs typeface="Times New Roman" pitchFamily="18" charset="0"/>
              </a:rPr>
              <a:t>: </a:t>
            </a:r>
            <a:r>
              <a:rPr lang="en-US" sz="2800" dirty="0" err="1" smtClean="0">
                <a:solidFill>
                  <a:srgbClr val="333333"/>
                </a:solidFill>
                <a:latin typeface="Times New Roman" pitchFamily="18" charset="0"/>
                <a:cs typeface="Times New Roman" pitchFamily="18" charset="0"/>
              </a:rPr>
              <a:t>Nguyện</a:t>
            </a:r>
            <a:r>
              <a:rPr lang="en-US" sz="2800" dirty="0" smtClean="0">
                <a:solidFill>
                  <a:srgbClr val="333333"/>
                </a:solidFill>
                <a:latin typeface="Times New Roman" pitchFamily="18" charset="0"/>
                <a:cs typeface="Times New Roman" pitchFamily="18" charset="0"/>
              </a:rPr>
              <a:t> </a:t>
            </a:r>
            <a:r>
              <a:rPr lang="en-US" sz="2800" dirty="0" err="1" smtClean="0">
                <a:solidFill>
                  <a:srgbClr val="333333"/>
                </a:solidFill>
                <a:latin typeface="Times New Roman" pitchFamily="18" charset="0"/>
                <a:cs typeface="Times New Roman" pitchFamily="18" charset="0"/>
              </a:rPr>
              <a:t>vọng</a:t>
            </a:r>
            <a:r>
              <a:rPr lang="en-US" sz="2800" dirty="0" smtClean="0">
                <a:solidFill>
                  <a:srgbClr val="333333"/>
                </a:solidFill>
                <a:latin typeface="Times New Roman" pitchFamily="18" charset="0"/>
                <a:cs typeface="Times New Roman" pitchFamily="18" charset="0"/>
              </a:rPr>
              <a:t> </a:t>
            </a:r>
            <a:r>
              <a:rPr lang="en-US" sz="2800" dirty="0" err="1" smtClean="0">
                <a:solidFill>
                  <a:srgbClr val="333333"/>
                </a:solidFill>
                <a:latin typeface="Times New Roman" pitchFamily="18" charset="0"/>
                <a:cs typeface="Times New Roman" pitchFamily="18" charset="0"/>
              </a:rPr>
              <a:t>cá</a:t>
            </a:r>
            <a:r>
              <a:rPr lang="en-US" sz="2800" dirty="0" smtClean="0">
                <a:solidFill>
                  <a:srgbClr val="333333"/>
                </a:solidFill>
                <a:latin typeface="Times New Roman" pitchFamily="18" charset="0"/>
                <a:cs typeface="Times New Roman" pitchFamily="18" charset="0"/>
              </a:rPr>
              <a:t> </a:t>
            </a:r>
            <a:r>
              <a:rPr lang="en-US" sz="2800" dirty="0" err="1" smtClean="0">
                <a:solidFill>
                  <a:srgbClr val="333333"/>
                </a:solidFill>
                <a:latin typeface="Times New Roman" pitchFamily="18" charset="0"/>
                <a:cs typeface="Times New Roman" pitchFamily="18" charset="0"/>
              </a:rPr>
              <a:t>nhân</a:t>
            </a:r>
            <a:endParaRPr lang="en-US" sz="2800" dirty="0">
              <a:latin typeface="Times New Roman" pitchFamily="18" charset="0"/>
              <a:cs typeface="Times New Roman" pitchFamily="18" charset="0"/>
            </a:endParaRPr>
          </a:p>
        </p:txBody>
      </p:sp>
      <p:sp>
        <p:nvSpPr>
          <p:cNvPr id="16" name="Rectangle 15"/>
          <p:cNvSpPr/>
          <p:nvPr/>
        </p:nvSpPr>
        <p:spPr>
          <a:xfrm>
            <a:off x="4738783" y="3570557"/>
            <a:ext cx="4572000" cy="523220"/>
          </a:xfrm>
          <a:prstGeom prst="rect">
            <a:avLst/>
          </a:prstGeom>
        </p:spPr>
        <p:txBody>
          <a:bodyPr>
            <a:spAutoFit/>
          </a:bodyPr>
          <a:lstStyle/>
          <a:p>
            <a:r>
              <a:rPr lang="en-US" sz="2800" b="1" i="1" dirty="0" err="1" smtClean="0">
                <a:solidFill>
                  <a:srgbClr val="333333"/>
                </a:solidFill>
                <a:latin typeface="Times New Roman" pitchFamily="18" charset="0"/>
                <a:cs typeface="Times New Roman" pitchFamily="18" charset="0"/>
              </a:rPr>
              <a:t>Đề</a:t>
            </a:r>
            <a:r>
              <a:rPr lang="en-US" sz="2800" b="1" i="1" dirty="0" smtClean="0">
                <a:solidFill>
                  <a:srgbClr val="333333"/>
                </a:solidFill>
                <a:latin typeface="Times New Roman" pitchFamily="18" charset="0"/>
                <a:cs typeface="Times New Roman" pitchFamily="18" charset="0"/>
              </a:rPr>
              <a:t> </a:t>
            </a:r>
            <a:r>
              <a:rPr lang="en-US" sz="2800" b="1" i="1" dirty="0" err="1" smtClean="0">
                <a:solidFill>
                  <a:srgbClr val="333333"/>
                </a:solidFill>
                <a:latin typeface="Times New Roman" pitchFamily="18" charset="0"/>
                <a:cs typeface="Times New Roman" pitchFamily="18" charset="0"/>
              </a:rPr>
              <a:t>nghị</a:t>
            </a:r>
            <a:r>
              <a:rPr lang="en-US" sz="2800" b="1" i="1" dirty="0" smtClean="0">
                <a:solidFill>
                  <a:srgbClr val="333333"/>
                </a:solidFill>
                <a:latin typeface="Times New Roman" pitchFamily="18" charset="0"/>
                <a:cs typeface="Times New Roman" pitchFamily="18" charset="0"/>
              </a:rPr>
              <a:t>: </a:t>
            </a:r>
            <a:r>
              <a:rPr lang="en-US" sz="2800" dirty="0" err="1" smtClean="0">
                <a:solidFill>
                  <a:srgbClr val="333333"/>
                </a:solidFill>
                <a:latin typeface="Times New Roman" pitchFamily="18" charset="0"/>
                <a:cs typeface="Times New Roman" pitchFamily="18" charset="0"/>
              </a:rPr>
              <a:t>Nhu</a:t>
            </a:r>
            <a:r>
              <a:rPr lang="en-US" sz="2800" dirty="0" smtClean="0">
                <a:solidFill>
                  <a:srgbClr val="333333"/>
                </a:solidFill>
                <a:latin typeface="Times New Roman" pitchFamily="18" charset="0"/>
                <a:cs typeface="Times New Roman" pitchFamily="18" charset="0"/>
              </a:rPr>
              <a:t> </a:t>
            </a:r>
            <a:r>
              <a:rPr lang="en-US" sz="2800" dirty="0" err="1" smtClean="0">
                <a:solidFill>
                  <a:srgbClr val="333333"/>
                </a:solidFill>
                <a:latin typeface="Times New Roman" pitchFamily="18" charset="0"/>
                <a:cs typeface="Times New Roman" pitchFamily="18" charset="0"/>
              </a:rPr>
              <a:t>cầu</a:t>
            </a:r>
            <a:r>
              <a:rPr lang="en-US" sz="2800" dirty="0" smtClean="0">
                <a:solidFill>
                  <a:srgbClr val="333333"/>
                </a:solidFill>
                <a:latin typeface="Times New Roman" pitchFamily="18" charset="0"/>
                <a:cs typeface="Times New Roman" pitchFamily="18" charset="0"/>
              </a:rPr>
              <a:t> </a:t>
            </a:r>
            <a:r>
              <a:rPr lang="en-US" sz="2800" dirty="0" err="1" smtClean="0">
                <a:solidFill>
                  <a:srgbClr val="333333"/>
                </a:solidFill>
                <a:latin typeface="Times New Roman" pitchFamily="18" charset="0"/>
                <a:cs typeface="Times New Roman" pitchFamily="18" charset="0"/>
              </a:rPr>
              <a:t>tập</a:t>
            </a:r>
            <a:r>
              <a:rPr lang="en-US" sz="2800" dirty="0" smtClean="0">
                <a:solidFill>
                  <a:srgbClr val="333333"/>
                </a:solidFill>
                <a:latin typeface="Times New Roman" pitchFamily="18" charset="0"/>
                <a:cs typeface="Times New Roman" pitchFamily="18" charset="0"/>
              </a:rPr>
              <a:t> </a:t>
            </a:r>
            <a:r>
              <a:rPr lang="en-US" sz="2800" dirty="0" err="1" smtClean="0">
                <a:solidFill>
                  <a:srgbClr val="333333"/>
                </a:solidFill>
                <a:latin typeface="Times New Roman" pitchFamily="18" charset="0"/>
                <a:cs typeface="Times New Roman" pitchFamily="18" charset="0"/>
              </a:rPr>
              <a:t>thể</a:t>
            </a:r>
            <a:endParaRPr lang="en-US"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 calcmode="lin" valueType="num">
                                      <p:cBhvr>
                                        <p:cTn id="30" dur="500" fill="hold"/>
                                        <p:tgtEl>
                                          <p:spTgt spid="3"/>
                                        </p:tgtEl>
                                        <p:attrNameLst>
                                          <p:attrName>style.rotation</p:attrName>
                                        </p:attrNameLst>
                                      </p:cBhvr>
                                      <p:tavLst>
                                        <p:tav tm="0">
                                          <p:val>
                                            <p:fltVal val="360"/>
                                          </p:val>
                                        </p:tav>
                                        <p:tav tm="100000">
                                          <p:val>
                                            <p:fltVal val="0"/>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par>
                                <p:cTn id="37" presetID="9"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ppt_x</p:attrName>
                                        </p:attrNameLst>
                                      </p:cBhvr>
                                      <p:tavLst>
                                        <p:tav tm="0">
                                          <p:val>
                                            <p:strVal val="#ppt_x-.2"/>
                                          </p:val>
                                        </p:tav>
                                        <p:tav tm="100000">
                                          <p:val>
                                            <p:strVal val="#ppt_x"/>
                                          </p:val>
                                        </p:tav>
                                      </p:tavLst>
                                    </p:anim>
                                    <p:anim calcmode="lin" valueType="num">
                                      <p:cBhvr>
                                        <p:cTn id="45"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dissolve">
                                      <p:cBhvr>
                                        <p:cTn id="51" dur="500"/>
                                        <p:tgtEl>
                                          <p:spTgt spid="9"/>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dissolv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ppt_x</p:attrName>
                                        </p:attrNameLst>
                                      </p:cBhvr>
                                      <p:tavLst>
                                        <p:tav tm="0">
                                          <p:val>
                                            <p:strVal val="#ppt_x-.2"/>
                                          </p:val>
                                        </p:tav>
                                        <p:tav tm="100000">
                                          <p:val>
                                            <p:strVal val="#ppt_x"/>
                                          </p:val>
                                        </p:tav>
                                      </p:tavLst>
                                    </p:anim>
                                    <p:anim calcmode="lin" valueType="num">
                                      <p:cBhvr>
                                        <p:cTn id="6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5"/>
                                        </p:tgtEl>
                                      </p:cBhvr>
                                    </p:animEffect>
                                  </p:childTnLst>
                                </p:cTn>
                              </p:par>
                              <p:par>
                                <p:cTn id="62" presetID="29"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ppt_x</p:attrName>
                                        </p:attrNameLst>
                                      </p:cBhvr>
                                      <p:tavLst>
                                        <p:tav tm="0">
                                          <p:val>
                                            <p:strVal val="#ppt_x-.2"/>
                                          </p:val>
                                        </p:tav>
                                        <p:tav tm="100000">
                                          <p:val>
                                            <p:strVal val="#ppt_x"/>
                                          </p:val>
                                        </p:tav>
                                      </p:tavLst>
                                    </p:anim>
                                    <p:anim calcmode="lin" valueType="num">
                                      <p:cBhvr>
                                        <p:cTn id="6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1"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7"/>
          <p:cNvSpPr/>
          <p:nvPr/>
        </p:nvSpPr>
        <p:spPr>
          <a:xfrm>
            <a:off x="471488" y="-6187"/>
            <a:ext cx="942975" cy="5156359"/>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9" rIns="68561" bIns="34289" rtlCol="0" anchor="ctr"/>
          <a:lstStyle/>
          <a:p>
            <a:pPr algn="ctr" defTabSz="685579"/>
            <a:endParaRPr lang="zh-CN" altLang="en-US" sz="1400">
              <a:solidFill>
                <a:prstClr val="white"/>
              </a:solidFill>
            </a:endParaRPr>
          </a:p>
        </p:txBody>
      </p:sp>
      <p:pic>
        <p:nvPicPr>
          <p:cNvPr id="11" name="图片 2" descr="1"/>
          <p:cNvPicPr>
            <a:picLocks noChangeAspect="1"/>
          </p:cNvPicPr>
          <p:nvPr/>
        </p:nvPicPr>
        <p:blipFill>
          <a:blip r:embed="rId2"/>
          <a:stretch>
            <a:fillRect/>
          </a:stretch>
        </p:blipFill>
        <p:spPr>
          <a:xfrm>
            <a:off x="-756133" y="-380578"/>
            <a:ext cx="3312368" cy="4066585"/>
          </a:xfrm>
          <a:prstGeom prst="rect">
            <a:avLst/>
          </a:prstGeom>
        </p:spPr>
      </p:pic>
      <p:sp>
        <p:nvSpPr>
          <p:cNvPr id="21" name="Rectangle 20"/>
          <p:cNvSpPr/>
          <p:nvPr/>
        </p:nvSpPr>
        <p:spPr>
          <a:xfrm>
            <a:off x="2267747" y="683506"/>
            <a:ext cx="6677507" cy="484748"/>
          </a:xfrm>
          <a:prstGeom prst="rect">
            <a:avLst/>
          </a:prstGeom>
        </p:spPr>
        <p:txBody>
          <a:bodyPr wrap="square" lIns="68570" tIns="34289" rIns="68570" bIns="34289">
            <a:spAutoFit/>
          </a:bodyPr>
          <a:lstStyle/>
          <a:p>
            <a:pPr defTabSz="685681"/>
            <a:r>
              <a:rPr lang="en-US" sz="2700" b="1" dirty="0" smtClean="0">
                <a:solidFill>
                  <a:prstClr val="black"/>
                </a:solidFill>
                <a:latin typeface="Times New Roman"/>
              </a:rPr>
              <a:t>II</a:t>
            </a:r>
            <a:r>
              <a:rPr lang="en-US" sz="2700" b="1" dirty="0">
                <a:solidFill>
                  <a:prstClr val="black"/>
                </a:solidFill>
                <a:latin typeface="Times New Roman"/>
              </a:rPr>
              <a:t>. </a:t>
            </a:r>
            <a:r>
              <a:rPr lang="en-US" sz="2700" b="1" dirty="0" err="1">
                <a:solidFill>
                  <a:prstClr val="black"/>
                </a:solidFill>
                <a:latin typeface="Times New Roman"/>
              </a:rPr>
              <a:t>Luyện</a:t>
            </a:r>
            <a:r>
              <a:rPr lang="en-US" sz="2700" b="1" dirty="0">
                <a:solidFill>
                  <a:prstClr val="black"/>
                </a:solidFill>
                <a:latin typeface="Times New Roman"/>
              </a:rPr>
              <a:t> </a:t>
            </a:r>
            <a:r>
              <a:rPr lang="en-US" sz="2700" b="1" dirty="0" err="1" smtClean="0">
                <a:solidFill>
                  <a:prstClr val="black"/>
                </a:solidFill>
                <a:latin typeface="Times New Roman"/>
              </a:rPr>
              <a:t>tập</a:t>
            </a:r>
            <a:r>
              <a:rPr lang="en-US" sz="2700" b="1" dirty="0" smtClean="0">
                <a:solidFill>
                  <a:prstClr val="black"/>
                </a:solidFill>
                <a:latin typeface="Times New Roman"/>
              </a:rPr>
              <a:t> </a:t>
            </a:r>
            <a:r>
              <a:rPr lang="en-US" sz="2700" b="1" dirty="0" err="1" smtClean="0">
                <a:solidFill>
                  <a:prstClr val="black"/>
                </a:solidFill>
                <a:latin typeface="Times New Roman"/>
              </a:rPr>
              <a:t>văn</a:t>
            </a:r>
            <a:r>
              <a:rPr lang="en-US" sz="2700" b="1" dirty="0" smtClean="0">
                <a:solidFill>
                  <a:prstClr val="black"/>
                </a:solidFill>
                <a:latin typeface="Times New Roman"/>
              </a:rPr>
              <a:t> </a:t>
            </a:r>
            <a:r>
              <a:rPr lang="en-US" sz="2700" b="1" dirty="0" err="1" smtClean="0">
                <a:solidFill>
                  <a:prstClr val="black"/>
                </a:solidFill>
                <a:latin typeface="Times New Roman"/>
              </a:rPr>
              <a:t>bản</a:t>
            </a:r>
            <a:r>
              <a:rPr lang="en-US" sz="2700" b="1" dirty="0" smtClean="0">
                <a:solidFill>
                  <a:prstClr val="black"/>
                </a:solidFill>
                <a:latin typeface="Times New Roman"/>
              </a:rPr>
              <a:t> </a:t>
            </a:r>
            <a:r>
              <a:rPr lang="en-US" sz="2700" b="1" dirty="0" err="1" smtClean="0">
                <a:solidFill>
                  <a:prstClr val="black"/>
                </a:solidFill>
                <a:latin typeface="Times New Roman"/>
              </a:rPr>
              <a:t>báo</a:t>
            </a:r>
            <a:r>
              <a:rPr lang="en-US" sz="2700" b="1" dirty="0" smtClean="0">
                <a:solidFill>
                  <a:prstClr val="black"/>
                </a:solidFill>
                <a:latin typeface="Times New Roman"/>
              </a:rPr>
              <a:t> </a:t>
            </a:r>
            <a:r>
              <a:rPr lang="en-US" sz="2700" b="1" dirty="0" err="1" smtClean="0">
                <a:solidFill>
                  <a:prstClr val="black"/>
                </a:solidFill>
                <a:latin typeface="Times New Roman"/>
              </a:rPr>
              <a:t>cáo</a:t>
            </a:r>
            <a:r>
              <a:rPr lang="en-US" sz="2700" b="1" dirty="0" smtClean="0">
                <a:solidFill>
                  <a:prstClr val="black"/>
                </a:solidFill>
                <a:latin typeface="Times New Roman"/>
              </a:rPr>
              <a:t>:</a:t>
            </a:r>
            <a:endParaRPr lang="en-US" sz="2700" dirty="0">
              <a:solidFill>
                <a:prstClr val="black"/>
              </a:solidFill>
              <a:latin typeface="Calibri Light"/>
            </a:endParaRPr>
          </a:p>
        </p:txBody>
      </p:sp>
      <p:sp>
        <p:nvSpPr>
          <p:cNvPr id="6" name="Rectangle 5"/>
          <p:cNvSpPr/>
          <p:nvPr/>
        </p:nvSpPr>
        <p:spPr>
          <a:xfrm>
            <a:off x="2354218" y="2283719"/>
            <a:ext cx="5998580" cy="392415"/>
          </a:xfrm>
          <a:prstGeom prst="rect">
            <a:avLst/>
          </a:prstGeom>
        </p:spPr>
        <p:txBody>
          <a:bodyPr wrap="square" lIns="68574" tIns="34289" rIns="68574" bIns="34289">
            <a:spAutoFit/>
          </a:bodyPr>
          <a:lstStyle/>
          <a:p>
            <a:pPr marL="342875" indent="-342875" defTabSz="685732">
              <a:buFont typeface="Wingdings" pitchFamily="2" charset="2"/>
              <a:buChar char="§"/>
            </a:pPr>
            <a:r>
              <a:rPr lang="vi-VN" sz="2100" dirty="0">
                <a:solidFill>
                  <a:prstClr val="black"/>
                </a:solidFill>
                <a:latin typeface="Times New Roman"/>
              </a:rPr>
              <a:t>Tên văn bản viết chữ thường</a:t>
            </a:r>
            <a:endParaRPr lang="en-US" sz="2100" dirty="0">
              <a:solidFill>
                <a:prstClr val="black"/>
              </a:solidFill>
              <a:latin typeface="Calibri Light"/>
            </a:endParaRPr>
          </a:p>
        </p:txBody>
      </p:sp>
      <p:sp>
        <p:nvSpPr>
          <p:cNvPr id="7" name="Rectangle 6"/>
          <p:cNvSpPr/>
          <p:nvPr/>
        </p:nvSpPr>
        <p:spPr>
          <a:xfrm>
            <a:off x="2327968" y="1259782"/>
            <a:ext cx="4764314" cy="807914"/>
          </a:xfrm>
          <a:prstGeom prst="rect">
            <a:avLst/>
          </a:prstGeom>
        </p:spPr>
        <p:txBody>
          <a:bodyPr wrap="square" lIns="68574" tIns="34289" rIns="68574" bIns="34289">
            <a:spAutoFit/>
          </a:bodyPr>
          <a:lstStyle/>
          <a:p>
            <a:pPr defTabSz="685732"/>
            <a:r>
              <a:rPr lang="vi-VN" sz="2400" b="1" dirty="0">
                <a:solidFill>
                  <a:srgbClr val="FF0000"/>
                </a:solidFill>
                <a:latin typeface="Times New Roman"/>
              </a:rPr>
              <a:t>Nêu và phân tích các lỗi cần tránh khi viết một văn bản báo cáo.</a:t>
            </a:r>
            <a:endParaRPr lang="vi-VN" sz="2400" dirty="0">
              <a:solidFill>
                <a:srgbClr val="FF0000"/>
              </a:solidFill>
              <a:latin typeface="Times New Roman"/>
            </a:endParaRPr>
          </a:p>
        </p:txBody>
      </p:sp>
      <p:sp>
        <p:nvSpPr>
          <p:cNvPr id="8" name="Rectangle 7"/>
          <p:cNvSpPr/>
          <p:nvPr/>
        </p:nvSpPr>
        <p:spPr>
          <a:xfrm>
            <a:off x="2364348" y="2936242"/>
            <a:ext cx="6361734" cy="715580"/>
          </a:xfrm>
          <a:prstGeom prst="rect">
            <a:avLst/>
          </a:prstGeom>
        </p:spPr>
        <p:txBody>
          <a:bodyPr wrap="square" lIns="68574" tIns="34289" rIns="68574" bIns="34289">
            <a:spAutoFit/>
          </a:bodyPr>
          <a:lstStyle/>
          <a:p>
            <a:pPr marL="342875" indent="-342875" defTabSz="685732">
              <a:buFont typeface="Wingdings" pitchFamily="2" charset="2"/>
              <a:buChar char="§"/>
            </a:pPr>
            <a:r>
              <a:rPr lang="vi-VN" sz="2100" dirty="0">
                <a:solidFill>
                  <a:prstClr val="black"/>
                </a:solidFill>
                <a:latin typeface="Times New Roman"/>
              </a:rPr>
              <a:t>Về hình thức: Các phần trong báo cáo trình bày không cân đối, tối nghĩa</a:t>
            </a:r>
            <a:endParaRPr lang="en-US" sz="2100" dirty="0">
              <a:solidFill>
                <a:prstClr val="black"/>
              </a:solidFill>
              <a:latin typeface="Calibri Light"/>
            </a:endParaRPr>
          </a:p>
        </p:txBody>
      </p:sp>
      <p:sp>
        <p:nvSpPr>
          <p:cNvPr id="9" name="Rectangle 8"/>
          <p:cNvSpPr/>
          <p:nvPr/>
        </p:nvSpPr>
        <p:spPr>
          <a:xfrm>
            <a:off x="2339752" y="3808521"/>
            <a:ext cx="6361734" cy="1038744"/>
          </a:xfrm>
          <a:prstGeom prst="rect">
            <a:avLst/>
          </a:prstGeom>
        </p:spPr>
        <p:txBody>
          <a:bodyPr wrap="square" lIns="68574" tIns="34289" rIns="68574" bIns="34289">
            <a:spAutoFit/>
          </a:bodyPr>
          <a:lstStyle/>
          <a:p>
            <a:pPr marL="342875" indent="-342875" defTabSz="685732">
              <a:buFont typeface="Wingdings" pitchFamily="2" charset="2"/>
              <a:buChar char="§"/>
            </a:pPr>
            <a:r>
              <a:rPr lang="vi-VN" sz="2100" dirty="0">
                <a:solidFill>
                  <a:prstClr val="black"/>
                </a:solidFill>
                <a:latin typeface="Times New Roman"/>
              </a:rPr>
              <a:t>Về nội dung: Các kết quả báo cáo không được nếu rõ ràng với các số liệu chi tiết, cụ thể mà chỉ nói chung chung.</a:t>
            </a:r>
            <a:endParaRPr lang="en-US" sz="2100" dirty="0">
              <a:solidFill>
                <a:prstClr val="black"/>
              </a:solidFill>
              <a:latin typeface="Calibri Light"/>
            </a:endParaRPr>
          </a:p>
        </p:txBody>
      </p:sp>
    </p:spTree>
    <p:extLst>
      <p:ext uri="{BB962C8B-B14F-4D97-AF65-F5344CB8AC3E}">
        <p14:creationId xmlns="" xmlns:p14="http://schemas.microsoft.com/office/powerpoint/2010/main" val="206009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 calcmode="lin" valueType="num">
                                      <p:cBhvr>
                                        <p:cTn id="14" dur="500" fill="hold"/>
                                        <p:tgtEl>
                                          <p:spTgt spid="21"/>
                                        </p:tgtEl>
                                        <p:attrNameLst>
                                          <p:attrName>style.rotation</p:attrName>
                                        </p:attrNameLst>
                                      </p:cBhvr>
                                      <p:tavLst>
                                        <p:tav tm="0">
                                          <p:val>
                                            <p:fltVal val="360"/>
                                          </p:val>
                                        </p:tav>
                                        <p:tav tm="100000">
                                          <p:val>
                                            <p:fltVal val="0"/>
                                          </p:val>
                                        </p:tav>
                                      </p:tavLst>
                                    </p:anim>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37F6494-36FF-4E52-BC4E-C9A97F4C5F1D}"/>
              </a:ext>
            </a:extLst>
          </p:cNvPr>
          <p:cNvPicPr>
            <a:picLocks noChangeAspect="1"/>
          </p:cNvPicPr>
          <p:nvPr/>
        </p:nvPicPr>
        <p:blipFill rotWithShape="1">
          <a:blip r:embed="rId5" cstate="print">
            <a:extLst>
              <a:ext uri="{28A0092B-C50C-407E-A947-70E740481C1C}">
                <a14:useLocalDpi xmlns="" xmlns:a14="http://schemas.microsoft.com/office/drawing/2010/main" val="0"/>
              </a:ext>
            </a:extLst>
          </a:blip>
          <a:srcRect l="2814" t="16596" r="2723" b="26951"/>
          <a:stretch/>
        </p:blipFill>
        <p:spPr>
          <a:xfrm>
            <a:off x="2188723" y="510703"/>
            <a:ext cx="4049138" cy="2903707"/>
          </a:xfrm>
          <a:prstGeom prst="rect">
            <a:avLst/>
          </a:prstGeom>
        </p:spPr>
      </p:pic>
      <p:sp>
        <p:nvSpPr>
          <p:cNvPr id="4" name="TextBox 3">
            <a:extLst>
              <a:ext uri="{FF2B5EF4-FFF2-40B4-BE49-F238E27FC236}">
                <a16:creationId xmlns="" xmlns:a16="http://schemas.microsoft.com/office/drawing/2014/main" id="{A66430F9-1B3D-442E-B9AF-95822F15F025}"/>
              </a:ext>
            </a:extLst>
          </p:cNvPr>
          <p:cNvSpPr txBox="1"/>
          <p:nvPr/>
        </p:nvSpPr>
        <p:spPr>
          <a:xfrm>
            <a:off x="2422187" y="1240278"/>
            <a:ext cx="3582211" cy="992579"/>
          </a:xfrm>
          <a:prstGeom prst="rect">
            <a:avLst/>
          </a:prstGeom>
          <a:noFill/>
        </p:spPr>
        <p:txBody>
          <a:bodyPr wrap="square" lIns="68579" tIns="34289" rIns="68579" bIns="34289" rtlCol="0">
            <a:spAutoFit/>
          </a:bodyPr>
          <a:lstStyle/>
          <a:p>
            <a:pPr algn="ctr" defTabSz="685783"/>
            <a:r>
              <a:rPr lang="vi-VN" sz="3000" b="1" i="1" dirty="0">
                <a:solidFill>
                  <a:prstClr val="white"/>
                </a:solidFill>
                <a:latin typeface="Times New Roman"/>
              </a:rPr>
              <a:t>Khi nào phải làm văn bản báo cáo?</a:t>
            </a:r>
            <a:endParaRPr lang="en-US" sz="3000" b="1" i="1" dirty="0">
              <a:solidFill>
                <a:prstClr val="white"/>
              </a:solidFill>
              <a:latin typeface="Calibri Light"/>
            </a:endParaRPr>
          </a:p>
        </p:txBody>
      </p:sp>
      <p:sp>
        <p:nvSpPr>
          <p:cNvPr id="5" name="Rectangle 4">
            <a:extLst>
              <a:ext uri="{FF2B5EF4-FFF2-40B4-BE49-F238E27FC236}">
                <a16:creationId xmlns="" xmlns:a16="http://schemas.microsoft.com/office/drawing/2014/main" id="{42EED6A2-EE30-4E10-BA4B-189BF8E5BD72}"/>
              </a:ext>
            </a:extLst>
          </p:cNvPr>
          <p:cNvSpPr/>
          <p:nvPr/>
        </p:nvSpPr>
        <p:spPr>
          <a:xfrm>
            <a:off x="686751" y="3290105"/>
            <a:ext cx="3680099" cy="70241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342892" indent="-342892" defTabSz="685783">
              <a:buFontTx/>
              <a:buAutoNum type="alphaUcPeriod"/>
            </a:pPr>
            <a:r>
              <a:rPr lang="vi-VN" sz="1700" dirty="0">
                <a:solidFill>
                  <a:prstClr val="black"/>
                </a:solidFill>
                <a:latin typeface="Times New Roman"/>
              </a:rPr>
              <a:t>Khi muốn truyền đạt những nội </a:t>
            </a:r>
            <a:endParaRPr lang="en-US" sz="1700" dirty="0">
              <a:solidFill>
                <a:prstClr val="black"/>
              </a:solidFill>
              <a:latin typeface="Calibri Light"/>
            </a:endParaRPr>
          </a:p>
          <a:p>
            <a:pPr marL="342892" indent="-342892" defTabSz="685783"/>
            <a:r>
              <a:rPr lang="vi-VN" sz="1700" dirty="0">
                <a:solidFill>
                  <a:prstClr val="black"/>
                </a:solidFill>
                <a:latin typeface="Times New Roman"/>
              </a:rPr>
              <a:t>dung và yêu cầu từ cấp trên xuống</a:t>
            </a:r>
            <a:endParaRPr lang="en-US" sz="1700" dirty="0">
              <a:solidFill>
                <a:prstClr val="black"/>
              </a:solidFill>
              <a:latin typeface="Calibri Light"/>
            </a:endParaRPr>
          </a:p>
        </p:txBody>
      </p:sp>
      <p:sp>
        <p:nvSpPr>
          <p:cNvPr id="6" name="Rectangle 5">
            <a:extLst>
              <a:ext uri="{FF2B5EF4-FFF2-40B4-BE49-F238E27FC236}">
                <a16:creationId xmlns="" xmlns:a16="http://schemas.microsoft.com/office/drawing/2014/main" id="{912D4DF0-48B0-4757-A95D-AB4C6F96B326}"/>
              </a:ext>
            </a:extLst>
          </p:cNvPr>
          <p:cNvSpPr/>
          <p:nvPr/>
        </p:nvSpPr>
        <p:spPr>
          <a:xfrm>
            <a:off x="4452047" y="3293246"/>
            <a:ext cx="3680099" cy="70241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vi-VN" sz="1700" dirty="0">
                <a:solidFill>
                  <a:prstClr val="black"/>
                </a:solidFill>
                <a:latin typeface="Times New Roman"/>
              </a:rPr>
              <a:t>B. Khi cần phải trình bày về tình hình, sự việc và các kết quả làm được của</a:t>
            </a:r>
            <a:br>
              <a:rPr lang="vi-VN" sz="1700" dirty="0">
                <a:solidFill>
                  <a:prstClr val="black"/>
                </a:solidFill>
                <a:latin typeface="Times New Roman"/>
              </a:rPr>
            </a:br>
            <a:r>
              <a:rPr lang="vi-VN" sz="1700" dirty="0">
                <a:solidFill>
                  <a:prstClr val="black"/>
                </a:solidFill>
                <a:latin typeface="Times New Roman"/>
              </a:rPr>
              <a:t>một cá nhân hay tập thể</a:t>
            </a:r>
            <a:endParaRPr lang="en-US" sz="1700" dirty="0">
              <a:solidFill>
                <a:prstClr val="black"/>
              </a:solidFill>
              <a:latin typeface="Calibri Light"/>
            </a:endParaRPr>
          </a:p>
        </p:txBody>
      </p:sp>
      <p:sp>
        <p:nvSpPr>
          <p:cNvPr id="7" name="Rectangle 6">
            <a:extLst>
              <a:ext uri="{FF2B5EF4-FFF2-40B4-BE49-F238E27FC236}">
                <a16:creationId xmlns="" xmlns:a16="http://schemas.microsoft.com/office/drawing/2014/main" id="{5538D5C7-25DB-4F49-8BB3-5A27E23F88CA}"/>
              </a:ext>
            </a:extLst>
          </p:cNvPr>
          <p:cNvSpPr/>
          <p:nvPr/>
        </p:nvSpPr>
        <p:spPr>
          <a:xfrm>
            <a:off x="686751" y="4081289"/>
            <a:ext cx="3680099" cy="7074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defRPr/>
            </a:pPr>
            <a:r>
              <a:rPr lang="vi-VN" sz="1700" dirty="0">
                <a:solidFill>
                  <a:prstClr val="black"/>
                </a:solidFill>
                <a:latin typeface="Times New Roman"/>
              </a:rPr>
              <a:t>C. Khi xuất hiện một nhu cầu quyền </a:t>
            </a:r>
            <a:endParaRPr lang="en-US" sz="1700" dirty="0">
              <a:solidFill>
                <a:prstClr val="black"/>
              </a:solidFill>
              <a:latin typeface="Calibri Light"/>
            </a:endParaRPr>
          </a:p>
          <a:p>
            <a:pPr defTabSz="685783">
              <a:defRPr/>
            </a:pPr>
            <a:r>
              <a:rPr lang="vi-VN" sz="1700" dirty="0">
                <a:solidFill>
                  <a:prstClr val="black"/>
                </a:solidFill>
                <a:latin typeface="Times New Roman"/>
              </a:rPr>
              <a:t>lợi chính đáng nào đó của cá nhân</a:t>
            </a:r>
            <a:endParaRPr lang="en-US" sz="1700" dirty="0">
              <a:solidFill>
                <a:prstClr val="black"/>
              </a:solidFill>
              <a:latin typeface="Calibri Light"/>
            </a:endParaRPr>
          </a:p>
          <a:p>
            <a:pPr defTabSz="685783">
              <a:defRPr/>
            </a:pPr>
            <a:r>
              <a:rPr lang="vi-VN" sz="1700" dirty="0">
                <a:solidFill>
                  <a:prstClr val="black"/>
                </a:solidFill>
                <a:latin typeface="Times New Roman"/>
              </a:rPr>
              <a:t> hay</a:t>
            </a:r>
            <a:r>
              <a:rPr lang="en-US" sz="1700" dirty="0">
                <a:solidFill>
                  <a:prstClr val="black"/>
                </a:solidFill>
                <a:latin typeface="Calibri Light"/>
              </a:rPr>
              <a:t> </a:t>
            </a:r>
            <a:r>
              <a:rPr lang="vi-VN" sz="1700" dirty="0">
                <a:solidFill>
                  <a:prstClr val="black"/>
                </a:solidFill>
                <a:latin typeface="Times New Roman"/>
              </a:rPr>
              <a:t>tập th</a:t>
            </a:r>
            <a:r>
              <a:rPr lang="en-US" sz="1700" dirty="0">
                <a:solidFill>
                  <a:prstClr val="black"/>
                </a:solidFill>
                <a:latin typeface="Times New Roman" pitchFamily="18" charset="0"/>
                <a:cs typeface="Times New Roman" pitchFamily="18" charset="0"/>
              </a:rPr>
              <a:t>ể</a:t>
            </a:r>
            <a:endParaRPr lang="vi-VN" sz="1700" dirty="0">
              <a:solidFill>
                <a:prstClr val="black"/>
              </a:solidFill>
              <a:latin typeface="Times New Roman" pitchFamily="18" charset="0"/>
              <a:cs typeface="Times New Roman" pitchFamily="18" charset="0"/>
            </a:endParaRPr>
          </a:p>
        </p:txBody>
      </p:sp>
      <p:sp>
        <p:nvSpPr>
          <p:cNvPr id="8" name="Rectangle 7">
            <a:extLst>
              <a:ext uri="{FF2B5EF4-FFF2-40B4-BE49-F238E27FC236}">
                <a16:creationId xmlns="" xmlns:a16="http://schemas.microsoft.com/office/drawing/2014/main" id="{426413A4-22B2-4EC0-9EAE-9B7228A3F74E}"/>
              </a:ext>
            </a:extLst>
          </p:cNvPr>
          <p:cNvSpPr/>
          <p:nvPr/>
        </p:nvSpPr>
        <p:spPr>
          <a:xfrm>
            <a:off x="4452047" y="4084430"/>
            <a:ext cx="3680099" cy="7074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defRPr/>
            </a:pPr>
            <a:r>
              <a:rPr lang="vi-VN" sz="1700" dirty="0">
                <a:solidFill>
                  <a:prstClr val="black"/>
                </a:solidFill>
                <a:latin typeface="Times New Roman"/>
              </a:rPr>
              <a:t>D. Khi muốn xin nghỉ học</a:t>
            </a:r>
          </a:p>
        </p:txBody>
      </p:sp>
      <p:pic>
        <p:nvPicPr>
          <p:cNvPr id="9" name="Picture 8">
            <a:extLst>
              <a:ext uri="{FF2B5EF4-FFF2-40B4-BE49-F238E27FC236}">
                <a16:creationId xmlns="" xmlns:a16="http://schemas.microsoft.com/office/drawing/2014/main" id="{07A89978-6E2B-46D1-AA19-8F5435DFC295}"/>
              </a:ext>
            </a:extLst>
          </p:cNvPr>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3762558" y="3433516"/>
            <a:ext cx="604292" cy="531044"/>
          </a:xfrm>
          <a:prstGeom prst="rect">
            <a:avLst/>
          </a:prstGeom>
        </p:spPr>
      </p:pic>
      <p:pic>
        <p:nvPicPr>
          <p:cNvPr id="10" name="Picture 9">
            <a:extLst>
              <a:ext uri="{FF2B5EF4-FFF2-40B4-BE49-F238E27FC236}">
                <a16:creationId xmlns="" xmlns:a16="http://schemas.microsoft.com/office/drawing/2014/main" id="{1D46D712-1718-4C6E-819F-B3E8E8BF4240}"/>
              </a:ext>
            </a:extLst>
          </p:cNvPr>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 xmlns:a14="http://schemas.microsoft.com/office/drawing/2010/main" val="0"/>
              </a:ext>
            </a:extLst>
          </a:blip>
          <a:srcRect r="3472"/>
          <a:stretch/>
        </p:blipFill>
        <p:spPr>
          <a:xfrm>
            <a:off x="3763447" y="4106311"/>
            <a:ext cx="603402" cy="528066"/>
          </a:xfrm>
          <a:prstGeom prst="rect">
            <a:avLst/>
          </a:prstGeom>
        </p:spPr>
      </p:pic>
      <p:pic>
        <p:nvPicPr>
          <p:cNvPr id="11" name="Picture 10">
            <a:extLst>
              <a:ext uri="{FF2B5EF4-FFF2-40B4-BE49-F238E27FC236}">
                <a16:creationId xmlns="" xmlns:a16="http://schemas.microsoft.com/office/drawing/2014/main" id="{F7CEC2C4-0EC2-4015-B67D-DD2231B7700C}"/>
              </a:ext>
            </a:extLst>
          </p:cNvPr>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528589" y="4115010"/>
            <a:ext cx="603557" cy="530398"/>
          </a:xfrm>
          <a:prstGeom prst="rect">
            <a:avLst/>
          </a:prstGeom>
        </p:spPr>
      </p:pic>
      <p:pic>
        <p:nvPicPr>
          <p:cNvPr id="12" name="Picture 11">
            <a:extLst>
              <a:ext uri="{FF2B5EF4-FFF2-40B4-BE49-F238E27FC236}">
                <a16:creationId xmlns="" xmlns:a16="http://schemas.microsoft.com/office/drawing/2014/main" id="{7D902C2A-F27F-4C39-86B9-56E84F7E37A7}"/>
              </a:ext>
            </a:extLst>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528589" y="3472270"/>
            <a:ext cx="603557" cy="482845"/>
          </a:xfrm>
          <a:prstGeom prst="rect">
            <a:avLst/>
          </a:prstGeom>
        </p:spPr>
      </p:pic>
      <p:pic>
        <p:nvPicPr>
          <p:cNvPr id="13" name="Picture 12">
            <a:hlinkClick r:id="rId9" action="ppaction://hlinksldjump"/>
            <a:extLst>
              <a:ext uri="{FF2B5EF4-FFF2-40B4-BE49-F238E27FC236}">
                <a16:creationId xmlns="" xmlns:a16="http://schemas.microsoft.com/office/drawing/2014/main" id="{E8511788-D8B7-401C-A389-920DF9AD85F4}"/>
              </a:ext>
            </a:extLst>
          </p:cNvPr>
          <p:cNvPicPr>
            <a:picLocks noChangeAspect="1"/>
          </p:cNvPicPr>
          <p:nvPr/>
        </p:nvPicPr>
        <p:blipFill rotWithShape="1">
          <a:blip r:embed="rId10" cstate="print">
            <a:extLst>
              <a:ext uri="{28A0092B-C50C-407E-A947-70E740481C1C}">
                <a14:useLocalDpi xmlns="" xmlns:a14="http://schemas.microsoft.com/office/drawing/2010/main" val="0"/>
              </a:ext>
            </a:extLst>
          </a:blip>
          <a:srcRect l="24347" t="28215" r="23598" b="9945"/>
          <a:stretch/>
        </p:blipFill>
        <p:spPr>
          <a:xfrm>
            <a:off x="6292097" y="1785661"/>
            <a:ext cx="1094362" cy="1502924"/>
          </a:xfrm>
          <a:prstGeom prst="rect">
            <a:avLst/>
          </a:prstGeom>
        </p:spPr>
      </p:pic>
    </p:spTree>
    <p:extLst>
      <p:ext uri="{BB962C8B-B14F-4D97-AF65-F5344CB8AC3E}">
        <p14:creationId xmlns="" xmlns:p14="http://schemas.microsoft.com/office/powerpoint/2010/main" val="371735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42" presetClass="entr" presetSubtype="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5"/>
                                        </p:tgtEl>
                                        <p:attrNameLst>
                                          <p:attrName>fillcolor</p:attrName>
                                        </p:attrNameLst>
                                      </p:cBhvr>
                                      <p:to>
                                        <a:srgbClr val="FFF2CC"/>
                                      </p:to>
                                    </p:animClr>
                                    <p:set>
                                      <p:cBhvr>
                                        <p:cTn id="35" dur="250" fill="hold"/>
                                        <p:tgtEl>
                                          <p:spTgt spid="5"/>
                                        </p:tgtEl>
                                        <p:attrNameLst>
                                          <p:attrName>fill.type</p:attrName>
                                        </p:attrNameLst>
                                      </p:cBhvr>
                                      <p:to>
                                        <p:strVal val="solid"/>
                                      </p:to>
                                    </p:set>
                                    <p:set>
                                      <p:cBhvr>
                                        <p:cTn id="36" dur="25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9"/>
                                        </p:tgtEl>
                                        <p:attrNameLst>
                                          <p:attrName>style.visibility</p:attrName>
                                        </p:attrNameLst>
                                      </p:cBhvr>
                                      <p:to>
                                        <p:strVal val="visible"/>
                                      </p:to>
                                    </p:set>
                                    <p:anim calcmode="lin" valueType="num">
                                      <p:cBhvr>
                                        <p:cTn id="39" dur="250" fill="hold"/>
                                        <p:tgtEl>
                                          <p:spTgt spid="9"/>
                                        </p:tgtEl>
                                        <p:attrNameLst>
                                          <p:attrName>ppt_w</p:attrName>
                                        </p:attrNameLst>
                                      </p:cBhvr>
                                      <p:tavLst>
                                        <p:tav tm="0">
                                          <p:val>
                                            <p:strVal val="4*#ppt_w"/>
                                          </p:val>
                                        </p:tav>
                                        <p:tav tm="100000">
                                          <p:val>
                                            <p:strVal val="#ppt_w"/>
                                          </p:val>
                                        </p:tav>
                                      </p:tavLst>
                                    </p:anim>
                                    <p:anim calcmode="lin" valueType="num">
                                      <p:cBhvr>
                                        <p:cTn id="40"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5"/>
                                        </p:tgtEl>
                                        <p:attrNameLst>
                                          <p:attrName>fillcolor</p:attrName>
                                        </p:attrNameLst>
                                      </p:cBhvr>
                                      <p:to>
                                        <a:srgbClr val="FFFF00"/>
                                      </p:to>
                                    </p:animClr>
                                    <p:set>
                                      <p:cBhvr>
                                        <p:cTn id="43" dur="250" fill="hold"/>
                                        <p:tgtEl>
                                          <p:spTgt spid="5"/>
                                        </p:tgtEl>
                                        <p:attrNameLst>
                                          <p:attrName>fill.type</p:attrName>
                                        </p:attrNameLst>
                                      </p:cBhvr>
                                      <p:to>
                                        <p:strVal val="solid"/>
                                      </p:to>
                                    </p:set>
                                    <p:set>
                                      <p:cBhvr>
                                        <p:cTn id="44"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6"/>
                                        </p:tgtEl>
                                        <p:attrNameLst>
                                          <p:attrName>fillcolor</p:attrName>
                                        </p:attrNameLst>
                                      </p:cBhvr>
                                      <p:to>
                                        <a:srgbClr val="FFF2CC"/>
                                      </p:to>
                                    </p:animClr>
                                    <p:set>
                                      <p:cBhvr>
                                        <p:cTn id="50" dur="250" fill="hold"/>
                                        <p:tgtEl>
                                          <p:spTgt spid="6"/>
                                        </p:tgtEl>
                                        <p:attrNameLst>
                                          <p:attrName>fill.type</p:attrName>
                                        </p:attrNameLst>
                                      </p:cBhvr>
                                      <p:to>
                                        <p:strVal val="solid"/>
                                      </p:to>
                                    </p:set>
                                    <p:set>
                                      <p:cBhvr>
                                        <p:cTn id="51" dur="250" fill="hold"/>
                                        <p:tgtEl>
                                          <p:spTgt spid="6"/>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2"/>
                                        </p:tgtEl>
                                        <p:attrNameLst>
                                          <p:attrName>style.visibility</p:attrName>
                                        </p:attrNameLst>
                                      </p:cBhvr>
                                      <p:to>
                                        <p:strVal val="visible"/>
                                      </p:to>
                                    </p:set>
                                    <p:anim calcmode="lin" valueType="num">
                                      <p:cBhvr>
                                        <p:cTn id="54" dur="250" fill="hold"/>
                                        <p:tgtEl>
                                          <p:spTgt spid="12"/>
                                        </p:tgtEl>
                                        <p:attrNameLst>
                                          <p:attrName>ppt_w</p:attrName>
                                        </p:attrNameLst>
                                      </p:cBhvr>
                                      <p:tavLst>
                                        <p:tav tm="0">
                                          <p:val>
                                            <p:strVal val="4*#ppt_w"/>
                                          </p:val>
                                        </p:tav>
                                        <p:tav tm="100000">
                                          <p:val>
                                            <p:strVal val="#ppt_w"/>
                                          </p:val>
                                        </p:tav>
                                      </p:tavLst>
                                    </p:anim>
                                    <p:anim calcmode="lin" valueType="num">
                                      <p:cBhvr>
                                        <p:cTn id="55"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6"/>
                                        </p:tgtEl>
                                        <p:attrNameLst>
                                          <p:attrName>fillcolor</p:attrName>
                                        </p:attrNameLst>
                                      </p:cBhvr>
                                      <p:to>
                                        <a:srgbClr val="00B050"/>
                                      </p:to>
                                    </p:animClr>
                                    <p:set>
                                      <p:cBhvr>
                                        <p:cTn id="58" dur="250" fill="hold"/>
                                        <p:tgtEl>
                                          <p:spTgt spid="6"/>
                                        </p:tgtEl>
                                        <p:attrNameLst>
                                          <p:attrName>fill.type</p:attrName>
                                        </p:attrNameLst>
                                      </p:cBhvr>
                                      <p:to>
                                        <p:strVal val="solid"/>
                                      </p:to>
                                    </p:set>
                                    <p:set>
                                      <p:cBhvr>
                                        <p:cTn id="5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7"/>
                                        </p:tgtEl>
                                        <p:attrNameLst>
                                          <p:attrName>fillcolor</p:attrName>
                                        </p:attrNameLst>
                                      </p:cBhvr>
                                      <p:to>
                                        <a:srgbClr val="FFF2CC"/>
                                      </p:to>
                                    </p:animClr>
                                    <p:set>
                                      <p:cBhvr>
                                        <p:cTn id="65" dur="250" fill="hold"/>
                                        <p:tgtEl>
                                          <p:spTgt spid="7"/>
                                        </p:tgtEl>
                                        <p:attrNameLst>
                                          <p:attrName>fill.type</p:attrName>
                                        </p:attrNameLst>
                                      </p:cBhvr>
                                      <p:to>
                                        <p:strVal val="solid"/>
                                      </p:to>
                                    </p:set>
                                    <p:set>
                                      <p:cBhvr>
                                        <p:cTn id="66" dur="250" fill="hold"/>
                                        <p:tgtEl>
                                          <p:spTgt spid="7"/>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250" fill="hold"/>
                                        <p:tgtEl>
                                          <p:spTgt spid="10"/>
                                        </p:tgtEl>
                                        <p:attrNameLst>
                                          <p:attrName>ppt_w</p:attrName>
                                        </p:attrNameLst>
                                      </p:cBhvr>
                                      <p:tavLst>
                                        <p:tav tm="0">
                                          <p:val>
                                            <p:strVal val="4*#ppt_w"/>
                                          </p:val>
                                        </p:tav>
                                        <p:tav tm="100000">
                                          <p:val>
                                            <p:strVal val="#ppt_w"/>
                                          </p:val>
                                        </p:tav>
                                      </p:tavLst>
                                    </p:anim>
                                    <p:anim calcmode="lin" valueType="num">
                                      <p:cBhvr>
                                        <p:cTn id="70"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7"/>
                                        </p:tgtEl>
                                        <p:attrNameLst>
                                          <p:attrName>fillcolor</p:attrName>
                                        </p:attrNameLst>
                                      </p:cBhvr>
                                      <p:to>
                                        <a:srgbClr val="FFFF00"/>
                                      </p:to>
                                    </p:animClr>
                                    <p:set>
                                      <p:cBhvr>
                                        <p:cTn id="73" dur="250" fill="hold"/>
                                        <p:tgtEl>
                                          <p:spTgt spid="7"/>
                                        </p:tgtEl>
                                        <p:attrNameLst>
                                          <p:attrName>fill.type</p:attrName>
                                        </p:attrNameLst>
                                      </p:cBhvr>
                                      <p:to>
                                        <p:strVal val="solid"/>
                                      </p:to>
                                    </p:set>
                                    <p:set>
                                      <p:cBhvr>
                                        <p:cTn id="7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75" restart="whenNotActive" fill="hold" evtFilter="cancelBubble" nodeType="interactiveSeq">
                <p:stCondLst>
                  <p:cond evt="onClick" delay="0">
                    <p:tgtEl>
                      <p:spTgt spid="8"/>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8"/>
                                        </p:tgtEl>
                                        <p:attrNameLst>
                                          <p:attrName>fillcolor</p:attrName>
                                        </p:attrNameLst>
                                      </p:cBhvr>
                                      <p:to>
                                        <a:srgbClr val="FFF2CC"/>
                                      </p:to>
                                    </p:animClr>
                                    <p:set>
                                      <p:cBhvr>
                                        <p:cTn id="80" dur="250" fill="hold"/>
                                        <p:tgtEl>
                                          <p:spTgt spid="8"/>
                                        </p:tgtEl>
                                        <p:attrNameLst>
                                          <p:attrName>fill.type</p:attrName>
                                        </p:attrNameLst>
                                      </p:cBhvr>
                                      <p:to>
                                        <p:strVal val="solid"/>
                                      </p:to>
                                    </p:set>
                                    <p:set>
                                      <p:cBhvr>
                                        <p:cTn id="81" dur="250" fill="hold"/>
                                        <p:tgtEl>
                                          <p:spTgt spid="8"/>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1"/>
                                        </p:tgtEl>
                                        <p:attrNameLst>
                                          <p:attrName>style.visibility</p:attrName>
                                        </p:attrNameLst>
                                      </p:cBhvr>
                                      <p:to>
                                        <p:strVal val="visible"/>
                                      </p:to>
                                    </p:set>
                                    <p:anim calcmode="lin" valueType="num">
                                      <p:cBhvr>
                                        <p:cTn id="84" dur="250" fill="hold"/>
                                        <p:tgtEl>
                                          <p:spTgt spid="11"/>
                                        </p:tgtEl>
                                        <p:attrNameLst>
                                          <p:attrName>ppt_w</p:attrName>
                                        </p:attrNameLst>
                                      </p:cBhvr>
                                      <p:tavLst>
                                        <p:tav tm="0">
                                          <p:val>
                                            <p:strVal val="4*#ppt_w"/>
                                          </p:val>
                                        </p:tav>
                                        <p:tav tm="100000">
                                          <p:val>
                                            <p:strVal val="#ppt_w"/>
                                          </p:val>
                                        </p:tav>
                                      </p:tavLst>
                                    </p:anim>
                                    <p:anim calcmode="lin" valueType="num">
                                      <p:cBhvr>
                                        <p:cTn id="8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8"/>
                                        </p:tgtEl>
                                        <p:attrNameLst>
                                          <p:attrName>fillcolor</p:attrName>
                                        </p:attrNameLst>
                                      </p:cBhvr>
                                      <p:to>
                                        <a:srgbClr val="FFFF00"/>
                                      </p:to>
                                    </p:animClr>
                                    <p:set>
                                      <p:cBhvr>
                                        <p:cTn id="88" dur="250" fill="hold"/>
                                        <p:tgtEl>
                                          <p:spTgt spid="8"/>
                                        </p:tgtEl>
                                        <p:attrNameLst>
                                          <p:attrName>fill.type</p:attrName>
                                        </p:attrNameLst>
                                      </p:cBhvr>
                                      <p:to>
                                        <p:strVal val="solid"/>
                                      </p:to>
                                    </p:set>
                                    <p:set>
                                      <p:cBhvr>
                                        <p:cTn id="8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2B94E643-D4A3-4D40-B86C-471409918326}"/>
              </a:ext>
            </a:extLst>
          </p:cNvPr>
          <p:cNvSpPr/>
          <p:nvPr/>
        </p:nvSpPr>
        <p:spPr>
          <a:xfrm>
            <a:off x="876815" y="3757924"/>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defRPr/>
            </a:pPr>
            <a:r>
              <a:rPr lang="vi-VN" sz="2400" dirty="0">
                <a:solidFill>
                  <a:prstClr val="black"/>
                </a:solidFill>
                <a:latin typeface="Times New Roman"/>
              </a:rPr>
              <a:t>A. Nội dung</a:t>
            </a:r>
            <a:endParaRPr lang="en-US" sz="2400" dirty="0">
              <a:solidFill>
                <a:prstClr val="black"/>
              </a:solidFill>
              <a:latin typeface="Calibri Light"/>
            </a:endParaRPr>
          </a:p>
        </p:txBody>
      </p:sp>
      <p:sp>
        <p:nvSpPr>
          <p:cNvPr id="3" name="Rectangle 2">
            <a:extLst>
              <a:ext uri="{FF2B5EF4-FFF2-40B4-BE49-F238E27FC236}">
                <a16:creationId xmlns="" xmlns:a16="http://schemas.microsoft.com/office/drawing/2014/main" id="{ECC882BD-5EF7-4538-8ED3-8A401AB0AA0A}"/>
              </a:ext>
            </a:extLst>
          </p:cNvPr>
          <p:cNvSpPr/>
          <p:nvPr/>
        </p:nvSpPr>
        <p:spPr>
          <a:xfrm>
            <a:off x="4642111" y="3761066"/>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vi-VN" sz="2400" dirty="0">
                <a:solidFill>
                  <a:prstClr val="black"/>
                </a:solidFill>
                <a:latin typeface="Times New Roman"/>
              </a:rPr>
              <a:t>B. Thứ tự các mục</a:t>
            </a:r>
            <a:endParaRPr lang="en-US" sz="2400" dirty="0">
              <a:solidFill>
                <a:prstClr val="black"/>
              </a:solidFill>
              <a:latin typeface="Calibri Light"/>
            </a:endParaRPr>
          </a:p>
        </p:txBody>
      </p:sp>
      <p:sp>
        <p:nvSpPr>
          <p:cNvPr id="4" name="Rectangle 3">
            <a:extLst>
              <a:ext uri="{FF2B5EF4-FFF2-40B4-BE49-F238E27FC236}">
                <a16:creationId xmlns="" xmlns:a16="http://schemas.microsoft.com/office/drawing/2014/main" id="{0DA75C62-5A35-421E-8B4C-77BBB68A9292}"/>
              </a:ext>
            </a:extLst>
          </p:cNvPr>
          <p:cNvSpPr/>
          <p:nvPr/>
        </p:nvSpPr>
        <p:spPr>
          <a:xfrm>
            <a:off x="876815" y="4424804"/>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defRPr/>
            </a:pPr>
            <a:r>
              <a:rPr lang="vi-VN" sz="2400" dirty="0">
                <a:solidFill>
                  <a:prstClr val="black"/>
                </a:solidFill>
                <a:latin typeface="Times New Roman"/>
              </a:rPr>
              <a:t>C. </a:t>
            </a:r>
            <a:r>
              <a:rPr lang="vi-VN" sz="2400">
                <a:solidFill>
                  <a:prstClr val="black"/>
                </a:solidFill>
                <a:latin typeface="Times New Roman"/>
              </a:rPr>
              <a:t>Tên </a:t>
            </a:r>
            <a:r>
              <a:rPr lang="vi-VN" sz="2400" smtClean="0">
                <a:solidFill>
                  <a:prstClr val="black"/>
                </a:solidFill>
                <a:latin typeface="Times New Roman"/>
              </a:rPr>
              <a:t>v</a:t>
            </a:r>
            <a:r>
              <a:rPr lang="en-US" sz="2400" smtClean="0">
                <a:solidFill>
                  <a:prstClr val="black"/>
                </a:solidFill>
                <a:latin typeface="Times New Roman"/>
              </a:rPr>
              <a:t>ăn</a:t>
            </a:r>
            <a:r>
              <a:rPr lang="vi-VN" sz="2400" smtClean="0">
                <a:solidFill>
                  <a:prstClr val="black"/>
                </a:solidFill>
                <a:latin typeface="Times New Roman"/>
              </a:rPr>
              <a:t> </a:t>
            </a:r>
            <a:r>
              <a:rPr lang="vi-VN" sz="2400" dirty="0">
                <a:solidFill>
                  <a:prstClr val="black"/>
                </a:solidFill>
                <a:latin typeface="Times New Roman"/>
              </a:rPr>
              <a:t>bản</a:t>
            </a:r>
          </a:p>
        </p:txBody>
      </p:sp>
      <p:sp>
        <p:nvSpPr>
          <p:cNvPr id="5" name="Rectangle 4">
            <a:extLst>
              <a:ext uri="{FF2B5EF4-FFF2-40B4-BE49-F238E27FC236}">
                <a16:creationId xmlns="" xmlns:a16="http://schemas.microsoft.com/office/drawing/2014/main" id="{6390C346-F437-4423-807B-23252C325A2D}"/>
              </a:ext>
            </a:extLst>
          </p:cNvPr>
          <p:cNvSpPr/>
          <p:nvPr/>
        </p:nvSpPr>
        <p:spPr>
          <a:xfrm>
            <a:off x="4642111" y="4427945"/>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vi-VN" sz="2400" dirty="0">
                <a:solidFill>
                  <a:prstClr val="black"/>
                </a:solidFill>
                <a:latin typeface="Times New Roman"/>
              </a:rPr>
              <a:t>D. Số liệu báo cáo</a:t>
            </a:r>
            <a:endParaRPr lang="en-US" sz="2400" dirty="0">
              <a:solidFill>
                <a:prstClr val="black"/>
              </a:solidFill>
              <a:latin typeface="Calibri Light"/>
            </a:endParaRPr>
          </a:p>
        </p:txBody>
      </p:sp>
      <p:pic>
        <p:nvPicPr>
          <p:cNvPr id="6" name="Picture 5">
            <a:extLst>
              <a:ext uri="{FF2B5EF4-FFF2-40B4-BE49-F238E27FC236}">
                <a16:creationId xmlns="" xmlns:a16="http://schemas.microsoft.com/office/drawing/2014/main" id="{FDEC648F-8496-4F3B-A727-3E52685561C8}"/>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952621" y="3777031"/>
            <a:ext cx="604292" cy="531044"/>
          </a:xfrm>
          <a:prstGeom prst="rect">
            <a:avLst/>
          </a:prstGeom>
        </p:spPr>
      </p:pic>
      <p:pic>
        <p:nvPicPr>
          <p:cNvPr id="7" name="Picture 6">
            <a:extLst>
              <a:ext uri="{FF2B5EF4-FFF2-40B4-BE49-F238E27FC236}">
                <a16:creationId xmlns="" xmlns:a16="http://schemas.microsoft.com/office/drawing/2014/main" id="{F7C79E7B-D469-4910-B520-0BE16B58895F}"/>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 xmlns:a14="http://schemas.microsoft.com/office/drawing/2010/main" val="0"/>
              </a:ext>
            </a:extLst>
          </a:blip>
          <a:srcRect r="3472"/>
          <a:stretch/>
        </p:blipFill>
        <p:spPr>
          <a:xfrm>
            <a:off x="3953510" y="4449827"/>
            <a:ext cx="603402" cy="528066"/>
          </a:xfrm>
          <a:prstGeom prst="rect">
            <a:avLst/>
          </a:prstGeom>
        </p:spPr>
      </p:pic>
      <p:pic>
        <p:nvPicPr>
          <p:cNvPr id="8" name="Picture 7">
            <a:extLst>
              <a:ext uri="{FF2B5EF4-FFF2-40B4-BE49-F238E27FC236}">
                <a16:creationId xmlns="" xmlns:a16="http://schemas.microsoft.com/office/drawing/2014/main" id="{7AB92729-D5EA-499D-B6C0-35B8C87E41DD}"/>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718653" y="4458525"/>
            <a:ext cx="603557" cy="530398"/>
          </a:xfrm>
          <a:prstGeom prst="rect">
            <a:avLst/>
          </a:prstGeom>
        </p:spPr>
      </p:pic>
      <p:pic>
        <p:nvPicPr>
          <p:cNvPr id="9" name="Picture 8">
            <a:extLst>
              <a:ext uri="{FF2B5EF4-FFF2-40B4-BE49-F238E27FC236}">
                <a16:creationId xmlns="" xmlns:a16="http://schemas.microsoft.com/office/drawing/2014/main" id="{3DC93C4F-4200-4B88-B5B6-9480EF20A4F8}"/>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7718653" y="3815786"/>
            <a:ext cx="603557" cy="482845"/>
          </a:xfrm>
          <a:prstGeom prst="rect">
            <a:avLst/>
          </a:prstGeom>
        </p:spPr>
      </p:pic>
      <p:pic>
        <p:nvPicPr>
          <p:cNvPr id="10" name="Picture 9">
            <a:extLst>
              <a:ext uri="{FF2B5EF4-FFF2-40B4-BE49-F238E27FC236}">
                <a16:creationId xmlns="" xmlns:a16="http://schemas.microsoft.com/office/drawing/2014/main" id="{BDE89714-B3E3-4F17-8086-363FD9F4FAAA}"/>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l="2814" t="16596" r="2723" b="26951"/>
          <a:stretch/>
        </p:blipFill>
        <p:spPr>
          <a:xfrm>
            <a:off x="2188723" y="510703"/>
            <a:ext cx="4049138" cy="2903707"/>
          </a:xfrm>
          <a:prstGeom prst="rect">
            <a:avLst/>
          </a:prstGeom>
        </p:spPr>
      </p:pic>
      <p:sp>
        <p:nvSpPr>
          <p:cNvPr id="11" name="TextBox 10">
            <a:extLst>
              <a:ext uri="{FF2B5EF4-FFF2-40B4-BE49-F238E27FC236}">
                <a16:creationId xmlns="" xmlns:a16="http://schemas.microsoft.com/office/drawing/2014/main" id="{9BB536FC-9F19-47EA-BD56-322CF23FF785}"/>
              </a:ext>
            </a:extLst>
          </p:cNvPr>
          <p:cNvSpPr txBox="1"/>
          <p:nvPr/>
        </p:nvSpPr>
        <p:spPr>
          <a:xfrm>
            <a:off x="2422187" y="1049289"/>
            <a:ext cx="3582211" cy="1454244"/>
          </a:xfrm>
          <a:prstGeom prst="rect">
            <a:avLst/>
          </a:prstGeom>
          <a:noFill/>
        </p:spPr>
        <p:txBody>
          <a:bodyPr wrap="square" lIns="68579" tIns="34289" rIns="68579" bIns="34289" rtlCol="0">
            <a:spAutoFit/>
          </a:bodyPr>
          <a:lstStyle/>
          <a:p>
            <a:pPr algn="ctr" defTabSz="685783"/>
            <a:r>
              <a:rPr lang="vi-VN" sz="3000" b="1" i="1" dirty="0">
                <a:solidFill>
                  <a:prstClr val="white"/>
                </a:solidFill>
                <a:latin typeface="Times New Roman"/>
              </a:rPr>
              <a:t>Các văn bản báo cáo giống nhau ở chỗ nào ?</a:t>
            </a:r>
            <a:endParaRPr lang="en-US" sz="3000" b="1" i="1" dirty="0">
              <a:solidFill>
                <a:prstClr val="white"/>
              </a:solidFill>
              <a:latin typeface="Calibri Light"/>
            </a:endParaRPr>
          </a:p>
        </p:txBody>
      </p:sp>
      <p:pic>
        <p:nvPicPr>
          <p:cNvPr id="12" name="Picture 11">
            <a:hlinkClick r:id="rId9" action="ppaction://hlinksldjump"/>
            <a:extLst>
              <a:ext uri="{FF2B5EF4-FFF2-40B4-BE49-F238E27FC236}">
                <a16:creationId xmlns="" xmlns:a16="http://schemas.microsoft.com/office/drawing/2014/main" id="{DE280AA1-54B3-4FE5-A532-2887295CC725}"/>
              </a:ext>
            </a:extLst>
          </p:cNvPr>
          <p:cNvPicPr>
            <a:picLocks noChangeAspect="1"/>
          </p:cNvPicPr>
          <p:nvPr/>
        </p:nvPicPr>
        <p:blipFill rotWithShape="1">
          <a:blip r:embed="rId10" cstate="print">
            <a:extLst>
              <a:ext uri="{28A0092B-C50C-407E-A947-70E740481C1C}">
                <a14:useLocalDpi xmlns="" xmlns:a14="http://schemas.microsoft.com/office/drawing/2010/main" val="0"/>
              </a:ext>
            </a:extLst>
          </a:blip>
          <a:srcRect l="24347" t="28215" r="23598" b="9945"/>
          <a:stretch/>
        </p:blipFill>
        <p:spPr>
          <a:xfrm>
            <a:off x="6327672" y="1820289"/>
            <a:ext cx="1094362" cy="1502924"/>
          </a:xfrm>
          <a:prstGeom prst="rect">
            <a:avLst/>
          </a:prstGeom>
        </p:spPr>
      </p:pic>
    </p:spTree>
    <p:extLst>
      <p:ext uri="{BB962C8B-B14F-4D97-AF65-F5344CB8AC3E}">
        <p14:creationId xmlns="" xmlns:p14="http://schemas.microsoft.com/office/powerpoint/2010/main" val="29563539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p:cTn id="29"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30"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31"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250" fill="hold"/>
                                        <p:tgtEl>
                                          <p:spTgt spid="2"/>
                                        </p:tgtEl>
                                        <p:attrNameLst>
                                          <p:attrName>fillcolor</p:attrName>
                                        </p:attrNameLst>
                                      </p:cBhvr>
                                      <p:to>
                                        <a:srgbClr val="FFF2CC"/>
                                      </p:to>
                                    </p:animClr>
                                    <p:set>
                                      <p:cBhvr>
                                        <p:cTn id="37" dur="250" fill="hold"/>
                                        <p:tgtEl>
                                          <p:spTgt spid="2"/>
                                        </p:tgtEl>
                                        <p:attrNameLst>
                                          <p:attrName>fill.type</p:attrName>
                                        </p:attrNameLst>
                                      </p:cBhvr>
                                      <p:to>
                                        <p:strVal val="solid"/>
                                      </p:to>
                                    </p:set>
                                    <p:set>
                                      <p:cBhvr>
                                        <p:cTn id="38" dur="250" fill="hold"/>
                                        <p:tgtEl>
                                          <p:spTgt spid="2"/>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par>
                                <p:cTn id="39" presetID="23" presetClass="entr" presetSubtype="32" fill="hold" nodeType="withEffect">
                                  <p:stCondLst>
                                    <p:cond delay="1000"/>
                                  </p:stCondLst>
                                  <p:childTnLst>
                                    <p:set>
                                      <p:cBhvr>
                                        <p:cTn id="40" dur="1" fill="hold">
                                          <p:stCondLst>
                                            <p:cond delay="0"/>
                                          </p:stCondLst>
                                        </p:cTn>
                                        <p:tgtEl>
                                          <p:spTgt spid="6"/>
                                        </p:tgtEl>
                                        <p:attrNameLst>
                                          <p:attrName>style.visibility</p:attrName>
                                        </p:attrNameLst>
                                      </p:cBhvr>
                                      <p:to>
                                        <p:strVal val="visible"/>
                                      </p:to>
                                    </p:set>
                                    <p:anim calcmode="lin" valueType="num">
                                      <p:cBhvr>
                                        <p:cTn id="41" dur="250" fill="hold"/>
                                        <p:tgtEl>
                                          <p:spTgt spid="6"/>
                                        </p:tgtEl>
                                        <p:attrNameLst>
                                          <p:attrName>ppt_w</p:attrName>
                                        </p:attrNameLst>
                                      </p:cBhvr>
                                      <p:tavLst>
                                        <p:tav tm="0">
                                          <p:val>
                                            <p:strVal val="4*#ppt_w"/>
                                          </p:val>
                                        </p:tav>
                                        <p:tav tm="100000">
                                          <p:val>
                                            <p:strVal val="#ppt_w"/>
                                          </p:val>
                                        </p:tav>
                                      </p:tavLst>
                                    </p:anim>
                                    <p:anim calcmode="lin" valueType="num">
                                      <p:cBhvr>
                                        <p:cTn id="42"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Wrong Buzzer.wav"/>
                                        </p:tgtEl>
                                      </p:cMediaNode>
                                    </p:audio>
                                  </p:subTnLst>
                                </p:cTn>
                              </p:par>
                              <p:par>
                                <p:cTn id="43" presetID="1" presetClass="emph" presetSubtype="2" fill="hold" nodeType="withEffect">
                                  <p:stCondLst>
                                    <p:cond delay="1000"/>
                                  </p:stCondLst>
                                  <p:childTnLst>
                                    <p:animClr clrSpc="rgb" dir="cw">
                                      <p:cBhvr>
                                        <p:cTn id="44" dur="250" fill="hold"/>
                                        <p:tgtEl>
                                          <p:spTgt spid="2"/>
                                        </p:tgtEl>
                                        <p:attrNameLst>
                                          <p:attrName>fillcolor</p:attrName>
                                        </p:attrNameLst>
                                      </p:cBhvr>
                                      <p:to>
                                        <a:srgbClr val="FFFF00"/>
                                      </p:to>
                                    </p:animClr>
                                    <p:set>
                                      <p:cBhvr>
                                        <p:cTn id="45" dur="250" fill="hold"/>
                                        <p:tgtEl>
                                          <p:spTgt spid="2"/>
                                        </p:tgtEl>
                                        <p:attrNameLst>
                                          <p:attrName>fill.type</p:attrName>
                                        </p:attrNameLst>
                                      </p:cBhvr>
                                      <p:to>
                                        <p:strVal val="solid"/>
                                      </p:to>
                                    </p:set>
                                    <p:set>
                                      <p:cBhvr>
                                        <p:cTn id="46" dur="25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3"/>
                                        </p:tgtEl>
                                        <p:attrNameLst>
                                          <p:attrName>fillcolor</p:attrName>
                                        </p:attrNameLst>
                                      </p:cBhvr>
                                      <p:to>
                                        <a:srgbClr val="FFF2CC"/>
                                      </p:to>
                                    </p:animClr>
                                    <p:set>
                                      <p:cBhvr>
                                        <p:cTn id="52" dur="250" fill="hold"/>
                                        <p:tgtEl>
                                          <p:spTgt spid="3"/>
                                        </p:tgtEl>
                                        <p:attrNameLst>
                                          <p:attrName>fill.type</p:attrName>
                                        </p:attrNameLst>
                                      </p:cBhvr>
                                      <p:to>
                                        <p:strVal val="solid"/>
                                      </p:to>
                                    </p:set>
                                    <p:set>
                                      <p:cBhvr>
                                        <p:cTn id="53" dur="250" fill="hold"/>
                                        <p:tgtEl>
                                          <p:spTgt spid="3"/>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9"/>
                                        </p:tgtEl>
                                        <p:attrNameLst>
                                          <p:attrName>style.visibility</p:attrName>
                                        </p:attrNameLst>
                                      </p:cBhvr>
                                      <p:to>
                                        <p:strVal val="visible"/>
                                      </p:to>
                                    </p:set>
                                    <p:anim calcmode="lin" valueType="num">
                                      <p:cBhvr>
                                        <p:cTn id="56" dur="250" fill="hold"/>
                                        <p:tgtEl>
                                          <p:spTgt spid="9"/>
                                        </p:tgtEl>
                                        <p:attrNameLst>
                                          <p:attrName>ppt_w</p:attrName>
                                        </p:attrNameLst>
                                      </p:cBhvr>
                                      <p:tavLst>
                                        <p:tav tm="0">
                                          <p:val>
                                            <p:strVal val="4*#ppt_w"/>
                                          </p:val>
                                        </p:tav>
                                        <p:tav tm="100000">
                                          <p:val>
                                            <p:strVal val="#ppt_w"/>
                                          </p:val>
                                        </p:tav>
                                      </p:tavLst>
                                    </p:anim>
                                    <p:anim calcmode="lin" valueType="num">
                                      <p:cBhvr>
                                        <p:cTn id="57"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4" name="Check mark.wav"/>
                                        </p:tgtEl>
                                      </p:cMediaNode>
                                    </p:audio>
                                  </p:subTnLst>
                                </p:cTn>
                              </p:par>
                              <p:par>
                                <p:cTn id="58" presetID="1" presetClass="emph" presetSubtype="2" fill="hold" nodeType="withEffect">
                                  <p:stCondLst>
                                    <p:cond delay="1000"/>
                                  </p:stCondLst>
                                  <p:childTnLst>
                                    <p:animClr clrSpc="rgb" dir="cw">
                                      <p:cBhvr>
                                        <p:cTn id="59" dur="250" fill="hold"/>
                                        <p:tgtEl>
                                          <p:spTgt spid="3"/>
                                        </p:tgtEl>
                                        <p:attrNameLst>
                                          <p:attrName>fillcolor</p:attrName>
                                        </p:attrNameLst>
                                      </p:cBhvr>
                                      <p:to>
                                        <a:srgbClr val="00B050"/>
                                      </p:to>
                                    </p:animClr>
                                    <p:set>
                                      <p:cBhvr>
                                        <p:cTn id="60" dur="250" fill="hold"/>
                                        <p:tgtEl>
                                          <p:spTgt spid="3"/>
                                        </p:tgtEl>
                                        <p:attrNameLst>
                                          <p:attrName>fill.type</p:attrName>
                                        </p:attrNameLst>
                                      </p:cBhvr>
                                      <p:to>
                                        <p:strVal val="solid"/>
                                      </p:to>
                                    </p:set>
                                    <p:set>
                                      <p:cBhvr>
                                        <p:cTn id="61"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62" restart="whenNotActive" fill="hold" evtFilter="cancelBubble" nodeType="interactiveSeq">
                <p:stCondLst>
                  <p:cond evt="onClick" delay="0">
                    <p:tgtEl>
                      <p:spTgt spid="4"/>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4"/>
                                        </p:tgtEl>
                                        <p:attrNameLst>
                                          <p:attrName>fillcolor</p:attrName>
                                        </p:attrNameLst>
                                      </p:cBhvr>
                                      <p:to>
                                        <a:srgbClr val="FFF2CC"/>
                                      </p:to>
                                    </p:animClr>
                                    <p:set>
                                      <p:cBhvr>
                                        <p:cTn id="67" dur="250" fill="hold"/>
                                        <p:tgtEl>
                                          <p:spTgt spid="4"/>
                                        </p:tgtEl>
                                        <p:attrNameLst>
                                          <p:attrName>fill.type</p:attrName>
                                        </p:attrNameLst>
                                      </p:cBhvr>
                                      <p:to>
                                        <p:strVal val="solid"/>
                                      </p:to>
                                    </p:set>
                                    <p:set>
                                      <p:cBhvr>
                                        <p:cTn id="68" dur="250" fill="hold"/>
                                        <p:tgtEl>
                                          <p:spTgt spid="4"/>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7"/>
                                        </p:tgtEl>
                                        <p:attrNameLst>
                                          <p:attrName>style.visibility</p:attrName>
                                        </p:attrNameLst>
                                      </p:cBhvr>
                                      <p:to>
                                        <p:strVal val="visible"/>
                                      </p:to>
                                    </p:set>
                                    <p:anim calcmode="lin" valueType="num">
                                      <p:cBhvr>
                                        <p:cTn id="71" dur="250" fill="hold"/>
                                        <p:tgtEl>
                                          <p:spTgt spid="7"/>
                                        </p:tgtEl>
                                        <p:attrNameLst>
                                          <p:attrName>ppt_w</p:attrName>
                                        </p:attrNameLst>
                                      </p:cBhvr>
                                      <p:tavLst>
                                        <p:tav tm="0">
                                          <p:val>
                                            <p:strVal val="4*#ppt_w"/>
                                          </p:val>
                                        </p:tav>
                                        <p:tav tm="100000">
                                          <p:val>
                                            <p:strVal val="#ppt_w"/>
                                          </p:val>
                                        </p:tav>
                                      </p:tavLst>
                                    </p:anim>
                                    <p:anim calcmode="lin" valueType="num">
                                      <p:cBhvr>
                                        <p:cTn id="72"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3" name="Wrong Buzzer.wav"/>
                                        </p:tgtEl>
                                      </p:cMediaNode>
                                    </p:audio>
                                  </p:subTnLst>
                                </p:cTn>
                              </p:par>
                              <p:par>
                                <p:cTn id="73" presetID="1" presetClass="emph" presetSubtype="2" fill="hold" nodeType="withEffect">
                                  <p:stCondLst>
                                    <p:cond delay="1000"/>
                                  </p:stCondLst>
                                  <p:childTnLst>
                                    <p:animClr clrSpc="rgb" dir="cw">
                                      <p:cBhvr>
                                        <p:cTn id="74" dur="250" fill="hold"/>
                                        <p:tgtEl>
                                          <p:spTgt spid="4"/>
                                        </p:tgtEl>
                                        <p:attrNameLst>
                                          <p:attrName>fillcolor</p:attrName>
                                        </p:attrNameLst>
                                      </p:cBhvr>
                                      <p:to>
                                        <a:srgbClr val="FFFF00"/>
                                      </p:to>
                                    </p:animClr>
                                    <p:set>
                                      <p:cBhvr>
                                        <p:cTn id="75" dur="250" fill="hold"/>
                                        <p:tgtEl>
                                          <p:spTgt spid="4"/>
                                        </p:tgtEl>
                                        <p:attrNameLst>
                                          <p:attrName>fill.type</p:attrName>
                                        </p:attrNameLst>
                                      </p:cBhvr>
                                      <p:to>
                                        <p:strVal val="solid"/>
                                      </p:to>
                                    </p:set>
                                    <p:set>
                                      <p:cBhvr>
                                        <p:cTn id="76"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77" restart="whenNotActive" fill="hold" evtFilter="cancelBubble" nodeType="interactiveSeq">
                <p:stCondLst>
                  <p:cond evt="onClick" delay="0">
                    <p:tgtEl>
                      <p:spTgt spid="5"/>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5"/>
                                        </p:tgtEl>
                                        <p:attrNameLst>
                                          <p:attrName>fillcolor</p:attrName>
                                        </p:attrNameLst>
                                      </p:cBhvr>
                                      <p:to>
                                        <a:srgbClr val="FFF2CC"/>
                                      </p:to>
                                    </p:animClr>
                                    <p:set>
                                      <p:cBhvr>
                                        <p:cTn id="82" dur="250" fill="hold"/>
                                        <p:tgtEl>
                                          <p:spTgt spid="5"/>
                                        </p:tgtEl>
                                        <p:attrNameLst>
                                          <p:attrName>fill.type</p:attrName>
                                        </p:attrNameLst>
                                      </p:cBhvr>
                                      <p:to>
                                        <p:strVal val="solid"/>
                                      </p:to>
                                    </p:set>
                                    <p:set>
                                      <p:cBhvr>
                                        <p:cTn id="83" dur="250" fill="hold"/>
                                        <p:tgtEl>
                                          <p:spTgt spid="5"/>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8"/>
                                        </p:tgtEl>
                                        <p:attrNameLst>
                                          <p:attrName>style.visibility</p:attrName>
                                        </p:attrNameLst>
                                      </p:cBhvr>
                                      <p:to>
                                        <p:strVal val="visible"/>
                                      </p:to>
                                    </p:set>
                                    <p:anim calcmode="lin" valueType="num">
                                      <p:cBhvr>
                                        <p:cTn id="86" dur="250" fill="hold"/>
                                        <p:tgtEl>
                                          <p:spTgt spid="8"/>
                                        </p:tgtEl>
                                        <p:attrNameLst>
                                          <p:attrName>ppt_w</p:attrName>
                                        </p:attrNameLst>
                                      </p:cBhvr>
                                      <p:tavLst>
                                        <p:tav tm="0">
                                          <p:val>
                                            <p:strVal val="4*#ppt_w"/>
                                          </p:val>
                                        </p:tav>
                                        <p:tav tm="100000">
                                          <p:val>
                                            <p:strVal val="#ppt_w"/>
                                          </p:val>
                                        </p:tav>
                                      </p:tavLst>
                                    </p:anim>
                                    <p:anim calcmode="lin" valueType="num">
                                      <p:cBhvr>
                                        <p:cTn id="87"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3" name="Wrong Buzzer.wav"/>
                                        </p:tgtEl>
                                      </p:cMediaNode>
                                    </p:audio>
                                  </p:subTnLst>
                                </p:cTn>
                              </p:par>
                              <p:par>
                                <p:cTn id="88" presetID="1" presetClass="emph" presetSubtype="2" fill="hold" nodeType="withEffect">
                                  <p:stCondLst>
                                    <p:cond delay="1000"/>
                                  </p:stCondLst>
                                  <p:childTnLst>
                                    <p:animClr clrSpc="rgb" dir="cw">
                                      <p:cBhvr>
                                        <p:cTn id="89" dur="250" fill="hold"/>
                                        <p:tgtEl>
                                          <p:spTgt spid="5"/>
                                        </p:tgtEl>
                                        <p:attrNameLst>
                                          <p:attrName>fillcolor</p:attrName>
                                        </p:attrNameLst>
                                      </p:cBhvr>
                                      <p:to>
                                        <a:srgbClr val="FFFF00"/>
                                      </p:to>
                                    </p:animClr>
                                    <p:set>
                                      <p:cBhvr>
                                        <p:cTn id="90" dur="250" fill="hold"/>
                                        <p:tgtEl>
                                          <p:spTgt spid="5"/>
                                        </p:tgtEl>
                                        <p:attrNameLst>
                                          <p:attrName>fill.type</p:attrName>
                                        </p:attrNameLst>
                                      </p:cBhvr>
                                      <p:to>
                                        <p:strVal val="solid"/>
                                      </p:to>
                                    </p:set>
                                    <p:set>
                                      <p:cBhvr>
                                        <p:cTn id="91"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bldLst>
      <p:bldP spid="2" grpId="0" animBg="1"/>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59939BF-9E4F-4B48-B67B-B4002B0D11B5}"/>
              </a:ext>
            </a:extLst>
          </p:cNvPr>
          <p:cNvSpPr/>
          <p:nvPr/>
        </p:nvSpPr>
        <p:spPr>
          <a:xfrm>
            <a:off x="818075" y="3541849"/>
            <a:ext cx="3680099" cy="67110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385754" indent="-385754" defTabSz="685783">
              <a:buFontTx/>
              <a:buAutoNum type="alphaUcPeriod"/>
            </a:pPr>
            <a:r>
              <a:rPr lang="vi-VN" sz="2300" dirty="0">
                <a:solidFill>
                  <a:prstClr val="black"/>
                </a:solidFill>
                <a:latin typeface="Times New Roman"/>
              </a:rPr>
              <a:t>Quốc hiệu, nơi làm báo </a:t>
            </a:r>
            <a:endParaRPr lang="en-US" sz="2300" dirty="0">
              <a:solidFill>
                <a:prstClr val="black"/>
              </a:solidFill>
              <a:latin typeface="Calibri Light"/>
            </a:endParaRPr>
          </a:p>
          <a:p>
            <a:pPr marL="385754" indent="-385754" defTabSz="685783"/>
            <a:r>
              <a:rPr lang="vi-VN" sz="2300" dirty="0">
                <a:solidFill>
                  <a:prstClr val="black"/>
                </a:solidFill>
                <a:latin typeface="Times New Roman"/>
              </a:rPr>
              <a:t>cáo và ngày tháng</a:t>
            </a:r>
            <a:endParaRPr lang="en-US" sz="2300" dirty="0">
              <a:solidFill>
                <a:prstClr val="black"/>
              </a:solidFill>
              <a:latin typeface="Calibri Light"/>
            </a:endParaRPr>
          </a:p>
        </p:txBody>
      </p:sp>
      <p:sp>
        <p:nvSpPr>
          <p:cNvPr id="3" name="Rectangle 2">
            <a:extLst>
              <a:ext uri="{FF2B5EF4-FFF2-40B4-BE49-F238E27FC236}">
                <a16:creationId xmlns="" xmlns:a16="http://schemas.microsoft.com/office/drawing/2014/main" id="{2AB4E41C-5990-4B73-B216-2DD58C9B5BA6}"/>
              </a:ext>
            </a:extLst>
          </p:cNvPr>
          <p:cNvSpPr/>
          <p:nvPr/>
        </p:nvSpPr>
        <p:spPr>
          <a:xfrm>
            <a:off x="4583371" y="3544990"/>
            <a:ext cx="3680099" cy="67110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vi-VN" sz="2300" dirty="0">
                <a:solidFill>
                  <a:prstClr val="black"/>
                </a:solidFill>
                <a:latin typeface="Times New Roman"/>
              </a:rPr>
              <a:t>B. Cảm xúc của người viết báo cáo</a:t>
            </a:r>
            <a:endParaRPr lang="en-US" sz="2300" dirty="0">
              <a:solidFill>
                <a:prstClr val="black"/>
              </a:solidFill>
              <a:latin typeface="Calibri Light"/>
            </a:endParaRPr>
          </a:p>
        </p:txBody>
      </p:sp>
      <p:sp>
        <p:nvSpPr>
          <p:cNvPr id="4" name="Rectangle 3">
            <a:extLst>
              <a:ext uri="{FF2B5EF4-FFF2-40B4-BE49-F238E27FC236}">
                <a16:creationId xmlns="" xmlns:a16="http://schemas.microsoft.com/office/drawing/2014/main" id="{1C4B261D-FFAC-4119-8CD1-C6E600D0B2C6}"/>
              </a:ext>
            </a:extLst>
          </p:cNvPr>
          <p:cNvSpPr/>
          <p:nvPr/>
        </p:nvSpPr>
        <p:spPr>
          <a:xfrm>
            <a:off x="818075" y="4399714"/>
            <a:ext cx="3680099" cy="67110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defRPr/>
            </a:pPr>
            <a:r>
              <a:rPr lang="vi-VN" sz="2300" dirty="0">
                <a:solidFill>
                  <a:prstClr val="black"/>
                </a:solidFill>
                <a:latin typeface="Times New Roman"/>
              </a:rPr>
              <a:t>C. Nơi gửi, nội dung báo</a:t>
            </a:r>
            <a:endParaRPr lang="en-US" sz="2300" dirty="0">
              <a:solidFill>
                <a:prstClr val="black"/>
              </a:solidFill>
              <a:latin typeface="Calibri Light"/>
            </a:endParaRPr>
          </a:p>
          <a:p>
            <a:pPr defTabSz="685783">
              <a:defRPr/>
            </a:pPr>
            <a:r>
              <a:rPr lang="vi-VN" sz="2300" dirty="0">
                <a:solidFill>
                  <a:prstClr val="black"/>
                </a:solidFill>
                <a:latin typeface="Times New Roman"/>
              </a:rPr>
              <a:t> cáo, kí tên</a:t>
            </a:r>
            <a:r>
              <a:rPr lang="en-US" sz="2300" dirty="0">
                <a:solidFill>
                  <a:prstClr val="black"/>
                </a:solidFill>
                <a:latin typeface="Calibri Light"/>
              </a:rPr>
              <a:t> </a:t>
            </a:r>
            <a:endParaRPr lang="vi-VN" sz="2300" dirty="0">
              <a:solidFill>
                <a:prstClr val="black"/>
              </a:solidFill>
              <a:latin typeface="Times New Roman"/>
            </a:endParaRPr>
          </a:p>
        </p:txBody>
      </p:sp>
      <p:sp>
        <p:nvSpPr>
          <p:cNvPr id="5" name="Rectangle 4">
            <a:extLst>
              <a:ext uri="{FF2B5EF4-FFF2-40B4-BE49-F238E27FC236}">
                <a16:creationId xmlns="" xmlns:a16="http://schemas.microsoft.com/office/drawing/2014/main" id="{422E0B54-80BF-4146-858F-BD01609635BE}"/>
              </a:ext>
            </a:extLst>
          </p:cNvPr>
          <p:cNvSpPr/>
          <p:nvPr/>
        </p:nvSpPr>
        <p:spPr>
          <a:xfrm>
            <a:off x="4583371" y="4402857"/>
            <a:ext cx="3680099" cy="67110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defTabSz="685783"/>
            <a:r>
              <a:rPr lang="vi-VN" sz="2300" dirty="0">
                <a:solidFill>
                  <a:prstClr val="black"/>
                </a:solidFill>
                <a:latin typeface="Times New Roman"/>
              </a:rPr>
              <a:t>D. Tên văn bản</a:t>
            </a:r>
            <a:endParaRPr lang="en-US" sz="2300" dirty="0">
              <a:solidFill>
                <a:prstClr val="black"/>
              </a:solidFill>
              <a:latin typeface="Calibri Light"/>
            </a:endParaRPr>
          </a:p>
        </p:txBody>
      </p:sp>
      <p:pic>
        <p:nvPicPr>
          <p:cNvPr id="6" name="Picture 5">
            <a:extLst>
              <a:ext uri="{FF2B5EF4-FFF2-40B4-BE49-F238E27FC236}">
                <a16:creationId xmlns="" xmlns:a16="http://schemas.microsoft.com/office/drawing/2014/main" id="{1AE1AF98-0F21-45EB-9791-F4CA07B10498}"/>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893881" y="3653950"/>
            <a:ext cx="604292" cy="531044"/>
          </a:xfrm>
          <a:prstGeom prst="rect">
            <a:avLst/>
          </a:prstGeom>
        </p:spPr>
      </p:pic>
      <p:pic>
        <p:nvPicPr>
          <p:cNvPr id="7" name="Picture 6">
            <a:extLst>
              <a:ext uri="{FF2B5EF4-FFF2-40B4-BE49-F238E27FC236}">
                <a16:creationId xmlns="" xmlns:a16="http://schemas.microsoft.com/office/drawing/2014/main" id="{B16FC89C-0718-4ADD-9FDE-0C732D164A62}"/>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 xmlns:a14="http://schemas.microsoft.com/office/drawing/2010/main" val="0"/>
              </a:ext>
            </a:extLst>
          </a:blip>
          <a:srcRect r="3472"/>
          <a:stretch/>
        </p:blipFill>
        <p:spPr>
          <a:xfrm>
            <a:off x="3894770" y="4517733"/>
            <a:ext cx="603402" cy="528066"/>
          </a:xfrm>
          <a:prstGeom prst="rect">
            <a:avLst/>
          </a:prstGeom>
        </p:spPr>
      </p:pic>
      <p:pic>
        <p:nvPicPr>
          <p:cNvPr id="8" name="Picture 7">
            <a:extLst>
              <a:ext uri="{FF2B5EF4-FFF2-40B4-BE49-F238E27FC236}">
                <a16:creationId xmlns="" xmlns:a16="http://schemas.microsoft.com/office/drawing/2014/main" id="{D0C82B6A-DED8-4B0D-80EF-EED9EEB0EC28}"/>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659913" y="4526432"/>
            <a:ext cx="603557" cy="530398"/>
          </a:xfrm>
          <a:prstGeom prst="rect">
            <a:avLst/>
          </a:prstGeom>
        </p:spPr>
      </p:pic>
      <p:pic>
        <p:nvPicPr>
          <p:cNvPr id="9" name="Picture 8">
            <a:extLst>
              <a:ext uri="{FF2B5EF4-FFF2-40B4-BE49-F238E27FC236}">
                <a16:creationId xmlns="" xmlns:a16="http://schemas.microsoft.com/office/drawing/2014/main" id="{24F7CD70-021A-440B-A7A6-ED83C0DA2DB8}"/>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7659913" y="3692705"/>
            <a:ext cx="603557" cy="482845"/>
          </a:xfrm>
          <a:prstGeom prst="rect">
            <a:avLst/>
          </a:prstGeom>
        </p:spPr>
      </p:pic>
      <p:pic>
        <p:nvPicPr>
          <p:cNvPr id="10" name="Picture 9">
            <a:extLst>
              <a:ext uri="{FF2B5EF4-FFF2-40B4-BE49-F238E27FC236}">
                <a16:creationId xmlns="" xmlns:a16="http://schemas.microsoft.com/office/drawing/2014/main" id="{089BEB4B-FC4B-40B5-8E9B-DC19C6CD5860}"/>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l="2814" t="16596" r="2723" b="26951"/>
          <a:stretch/>
        </p:blipFill>
        <p:spPr>
          <a:xfrm>
            <a:off x="2188723" y="510703"/>
            <a:ext cx="4049138" cy="2903707"/>
          </a:xfrm>
          <a:prstGeom prst="rect">
            <a:avLst/>
          </a:prstGeom>
        </p:spPr>
      </p:pic>
      <p:sp>
        <p:nvSpPr>
          <p:cNvPr id="11" name="TextBox 10">
            <a:extLst>
              <a:ext uri="{FF2B5EF4-FFF2-40B4-BE49-F238E27FC236}">
                <a16:creationId xmlns="" xmlns:a16="http://schemas.microsoft.com/office/drawing/2014/main" id="{A7B85FA8-84DB-456B-B514-0A9E62DCB42D}"/>
              </a:ext>
            </a:extLst>
          </p:cNvPr>
          <p:cNvSpPr txBox="1"/>
          <p:nvPr/>
        </p:nvSpPr>
        <p:spPr>
          <a:xfrm>
            <a:off x="2413506" y="1049294"/>
            <a:ext cx="3582211" cy="1454244"/>
          </a:xfrm>
          <a:prstGeom prst="rect">
            <a:avLst/>
          </a:prstGeom>
          <a:noFill/>
        </p:spPr>
        <p:txBody>
          <a:bodyPr wrap="square" lIns="68579" tIns="34289" rIns="68579" bIns="34289" rtlCol="0">
            <a:spAutoFit/>
          </a:bodyPr>
          <a:lstStyle/>
          <a:p>
            <a:pPr algn="ctr" defTabSz="685783"/>
            <a:r>
              <a:rPr lang="vi-VN" sz="3000" b="1" i="1" dirty="0">
                <a:solidFill>
                  <a:prstClr val="white"/>
                </a:solidFill>
                <a:latin typeface="Times New Roman"/>
              </a:rPr>
              <a:t>Mục nào sau đây không phù hợp với văn bản báo cáo ?</a:t>
            </a:r>
            <a:endParaRPr lang="en-US" sz="3000" b="1" i="1" dirty="0">
              <a:solidFill>
                <a:prstClr val="white"/>
              </a:solidFill>
              <a:latin typeface="Calibri Light"/>
            </a:endParaRPr>
          </a:p>
        </p:txBody>
      </p:sp>
      <p:pic>
        <p:nvPicPr>
          <p:cNvPr id="12" name="Picture 11">
            <a:hlinkClick r:id="rId9" action="ppaction://hlinksldjump"/>
            <a:extLst>
              <a:ext uri="{FF2B5EF4-FFF2-40B4-BE49-F238E27FC236}">
                <a16:creationId xmlns="" xmlns:a16="http://schemas.microsoft.com/office/drawing/2014/main" id="{FE6AF371-B2A7-488F-9B68-246A50D97957}"/>
              </a:ext>
            </a:extLst>
          </p:cNvPr>
          <p:cNvPicPr>
            <a:picLocks noChangeAspect="1"/>
          </p:cNvPicPr>
          <p:nvPr/>
        </p:nvPicPr>
        <p:blipFill rotWithShape="1">
          <a:blip r:embed="rId10" cstate="print">
            <a:extLst>
              <a:ext uri="{28A0092B-C50C-407E-A947-70E740481C1C}">
                <a14:useLocalDpi xmlns="" xmlns:a14="http://schemas.microsoft.com/office/drawing/2010/main" val="0"/>
              </a:ext>
            </a:extLst>
          </a:blip>
          <a:srcRect l="24347" t="28215" r="23598" b="9945"/>
          <a:stretch/>
        </p:blipFill>
        <p:spPr>
          <a:xfrm>
            <a:off x="6327672" y="1820289"/>
            <a:ext cx="1094362" cy="1502924"/>
          </a:xfrm>
          <a:prstGeom prst="rect">
            <a:avLst/>
          </a:prstGeom>
        </p:spPr>
      </p:pic>
    </p:spTree>
    <p:extLst>
      <p:ext uri="{BB962C8B-B14F-4D97-AF65-F5344CB8AC3E}">
        <p14:creationId xmlns="" xmlns:p14="http://schemas.microsoft.com/office/powerpoint/2010/main" val="91439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p:cTn id="29"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30"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31"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250" fill="hold"/>
                                        <p:tgtEl>
                                          <p:spTgt spid="2"/>
                                        </p:tgtEl>
                                        <p:attrNameLst>
                                          <p:attrName>fillcolor</p:attrName>
                                        </p:attrNameLst>
                                      </p:cBhvr>
                                      <p:to>
                                        <a:srgbClr val="FFF2CC"/>
                                      </p:to>
                                    </p:animClr>
                                    <p:set>
                                      <p:cBhvr>
                                        <p:cTn id="37" dur="250" fill="hold"/>
                                        <p:tgtEl>
                                          <p:spTgt spid="2"/>
                                        </p:tgtEl>
                                        <p:attrNameLst>
                                          <p:attrName>fill.type</p:attrName>
                                        </p:attrNameLst>
                                      </p:cBhvr>
                                      <p:to>
                                        <p:strVal val="solid"/>
                                      </p:to>
                                    </p:set>
                                    <p:set>
                                      <p:cBhvr>
                                        <p:cTn id="38" dur="250" fill="hold"/>
                                        <p:tgtEl>
                                          <p:spTgt spid="2"/>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par>
                                <p:cTn id="39" presetID="23" presetClass="entr" presetSubtype="32" fill="hold" nodeType="withEffect">
                                  <p:stCondLst>
                                    <p:cond delay="1000"/>
                                  </p:stCondLst>
                                  <p:childTnLst>
                                    <p:set>
                                      <p:cBhvr>
                                        <p:cTn id="40" dur="1" fill="hold">
                                          <p:stCondLst>
                                            <p:cond delay="0"/>
                                          </p:stCondLst>
                                        </p:cTn>
                                        <p:tgtEl>
                                          <p:spTgt spid="6"/>
                                        </p:tgtEl>
                                        <p:attrNameLst>
                                          <p:attrName>style.visibility</p:attrName>
                                        </p:attrNameLst>
                                      </p:cBhvr>
                                      <p:to>
                                        <p:strVal val="visible"/>
                                      </p:to>
                                    </p:set>
                                    <p:anim calcmode="lin" valueType="num">
                                      <p:cBhvr>
                                        <p:cTn id="41" dur="250" fill="hold"/>
                                        <p:tgtEl>
                                          <p:spTgt spid="6"/>
                                        </p:tgtEl>
                                        <p:attrNameLst>
                                          <p:attrName>ppt_w</p:attrName>
                                        </p:attrNameLst>
                                      </p:cBhvr>
                                      <p:tavLst>
                                        <p:tav tm="0">
                                          <p:val>
                                            <p:strVal val="4*#ppt_w"/>
                                          </p:val>
                                        </p:tav>
                                        <p:tav tm="100000">
                                          <p:val>
                                            <p:strVal val="#ppt_w"/>
                                          </p:val>
                                        </p:tav>
                                      </p:tavLst>
                                    </p:anim>
                                    <p:anim calcmode="lin" valueType="num">
                                      <p:cBhvr>
                                        <p:cTn id="42"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Wrong Buzzer.wav"/>
                                        </p:tgtEl>
                                      </p:cMediaNode>
                                    </p:audio>
                                  </p:subTnLst>
                                </p:cTn>
                              </p:par>
                              <p:par>
                                <p:cTn id="43" presetID="1" presetClass="emph" presetSubtype="2" fill="hold" nodeType="withEffect">
                                  <p:stCondLst>
                                    <p:cond delay="1000"/>
                                  </p:stCondLst>
                                  <p:childTnLst>
                                    <p:animClr clrSpc="rgb" dir="cw">
                                      <p:cBhvr>
                                        <p:cTn id="44" dur="250" fill="hold"/>
                                        <p:tgtEl>
                                          <p:spTgt spid="2"/>
                                        </p:tgtEl>
                                        <p:attrNameLst>
                                          <p:attrName>fillcolor</p:attrName>
                                        </p:attrNameLst>
                                      </p:cBhvr>
                                      <p:to>
                                        <a:srgbClr val="FFFF00"/>
                                      </p:to>
                                    </p:animClr>
                                    <p:set>
                                      <p:cBhvr>
                                        <p:cTn id="45" dur="250" fill="hold"/>
                                        <p:tgtEl>
                                          <p:spTgt spid="2"/>
                                        </p:tgtEl>
                                        <p:attrNameLst>
                                          <p:attrName>fill.type</p:attrName>
                                        </p:attrNameLst>
                                      </p:cBhvr>
                                      <p:to>
                                        <p:strVal val="solid"/>
                                      </p:to>
                                    </p:set>
                                    <p:set>
                                      <p:cBhvr>
                                        <p:cTn id="46" dur="25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50" fill="hold"/>
                                        <p:tgtEl>
                                          <p:spTgt spid="3"/>
                                        </p:tgtEl>
                                        <p:attrNameLst>
                                          <p:attrName>fillcolor</p:attrName>
                                        </p:attrNameLst>
                                      </p:cBhvr>
                                      <p:to>
                                        <a:srgbClr val="FFF2CC"/>
                                      </p:to>
                                    </p:animClr>
                                    <p:set>
                                      <p:cBhvr>
                                        <p:cTn id="52" dur="250" fill="hold"/>
                                        <p:tgtEl>
                                          <p:spTgt spid="3"/>
                                        </p:tgtEl>
                                        <p:attrNameLst>
                                          <p:attrName>fill.type</p:attrName>
                                        </p:attrNameLst>
                                      </p:cBhvr>
                                      <p:to>
                                        <p:strVal val="solid"/>
                                      </p:to>
                                    </p:set>
                                    <p:set>
                                      <p:cBhvr>
                                        <p:cTn id="53" dur="250" fill="hold"/>
                                        <p:tgtEl>
                                          <p:spTgt spid="3"/>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par>
                                <p:cTn id="54" presetID="23" presetClass="entr" presetSubtype="32" fill="hold" nodeType="withEffect">
                                  <p:stCondLst>
                                    <p:cond delay="1000"/>
                                  </p:stCondLst>
                                  <p:childTnLst>
                                    <p:set>
                                      <p:cBhvr>
                                        <p:cTn id="55" dur="1" fill="hold">
                                          <p:stCondLst>
                                            <p:cond delay="0"/>
                                          </p:stCondLst>
                                        </p:cTn>
                                        <p:tgtEl>
                                          <p:spTgt spid="9"/>
                                        </p:tgtEl>
                                        <p:attrNameLst>
                                          <p:attrName>style.visibility</p:attrName>
                                        </p:attrNameLst>
                                      </p:cBhvr>
                                      <p:to>
                                        <p:strVal val="visible"/>
                                      </p:to>
                                    </p:set>
                                    <p:anim calcmode="lin" valueType="num">
                                      <p:cBhvr>
                                        <p:cTn id="56" dur="250" fill="hold"/>
                                        <p:tgtEl>
                                          <p:spTgt spid="9"/>
                                        </p:tgtEl>
                                        <p:attrNameLst>
                                          <p:attrName>ppt_w</p:attrName>
                                        </p:attrNameLst>
                                      </p:cBhvr>
                                      <p:tavLst>
                                        <p:tav tm="0">
                                          <p:val>
                                            <p:strVal val="4*#ppt_w"/>
                                          </p:val>
                                        </p:tav>
                                        <p:tav tm="100000">
                                          <p:val>
                                            <p:strVal val="#ppt_w"/>
                                          </p:val>
                                        </p:tav>
                                      </p:tavLst>
                                    </p:anim>
                                    <p:anim calcmode="lin" valueType="num">
                                      <p:cBhvr>
                                        <p:cTn id="57"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4" name="Check mark.wav"/>
                                        </p:tgtEl>
                                      </p:cMediaNode>
                                    </p:audio>
                                  </p:subTnLst>
                                </p:cTn>
                              </p:par>
                              <p:par>
                                <p:cTn id="58" presetID="1" presetClass="emph" presetSubtype="2" fill="hold" nodeType="withEffect">
                                  <p:stCondLst>
                                    <p:cond delay="1000"/>
                                  </p:stCondLst>
                                  <p:childTnLst>
                                    <p:animClr clrSpc="rgb" dir="cw">
                                      <p:cBhvr>
                                        <p:cTn id="59" dur="250" fill="hold"/>
                                        <p:tgtEl>
                                          <p:spTgt spid="3"/>
                                        </p:tgtEl>
                                        <p:attrNameLst>
                                          <p:attrName>fillcolor</p:attrName>
                                        </p:attrNameLst>
                                      </p:cBhvr>
                                      <p:to>
                                        <a:srgbClr val="00B050"/>
                                      </p:to>
                                    </p:animClr>
                                    <p:set>
                                      <p:cBhvr>
                                        <p:cTn id="60" dur="250" fill="hold"/>
                                        <p:tgtEl>
                                          <p:spTgt spid="3"/>
                                        </p:tgtEl>
                                        <p:attrNameLst>
                                          <p:attrName>fill.type</p:attrName>
                                        </p:attrNameLst>
                                      </p:cBhvr>
                                      <p:to>
                                        <p:strVal val="solid"/>
                                      </p:to>
                                    </p:set>
                                    <p:set>
                                      <p:cBhvr>
                                        <p:cTn id="61"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62" restart="whenNotActive" fill="hold" evtFilter="cancelBubble" nodeType="interactiveSeq">
                <p:stCondLst>
                  <p:cond evt="onClick" delay="0">
                    <p:tgtEl>
                      <p:spTgt spid="4"/>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50" fill="hold"/>
                                        <p:tgtEl>
                                          <p:spTgt spid="4"/>
                                        </p:tgtEl>
                                        <p:attrNameLst>
                                          <p:attrName>fillcolor</p:attrName>
                                        </p:attrNameLst>
                                      </p:cBhvr>
                                      <p:to>
                                        <a:srgbClr val="FFF2CC"/>
                                      </p:to>
                                    </p:animClr>
                                    <p:set>
                                      <p:cBhvr>
                                        <p:cTn id="67" dur="250" fill="hold"/>
                                        <p:tgtEl>
                                          <p:spTgt spid="4"/>
                                        </p:tgtEl>
                                        <p:attrNameLst>
                                          <p:attrName>fill.type</p:attrName>
                                        </p:attrNameLst>
                                      </p:cBhvr>
                                      <p:to>
                                        <p:strVal val="solid"/>
                                      </p:to>
                                    </p:set>
                                    <p:set>
                                      <p:cBhvr>
                                        <p:cTn id="68" dur="250" fill="hold"/>
                                        <p:tgtEl>
                                          <p:spTgt spid="4"/>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par>
                                <p:cTn id="69" presetID="23" presetClass="entr" presetSubtype="32" fill="hold" nodeType="withEffect">
                                  <p:stCondLst>
                                    <p:cond delay="1000"/>
                                  </p:stCondLst>
                                  <p:childTnLst>
                                    <p:set>
                                      <p:cBhvr>
                                        <p:cTn id="70" dur="1" fill="hold">
                                          <p:stCondLst>
                                            <p:cond delay="0"/>
                                          </p:stCondLst>
                                        </p:cTn>
                                        <p:tgtEl>
                                          <p:spTgt spid="7"/>
                                        </p:tgtEl>
                                        <p:attrNameLst>
                                          <p:attrName>style.visibility</p:attrName>
                                        </p:attrNameLst>
                                      </p:cBhvr>
                                      <p:to>
                                        <p:strVal val="visible"/>
                                      </p:to>
                                    </p:set>
                                    <p:anim calcmode="lin" valueType="num">
                                      <p:cBhvr>
                                        <p:cTn id="71" dur="250" fill="hold"/>
                                        <p:tgtEl>
                                          <p:spTgt spid="7"/>
                                        </p:tgtEl>
                                        <p:attrNameLst>
                                          <p:attrName>ppt_w</p:attrName>
                                        </p:attrNameLst>
                                      </p:cBhvr>
                                      <p:tavLst>
                                        <p:tav tm="0">
                                          <p:val>
                                            <p:strVal val="4*#ppt_w"/>
                                          </p:val>
                                        </p:tav>
                                        <p:tav tm="100000">
                                          <p:val>
                                            <p:strVal val="#ppt_w"/>
                                          </p:val>
                                        </p:tav>
                                      </p:tavLst>
                                    </p:anim>
                                    <p:anim calcmode="lin" valueType="num">
                                      <p:cBhvr>
                                        <p:cTn id="72"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3" name="Wrong Buzzer.wav"/>
                                        </p:tgtEl>
                                      </p:cMediaNode>
                                    </p:audio>
                                  </p:subTnLst>
                                </p:cTn>
                              </p:par>
                              <p:par>
                                <p:cTn id="73" presetID="1" presetClass="emph" presetSubtype="2" fill="hold" nodeType="withEffect">
                                  <p:stCondLst>
                                    <p:cond delay="1000"/>
                                  </p:stCondLst>
                                  <p:childTnLst>
                                    <p:animClr clrSpc="rgb" dir="cw">
                                      <p:cBhvr>
                                        <p:cTn id="74" dur="250" fill="hold"/>
                                        <p:tgtEl>
                                          <p:spTgt spid="4"/>
                                        </p:tgtEl>
                                        <p:attrNameLst>
                                          <p:attrName>fillcolor</p:attrName>
                                        </p:attrNameLst>
                                      </p:cBhvr>
                                      <p:to>
                                        <a:srgbClr val="FFFF00"/>
                                      </p:to>
                                    </p:animClr>
                                    <p:set>
                                      <p:cBhvr>
                                        <p:cTn id="75" dur="250" fill="hold"/>
                                        <p:tgtEl>
                                          <p:spTgt spid="4"/>
                                        </p:tgtEl>
                                        <p:attrNameLst>
                                          <p:attrName>fill.type</p:attrName>
                                        </p:attrNameLst>
                                      </p:cBhvr>
                                      <p:to>
                                        <p:strVal val="solid"/>
                                      </p:to>
                                    </p:set>
                                    <p:set>
                                      <p:cBhvr>
                                        <p:cTn id="76"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77" restart="whenNotActive" fill="hold" evtFilter="cancelBubble" nodeType="interactiveSeq">
                <p:stCondLst>
                  <p:cond evt="onClick" delay="0">
                    <p:tgtEl>
                      <p:spTgt spid="5"/>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50" fill="hold"/>
                                        <p:tgtEl>
                                          <p:spTgt spid="5"/>
                                        </p:tgtEl>
                                        <p:attrNameLst>
                                          <p:attrName>fillcolor</p:attrName>
                                        </p:attrNameLst>
                                      </p:cBhvr>
                                      <p:to>
                                        <a:srgbClr val="FFF2CC"/>
                                      </p:to>
                                    </p:animClr>
                                    <p:set>
                                      <p:cBhvr>
                                        <p:cTn id="82" dur="250" fill="hold"/>
                                        <p:tgtEl>
                                          <p:spTgt spid="5"/>
                                        </p:tgtEl>
                                        <p:attrNameLst>
                                          <p:attrName>fill.type</p:attrName>
                                        </p:attrNameLst>
                                      </p:cBhvr>
                                      <p:to>
                                        <p:strVal val="solid"/>
                                      </p:to>
                                    </p:set>
                                    <p:set>
                                      <p:cBhvr>
                                        <p:cTn id="83" dur="250" fill="hold"/>
                                        <p:tgtEl>
                                          <p:spTgt spid="5"/>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par>
                                <p:cTn id="84" presetID="23" presetClass="entr" presetSubtype="32" fill="hold" nodeType="withEffect">
                                  <p:stCondLst>
                                    <p:cond delay="1000"/>
                                  </p:stCondLst>
                                  <p:childTnLst>
                                    <p:set>
                                      <p:cBhvr>
                                        <p:cTn id="85" dur="1" fill="hold">
                                          <p:stCondLst>
                                            <p:cond delay="0"/>
                                          </p:stCondLst>
                                        </p:cTn>
                                        <p:tgtEl>
                                          <p:spTgt spid="8"/>
                                        </p:tgtEl>
                                        <p:attrNameLst>
                                          <p:attrName>style.visibility</p:attrName>
                                        </p:attrNameLst>
                                      </p:cBhvr>
                                      <p:to>
                                        <p:strVal val="visible"/>
                                      </p:to>
                                    </p:set>
                                    <p:anim calcmode="lin" valueType="num">
                                      <p:cBhvr>
                                        <p:cTn id="86" dur="250" fill="hold"/>
                                        <p:tgtEl>
                                          <p:spTgt spid="8"/>
                                        </p:tgtEl>
                                        <p:attrNameLst>
                                          <p:attrName>ppt_w</p:attrName>
                                        </p:attrNameLst>
                                      </p:cBhvr>
                                      <p:tavLst>
                                        <p:tav tm="0">
                                          <p:val>
                                            <p:strVal val="4*#ppt_w"/>
                                          </p:val>
                                        </p:tav>
                                        <p:tav tm="100000">
                                          <p:val>
                                            <p:strVal val="#ppt_w"/>
                                          </p:val>
                                        </p:tav>
                                      </p:tavLst>
                                    </p:anim>
                                    <p:anim calcmode="lin" valueType="num">
                                      <p:cBhvr>
                                        <p:cTn id="87"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4"/>
                                            </p:cond>
                                          </p:stCondLst>
                                          <p:endCondLst>
                                            <p:cond evt="onStopAudio" delay="0">
                                              <p:tgtEl>
                                                <p:sldTgt/>
                                              </p:tgtEl>
                                            </p:cond>
                                          </p:endCondLst>
                                        </p:cTn>
                                        <p:tgtEl>
                                          <p:sndTgt r:embed="rId3" name="Wrong Buzzer.wav"/>
                                        </p:tgtEl>
                                      </p:cMediaNode>
                                    </p:audio>
                                  </p:subTnLst>
                                </p:cTn>
                              </p:par>
                              <p:par>
                                <p:cTn id="88" presetID="1" presetClass="emph" presetSubtype="2" fill="hold" nodeType="withEffect">
                                  <p:stCondLst>
                                    <p:cond delay="1000"/>
                                  </p:stCondLst>
                                  <p:childTnLst>
                                    <p:animClr clrSpc="rgb" dir="cw">
                                      <p:cBhvr>
                                        <p:cTn id="89" dur="250" fill="hold"/>
                                        <p:tgtEl>
                                          <p:spTgt spid="5"/>
                                        </p:tgtEl>
                                        <p:attrNameLst>
                                          <p:attrName>fillcolor</p:attrName>
                                        </p:attrNameLst>
                                      </p:cBhvr>
                                      <p:to>
                                        <a:srgbClr val="FFFF00"/>
                                      </p:to>
                                    </p:animClr>
                                    <p:set>
                                      <p:cBhvr>
                                        <p:cTn id="90" dur="250" fill="hold"/>
                                        <p:tgtEl>
                                          <p:spTgt spid="5"/>
                                        </p:tgtEl>
                                        <p:attrNameLst>
                                          <p:attrName>fill.type</p:attrName>
                                        </p:attrNameLst>
                                      </p:cBhvr>
                                      <p:to>
                                        <p:strVal val="solid"/>
                                      </p:to>
                                    </p:set>
                                    <p:set>
                                      <p:cBhvr>
                                        <p:cTn id="91"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bldLst>
      <p:bldP spid="2" grpId="0" animBg="1"/>
      <p:bldP spid="3" grpId="0" animBg="1"/>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9FD2775-7754-4701-99DB-64791898A5ED"/>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炫彩四色">
      <a:dk1>
        <a:sysClr val="windowText" lastClr="000000"/>
      </a:dk1>
      <a:lt1>
        <a:sysClr val="window" lastClr="FFFFFF"/>
      </a:lt1>
      <a:dk2>
        <a:srgbClr val="000000"/>
      </a:dk2>
      <a:lt2>
        <a:srgbClr val="000000"/>
      </a:lt2>
      <a:accent1>
        <a:srgbClr val="00826F"/>
      </a:accent1>
      <a:accent2>
        <a:srgbClr val="FDB733"/>
      </a:accent2>
      <a:accent3>
        <a:srgbClr val="FC043F"/>
      </a:accent3>
      <a:accent4>
        <a:srgbClr val="00826F"/>
      </a:accent4>
      <a:accent5>
        <a:srgbClr val="FDB733"/>
      </a:accent5>
      <a:accent6>
        <a:srgbClr val="FC043F"/>
      </a:accent6>
      <a:hlink>
        <a:srgbClr val="00826F"/>
      </a:hlink>
      <a:folHlink>
        <a:srgbClr val="FDB733"/>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813</Words>
  <Application>Microsoft Office PowerPoint</Application>
  <PresentationFormat>On-screen Show (16:9)</PresentationFormat>
  <Paragraphs>84</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lastModifiedBy/>
  <cp:revision>1</cp:revision>
  <dcterms:created xsi:type="dcterms:W3CDTF">2017-09-19T21:46:02Z</dcterms:created>
  <dcterms:modified xsi:type="dcterms:W3CDTF">2022-02-24T06:44:29Z</dcterms:modified>
</cp:coreProperties>
</file>