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5" r:id="rId2"/>
    <p:sldMasterId id="2147483757" r:id="rId3"/>
    <p:sldMasterId id="2147483781" r:id="rId4"/>
    <p:sldMasterId id="2147483793" r:id="rId5"/>
    <p:sldMasterId id="2147483805" r:id="rId6"/>
    <p:sldMasterId id="2147483818" r:id="rId7"/>
    <p:sldMasterId id="2147483831" r:id="rId8"/>
    <p:sldMasterId id="2147483844" r:id="rId9"/>
    <p:sldMasterId id="2147483856" r:id="rId10"/>
    <p:sldMasterId id="2147483868" r:id="rId11"/>
    <p:sldMasterId id="2147483894" r:id="rId12"/>
    <p:sldMasterId id="2147483908" r:id="rId13"/>
    <p:sldMasterId id="2147483920" r:id="rId14"/>
    <p:sldMasterId id="2147483932" r:id="rId15"/>
  </p:sldMasterIdLst>
  <p:notesMasterIdLst>
    <p:notesMasterId r:id="rId43"/>
  </p:notesMasterIdLst>
  <p:sldIdLst>
    <p:sldId id="329" r:id="rId16"/>
    <p:sldId id="331" r:id="rId17"/>
    <p:sldId id="299" r:id="rId18"/>
    <p:sldId id="333" r:id="rId19"/>
    <p:sldId id="334" r:id="rId20"/>
    <p:sldId id="301" r:id="rId21"/>
    <p:sldId id="303" r:id="rId22"/>
    <p:sldId id="307" r:id="rId23"/>
    <p:sldId id="302" r:id="rId24"/>
    <p:sldId id="328" r:id="rId25"/>
    <p:sldId id="305" r:id="rId26"/>
    <p:sldId id="306" r:id="rId27"/>
    <p:sldId id="311" r:id="rId28"/>
    <p:sldId id="312" r:id="rId29"/>
    <p:sldId id="314" r:id="rId30"/>
    <p:sldId id="315" r:id="rId31"/>
    <p:sldId id="316" r:id="rId32"/>
    <p:sldId id="317" r:id="rId33"/>
    <p:sldId id="318" r:id="rId34"/>
    <p:sldId id="322" r:id="rId35"/>
    <p:sldId id="323" r:id="rId36"/>
    <p:sldId id="319" r:id="rId37"/>
    <p:sldId id="320" r:id="rId38"/>
    <p:sldId id="321" r:id="rId39"/>
    <p:sldId id="324" r:id="rId40"/>
    <p:sldId id="325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62" d="100"/>
          <a:sy n="62" d="100"/>
        </p:scale>
        <p:origin x="-13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8464-6256-41E4-8FF0-9ECBB469AF4F}" type="datetimeFigureOut">
              <a:rPr lang="en-US" smtClean="0"/>
              <a:pPr/>
              <a:t>2021-09-22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8F25-9655-4390-9309-9AC1FDC2F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9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16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506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5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171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5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93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98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846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27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83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74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82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01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8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18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9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3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99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54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82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7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07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69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921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4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39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88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DE9D-1CD5-4CEA-85BF-E8AA79576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189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3AB5-95C9-42BE-BF07-B2F9E9F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936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CA96-72E7-4CD1-A480-E578B5FD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986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CAD1-3AC2-481D-A704-DAB74EEEA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54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20B5-B1D3-46CE-9550-7E5DBE4E0B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7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26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6692-47D2-487F-9171-625C2B3F01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20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D2214-A5B8-41EA-9C7F-2E4E56EB0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35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F25-1B62-483C-91D9-F77797B2F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99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6DB8-BC54-402D-A9F7-6CEDF0613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0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7A6D-5882-4B81-A8FF-FEBB535BD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82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74C8-4E1B-43D5-A9BC-1C3BF5E7F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69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3156B-9A39-463C-9DF1-82CF8F20A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30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19A9-0EC1-4032-9712-1DEB523F0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2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483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90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29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92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811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28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40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267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94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77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889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95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31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65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95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445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57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84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616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09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738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17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76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3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4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26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191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05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045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87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07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5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63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01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5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8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5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49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7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4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5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5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9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10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3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4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8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9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94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6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6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29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09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6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28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1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9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51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29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3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5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0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7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5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33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40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2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8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90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87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5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4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5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7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4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03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5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08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4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91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6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25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6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995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9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32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97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4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3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8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51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9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77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0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797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7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2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77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6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56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41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86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4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7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4A388-6271-4887-9571-1EE588E8F8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2021-09-22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3.xml"/><Relationship Id="rId5" Type="http://schemas.openxmlformats.org/officeDocument/2006/relationships/audio" Target="../media/audio10.wav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4.xml"/><Relationship Id="rId5" Type="http://schemas.openxmlformats.org/officeDocument/2006/relationships/audio" Target="../media/audio10.wav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5.xml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97" y="2133600"/>
            <a:ext cx="1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7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ghép?Em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19400"/>
            <a:ext cx="90056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204" y="-26184"/>
            <a:ext cx="9144000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KIỂM TRA MIỆNG</a:t>
            </a:r>
          </a:p>
        </p:txBody>
      </p:sp>
    </p:spTree>
    <p:extLst>
      <p:ext uri="{BB962C8B-B14F-4D97-AF65-F5344CB8AC3E}">
        <p14:creationId xmlns:p14="http://schemas.microsoft.com/office/powerpoint/2010/main" val="902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59" y="1949836"/>
            <a:ext cx="41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716" y="2626605"/>
            <a:ext cx="295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li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09" y="3149825"/>
            <a:ext cx="861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i ”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716" y="4165488"/>
            <a:ext cx="823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09" y="4591829"/>
            <a:ext cx="825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Lặp lại phụ âm đầu và vần ấp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rạng 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thái vận động </a:t>
            </a:r>
            <a:r>
              <a:rPr lang="vi-VN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lên khi xuống, gồ ghề không bằng </a:t>
            </a:r>
            <a:r>
              <a:rPr lang="vi-VN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776430"/>
            <a:ext cx="8531288" cy="852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láy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nhờ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hòa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3" grpId="0"/>
      <p:bldP spid="18" grpId="0"/>
      <p:bldP spid="1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0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18" y="1899313"/>
            <a:ext cx="908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970" y="3085517"/>
            <a:ext cx="465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6224" y="3105961"/>
            <a:ext cx="532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087" y="4540194"/>
            <a:ext cx="351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9472" y="4454604"/>
            <a:ext cx="5049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}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087" y="3853778"/>
            <a:ext cx="202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911025"/>
            <a:ext cx="404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 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6800" y="5688874"/>
            <a:ext cx="675621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</a:rPr>
              <a:t>Nghĩa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từ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láy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sắc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thái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riêng</a:t>
            </a:r>
            <a:r>
              <a:rPr lang="en-US" sz="2400" dirty="0" smtClean="0">
                <a:solidFill>
                  <a:srgbClr val="FFFF00"/>
                </a:solidFill>
              </a:rPr>
              <a:t> so </a:t>
            </a:r>
            <a:r>
              <a:rPr lang="en-US" sz="2400" dirty="0" err="1" smtClean="0">
                <a:solidFill>
                  <a:srgbClr val="FFFF00"/>
                </a:solidFill>
              </a:rPr>
              <a:t>với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tiếng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gốc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1" grpId="0"/>
      <p:bldP spid="16" grpId="0"/>
      <p:bldP spid="21" grpId="0"/>
      <p:bldP spid="2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7620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982" y="1331467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90" y="2514600"/>
            <a:ext cx="1524000" cy="76200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CẤU TẠO TỪ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7" name="Elbow Connector 6"/>
          <p:cNvCxnSpPr>
            <a:endCxn id="15" idx="1"/>
          </p:cNvCxnSpPr>
          <p:nvPr/>
        </p:nvCxnSpPr>
        <p:spPr>
          <a:xfrm flipV="1">
            <a:off x="-5987" y="1371602"/>
            <a:ext cx="2146119" cy="15239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40132" y="990602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TỪ ĐƠN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623754" y="3057319"/>
            <a:ext cx="1652451" cy="1009787"/>
          </a:xfrm>
          <a:prstGeom prst="bentConnector3">
            <a:avLst>
              <a:gd name="adj1" fmla="val 247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123806" y="3728525"/>
            <a:ext cx="1981200" cy="782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TỪ PHỨC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028803" y="4028599"/>
            <a:ext cx="549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78532" y="3371850"/>
            <a:ext cx="16328" cy="18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8532" y="340260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4860" y="5219700"/>
            <a:ext cx="529046" cy="1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123906" y="3181213"/>
            <a:ext cx="1365068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ghép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8938" y="5006543"/>
            <a:ext cx="15936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láy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39" idx="1"/>
          </p:cNvCxnSpPr>
          <p:nvPr/>
        </p:nvCxnSpPr>
        <p:spPr>
          <a:xfrm flipV="1">
            <a:off x="6382294" y="2618422"/>
            <a:ext cx="913311" cy="73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95605" y="2370772"/>
            <a:ext cx="1599111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CHÍNH PHỤ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488974" y="3402602"/>
            <a:ext cx="850174" cy="35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42413" y="3411515"/>
            <a:ext cx="1558835" cy="5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ĐẲNG LẬP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593476" y="4829650"/>
            <a:ext cx="859972" cy="39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27914" y="5173384"/>
            <a:ext cx="793569" cy="528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7453448" y="4734878"/>
            <a:ext cx="1690552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LÁY TOÀN BỘ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7491548" y="5448300"/>
            <a:ext cx="1652452" cy="60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LÁY BỘ PHẬN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33" grpId="0" animBg="1"/>
      <p:bldP spid="34" grpId="0" animBg="1"/>
      <p:bldP spid="39" grpId="0" animBg="1"/>
      <p:bldP spid="43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58" y="707465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2" y="172394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505" y="2265893"/>
            <a:ext cx="297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SGK/43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505" y="3000289"/>
            <a:ext cx="297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5668"/>
              </p:ext>
            </p:extLst>
          </p:nvPr>
        </p:nvGraphicFramePr>
        <p:xfrm>
          <a:off x="4038600" y="1097260"/>
          <a:ext cx="2253843" cy="5303540"/>
        </p:xfrm>
        <a:graphic>
          <a:graphicData uri="http://schemas.openxmlformats.org/drawingml/2006/table">
            <a:tbl>
              <a:tblPr/>
              <a:tblGrid>
                <a:gridCol w="2253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bần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bật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thăm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thẳm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chiếp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8803"/>
              </p:ext>
            </p:extLst>
          </p:nvPr>
        </p:nvGraphicFramePr>
        <p:xfrm>
          <a:off x="6324600" y="1097260"/>
          <a:ext cx="2133600" cy="530354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nức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nở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tức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tưởi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rén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lặng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lẽ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rực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rỡ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ríu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nề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236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60" y="17249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945" y="2391362"/>
            <a:ext cx="91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785" y="2895600"/>
            <a:ext cx="473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nhõm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78" y="3929390"/>
            <a:ext cx="70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…………  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con.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4320" y="3944203"/>
            <a:ext cx="197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hẹ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2" y="4715075"/>
            <a:ext cx="866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thở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…………...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trút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8034" y="4668908"/>
            <a:ext cx="16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hẹ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nhõm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0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249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05" y="2347468"/>
            <a:ext cx="90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90" y="2851706"/>
            <a:ext cx="473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24" y="3648459"/>
            <a:ext cx="8569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căm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phẫn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………..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64845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ấu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69" y="4996032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Bức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nguệch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ngoạc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………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9506" y="4996032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ấu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xí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4303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999" y="2266258"/>
            <a:ext cx="876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nhẻ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417" y="3407560"/>
            <a:ext cx="85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- </a:t>
            </a:r>
            <a:r>
              <a:rPr lang="vi-VN" sz="2800" dirty="0" smtClean="0">
                <a:solidFill>
                  <a:srgbClr val="0B5394"/>
                </a:solidFill>
                <a:latin typeface="Times New Roman"/>
              </a:rPr>
              <a:t>Cô 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giáo em có dáng người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</a:t>
            </a:r>
            <a:r>
              <a:rPr lang="vi-VN" sz="2800" i="1" dirty="0" smtClean="0">
                <a:solidFill>
                  <a:srgbClr val="FF0000"/>
                </a:solidFill>
                <a:latin typeface="Times New Roman"/>
              </a:rPr>
              <a:t>nhắn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019" y="41148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- </a:t>
            </a:r>
            <a:r>
              <a:rPr lang="en-US" sz="2800" dirty="0" err="1" smtClean="0">
                <a:solidFill>
                  <a:srgbClr val="0B5394"/>
                </a:solidFill>
                <a:latin typeface="Times New Roman"/>
              </a:rPr>
              <a:t>Bạn</a:t>
            </a: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 Nam </a:t>
            </a:r>
            <a:r>
              <a:rPr lang="vi-VN" sz="2800" dirty="0" smtClean="0">
                <a:solidFill>
                  <a:srgbClr val="0B5394"/>
                </a:solidFill>
                <a:latin typeface="Times New Roman"/>
              </a:rPr>
              <a:t>nói 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năng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nhẻ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 như con gái.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63" y="48006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- </a:t>
            </a:r>
            <a:r>
              <a:rPr lang="vi-VN" sz="2800" dirty="0" smtClean="0">
                <a:solidFill>
                  <a:srgbClr val="0B5394"/>
                </a:solidFill>
                <a:latin typeface="Times New Roman"/>
              </a:rPr>
              <a:t>Mẹ 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chăm chút cho các con từ những cái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nhặt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 nhất.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769" y="54864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 - </a:t>
            </a:r>
            <a:r>
              <a:rPr lang="en-US" sz="2800" dirty="0" err="1" smtClean="0">
                <a:solidFill>
                  <a:srgbClr val="0B5394"/>
                </a:solidFill>
                <a:latin typeface="Times New Roman"/>
              </a:rPr>
              <a:t>Bạn</a:t>
            </a:r>
            <a:r>
              <a:rPr lang="en-US" sz="2800" dirty="0" smtClean="0">
                <a:solidFill>
                  <a:srgbClr val="0B5394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B5394"/>
                </a:solidFill>
                <a:latin typeface="Times New Roman"/>
              </a:rPr>
              <a:t>bè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B5394"/>
                </a:solidFill>
                <a:latin typeface="Times New Roman"/>
              </a:rPr>
              <a:t>không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B5394"/>
                </a:solidFill>
                <a:latin typeface="Times New Roman"/>
              </a:rPr>
              <a:t>nên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 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nhen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 </a:t>
            </a:r>
            <a:r>
              <a:rPr lang="en-US" sz="2800" dirty="0" err="1">
                <a:solidFill>
                  <a:srgbClr val="0B5394"/>
                </a:solidFill>
                <a:latin typeface="Times New Roman"/>
              </a:rPr>
              <a:t>với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B5394"/>
                </a:solidFill>
                <a:latin typeface="Times New Roman"/>
              </a:rPr>
              <a:t>nhau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.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3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30685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762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1" y="2481365"/>
            <a:ext cx="912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ngốc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866" y="4267200"/>
            <a:ext cx="856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92"/>
            <a:ext cx="9144000" cy="69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52600" y="2819400"/>
            <a:ext cx="541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97" y="2133600"/>
            <a:ext cx="1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7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KIỂM TRA MIỆNG</a:t>
            </a:r>
          </a:p>
        </p:txBody>
      </p:sp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8385"/>
              </p:ext>
            </p:extLst>
          </p:nvPr>
        </p:nvGraphicFramePr>
        <p:xfrm>
          <a:off x="1447800" y="2590800"/>
          <a:ext cx="3810000" cy="31242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7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3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phụ</a:t>
                      </a: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rờn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049"/>
              </p:ext>
            </p:extLst>
          </p:nvPr>
        </p:nvGraphicFramePr>
        <p:xfrm>
          <a:off x="5257800" y="2590800"/>
          <a:ext cx="3810000" cy="31242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7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đẳng</a:t>
                      </a:r>
                      <a:r>
                        <a:rPr kumimoji="0" lang="en-US" sz="3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lập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ghế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bút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thước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tươi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bui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62400" y="6376916"/>
            <a:ext cx="497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2615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0" y="92164"/>
            <a:ext cx="416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uongmu_7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DSC_039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52400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1310725862_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3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quehuong-vietnam-bandoc-giaoducvietn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76400" y="6127703"/>
            <a:ext cx="44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Hướng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dẫn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học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699069"/>
            <a:ext cx="91440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</a:t>
            </a:r>
            <a:r>
              <a:rPr lang="en-US" sz="2700" dirty="0" smtClean="0">
                <a:latin typeface="Times New Roman" pitchFamily="18" charset="0"/>
              </a:rPr>
              <a:t>  + </a:t>
            </a:r>
            <a:r>
              <a:rPr lang="en-US" sz="2700" dirty="0" err="1">
                <a:latin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thuộc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ghi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nhớ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>SGK/42.</a:t>
            </a:r>
            <a:endParaRPr lang="en-US" sz="27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</a:t>
            </a:r>
            <a:r>
              <a:rPr lang="en-US" sz="2700" dirty="0" smtClean="0">
                <a:latin typeface="Times New Roman" pitchFamily="18" charset="0"/>
              </a:rPr>
              <a:t>  + </a:t>
            </a:r>
            <a:r>
              <a:rPr lang="en-US" sz="2700" dirty="0" err="1">
                <a:latin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>3.4(</a:t>
            </a:r>
            <a:r>
              <a:rPr lang="en-US" sz="2700" dirty="0" err="1" smtClean="0">
                <a:latin typeface="Times New Roman" pitchFamily="18" charset="0"/>
              </a:rPr>
              <a:t>còn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lại</a:t>
            </a:r>
            <a:r>
              <a:rPr lang="en-US" sz="2700" dirty="0">
                <a:latin typeface="Times New Roman" pitchFamily="18" charset="0"/>
              </a:rPr>
              <a:t>),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>6 SGK/43.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 smtClean="0">
                <a:latin typeface="Times New Roman" pitchFamily="18" charset="0"/>
              </a:rPr>
              <a:t>    + </a:t>
            </a:r>
            <a:r>
              <a:rPr lang="en-US" sz="2700" dirty="0" err="1" smtClean="0">
                <a:latin typeface="Times New Roman" pitchFamily="18" charset="0"/>
              </a:rPr>
              <a:t>Viết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đoạn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ngắn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miêu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tả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</a:rPr>
              <a:t>“</a:t>
            </a:r>
            <a:r>
              <a:rPr lang="en-US" sz="2700" b="1" i="1" dirty="0" err="1" smtClean="0">
                <a:latin typeface="Times New Roman" pitchFamily="18" charset="0"/>
              </a:rPr>
              <a:t>Cánh</a:t>
            </a:r>
            <a:r>
              <a:rPr lang="en-US" sz="2700" b="1" i="1" dirty="0" smtClean="0">
                <a:latin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</a:rPr>
              <a:t>đồng</a:t>
            </a:r>
            <a:r>
              <a:rPr lang="en-US" sz="2700" b="1" i="1" dirty="0" smtClean="0">
                <a:latin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</a:rPr>
              <a:t>lúa</a:t>
            </a:r>
            <a:r>
              <a:rPr lang="en-US" sz="2700" b="1" i="1" dirty="0" smtClean="0">
                <a:latin typeface="Times New Roman" pitchFamily="18" charset="0"/>
              </a:rPr>
              <a:t>” 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sử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dụng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ít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nhất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ba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láy</a:t>
            </a:r>
            <a:r>
              <a:rPr lang="en-US" sz="2700" dirty="0" smtClean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</a:rPr>
              <a:t>Chuẩn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bị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</a:rPr>
              <a:t>“ </a:t>
            </a:r>
            <a:r>
              <a:rPr lang="en-US" sz="2700" b="1" i="1" dirty="0" err="1" smtClean="0">
                <a:latin typeface="Times New Roman" pitchFamily="18" charset="0"/>
              </a:rPr>
              <a:t>Đại</a:t>
            </a:r>
            <a:r>
              <a:rPr lang="en-US" sz="2700" b="1" i="1" dirty="0" smtClean="0">
                <a:latin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</a:rPr>
              <a:t>từ</a:t>
            </a:r>
            <a:r>
              <a:rPr lang="en-US" sz="2700" b="1" i="1" dirty="0" smtClean="0">
                <a:latin typeface="Times New Roman" pitchFamily="18" charset="0"/>
              </a:rPr>
              <a:t>” </a:t>
            </a:r>
            <a:r>
              <a:rPr lang="en-US" sz="2700" dirty="0">
                <a:latin typeface="Times New Roman" pitchFamily="18" charset="0"/>
              </a:rPr>
              <a:t>. </a:t>
            </a:r>
            <a:r>
              <a:rPr lang="en-US" sz="2700" dirty="0" err="1">
                <a:latin typeface="Times New Roman" pitchFamily="18" charset="0"/>
              </a:rPr>
              <a:t>Yêu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cầu</a:t>
            </a:r>
            <a:r>
              <a:rPr lang="en-US" sz="27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 smtClean="0">
                <a:latin typeface="Times New Roman" pitchFamily="18" charset="0"/>
              </a:rPr>
              <a:t>Đọc</a:t>
            </a:r>
            <a:r>
              <a:rPr lang="en-US" sz="2700" dirty="0" smtClean="0">
                <a:latin typeface="Times New Roman" pitchFamily="18" charset="0"/>
              </a:rPr>
              <a:t> SGK </a:t>
            </a:r>
            <a:r>
              <a:rPr lang="en-US" sz="2700" dirty="0" err="1" smtClean="0">
                <a:latin typeface="Times New Roman" pitchFamily="18" charset="0"/>
              </a:rPr>
              <a:t>và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trả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lời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câu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hỏi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sau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mỗi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ví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dụ</a:t>
            </a:r>
            <a:r>
              <a:rPr lang="en-US" sz="2700" dirty="0" smtClean="0">
                <a:latin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 smtClean="0">
                <a:latin typeface="Times New Roman" pitchFamily="18" charset="0"/>
              </a:rPr>
              <a:t>Nhận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diện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đại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đã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và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cách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xưng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hô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giao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tiếp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hằng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ngày</a:t>
            </a:r>
            <a:r>
              <a:rPr lang="en-US" sz="2700" dirty="0" smtClean="0">
                <a:latin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Xem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trước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</a:rPr>
              <a:t>phần</a:t>
            </a:r>
            <a:r>
              <a:rPr lang="en-US" sz="2700" dirty="0" smtClean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luyện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>SGK/56,57.</a:t>
            </a:r>
            <a:endParaRPr lang="en-US" sz="27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05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9324975" cy="6858000"/>
          </a:xfr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08062" y="1752600"/>
            <a:ext cx="7127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các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em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học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chăm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ngoan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học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giỏi</a:t>
            </a:r>
            <a:r>
              <a:rPr lang="en-US" sz="32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20758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606" y="523220"/>
            <a:ext cx="42273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từ láy sau đây có gì giống </a:t>
            </a:r>
            <a:r>
              <a:rPr lang="vi-VN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khác nhau về đặc điểm âm thanh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995312"/>
            <a:ext cx="198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47" y="3826309"/>
            <a:ext cx="17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648200"/>
            <a:ext cx="17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3752" y="2964534"/>
            <a:ext cx="287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4038" y="3826309"/>
            <a:ext cx="24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4648200"/>
            <a:ext cx="299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606" y="2942512"/>
            <a:ext cx="364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847981"/>
            <a:ext cx="364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}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4575579" y="2006605"/>
            <a:ext cx="40671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khốc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4536287" y="3225804"/>
            <a:ext cx="40671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lộp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4575579" y="4546601"/>
            <a:ext cx="4067175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Nhóm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3: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265364"/>
            <a:ext cx="285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32" y="3449642"/>
            <a:ext cx="420291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32" y="4746625"/>
            <a:ext cx="420291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660798" y="1466852"/>
            <a:ext cx="3212306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1" y="23262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BT nhanh: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sát 3 nhóm từ sau và đưa ra nhận xét về đặc điểm của 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8762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609606" y="2006605"/>
            <a:ext cx="40671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khốc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570316" y="3492505"/>
            <a:ext cx="40671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lộp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609606" y="5219701"/>
            <a:ext cx="4067175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Nhóm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3: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ha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2265364"/>
            <a:ext cx="285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0" y="3716342"/>
            <a:ext cx="420291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0" y="5419725"/>
            <a:ext cx="420291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4953000" y="2209800"/>
            <a:ext cx="381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953000" y="3743404"/>
            <a:ext cx="381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953000" y="5461000"/>
            <a:ext cx="381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01620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7" y="3540209"/>
            <a:ext cx="157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7" y="4978163"/>
            <a:ext cx="175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7315200" y="1905000"/>
            <a:ext cx="533400" cy="28448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391400" y="5562600"/>
            <a:ext cx="381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239514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501134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279400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611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  <p:bldP spid="16" grpId="0"/>
      <p:bldP spid="17" grpId="0"/>
      <p:bldP spid="20" grpId="0" animBg="1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411" y="137160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652409"/>
            <a:ext cx="479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087" y="2760472"/>
            <a:ext cx="319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bật→bần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087" y="4177844"/>
            <a:ext cx="41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thẳm→thăm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2038" y="2757227"/>
            <a:ext cx="541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cuối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0043" y="4177844"/>
            <a:ext cx="414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65" y="5230680"/>
            <a:ext cx="365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SGK/42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067" y="816675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94" y="1524000"/>
            <a:ext cx="876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048000"/>
            <a:ext cx="259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3048000"/>
            <a:ext cx="281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872" y="83820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94" y="1636693"/>
            <a:ext cx="876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85663" y="2590800"/>
            <a:ext cx="42672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……...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chếch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200400" y="26009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76600" y="3200400"/>
            <a:ext cx="889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nho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962400" y="389638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nhối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76600" y="44958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200400" y="51054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chênh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276600" y="57912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11.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069" y="1905000"/>
            <a:ext cx="328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8977" y="516523"/>
            <a:ext cx="5685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oa,tích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785" y="2372380"/>
            <a:ext cx="512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971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Nhung cau hat ve tinh cam gia dinh">
  <a:themeElements>
    <a:clrScheme name="Nhung cau hat ve tinh cam gia di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ung cau hat ve tinh cam gia di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hung cau hat ve tinh cam gia di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1472</Words>
  <Application>Microsoft Office PowerPoint</Application>
  <PresentationFormat>On-screen Show (4:3)</PresentationFormat>
  <Paragraphs>210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4_Office Theme</vt:lpstr>
      <vt:lpstr>6_Office Theme</vt:lpstr>
      <vt:lpstr>7_Office Theme</vt:lpstr>
      <vt:lpstr>9_Office Theme</vt:lpstr>
      <vt:lpstr>10_Office Theme</vt:lpstr>
      <vt:lpstr>Default Design</vt:lpstr>
      <vt:lpstr>1_Default Design</vt:lpstr>
      <vt:lpstr>2_Default Design</vt:lpstr>
      <vt:lpstr>5_Office Theme</vt:lpstr>
      <vt:lpstr>8_Office Theme</vt:lpstr>
      <vt:lpstr>11_Office Theme</vt:lpstr>
      <vt:lpstr>1_Nhung cau hat ve tinh cam gia dinh</vt:lpstr>
      <vt:lpstr>1_Office Theme</vt:lpstr>
      <vt:lpstr>2_Office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Hoàng Liêm</dc:creator>
  <cp:lastModifiedBy>QMC</cp:lastModifiedBy>
  <cp:revision>192</cp:revision>
  <dcterms:created xsi:type="dcterms:W3CDTF">2016-08-25T13:08:37Z</dcterms:created>
  <dcterms:modified xsi:type="dcterms:W3CDTF">2021-09-22T03:52:53Z</dcterms:modified>
</cp:coreProperties>
</file>