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7" r:id="rId2"/>
    <p:sldId id="268" r:id="rId3"/>
    <p:sldId id="269" r:id="rId4"/>
    <p:sldId id="257" r:id="rId5"/>
    <p:sldId id="258" r:id="rId6"/>
    <p:sldId id="270" r:id="rId7"/>
    <p:sldId id="282" r:id="rId8"/>
    <p:sldId id="281" r:id="rId9"/>
    <p:sldId id="280" r:id="rId10"/>
    <p:sldId id="284" r:id="rId11"/>
    <p:sldId id="285" r:id="rId12"/>
    <p:sldId id="287" r:id="rId13"/>
    <p:sldId id="286" r:id="rId14"/>
    <p:sldId id="272" r:id="rId15"/>
    <p:sldId id="273" r:id="rId16"/>
    <p:sldId id="274" r:id="rId17"/>
    <p:sldId id="275" r:id="rId18"/>
    <p:sldId id="2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02" autoAdjust="0"/>
  </p:normalViewPr>
  <p:slideViewPr>
    <p:cSldViewPr>
      <p:cViewPr varScale="1">
        <p:scale>
          <a:sx n="62" d="100"/>
          <a:sy n="62" d="100"/>
        </p:scale>
        <p:origin x="-1328"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AE65F-DDC8-411B-92C1-616D29C1FE46}" type="datetimeFigureOut">
              <a:rPr lang="en-US" smtClean="0"/>
              <a:t>2021-11-14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DDCFAC-A624-4E8F-B1EB-CB234BBFAFA7}" type="slidenum">
              <a:rPr lang="en-US" smtClean="0"/>
              <a:t>‹#›</a:t>
            </a:fld>
            <a:endParaRPr lang="en-US"/>
          </a:p>
        </p:txBody>
      </p:sp>
    </p:spTree>
    <p:extLst>
      <p:ext uri="{BB962C8B-B14F-4D97-AF65-F5344CB8AC3E}">
        <p14:creationId xmlns:p14="http://schemas.microsoft.com/office/powerpoint/2010/main" val="966892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a:t>
            </a:fld>
            <a:endParaRPr lang="en-US"/>
          </a:p>
        </p:txBody>
      </p:sp>
    </p:spTree>
    <p:extLst>
      <p:ext uri="{BB962C8B-B14F-4D97-AF65-F5344CB8AC3E}">
        <p14:creationId xmlns:p14="http://schemas.microsoft.com/office/powerpoint/2010/main" val="752711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17</a:t>
            </a:fld>
            <a:endParaRPr lang="en-US"/>
          </a:p>
        </p:txBody>
      </p:sp>
    </p:spTree>
    <p:extLst>
      <p:ext uri="{BB962C8B-B14F-4D97-AF65-F5344CB8AC3E}">
        <p14:creationId xmlns:p14="http://schemas.microsoft.com/office/powerpoint/2010/main" val="172027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a:t>
            </a:fld>
            <a:endParaRPr lang="en-US"/>
          </a:p>
        </p:txBody>
      </p:sp>
    </p:spTree>
    <p:extLst>
      <p:ext uri="{BB962C8B-B14F-4D97-AF65-F5344CB8AC3E}">
        <p14:creationId xmlns:p14="http://schemas.microsoft.com/office/powerpoint/2010/main" val="75271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4</a:t>
            </a:fld>
            <a:endParaRPr lang="en-US"/>
          </a:p>
        </p:txBody>
      </p:sp>
    </p:spTree>
    <p:extLst>
      <p:ext uri="{BB962C8B-B14F-4D97-AF65-F5344CB8AC3E}">
        <p14:creationId xmlns:p14="http://schemas.microsoft.com/office/powerpoint/2010/main" val="50732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5</a:t>
            </a:fld>
            <a:endParaRPr lang="en-US"/>
          </a:p>
        </p:txBody>
      </p:sp>
    </p:spTree>
    <p:extLst>
      <p:ext uri="{BB962C8B-B14F-4D97-AF65-F5344CB8AC3E}">
        <p14:creationId xmlns:p14="http://schemas.microsoft.com/office/powerpoint/2010/main" val="507326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6</a:t>
            </a:fld>
            <a:endParaRPr lang="en-US"/>
          </a:p>
        </p:txBody>
      </p:sp>
    </p:spTree>
    <p:extLst>
      <p:ext uri="{BB962C8B-B14F-4D97-AF65-F5344CB8AC3E}">
        <p14:creationId xmlns:p14="http://schemas.microsoft.com/office/powerpoint/2010/main" val="752711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C68FD-91C5-4D4B-A5B6-502D4F29EE74}" type="slidenum">
              <a:rPr lang="en-US" smtClean="0"/>
              <a:pPr/>
              <a:t>8</a:t>
            </a:fld>
            <a:endParaRPr lang="en-US"/>
          </a:p>
        </p:txBody>
      </p:sp>
    </p:spTree>
    <p:extLst>
      <p:ext uri="{BB962C8B-B14F-4D97-AF65-F5344CB8AC3E}">
        <p14:creationId xmlns:p14="http://schemas.microsoft.com/office/powerpoint/2010/main" val="1262818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14</a:t>
            </a:fld>
            <a:endParaRPr lang="en-US"/>
          </a:p>
        </p:txBody>
      </p:sp>
    </p:spTree>
    <p:extLst>
      <p:ext uri="{BB962C8B-B14F-4D97-AF65-F5344CB8AC3E}">
        <p14:creationId xmlns:p14="http://schemas.microsoft.com/office/powerpoint/2010/main" val="172027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15</a:t>
            </a:fld>
            <a:endParaRPr lang="en-US"/>
          </a:p>
        </p:txBody>
      </p:sp>
    </p:spTree>
    <p:extLst>
      <p:ext uri="{BB962C8B-B14F-4D97-AF65-F5344CB8AC3E}">
        <p14:creationId xmlns:p14="http://schemas.microsoft.com/office/powerpoint/2010/main" val="3209048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16</a:t>
            </a:fld>
            <a:endParaRPr lang="en-US"/>
          </a:p>
        </p:txBody>
      </p:sp>
    </p:spTree>
    <p:extLst>
      <p:ext uri="{BB962C8B-B14F-4D97-AF65-F5344CB8AC3E}">
        <p14:creationId xmlns:p14="http://schemas.microsoft.com/office/powerpoint/2010/main" val="3209048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60FE66-3EC9-4483-9BBA-B5C99D55026E}" type="datetimeFigureOut">
              <a:rPr lang="en-US" smtClean="0"/>
              <a:t>2021-11-14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33576-1E94-4894-ADF9-920ED2F69EF4}" type="slidenum">
              <a:rPr lang="en-US" smtClean="0"/>
              <a:t>‹#›</a:t>
            </a:fld>
            <a:endParaRPr lang="en-US"/>
          </a:p>
        </p:txBody>
      </p:sp>
    </p:spTree>
    <p:extLst>
      <p:ext uri="{BB962C8B-B14F-4D97-AF65-F5344CB8AC3E}">
        <p14:creationId xmlns:p14="http://schemas.microsoft.com/office/powerpoint/2010/main" val="5605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0FE66-3EC9-4483-9BBA-B5C99D55026E}" type="datetimeFigureOut">
              <a:rPr lang="en-US" smtClean="0"/>
              <a:t>2021-11-14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33576-1E94-4894-ADF9-920ED2F69EF4}" type="slidenum">
              <a:rPr lang="en-US" smtClean="0"/>
              <a:t>‹#›</a:t>
            </a:fld>
            <a:endParaRPr lang="en-US"/>
          </a:p>
        </p:txBody>
      </p:sp>
    </p:spTree>
    <p:extLst>
      <p:ext uri="{BB962C8B-B14F-4D97-AF65-F5344CB8AC3E}">
        <p14:creationId xmlns:p14="http://schemas.microsoft.com/office/powerpoint/2010/main" val="386462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0FE66-3EC9-4483-9BBA-B5C99D55026E}" type="datetimeFigureOut">
              <a:rPr lang="en-US" smtClean="0"/>
              <a:t>2021-11-14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33576-1E94-4894-ADF9-920ED2F69EF4}" type="slidenum">
              <a:rPr lang="en-US" smtClean="0"/>
              <a:t>‹#›</a:t>
            </a:fld>
            <a:endParaRPr lang="en-US"/>
          </a:p>
        </p:txBody>
      </p:sp>
    </p:spTree>
    <p:extLst>
      <p:ext uri="{BB962C8B-B14F-4D97-AF65-F5344CB8AC3E}">
        <p14:creationId xmlns:p14="http://schemas.microsoft.com/office/powerpoint/2010/main" val="65072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0FE66-3EC9-4483-9BBA-B5C99D55026E}" type="datetimeFigureOut">
              <a:rPr lang="en-US" smtClean="0"/>
              <a:t>2021-11-14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33576-1E94-4894-ADF9-920ED2F69EF4}" type="slidenum">
              <a:rPr lang="en-US" smtClean="0"/>
              <a:t>‹#›</a:t>
            </a:fld>
            <a:endParaRPr lang="en-US"/>
          </a:p>
        </p:txBody>
      </p:sp>
    </p:spTree>
    <p:extLst>
      <p:ext uri="{BB962C8B-B14F-4D97-AF65-F5344CB8AC3E}">
        <p14:creationId xmlns:p14="http://schemas.microsoft.com/office/powerpoint/2010/main" val="85705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60FE66-3EC9-4483-9BBA-B5C99D55026E}" type="datetimeFigureOut">
              <a:rPr lang="en-US" smtClean="0"/>
              <a:t>2021-11-14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33576-1E94-4894-ADF9-920ED2F69EF4}" type="slidenum">
              <a:rPr lang="en-US" smtClean="0"/>
              <a:t>‹#›</a:t>
            </a:fld>
            <a:endParaRPr lang="en-US"/>
          </a:p>
        </p:txBody>
      </p:sp>
    </p:spTree>
    <p:extLst>
      <p:ext uri="{BB962C8B-B14F-4D97-AF65-F5344CB8AC3E}">
        <p14:creationId xmlns:p14="http://schemas.microsoft.com/office/powerpoint/2010/main" val="1687140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60FE66-3EC9-4483-9BBA-B5C99D55026E}" type="datetimeFigureOut">
              <a:rPr lang="en-US" smtClean="0"/>
              <a:t>2021-11-14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33576-1E94-4894-ADF9-920ED2F69EF4}" type="slidenum">
              <a:rPr lang="en-US" smtClean="0"/>
              <a:t>‹#›</a:t>
            </a:fld>
            <a:endParaRPr lang="en-US"/>
          </a:p>
        </p:txBody>
      </p:sp>
    </p:spTree>
    <p:extLst>
      <p:ext uri="{BB962C8B-B14F-4D97-AF65-F5344CB8AC3E}">
        <p14:creationId xmlns:p14="http://schemas.microsoft.com/office/powerpoint/2010/main" val="226228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60FE66-3EC9-4483-9BBA-B5C99D55026E}" type="datetimeFigureOut">
              <a:rPr lang="en-US" smtClean="0"/>
              <a:t>2021-11-14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33576-1E94-4894-ADF9-920ED2F69EF4}" type="slidenum">
              <a:rPr lang="en-US" smtClean="0"/>
              <a:t>‹#›</a:t>
            </a:fld>
            <a:endParaRPr lang="en-US"/>
          </a:p>
        </p:txBody>
      </p:sp>
    </p:spTree>
    <p:extLst>
      <p:ext uri="{BB962C8B-B14F-4D97-AF65-F5344CB8AC3E}">
        <p14:creationId xmlns:p14="http://schemas.microsoft.com/office/powerpoint/2010/main" val="207954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60FE66-3EC9-4483-9BBA-B5C99D55026E}" type="datetimeFigureOut">
              <a:rPr lang="en-US" smtClean="0"/>
              <a:t>2021-11-14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33576-1E94-4894-ADF9-920ED2F69EF4}" type="slidenum">
              <a:rPr lang="en-US" smtClean="0"/>
              <a:t>‹#›</a:t>
            </a:fld>
            <a:endParaRPr lang="en-US"/>
          </a:p>
        </p:txBody>
      </p:sp>
    </p:spTree>
    <p:extLst>
      <p:ext uri="{BB962C8B-B14F-4D97-AF65-F5344CB8AC3E}">
        <p14:creationId xmlns:p14="http://schemas.microsoft.com/office/powerpoint/2010/main" val="173998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0FE66-3EC9-4483-9BBA-B5C99D55026E}" type="datetimeFigureOut">
              <a:rPr lang="en-US" smtClean="0"/>
              <a:t>2021-11-14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33576-1E94-4894-ADF9-920ED2F69EF4}" type="slidenum">
              <a:rPr lang="en-US" smtClean="0"/>
              <a:t>‹#›</a:t>
            </a:fld>
            <a:endParaRPr lang="en-US"/>
          </a:p>
        </p:txBody>
      </p:sp>
    </p:spTree>
    <p:extLst>
      <p:ext uri="{BB962C8B-B14F-4D97-AF65-F5344CB8AC3E}">
        <p14:creationId xmlns:p14="http://schemas.microsoft.com/office/powerpoint/2010/main" val="359217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0FE66-3EC9-4483-9BBA-B5C99D55026E}" type="datetimeFigureOut">
              <a:rPr lang="en-US" smtClean="0"/>
              <a:t>2021-11-14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33576-1E94-4894-ADF9-920ED2F69EF4}" type="slidenum">
              <a:rPr lang="en-US" smtClean="0"/>
              <a:t>‹#›</a:t>
            </a:fld>
            <a:endParaRPr lang="en-US"/>
          </a:p>
        </p:txBody>
      </p:sp>
    </p:spTree>
    <p:extLst>
      <p:ext uri="{BB962C8B-B14F-4D97-AF65-F5344CB8AC3E}">
        <p14:creationId xmlns:p14="http://schemas.microsoft.com/office/powerpoint/2010/main" val="132152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0FE66-3EC9-4483-9BBA-B5C99D55026E}" type="datetimeFigureOut">
              <a:rPr lang="en-US" smtClean="0"/>
              <a:t>2021-11-14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33576-1E94-4894-ADF9-920ED2F69EF4}" type="slidenum">
              <a:rPr lang="en-US" smtClean="0"/>
              <a:t>‹#›</a:t>
            </a:fld>
            <a:endParaRPr lang="en-US"/>
          </a:p>
        </p:txBody>
      </p:sp>
    </p:spTree>
    <p:extLst>
      <p:ext uri="{BB962C8B-B14F-4D97-AF65-F5344CB8AC3E}">
        <p14:creationId xmlns:p14="http://schemas.microsoft.com/office/powerpoint/2010/main" val="312508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0FE66-3EC9-4483-9BBA-B5C99D55026E}" type="datetimeFigureOut">
              <a:rPr lang="en-US" smtClean="0"/>
              <a:t>2021-11-14</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33576-1E94-4894-ADF9-920ED2F69EF4}" type="slidenum">
              <a:rPr lang="en-US" smtClean="0"/>
              <a:t>‹#›</a:t>
            </a:fld>
            <a:endParaRPr lang="en-US"/>
          </a:p>
        </p:txBody>
      </p:sp>
    </p:spTree>
    <p:extLst>
      <p:ext uri="{BB962C8B-B14F-4D97-AF65-F5344CB8AC3E}">
        <p14:creationId xmlns:p14="http://schemas.microsoft.com/office/powerpoint/2010/main" val="23925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hvdic.thivien.net/whv/%E6%9C%88" TargetMode="External"/><Relationship Id="rId13" Type="http://schemas.openxmlformats.org/officeDocument/2006/relationships/hyperlink" Target="https://hvdic.thivien.net/whv/%E6%B0%B4" TargetMode="External"/><Relationship Id="rId18" Type="http://schemas.openxmlformats.org/officeDocument/2006/relationships/hyperlink" Target="https://hvdic.thivien.net/whv/%E6%B7%B1" TargetMode="External"/><Relationship Id="rId26" Type="http://schemas.openxmlformats.org/officeDocument/2006/relationships/hyperlink" Target="https://hvdic.thivien.net/whv/%E6%BB%BF" TargetMode="External"/><Relationship Id="rId3" Type="http://schemas.openxmlformats.org/officeDocument/2006/relationships/image" Target="../media/image6.png"/><Relationship Id="rId21" Type="http://schemas.openxmlformats.org/officeDocument/2006/relationships/hyperlink" Target="https://hvdic.thivien.net/whv/%E8%BB%8D" TargetMode="External"/><Relationship Id="rId7" Type="http://schemas.openxmlformats.org/officeDocument/2006/relationships/hyperlink" Target="https://hvdic.thivien.net/whv/%E5%A4%9C" TargetMode="External"/><Relationship Id="rId12" Type="http://schemas.openxmlformats.org/officeDocument/2006/relationships/hyperlink" Target="https://hvdic.thivien.net/whv/%E6%B1%9F" TargetMode="External"/><Relationship Id="rId17" Type="http://schemas.openxmlformats.org/officeDocument/2006/relationships/hyperlink" Target="https://hvdic.thivien.net/whv/%E6%B3%A2" TargetMode="External"/><Relationship Id="rId25" Type="http://schemas.openxmlformats.org/officeDocument/2006/relationships/hyperlink" Target="https://hvdic.thivien.net/whv/%E4%BE%86" TargetMode="External"/><Relationship Id="rId2" Type="http://schemas.openxmlformats.org/officeDocument/2006/relationships/notesSlide" Target="../notesSlides/notesSlide3.xml"/><Relationship Id="rId16" Type="http://schemas.openxmlformats.org/officeDocument/2006/relationships/hyperlink" Target="https://hvdic.thivien.net/whv/%E7%85%99" TargetMode="External"/><Relationship Id="rId20" Type="http://schemas.openxmlformats.org/officeDocument/2006/relationships/hyperlink" Target="https://hvdic.thivien.net/whv/%E8%AB%87" TargetMode="External"/><Relationship Id="rId1" Type="http://schemas.openxmlformats.org/officeDocument/2006/relationships/slideLayout" Target="../slideLayouts/slideLayout2.xml"/><Relationship Id="rId6" Type="http://schemas.openxmlformats.org/officeDocument/2006/relationships/hyperlink" Target="https://hvdic.thivien.net/whv/%E4%BB%8A" TargetMode="External"/><Relationship Id="rId11" Type="http://schemas.openxmlformats.org/officeDocument/2006/relationships/hyperlink" Target="https://hvdic.thivien.net/whv/%E6%98%A5" TargetMode="External"/><Relationship Id="rId24" Type="http://schemas.openxmlformats.org/officeDocument/2006/relationships/hyperlink" Target="https://hvdic.thivien.net/whv/%E6%AD%B8" TargetMode="External"/><Relationship Id="rId5" Type="http://schemas.openxmlformats.org/officeDocument/2006/relationships/hyperlink" Target="https://hvdic.thivien.net/whv/%E5%AE%B5" TargetMode="External"/><Relationship Id="rId15" Type="http://schemas.openxmlformats.org/officeDocument/2006/relationships/hyperlink" Target="https://hvdic.thivien.net/whv/%E5%A4%A9" TargetMode="External"/><Relationship Id="rId23" Type="http://schemas.openxmlformats.org/officeDocument/2006/relationships/hyperlink" Target="https://hvdic.thivien.net/whv/%E5%8D%8A" TargetMode="External"/><Relationship Id="rId10" Type="http://schemas.openxmlformats.org/officeDocument/2006/relationships/hyperlink" Target="https://hvdic.thivien.net/whv/%E5%9C%93" TargetMode="External"/><Relationship Id="rId19" Type="http://schemas.openxmlformats.org/officeDocument/2006/relationships/hyperlink" Target="https://hvdic.thivien.net/whv/%E8%99%95" TargetMode="External"/><Relationship Id="rId4" Type="http://schemas.openxmlformats.org/officeDocument/2006/relationships/hyperlink" Target="https://hvdic.thivien.net/whv/%E5%85%83" TargetMode="External"/><Relationship Id="rId9" Type="http://schemas.openxmlformats.org/officeDocument/2006/relationships/hyperlink" Target="https://hvdic.thivien.net/whv/%E6%AD%A3" TargetMode="External"/><Relationship Id="rId14" Type="http://schemas.openxmlformats.org/officeDocument/2006/relationships/hyperlink" Target="https://hvdic.thivien.net/whv/%E6%8E%A5" TargetMode="External"/><Relationship Id="rId22" Type="http://schemas.openxmlformats.org/officeDocument/2006/relationships/hyperlink" Target="https://hvdic.thivien.net/whv/%E4%BA%8B" TargetMode="External"/><Relationship Id="rId27" Type="http://schemas.openxmlformats.org/officeDocument/2006/relationships/hyperlink" Target="https://hvdic.thivien.net/whv/%E8%88%B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ổng hợp một số vector vẽ Bác Hồ kính yêu - Thái Triển">
            <a:extLst>
              <a:ext uri="{FF2B5EF4-FFF2-40B4-BE49-F238E27FC236}">
                <a16:creationId xmlns:a16="http://schemas.microsoft.com/office/drawing/2014/main" xmlns="" id="{B95B52F9-5489-4BB4-95A5-C29E77023703}"/>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r="958"/>
          <a:stretch/>
        </p:blipFill>
        <p:spPr bwMode="auto">
          <a:xfrm>
            <a:off x="-63818" y="0"/>
            <a:ext cx="73866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7D421F1C-402D-4953-B26D-489C7BF2AE9C}"/>
              </a:ext>
            </a:extLst>
          </p:cNvPr>
          <p:cNvPicPr>
            <a:picLocks noChangeAspect="1"/>
          </p:cNvPicPr>
          <p:nvPr/>
        </p:nvPicPr>
        <p:blipFill rotWithShape="1">
          <a:blip r:embed="rId3"/>
          <a:srcRect t="45151" b="-1"/>
          <a:stretch/>
        </p:blipFill>
        <p:spPr>
          <a:xfrm>
            <a:off x="3199724" y="1127464"/>
            <a:ext cx="5797799" cy="1882052"/>
          </a:xfrm>
          <a:prstGeom prst="rect">
            <a:avLst/>
          </a:prstGeom>
        </p:spPr>
      </p:pic>
      <p:sp>
        <p:nvSpPr>
          <p:cNvPr id="8" name="TextBox 7">
            <a:extLst>
              <a:ext uri="{FF2B5EF4-FFF2-40B4-BE49-F238E27FC236}">
                <a16:creationId xmlns:a16="http://schemas.microsoft.com/office/drawing/2014/main" xmlns="" id="{BBB132FE-285C-4220-A535-E4FB7955447A}"/>
              </a:ext>
            </a:extLst>
          </p:cNvPr>
          <p:cNvSpPr txBox="1"/>
          <p:nvPr/>
        </p:nvSpPr>
        <p:spPr>
          <a:xfrm>
            <a:off x="5943600" y="2294165"/>
            <a:ext cx="2930610" cy="584775"/>
          </a:xfrm>
          <a:prstGeom prst="rect">
            <a:avLst/>
          </a:prstGeom>
          <a:noFill/>
        </p:spPr>
        <p:txBody>
          <a:bodyPr wrap="none" rtlCol="0">
            <a:spAutoFit/>
          </a:bodyPr>
          <a:lstStyle/>
          <a:p>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Hồ</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Chí</a:t>
            </a:r>
            <a:r>
              <a:rPr lang="en-US" sz="3200" i="1" dirty="0">
                <a:solidFill>
                  <a:prstClr val="black"/>
                </a:solidFill>
                <a:latin typeface="Times New Roman" panose="02020603050405020304" pitchFamily="18" charset="0"/>
                <a:cs typeface="Times New Roman" panose="02020603050405020304" pitchFamily="18" charset="0"/>
              </a:rPr>
              <a:t> Minh - </a:t>
            </a:r>
          </a:p>
        </p:txBody>
      </p:sp>
    </p:spTree>
    <p:extLst>
      <p:ext uri="{BB962C8B-B14F-4D97-AF65-F5344CB8AC3E}">
        <p14:creationId xmlns:p14="http://schemas.microsoft.com/office/powerpoint/2010/main" val="24424733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4343400" cy="1569660"/>
          </a:xfrm>
          <a:prstGeom prst="rect">
            <a:avLst/>
          </a:prstGeom>
          <a:noFill/>
        </p:spPr>
        <p:txBody>
          <a:bodyPr wrap="square" rtlCol="0">
            <a:spAutoFit/>
          </a:bodyPr>
          <a:lstStyle/>
          <a:p>
            <a:r>
              <a:rPr lang="en-US" sz="3200" b="1" dirty="0" smtClean="0"/>
              <a:t>3. Phân tích</a:t>
            </a:r>
          </a:p>
          <a:p>
            <a:pPr marL="514350" indent="-514350">
              <a:buAutoNum type="alphaLcParenR"/>
            </a:pPr>
            <a:r>
              <a:rPr lang="en-US" sz="3200" b="1" dirty="0" smtClean="0"/>
              <a:t>2 câu đầu</a:t>
            </a:r>
            <a:endParaRPr lang="vi-VN" sz="3200" b="1" dirty="0" smtClean="0"/>
          </a:p>
          <a:p>
            <a:pPr marL="514350" indent="-514350">
              <a:buAutoNum type="alphaLcParenR"/>
            </a:pPr>
            <a:r>
              <a:rPr lang="vi-VN" sz="3200" b="1" dirty="0" smtClean="0"/>
              <a:t>2 câu cuối</a:t>
            </a:r>
            <a:endParaRPr lang="en-US" sz="3200" b="1" dirty="0"/>
          </a:p>
        </p:txBody>
      </p:sp>
      <p:sp>
        <p:nvSpPr>
          <p:cNvPr id="2" name="Rectangle 1"/>
          <p:cNvSpPr/>
          <p:nvPr/>
        </p:nvSpPr>
        <p:spPr>
          <a:xfrm>
            <a:off x="76200" y="1485960"/>
            <a:ext cx="9448800" cy="1384995"/>
          </a:xfrm>
          <a:prstGeom prst="rect">
            <a:avLst/>
          </a:prstGeom>
        </p:spPr>
        <p:txBody>
          <a:bodyPr wrap="square">
            <a:spAutoFit/>
          </a:bodyPr>
          <a:lstStyle/>
          <a:p>
            <a:r>
              <a:rPr lang="vi-VN" sz="2800" b="1" dirty="0" smtClean="0">
                <a:solidFill>
                  <a:srgbClr val="002060"/>
                </a:solidFill>
                <a:latin typeface="Times New Roman" panose="02020603050405020304" pitchFamily="18" charset="0"/>
                <a:cs typeface="Times New Roman" panose="02020603050405020304" pitchFamily="18" charset="0"/>
              </a:rPr>
              <a:t>-</a:t>
            </a:r>
            <a:r>
              <a:rPr lang="en-US" sz="2800" b="1" dirty="0" smtClean="0">
                <a:solidFill>
                  <a:srgbClr val="002060"/>
                </a:solidFill>
                <a:latin typeface="Times New Roman" panose="02020603050405020304" pitchFamily="18" charset="0"/>
                <a:cs typeface="Times New Roman" panose="02020603050405020304" pitchFamily="18" charset="0"/>
              </a:rPr>
              <a:t>Công việc: </a:t>
            </a:r>
            <a:r>
              <a:rPr lang="en-US" sz="2800" dirty="0" smtClean="0">
                <a:solidFill>
                  <a:srgbClr val="002060"/>
                </a:solidFill>
                <a:latin typeface="Times New Roman" panose="02020603050405020304" pitchFamily="18" charset="0"/>
                <a:cs typeface="Times New Roman" panose="02020603050405020304" pitchFamily="18" charset="0"/>
              </a:rPr>
              <a:t>Bàn việc nước</a:t>
            </a:r>
            <a:endParaRPr lang="vi-VN" sz="2800" dirty="0" smtClean="0">
              <a:solidFill>
                <a:srgbClr val="002060"/>
              </a:solidFill>
              <a:latin typeface="Times New Roman" panose="02020603050405020304" pitchFamily="18" charset="0"/>
              <a:cs typeface="Times New Roman" panose="02020603050405020304" pitchFamily="18" charset="0"/>
            </a:endParaRPr>
          </a:p>
          <a:p>
            <a:r>
              <a:rPr lang="vi-VN" sz="2800" dirty="0" smtClean="0">
                <a:solidFill>
                  <a:srgbClr val="002060"/>
                </a:solidFill>
                <a:latin typeface="Times New Roman" panose="02020603050405020304" pitchFamily="18" charset="0"/>
                <a:cs typeface="Times New Roman" panose="02020603050405020304" pitchFamily="18" charset="0"/>
              </a:rPr>
              <a:t>-&gt; </a:t>
            </a:r>
            <a:r>
              <a:rPr lang="en-US" sz="2800" b="1" dirty="0" smtClean="0">
                <a:solidFill>
                  <a:srgbClr val="002060"/>
                </a:solidFill>
                <a:latin typeface="Times New Roman" panose="02020603050405020304" pitchFamily="18" charset="0"/>
                <a:cs typeface="Times New Roman" panose="02020603050405020304" pitchFamily="18" charset="0"/>
              </a:rPr>
              <a:t>Hệ trọng, ảnh hưởng tới quốc gia, dân tộc</a:t>
            </a:r>
            <a:endParaRPr lang="vi-VN" sz="2800" dirty="0" smtClean="0">
              <a:solidFill>
                <a:srgbClr val="002060"/>
              </a:solidFill>
              <a:latin typeface="Times New Roman" panose="02020603050405020304" pitchFamily="18" charset="0"/>
              <a:cs typeface="Times New Roman" panose="02020603050405020304" pitchFamily="18" charset="0"/>
            </a:endParaRPr>
          </a:p>
          <a:p>
            <a:endParaRPr lang="en-US" sz="2800" dirty="0" smtClean="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14300" y="2438408"/>
            <a:ext cx="9258300" cy="1384995"/>
          </a:xfrm>
          <a:prstGeom prst="rect">
            <a:avLst/>
          </a:prstGeom>
        </p:spPr>
        <p:txBody>
          <a:bodyPr wrap="square">
            <a:spAutoFit/>
          </a:bodyPr>
          <a:lstStyle/>
          <a:p>
            <a:r>
              <a:rPr lang="vi-VN" sz="2800" b="1" dirty="0" smtClean="0">
                <a:solidFill>
                  <a:srgbClr val="002060"/>
                </a:solidFill>
                <a:latin typeface="Times New Roman" panose="02020603050405020304" pitchFamily="18" charset="0"/>
                <a:cs typeface="Times New Roman" panose="02020603050405020304" pitchFamily="18" charset="0"/>
              </a:rPr>
              <a:t>-</a:t>
            </a:r>
            <a:r>
              <a:rPr lang="en-US" sz="2800" b="1" dirty="0" smtClean="0">
                <a:solidFill>
                  <a:srgbClr val="002060"/>
                </a:solidFill>
                <a:latin typeface="Times New Roman" panose="02020603050405020304" pitchFamily="18" charset="0"/>
                <a:cs typeface="Times New Roman" panose="02020603050405020304" pitchFamily="18" charset="0"/>
              </a:rPr>
              <a:t>Nơi bàn việc: </a:t>
            </a:r>
            <a:r>
              <a:rPr lang="en-US" sz="2800" dirty="0" smtClean="0">
                <a:solidFill>
                  <a:srgbClr val="002060"/>
                </a:solidFill>
                <a:latin typeface="Times New Roman" panose="02020603050405020304" pitchFamily="18" charset="0"/>
                <a:cs typeface="Times New Roman" panose="02020603050405020304" pitchFamily="18" charset="0"/>
              </a:rPr>
              <a:t>Giữa dòng, mịt mù khói sóng</a:t>
            </a:r>
            <a:endParaRPr lang="vi-VN" sz="2800" dirty="0" smtClean="0">
              <a:solidFill>
                <a:srgbClr val="002060"/>
              </a:solidFill>
              <a:latin typeface="Times New Roman" panose="02020603050405020304" pitchFamily="18" charset="0"/>
              <a:cs typeface="Times New Roman" panose="02020603050405020304" pitchFamily="18" charset="0"/>
            </a:endParaRPr>
          </a:p>
          <a:p>
            <a:r>
              <a:rPr lang="vi-VN" sz="2800" dirty="0" smtClean="0">
                <a:solidFill>
                  <a:srgbClr val="002060"/>
                </a:solidFill>
                <a:latin typeface="Times New Roman" panose="02020603050405020304" pitchFamily="18" charset="0"/>
                <a:cs typeface="Times New Roman" panose="02020603050405020304" pitchFamily="18" charset="0"/>
              </a:rPr>
              <a:t>   -&gt; </a:t>
            </a:r>
            <a:r>
              <a:rPr lang="en-US" sz="2800" b="1" dirty="0" smtClean="0">
                <a:solidFill>
                  <a:srgbClr val="002060"/>
                </a:solidFill>
                <a:latin typeface="Times New Roman" panose="02020603050405020304" pitchFamily="18" charset="0"/>
                <a:cs typeface="Times New Roman" panose="02020603050405020304" pitchFamily="18" charset="0"/>
              </a:rPr>
              <a:t>Không gian lãng mạn, huyền ảo</a:t>
            </a:r>
            <a:endParaRPr lang="en-US" sz="2800" dirty="0" smtClean="0">
              <a:solidFill>
                <a:srgbClr val="002060"/>
              </a:solidFill>
              <a:latin typeface="Times New Roman" panose="02020603050405020304" pitchFamily="18" charset="0"/>
              <a:cs typeface="Times New Roman" panose="02020603050405020304" pitchFamily="18" charset="0"/>
            </a:endParaRPr>
          </a:p>
          <a:p>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8600" y="3429004"/>
            <a:ext cx="8915400" cy="1815882"/>
          </a:xfrm>
          <a:prstGeom prst="rect">
            <a:avLst/>
          </a:prstGeom>
        </p:spPr>
        <p:txBody>
          <a:bodyPr wrap="square">
            <a:spAutoFit/>
          </a:bodyPr>
          <a:lstStyle/>
          <a:p>
            <a:pPr lvl="0" algn="just" fontAlgn="base">
              <a:spcBef>
                <a:spcPct val="0"/>
              </a:spcBef>
              <a:spcAft>
                <a:spcPct val="0"/>
              </a:spcAft>
              <a:defRPr/>
            </a:pPr>
            <a:r>
              <a:rPr lang="vi-VN" altLang="en-US" sz="2800" kern="0" dirty="0" smtClean="0">
                <a:solidFill>
                  <a:srgbClr val="002060"/>
                </a:solidFill>
                <a:latin typeface="Times New Roman" panose="02020603050405020304" pitchFamily="18" charset="0"/>
                <a:cs typeface="Times New Roman" panose="02020603050405020304" pitchFamily="18" charset="0"/>
              </a:rPr>
              <a:t>=&gt;</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vi-VN" altLang="en-US" sz="2800" kern="0" dirty="0">
                <a:solidFill>
                  <a:srgbClr val="002060"/>
                </a:solidFill>
                <a:latin typeface="Times New Roman" panose="02020603050405020304" pitchFamily="18" charset="0"/>
                <a:cs typeface="Times New Roman" panose="02020603050405020304" pitchFamily="18" charset="0"/>
              </a:rPr>
              <a:t>M</a:t>
            </a:r>
            <a:r>
              <a:rPr lang="vi-VN" altLang="en-US" sz="2800" kern="0" dirty="0" smtClean="0">
                <a:solidFill>
                  <a:srgbClr val="002060"/>
                </a:solidFill>
                <a:latin typeface="Times New Roman" panose="02020603050405020304" pitchFamily="18" charset="0"/>
                <a:cs typeface="Times New Roman" panose="02020603050405020304" pitchFamily="18" charset="0"/>
              </a:rPr>
              <a:t>ở </a:t>
            </a:r>
            <a:r>
              <a:rPr lang="vi-VN" altLang="en-US" sz="2800" kern="0" dirty="0">
                <a:solidFill>
                  <a:srgbClr val="002060"/>
                </a:solidFill>
                <a:latin typeface="Times New Roman" panose="02020603050405020304" pitchFamily="18" charset="0"/>
                <a:cs typeface="Times New Roman" panose="02020603050405020304" pitchFamily="18" charset="0"/>
              </a:rPr>
              <a:t>ra một không khí thời đại, không khí hội họp luận bàn việc quân, việc nước rất bí mật khẩn trương của Đảng, chính phủ và Bác Hồ trong những năm tháng </a:t>
            </a:r>
            <a:r>
              <a:rPr lang="en-US" altLang="en-US" sz="2800" kern="0" dirty="0">
                <a:solidFill>
                  <a:srgbClr val="002060"/>
                </a:solidFill>
                <a:latin typeface="Times New Roman" panose="02020603050405020304" pitchFamily="18" charset="0"/>
                <a:cs typeface="Times New Roman" panose="02020603050405020304" pitchFamily="18" charset="0"/>
              </a:rPr>
              <a:t>chiến tranh </a:t>
            </a:r>
            <a:r>
              <a:rPr lang="vi-VN" altLang="en-US" sz="2800" kern="0" dirty="0">
                <a:solidFill>
                  <a:srgbClr val="002060"/>
                </a:solidFill>
                <a:latin typeface="Times New Roman" panose="02020603050405020304" pitchFamily="18" charset="0"/>
                <a:cs typeface="Times New Roman" panose="02020603050405020304" pitchFamily="18" charset="0"/>
              </a:rPr>
              <a:t>gay go </a:t>
            </a:r>
            <a:r>
              <a:rPr lang="en-US" altLang="en-US" sz="2800" kern="0" dirty="0">
                <a:solidFill>
                  <a:srgbClr val="002060"/>
                </a:solidFill>
                <a:latin typeface="Times New Roman" panose="02020603050405020304" pitchFamily="18" charset="0"/>
                <a:cs typeface="Times New Roman" panose="02020603050405020304" pitchFamily="18" charset="0"/>
              </a:rPr>
              <a:t>ác liệt</a:t>
            </a:r>
          </a:p>
        </p:txBody>
      </p:sp>
      <p:sp>
        <p:nvSpPr>
          <p:cNvPr id="6" name="TextBox 5">
            <a:extLst>
              <a:ext uri="{FF2B5EF4-FFF2-40B4-BE49-F238E27FC236}">
                <a16:creationId xmlns:a16="http://schemas.microsoft.com/office/drawing/2014/main" xmlns="" id="{AB803941-E590-406D-8B3E-51F87A9A3D69}"/>
              </a:ext>
            </a:extLst>
          </p:cNvPr>
          <p:cNvSpPr txBox="1"/>
          <p:nvPr/>
        </p:nvSpPr>
        <p:spPr>
          <a:xfrm>
            <a:off x="4676030" y="27051"/>
            <a:ext cx="4565673" cy="523220"/>
          </a:xfrm>
          <a:prstGeom prst="rect">
            <a:avLst/>
          </a:prstGeom>
          <a:noFill/>
        </p:spPr>
        <p:txBody>
          <a:bodyPr wrap="none" rtlCol="0">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Yên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thâm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xứ</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đàm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quân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sự</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50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additive="base">
                                        <p:cTn id="3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additive="base">
                                        <p:cTn id="3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8839200" cy="2000548"/>
          </a:xfrm>
          <a:prstGeom prst="rect">
            <a:avLst/>
          </a:prstGeom>
          <a:noFill/>
        </p:spPr>
        <p:txBody>
          <a:bodyPr wrap="square" rtlCol="0">
            <a:spAutoFit/>
          </a:bodyPr>
          <a:lstStyle/>
          <a:p>
            <a:r>
              <a:rPr lang="en-US" sz="3200" b="1" dirty="0" smtClean="0"/>
              <a:t>3. Phân tích</a:t>
            </a:r>
          </a:p>
          <a:p>
            <a:pPr marL="514350" indent="-514350">
              <a:buAutoNum type="alphaLcParenR"/>
            </a:pPr>
            <a:r>
              <a:rPr lang="en-US" sz="3200" b="1" dirty="0" smtClean="0"/>
              <a:t>2 câu đầu</a:t>
            </a:r>
            <a:endParaRPr lang="vi-VN" sz="3200" b="1" dirty="0" smtClean="0"/>
          </a:p>
          <a:p>
            <a:pPr marL="514350" indent="-514350">
              <a:buAutoNum type="alphaLcParenR"/>
            </a:pPr>
            <a:r>
              <a:rPr lang="vi-VN" sz="3200" b="1" dirty="0" smtClean="0"/>
              <a:t>2 câu cuối</a:t>
            </a:r>
            <a:endParaRPr lang="vi-VN" sz="2800" b="1" dirty="0" smtClean="0"/>
          </a:p>
          <a:p>
            <a:r>
              <a:rPr lang="vi-VN" sz="2800" b="1" dirty="0" smtClean="0"/>
              <a:t>-Hình ảnh con thuyền ngập tràn ánh trăng:</a:t>
            </a:r>
            <a:endParaRPr lang="en-US" sz="2800" b="1" dirty="0"/>
          </a:p>
        </p:txBody>
      </p:sp>
    </p:spTree>
    <p:extLst>
      <p:ext uri="{BB962C8B-B14F-4D97-AF65-F5344CB8AC3E}">
        <p14:creationId xmlns:p14="http://schemas.microsoft.com/office/powerpoint/2010/main" val="323780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C37EB5B-9BB3-4A84-8BC6-48FFF1211954}"/>
              </a:ext>
            </a:extLst>
          </p:cNvPr>
          <p:cNvSpPr/>
          <p:nvPr/>
        </p:nvSpPr>
        <p:spPr>
          <a:xfrm>
            <a:off x="4" y="0"/>
            <a:ext cx="1996633" cy="68580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D5F7C175-3274-447B-9BDD-8CBEB8A0FB82}"/>
              </a:ext>
            </a:extLst>
          </p:cNvPr>
          <p:cNvPicPr>
            <a:picLocks noChangeAspect="1"/>
          </p:cNvPicPr>
          <p:nvPr/>
        </p:nvPicPr>
        <p:blipFill>
          <a:blip r:embed="rId2"/>
          <a:stretch>
            <a:fillRect/>
          </a:stretch>
        </p:blipFill>
        <p:spPr>
          <a:xfrm>
            <a:off x="4" y="121578"/>
            <a:ext cx="3792370" cy="652812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xmlns="" id="{4DE2F023-DB8F-449F-8838-598506D6BE47}"/>
              </a:ext>
            </a:extLst>
          </p:cNvPr>
          <p:cNvSpPr txBox="1"/>
          <p:nvPr/>
        </p:nvSpPr>
        <p:spPr>
          <a:xfrm>
            <a:off x="3733804" y="152581"/>
            <a:ext cx="5527475" cy="523220"/>
          </a:xfrm>
          <a:prstGeom prst="rect">
            <a:avLst/>
          </a:prstGeom>
          <a:noFill/>
        </p:spPr>
        <p:txBody>
          <a:bodyPr wrap="none" rtlCol="0">
            <a:spAutoFit/>
          </a:bodyPr>
          <a:lstStyle/>
          <a:p>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Dạ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nguyệt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thuyền</a:t>
            </a:r>
            <a:r>
              <a:rPr lang="en-US" sz="2800" i="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E41CE08D-77C2-4BD8-A3AE-A181408C3C48}"/>
              </a:ext>
            </a:extLst>
          </p:cNvPr>
          <p:cNvSpPr txBox="1">
            <a:spLocks noChangeArrowheads="1"/>
          </p:cNvSpPr>
          <p:nvPr/>
        </p:nvSpPr>
        <p:spPr bwMode="auto">
          <a:xfrm>
            <a:off x="3393875" y="990600"/>
            <a:ext cx="5867400" cy="13156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1" fontAlgn="base" latinLnBrk="0" hangingPunct="1">
              <a:lnSpc>
                <a:spcPct val="9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 </a:t>
            </a:r>
            <a:r>
              <a:rPr kumimoji="0" lang="vi-VN"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Hình ảnh con thuyền sau lúc bàn bạc việc quân trở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về</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trôi</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nhẹ</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giữa</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dòng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sông</a:t>
            </a:r>
            <a:r>
              <a:rPr kumimoji="0" lang="vi-VN"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trong ngập tràn ánh trăng“</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ngân</a:t>
            </a:r>
            <a:r>
              <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đầy thuyền"</a:t>
            </a:r>
            <a:endParaRPr kumimoji="0" lang="en-US" alt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0" name="Text Box 38" descr="Papyrus">
            <a:extLst>
              <a:ext uri="{FF2B5EF4-FFF2-40B4-BE49-F238E27FC236}">
                <a16:creationId xmlns:a16="http://schemas.microsoft.com/office/drawing/2014/main" xmlns="" id="{452BD564-7E74-4EBE-B08F-E23232E5CE1F}"/>
              </a:ext>
            </a:extLst>
          </p:cNvPr>
          <p:cNvSpPr txBox="1">
            <a:spLocks noChangeArrowheads="1"/>
          </p:cNvSpPr>
          <p:nvPr/>
        </p:nvSpPr>
        <p:spPr bwMode="auto">
          <a:xfrm>
            <a:off x="4191000" y="2362200"/>
            <a:ext cx="1629886" cy="1384995"/>
          </a:xfrm>
          <a:prstGeom prst="rect">
            <a:avLst/>
          </a:prstGeom>
          <a:solidFill>
            <a:schemeClr val="accent6">
              <a:lumMod val="40000"/>
              <a:lumOff val="60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fr-FR" altLang="en-US" sz="2800" b="1" dirty="0" err="1">
                <a:solidFill>
                  <a:srgbClr val="F81F08"/>
                </a:solidFill>
                <a:latin typeface="Times New Roman" panose="02020603050405020304" pitchFamily="18" charset="0"/>
                <a:cs typeface="Times New Roman" panose="02020603050405020304" pitchFamily="18" charset="0"/>
              </a:rPr>
              <a:t>Tình</a:t>
            </a:r>
            <a:r>
              <a:rPr lang="fr-FR" altLang="en-US" sz="2800" b="1" dirty="0">
                <a:solidFill>
                  <a:srgbClr val="F81F08"/>
                </a:solidFill>
                <a:latin typeface="Times New Roman" panose="02020603050405020304" pitchFamily="18" charset="0"/>
                <a:cs typeface="Times New Roman" panose="02020603050405020304" pitchFamily="18" charset="0"/>
              </a:rPr>
              <a:t> </a:t>
            </a:r>
            <a:r>
              <a:rPr lang="fr-FR" altLang="en-US" sz="2800" b="1" dirty="0" err="1">
                <a:solidFill>
                  <a:srgbClr val="F81F08"/>
                </a:solidFill>
                <a:latin typeface="Times New Roman" panose="02020603050405020304" pitchFamily="18" charset="0"/>
                <a:cs typeface="Times New Roman" panose="02020603050405020304" pitchFamily="18" charset="0"/>
              </a:rPr>
              <a:t>yêu</a:t>
            </a:r>
            <a:r>
              <a:rPr lang="fr-FR" altLang="en-US" sz="2800" b="1" dirty="0">
                <a:solidFill>
                  <a:srgbClr val="F81F08"/>
                </a:solidFill>
                <a:latin typeface="Times New Roman" panose="02020603050405020304" pitchFamily="18" charset="0"/>
                <a:cs typeface="Times New Roman" panose="02020603050405020304" pitchFamily="18" charset="0"/>
              </a:rPr>
              <a:t> </a:t>
            </a:r>
            <a:r>
              <a:rPr lang="fr-FR" altLang="en-US" sz="2800" b="1" dirty="0" err="1">
                <a:solidFill>
                  <a:srgbClr val="F81F08"/>
                </a:solidFill>
                <a:latin typeface="Times New Roman" panose="02020603050405020304" pitchFamily="18" charset="0"/>
                <a:cs typeface="Times New Roman" panose="02020603050405020304" pitchFamily="18" charset="0"/>
              </a:rPr>
              <a:t>thiên</a:t>
            </a:r>
            <a:r>
              <a:rPr lang="fr-FR" altLang="en-US" sz="2800" b="1" dirty="0">
                <a:solidFill>
                  <a:srgbClr val="F81F08"/>
                </a:solidFill>
                <a:latin typeface="Times New Roman" panose="02020603050405020304" pitchFamily="18" charset="0"/>
                <a:cs typeface="Times New Roman" panose="02020603050405020304" pitchFamily="18" charset="0"/>
              </a:rPr>
              <a:t> </a:t>
            </a:r>
            <a:r>
              <a:rPr lang="fr-FR" altLang="en-US" sz="2800" b="1" dirty="0" err="1">
                <a:solidFill>
                  <a:srgbClr val="F81F08"/>
                </a:solidFill>
                <a:latin typeface="Times New Roman" panose="02020603050405020304" pitchFamily="18" charset="0"/>
                <a:cs typeface="Times New Roman" panose="02020603050405020304" pitchFamily="18" charset="0"/>
              </a:rPr>
              <a:t>nhiên</a:t>
            </a:r>
            <a:endParaRPr lang="fr-FR" altLang="en-US" sz="2800" b="1" dirty="0">
              <a:solidFill>
                <a:srgbClr val="F81F08"/>
              </a:solidFill>
              <a:latin typeface="Times New Roman" panose="02020603050405020304" pitchFamily="18" charset="0"/>
              <a:cs typeface="Times New Roman" panose="02020603050405020304" pitchFamily="18" charset="0"/>
            </a:endParaRPr>
          </a:p>
        </p:txBody>
      </p:sp>
      <p:sp>
        <p:nvSpPr>
          <p:cNvPr id="11" name="Text Box 38" descr="Papyrus">
            <a:extLst>
              <a:ext uri="{FF2B5EF4-FFF2-40B4-BE49-F238E27FC236}">
                <a16:creationId xmlns:a16="http://schemas.microsoft.com/office/drawing/2014/main" xmlns="" id="{53747809-4415-460F-B032-F5364CDA7B58}"/>
              </a:ext>
            </a:extLst>
          </p:cNvPr>
          <p:cNvSpPr txBox="1">
            <a:spLocks noChangeArrowheads="1"/>
          </p:cNvSpPr>
          <p:nvPr/>
        </p:nvSpPr>
        <p:spPr bwMode="auto">
          <a:xfrm>
            <a:off x="5446117" y="5888624"/>
            <a:ext cx="2783483" cy="523220"/>
          </a:xfrm>
          <a:prstGeom prst="rect">
            <a:avLst/>
          </a:prstGeom>
          <a:solidFill>
            <a:schemeClr val="tx1"/>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fr-FR" altLang="en-US" sz="2800" b="1" dirty="0" err="1">
                <a:solidFill>
                  <a:schemeClr val="bg1"/>
                </a:solidFill>
                <a:latin typeface="Times New Roman" panose="02020603050405020304" pitchFamily="18" charset="0"/>
                <a:cs typeface="Times New Roman" panose="02020603050405020304" pitchFamily="18" charset="0"/>
              </a:rPr>
              <a:t>Nhà</a:t>
            </a:r>
            <a:r>
              <a:rPr lang="fr-FR" altLang="en-US" sz="2800" b="1" dirty="0">
                <a:solidFill>
                  <a:schemeClr val="bg1"/>
                </a:solidFill>
                <a:latin typeface="Times New Roman" panose="02020603050405020304" pitchFamily="18" charset="0"/>
                <a:cs typeface="Times New Roman" panose="02020603050405020304" pitchFamily="18" charset="0"/>
              </a:rPr>
              <a:t> </a:t>
            </a:r>
            <a:r>
              <a:rPr lang="fr-FR" altLang="en-US" sz="2800" b="1" dirty="0" err="1">
                <a:solidFill>
                  <a:schemeClr val="bg1"/>
                </a:solidFill>
                <a:latin typeface="Times New Roman" panose="02020603050405020304" pitchFamily="18" charset="0"/>
                <a:cs typeface="Times New Roman" panose="02020603050405020304" pitchFamily="18" charset="0"/>
              </a:rPr>
              <a:t>thơ</a:t>
            </a:r>
            <a:r>
              <a:rPr lang="fr-FR" altLang="en-US" sz="2800" b="1" dirty="0">
                <a:solidFill>
                  <a:schemeClr val="bg1"/>
                </a:solidFill>
                <a:latin typeface="Times New Roman" panose="02020603050405020304" pitchFamily="18" charset="0"/>
                <a:cs typeface="Times New Roman" panose="02020603050405020304" pitchFamily="18" charset="0"/>
              </a:rPr>
              <a:t> </a:t>
            </a:r>
            <a:r>
              <a:rPr lang="fr-FR" altLang="en-US" sz="2800" b="1" dirty="0" err="1">
                <a:solidFill>
                  <a:schemeClr val="bg1"/>
                </a:solidFill>
                <a:latin typeface="Times New Roman" panose="02020603050405020304" pitchFamily="18" charset="0"/>
                <a:cs typeface="Times New Roman" panose="02020603050405020304" pitchFamily="18" charset="0"/>
              </a:rPr>
              <a:t>chiến</a:t>
            </a:r>
            <a:r>
              <a:rPr lang="fr-FR" altLang="en-US" sz="2800" b="1" dirty="0">
                <a:solidFill>
                  <a:schemeClr val="bg1"/>
                </a:solidFill>
                <a:latin typeface="Times New Roman" panose="02020603050405020304" pitchFamily="18" charset="0"/>
                <a:cs typeface="Times New Roman" panose="02020603050405020304" pitchFamily="18" charset="0"/>
              </a:rPr>
              <a:t> </a:t>
            </a:r>
            <a:r>
              <a:rPr lang="fr-FR" altLang="en-US" sz="2800" b="1" dirty="0" err="1">
                <a:solidFill>
                  <a:schemeClr val="bg1"/>
                </a:solidFill>
                <a:latin typeface="Times New Roman" panose="02020603050405020304" pitchFamily="18" charset="0"/>
                <a:cs typeface="Times New Roman" panose="02020603050405020304" pitchFamily="18" charset="0"/>
              </a:rPr>
              <a:t>sĩ</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12" name="Text Box 38" descr="Papyrus">
            <a:extLst>
              <a:ext uri="{FF2B5EF4-FFF2-40B4-BE49-F238E27FC236}">
                <a16:creationId xmlns:a16="http://schemas.microsoft.com/office/drawing/2014/main" xmlns="" id="{73409BCF-C8D2-407D-ACFB-DB07BC894741}"/>
              </a:ext>
            </a:extLst>
          </p:cNvPr>
          <p:cNvSpPr txBox="1">
            <a:spLocks noChangeArrowheads="1"/>
          </p:cNvSpPr>
          <p:nvPr/>
        </p:nvSpPr>
        <p:spPr bwMode="auto">
          <a:xfrm>
            <a:off x="7107339" y="2666975"/>
            <a:ext cx="1629886" cy="954107"/>
          </a:xfrm>
          <a:prstGeom prst="rect">
            <a:avLst/>
          </a:prstGeom>
          <a:solidFill>
            <a:schemeClr val="accent2">
              <a:lumMod val="40000"/>
              <a:lumOff val="60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fr-FR" altLang="en-US" sz="2800" b="1" dirty="0" err="1">
                <a:solidFill>
                  <a:srgbClr val="F81F08"/>
                </a:solidFill>
                <a:latin typeface="Times New Roman" panose="02020603050405020304" pitchFamily="18" charset="0"/>
                <a:cs typeface="Times New Roman" panose="02020603050405020304" pitchFamily="18" charset="0"/>
              </a:rPr>
              <a:t>Tình</a:t>
            </a:r>
            <a:r>
              <a:rPr lang="fr-FR" altLang="en-US" sz="2800" b="1" dirty="0">
                <a:solidFill>
                  <a:srgbClr val="F81F08"/>
                </a:solidFill>
                <a:latin typeface="Times New Roman" panose="02020603050405020304" pitchFamily="18" charset="0"/>
                <a:cs typeface="Times New Roman" panose="02020603050405020304" pitchFamily="18" charset="0"/>
              </a:rPr>
              <a:t> </a:t>
            </a:r>
            <a:r>
              <a:rPr lang="fr-FR" altLang="en-US" sz="2800" b="1" dirty="0" err="1">
                <a:solidFill>
                  <a:srgbClr val="F81F08"/>
                </a:solidFill>
                <a:latin typeface="Times New Roman" panose="02020603050405020304" pitchFamily="18" charset="0"/>
                <a:cs typeface="Times New Roman" panose="02020603050405020304" pitchFamily="18" charset="0"/>
              </a:rPr>
              <a:t>yêu</a:t>
            </a:r>
            <a:r>
              <a:rPr lang="fr-FR" altLang="en-US" sz="2800" b="1" dirty="0">
                <a:solidFill>
                  <a:srgbClr val="F81F08"/>
                </a:solidFill>
                <a:latin typeface="Times New Roman" panose="02020603050405020304" pitchFamily="18" charset="0"/>
                <a:cs typeface="Times New Roman" panose="02020603050405020304" pitchFamily="18" charset="0"/>
              </a:rPr>
              <a:t> </a:t>
            </a:r>
          </a:p>
          <a:p>
            <a:pPr algn="ctr" fontAlgn="base">
              <a:spcBef>
                <a:spcPct val="0"/>
              </a:spcBef>
              <a:spcAft>
                <a:spcPct val="0"/>
              </a:spcAft>
              <a:buFontTx/>
              <a:buNone/>
            </a:pPr>
            <a:r>
              <a:rPr lang="fr-FR" altLang="en-US" sz="2800" b="1" dirty="0" err="1">
                <a:solidFill>
                  <a:srgbClr val="F81F08"/>
                </a:solidFill>
                <a:latin typeface="Times New Roman" panose="02020603050405020304" pitchFamily="18" charset="0"/>
                <a:cs typeface="Times New Roman" panose="02020603050405020304" pitchFamily="18" charset="0"/>
              </a:rPr>
              <a:t>đất</a:t>
            </a:r>
            <a:r>
              <a:rPr lang="fr-FR" altLang="en-US" sz="2800" b="1" dirty="0">
                <a:solidFill>
                  <a:srgbClr val="F81F08"/>
                </a:solidFill>
                <a:latin typeface="Times New Roman" panose="02020603050405020304" pitchFamily="18" charset="0"/>
                <a:cs typeface="Times New Roman" panose="02020603050405020304" pitchFamily="18" charset="0"/>
              </a:rPr>
              <a:t> </a:t>
            </a:r>
            <a:r>
              <a:rPr lang="fr-FR" altLang="en-US" sz="2800" b="1" dirty="0" err="1">
                <a:solidFill>
                  <a:srgbClr val="F81F08"/>
                </a:solidFill>
                <a:latin typeface="Times New Roman" panose="02020603050405020304" pitchFamily="18" charset="0"/>
                <a:cs typeface="Times New Roman" panose="02020603050405020304" pitchFamily="18" charset="0"/>
              </a:rPr>
              <a:t>nước</a:t>
            </a:r>
            <a:endParaRPr lang="en-US" altLang="en-US" sz="2800" b="1" dirty="0">
              <a:solidFill>
                <a:srgbClr val="F81F08"/>
              </a:solidFill>
              <a:latin typeface="Times New Roman" panose="02020603050405020304" pitchFamily="18" charset="0"/>
              <a:cs typeface="Times New Roman" panose="02020603050405020304" pitchFamily="18" charset="0"/>
            </a:endParaRPr>
          </a:p>
        </p:txBody>
      </p:sp>
      <p:sp>
        <p:nvSpPr>
          <p:cNvPr id="13" name="Text Box 38" descr="Papyrus">
            <a:extLst>
              <a:ext uri="{FF2B5EF4-FFF2-40B4-BE49-F238E27FC236}">
                <a16:creationId xmlns:a16="http://schemas.microsoft.com/office/drawing/2014/main" xmlns="" id="{8932E07B-9FE1-4E82-A242-93FDAC6B2BF7}"/>
              </a:ext>
            </a:extLst>
          </p:cNvPr>
          <p:cNvSpPr txBox="1">
            <a:spLocks noChangeArrowheads="1"/>
          </p:cNvSpPr>
          <p:nvPr/>
        </p:nvSpPr>
        <p:spPr bwMode="auto">
          <a:xfrm>
            <a:off x="4800601" y="4463707"/>
            <a:ext cx="3733800" cy="954107"/>
          </a:xfrm>
          <a:prstGeom prst="rect">
            <a:avLst/>
          </a:prstGeom>
          <a:solidFill>
            <a:schemeClr val="accent4">
              <a:lumMod val="40000"/>
              <a:lumOff val="60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fr-FR" altLang="en-US" sz="2800" b="1" dirty="0" err="1">
                <a:solidFill>
                  <a:srgbClr val="F81F08"/>
                </a:solidFill>
                <a:latin typeface="Times New Roman" panose="02020603050405020304" pitchFamily="18" charset="0"/>
                <a:cs typeface="Times New Roman" panose="02020603050405020304" pitchFamily="18" charset="0"/>
              </a:rPr>
              <a:t>Phong</a:t>
            </a:r>
            <a:r>
              <a:rPr lang="fr-FR" altLang="en-US" sz="2800" b="1" dirty="0">
                <a:solidFill>
                  <a:srgbClr val="F81F08"/>
                </a:solidFill>
                <a:latin typeface="Times New Roman" panose="02020603050405020304" pitchFamily="18" charset="0"/>
                <a:cs typeface="Times New Roman" panose="02020603050405020304" pitchFamily="18" charset="0"/>
              </a:rPr>
              <a:t> </a:t>
            </a:r>
            <a:r>
              <a:rPr lang="fr-FR" altLang="en-US" sz="2800" b="1" dirty="0" err="1">
                <a:solidFill>
                  <a:srgbClr val="F81F08"/>
                </a:solidFill>
                <a:latin typeface="Times New Roman" panose="02020603050405020304" pitchFamily="18" charset="0"/>
                <a:cs typeface="Times New Roman" panose="02020603050405020304" pitchFamily="18" charset="0"/>
              </a:rPr>
              <a:t>thái</a:t>
            </a:r>
            <a:r>
              <a:rPr lang="fr-FR" altLang="en-US" sz="2800" b="1" dirty="0">
                <a:solidFill>
                  <a:srgbClr val="F81F08"/>
                </a:solidFill>
                <a:latin typeface="Times New Roman" panose="02020603050405020304" pitchFamily="18" charset="0"/>
                <a:cs typeface="Times New Roman" panose="02020603050405020304" pitchFamily="18" charset="0"/>
              </a:rPr>
              <a:t> </a:t>
            </a:r>
            <a:r>
              <a:rPr lang="fr-FR" altLang="en-US" sz="2800" b="1" dirty="0" err="1">
                <a:solidFill>
                  <a:srgbClr val="F81F08"/>
                </a:solidFill>
                <a:latin typeface="Times New Roman" panose="02020603050405020304" pitchFamily="18" charset="0"/>
                <a:cs typeface="Times New Roman" panose="02020603050405020304" pitchFamily="18" charset="0"/>
              </a:rPr>
              <a:t>ung</a:t>
            </a:r>
            <a:r>
              <a:rPr lang="fr-FR" altLang="en-US" sz="2800" b="1" dirty="0">
                <a:solidFill>
                  <a:srgbClr val="F81F08"/>
                </a:solidFill>
                <a:latin typeface="Times New Roman" panose="02020603050405020304" pitchFamily="18" charset="0"/>
                <a:cs typeface="Times New Roman" panose="02020603050405020304" pitchFamily="18" charset="0"/>
              </a:rPr>
              <a:t> </a:t>
            </a:r>
            <a:r>
              <a:rPr lang="fr-FR" altLang="en-US" sz="2800" b="1" dirty="0" err="1">
                <a:solidFill>
                  <a:srgbClr val="F81F08"/>
                </a:solidFill>
                <a:latin typeface="Times New Roman" panose="02020603050405020304" pitchFamily="18" charset="0"/>
                <a:cs typeface="Times New Roman" panose="02020603050405020304" pitchFamily="18" charset="0"/>
              </a:rPr>
              <a:t>dung</a:t>
            </a:r>
            <a:r>
              <a:rPr lang="fr-FR" altLang="en-US" sz="2800" b="1" dirty="0">
                <a:solidFill>
                  <a:srgbClr val="F81F08"/>
                </a:solidFill>
                <a:latin typeface="Times New Roman" panose="02020603050405020304" pitchFamily="18" charset="0"/>
                <a:cs typeface="Times New Roman" panose="02020603050405020304" pitchFamily="18" charset="0"/>
              </a:rPr>
              <a:t>,</a:t>
            </a:r>
          </a:p>
          <a:p>
            <a:pPr algn="ctr" fontAlgn="base">
              <a:spcBef>
                <a:spcPct val="0"/>
              </a:spcBef>
              <a:spcAft>
                <a:spcPct val="0"/>
              </a:spcAft>
              <a:buFontTx/>
              <a:buNone/>
            </a:pPr>
            <a:r>
              <a:rPr lang="fr-FR" altLang="en-US" sz="2800" b="1" dirty="0">
                <a:solidFill>
                  <a:srgbClr val="F81F08"/>
                </a:solidFill>
                <a:latin typeface="Times New Roman" panose="02020603050405020304" pitchFamily="18" charset="0"/>
                <a:cs typeface="Times New Roman" panose="02020603050405020304" pitchFamily="18" charset="0"/>
              </a:rPr>
              <a:t> </a:t>
            </a:r>
            <a:r>
              <a:rPr lang="fr-FR" altLang="en-US" sz="2800" b="1" dirty="0" err="1">
                <a:solidFill>
                  <a:srgbClr val="F81F08"/>
                </a:solidFill>
                <a:latin typeface="Times New Roman" panose="02020603050405020304" pitchFamily="18" charset="0"/>
                <a:cs typeface="Times New Roman" panose="02020603050405020304" pitchFamily="18" charset="0"/>
              </a:rPr>
              <a:t>lạc</a:t>
            </a:r>
            <a:r>
              <a:rPr lang="fr-FR" altLang="en-US" sz="2800" b="1" dirty="0">
                <a:solidFill>
                  <a:srgbClr val="F81F08"/>
                </a:solidFill>
                <a:latin typeface="Times New Roman" panose="02020603050405020304" pitchFamily="18" charset="0"/>
                <a:cs typeface="Times New Roman" panose="02020603050405020304" pitchFamily="18" charset="0"/>
              </a:rPr>
              <a:t> </a:t>
            </a:r>
            <a:r>
              <a:rPr lang="fr-FR" altLang="en-US" sz="2800" b="1" dirty="0" err="1">
                <a:solidFill>
                  <a:srgbClr val="F81F08"/>
                </a:solidFill>
                <a:latin typeface="Times New Roman" panose="02020603050405020304" pitchFamily="18" charset="0"/>
                <a:cs typeface="Times New Roman" panose="02020603050405020304" pitchFamily="18" charset="0"/>
              </a:rPr>
              <a:t>quan</a:t>
            </a:r>
            <a:endParaRPr lang="fr-FR" altLang="en-US" sz="2800" b="1" dirty="0">
              <a:solidFill>
                <a:srgbClr val="F81F08"/>
              </a:solidFill>
              <a:latin typeface="Times New Roman" panose="02020603050405020304" pitchFamily="18"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xmlns="" id="{4B6686D3-1169-4519-BE16-28B11CAD47E3}"/>
              </a:ext>
            </a:extLst>
          </p:cNvPr>
          <p:cNvCxnSpPr>
            <a:stCxn id="10" idx="2"/>
            <a:endCxn id="13" idx="0"/>
          </p:cNvCxnSpPr>
          <p:nvPr/>
        </p:nvCxnSpPr>
        <p:spPr>
          <a:xfrm>
            <a:off x="5005943" y="3747195"/>
            <a:ext cx="1661558" cy="716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E7C685E9-B5A6-4087-9054-AD0D42CBEE66}"/>
              </a:ext>
            </a:extLst>
          </p:cNvPr>
          <p:cNvCxnSpPr>
            <a:stCxn id="12" idx="2"/>
            <a:endCxn id="13" idx="0"/>
          </p:cNvCxnSpPr>
          <p:nvPr/>
        </p:nvCxnSpPr>
        <p:spPr>
          <a:xfrm flipH="1">
            <a:off x="6667501" y="3621082"/>
            <a:ext cx="1254781" cy="842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667501" y="5348404"/>
            <a:ext cx="0" cy="496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8457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par>
                                <p:cTn id="28" presetID="6" presetClass="entr" presetSubtype="16"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8839200" cy="2000548"/>
          </a:xfrm>
          <a:prstGeom prst="rect">
            <a:avLst/>
          </a:prstGeom>
          <a:noFill/>
        </p:spPr>
        <p:txBody>
          <a:bodyPr wrap="square" rtlCol="0">
            <a:spAutoFit/>
          </a:bodyPr>
          <a:lstStyle/>
          <a:p>
            <a:r>
              <a:rPr lang="en-US" sz="3200" b="1" dirty="0" smtClean="0"/>
              <a:t>3. Phân tích</a:t>
            </a:r>
          </a:p>
          <a:p>
            <a:pPr marL="514350" indent="-514350">
              <a:buAutoNum type="alphaLcParenR"/>
            </a:pPr>
            <a:r>
              <a:rPr lang="en-US" sz="3200" b="1" dirty="0" smtClean="0"/>
              <a:t>2 câu đầu</a:t>
            </a:r>
            <a:endParaRPr lang="vi-VN" sz="3200" b="1" dirty="0" smtClean="0"/>
          </a:p>
          <a:p>
            <a:pPr marL="514350" indent="-514350">
              <a:buAutoNum type="alphaLcParenR"/>
            </a:pPr>
            <a:r>
              <a:rPr lang="vi-VN" sz="3200" b="1" dirty="0" smtClean="0"/>
              <a:t>2 câu cuối</a:t>
            </a:r>
            <a:endParaRPr lang="vi-VN" sz="2800" b="1" dirty="0" smtClean="0"/>
          </a:p>
          <a:p>
            <a:r>
              <a:rPr lang="vi-VN" sz="2800" b="1" dirty="0" smtClean="0"/>
              <a:t>-Hình ảnh con thuyền ngập tràn ánh trăng:</a:t>
            </a:r>
            <a:endParaRPr lang="en-US" sz="2800" b="1" dirty="0"/>
          </a:p>
        </p:txBody>
      </p:sp>
      <p:sp>
        <p:nvSpPr>
          <p:cNvPr id="6" name="Rectangle 5"/>
          <p:cNvSpPr/>
          <p:nvPr/>
        </p:nvSpPr>
        <p:spPr>
          <a:xfrm>
            <a:off x="40243" y="1924356"/>
            <a:ext cx="9027557" cy="2246769"/>
          </a:xfrm>
          <a:prstGeom prst="rect">
            <a:avLst/>
          </a:prstGeom>
        </p:spPr>
        <p:txBody>
          <a:bodyPr wrap="square">
            <a:spAutoFit/>
          </a:bodyPr>
          <a:lstStyle/>
          <a:p>
            <a:r>
              <a:rPr lang="vi-VN" sz="2800" dirty="0"/>
              <a:t>-&gt; Tình yêu thiên nhiên</a:t>
            </a:r>
            <a:endParaRPr lang="en-US" sz="2800" dirty="0"/>
          </a:p>
          <a:p>
            <a:r>
              <a:rPr lang="vi-VN" sz="2800" dirty="0"/>
              <a:t>-&gt; Tình yêu nước</a:t>
            </a:r>
            <a:endParaRPr lang="en-US" sz="2800" dirty="0"/>
          </a:p>
          <a:p>
            <a:r>
              <a:rPr lang="vi-VN" sz="2800" b="1" dirty="0"/>
              <a:t>-&gt; </a:t>
            </a:r>
            <a:r>
              <a:rPr lang="fr-FR" sz="2800" b="1" dirty="0"/>
              <a:t>Phong thái ung dung</a:t>
            </a:r>
            <a:r>
              <a:rPr lang="fr-FR" sz="2800" b="1" dirty="0" smtClean="0"/>
              <a:t>, </a:t>
            </a:r>
            <a:r>
              <a:rPr lang="fr-FR" sz="2800" b="1" dirty="0"/>
              <a:t>lạc </a:t>
            </a:r>
            <a:r>
              <a:rPr lang="fr-FR" sz="2800" b="1" dirty="0" smtClean="0"/>
              <a:t>quan</a:t>
            </a:r>
            <a:endParaRPr lang="vi-VN" sz="2800" b="1" dirty="0" smtClean="0"/>
          </a:p>
          <a:p>
            <a:r>
              <a:rPr lang="vi-VN" sz="2800" b="1" dirty="0" smtClean="0"/>
              <a:t>-&gt; </a:t>
            </a:r>
            <a:r>
              <a:rPr lang="fr-FR" sz="2800" b="1" dirty="0"/>
              <a:t>Nhà thơ chiến sĩ</a:t>
            </a:r>
            <a:endParaRPr lang="en-US" sz="2800" dirty="0"/>
          </a:p>
          <a:p>
            <a:r>
              <a:rPr lang="vi-VN" sz="2800" dirty="0"/>
              <a:t> </a:t>
            </a:r>
            <a:endParaRPr lang="en-US" sz="2800" dirty="0"/>
          </a:p>
        </p:txBody>
      </p:sp>
    </p:spTree>
    <p:extLst>
      <p:ext uri="{BB962C8B-B14F-4D97-AF65-F5344CB8AC3E}">
        <p14:creationId xmlns:p14="http://schemas.microsoft.com/office/powerpoint/2010/main" val="104002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213" y="2362209"/>
            <a:ext cx="6398300" cy="1804179"/>
          </a:xfrm>
          <a:prstGeom prst="rect">
            <a:avLst/>
          </a:prstGeom>
        </p:spPr>
      </p:pic>
      <p:sp>
        <p:nvSpPr>
          <p:cNvPr id="13" name="TextBox 12"/>
          <p:cNvSpPr txBox="1"/>
          <p:nvPr/>
        </p:nvSpPr>
        <p:spPr>
          <a:xfrm>
            <a:off x="3029552" y="2743200"/>
            <a:ext cx="3499997" cy="923330"/>
          </a:xfrm>
          <a:prstGeom prst="rect">
            <a:avLst/>
          </a:prstGeom>
          <a:noFill/>
        </p:spPr>
        <p:txBody>
          <a:bodyPr wrap="none" rtlCol="0">
            <a:spAutoFit/>
          </a:bodyPr>
          <a:lstStyle/>
          <a:p>
            <a:r>
              <a:rPr lang="vi-VN" altLang="zh-CN" sz="5400" b="1" dirty="0">
                <a:solidFill>
                  <a:schemeClr val="tx2"/>
                </a:solidFill>
                <a:latin typeface="Times New Roman" pitchFamily="18" charset="0"/>
                <a:ea typeface="+mj-ea"/>
                <a:cs typeface="Times New Roman" pitchFamily="18" charset="0"/>
              </a:rPr>
              <a:t>4</a:t>
            </a:r>
            <a:r>
              <a:rPr lang="en-US" altLang="zh-CN" sz="5400" b="1" dirty="0" smtClean="0">
                <a:solidFill>
                  <a:schemeClr val="tx2"/>
                </a:solidFill>
                <a:latin typeface="Times New Roman" pitchFamily="18" charset="0"/>
                <a:ea typeface="+mj-ea"/>
                <a:cs typeface="Times New Roman" pitchFamily="18" charset="0"/>
              </a:rPr>
              <a:t>. </a:t>
            </a:r>
            <a:r>
              <a:rPr lang="en-US" altLang="zh-CN" sz="5400" b="1" dirty="0" err="1" smtClean="0">
                <a:solidFill>
                  <a:schemeClr val="tx2"/>
                </a:solidFill>
                <a:latin typeface="Times New Roman" pitchFamily="18" charset="0"/>
                <a:ea typeface="+mj-ea"/>
                <a:cs typeface="Times New Roman" pitchFamily="18" charset="0"/>
              </a:rPr>
              <a:t>Tổng</a:t>
            </a:r>
            <a:r>
              <a:rPr lang="en-US" altLang="zh-CN" sz="5400" b="1" dirty="0" smtClean="0">
                <a:solidFill>
                  <a:schemeClr val="tx2"/>
                </a:solidFill>
                <a:latin typeface="Times New Roman" pitchFamily="18" charset="0"/>
                <a:ea typeface="+mj-ea"/>
                <a:cs typeface="Times New Roman" pitchFamily="18" charset="0"/>
              </a:rPr>
              <a:t> </a:t>
            </a:r>
            <a:r>
              <a:rPr lang="en-US" altLang="zh-CN" sz="5400" b="1" dirty="0" err="1" smtClean="0">
                <a:solidFill>
                  <a:schemeClr val="tx2"/>
                </a:solidFill>
                <a:latin typeface="Times New Roman" pitchFamily="18" charset="0"/>
                <a:ea typeface="+mj-ea"/>
                <a:cs typeface="Times New Roman" pitchFamily="18" charset="0"/>
              </a:rPr>
              <a:t>kết</a:t>
            </a:r>
            <a:endParaRPr lang="zh-CN" altLang="en-US" sz="5400" b="1" dirty="0">
              <a:solidFill>
                <a:schemeClr val="tx2"/>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900730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300"/>
                                        <p:tgtEl>
                                          <p:spTgt spid="12"/>
                                        </p:tgtEl>
                                      </p:cBhvr>
                                    </p:animEffect>
                                  </p:childTnLst>
                                </p:cTn>
                              </p:par>
                            </p:childTnLst>
                          </p:cTn>
                        </p:par>
                        <p:par>
                          <p:cTn id="8" fill="hold">
                            <p:stCondLst>
                              <p:cond delay="3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3"/>
                                        </p:tgtEl>
                                        <p:attrNameLst>
                                          <p:attrName>ppt_y</p:attrName>
                                        </p:attrNameLst>
                                      </p:cBhvr>
                                      <p:tavLst>
                                        <p:tav tm="0">
                                          <p:val>
                                            <p:strVal val="#ppt_y"/>
                                          </p:val>
                                        </p:tav>
                                        <p:tav tm="100000">
                                          <p:val>
                                            <p:strVal val="#ppt_y"/>
                                          </p:val>
                                        </p:tav>
                                      </p:tavLst>
                                    </p:anim>
                                    <p:anim calcmode="lin" valueType="num">
                                      <p:cBhvr>
                                        <p:cTn id="1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4"/>
          <p:cNvSpPr>
            <a:spLocks noChangeArrowheads="1"/>
          </p:cNvSpPr>
          <p:nvPr/>
        </p:nvSpPr>
        <p:spPr bwMode="auto">
          <a:xfrm rot="16200000">
            <a:off x="804766" y="2400395"/>
            <a:ext cx="1276145" cy="956734"/>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accent4"/>
            </a:solidFill>
            <a:prstDash val="dash"/>
            <a:miter lim="800000"/>
            <a:headEnd/>
            <a:tailEnd/>
          </a:ln>
          <a:extLst/>
        </p:spPr>
        <p:txBody>
          <a:bodyPr anchor="ctr"/>
          <a:lstStyle/>
          <a:p>
            <a:pPr algn="ctr"/>
            <a:endParaRPr lang="zh-CN" altLang="en-US">
              <a:solidFill>
                <a:srgbClr val="FFFFFF"/>
              </a:solidFill>
              <a:ea typeface="微软雅黑" pitchFamily="34" charset="-122"/>
            </a:endParaRPr>
          </a:p>
        </p:txBody>
      </p:sp>
      <p:sp>
        <p:nvSpPr>
          <p:cNvPr id="21" name="Oval 20"/>
          <p:cNvSpPr>
            <a:spLocks noChangeArrowheads="1"/>
          </p:cNvSpPr>
          <p:nvPr/>
        </p:nvSpPr>
        <p:spPr bwMode="auto">
          <a:xfrm>
            <a:off x="448808" y="3699859"/>
            <a:ext cx="994031" cy="1325892"/>
          </a:xfrm>
          <a:prstGeom prst="ellipse">
            <a:avLst/>
          </a:pr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F8F8F8"/>
              </a:solidFill>
              <a:latin typeface="+mn-ea"/>
              <a:ea typeface="+mn-ea"/>
            </a:endParaRPr>
          </a:p>
        </p:txBody>
      </p:sp>
      <p:sp>
        <p:nvSpPr>
          <p:cNvPr id="25" name="Oval 25"/>
          <p:cNvSpPr>
            <a:spLocks noChangeArrowheads="1"/>
          </p:cNvSpPr>
          <p:nvPr/>
        </p:nvSpPr>
        <p:spPr bwMode="auto">
          <a:xfrm>
            <a:off x="2162639" y="1394710"/>
            <a:ext cx="994031" cy="1325893"/>
          </a:xfrm>
          <a:prstGeom prst="ellipse">
            <a:avLst/>
          </a:prstGeom>
          <a:solidFill>
            <a:schemeClr val="tx1"/>
          </a:solidFill>
          <a:ln w="3175" cap="flat" cmpd="sng">
            <a:noFill/>
            <a:bevel/>
            <a:headEnd/>
            <a:tailEnd/>
          </a:ln>
          <a:extLst/>
        </p:spPr>
        <p:txBody>
          <a:bodyPr anchor="ctr"/>
          <a:lstStyle/>
          <a:p>
            <a:pPr algn="ctr"/>
            <a:endParaRPr lang="zh-CN" altLang="en-US">
              <a:solidFill>
                <a:srgbClr val="F8F8F8"/>
              </a:solidFill>
              <a:ea typeface="微软雅黑" pitchFamily="34" charset="-122"/>
            </a:endParaRPr>
          </a:p>
        </p:txBody>
      </p:sp>
      <p:sp>
        <p:nvSpPr>
          <p:cNvPr id="31" name="Rectangle 3"/>
          <p:cNvSpPr txBox="1">
            <a:spLocks noChangeArrowheads="1"/>
          </p:cNvSpPr>
          <p:nvPr/>
        </p:nvSpPr>
        <p:spPr bwMode="auto">
          <a:xfrm>
            <a:off x="657570" y="335370"/>
            <a:ext cx="4981230" cy="27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en-US" altLang="zh-CN" sz="5400" b="1" dirty="0" smtClean="0">
                <a:solidFill>
                  <a:schemeClr val="tx1"/>
                </a:solidFill>
                <a:latin typeface="Times New Roman" pitchFamily="18" charset="0"/>
                <a:cs typeface="Times New Roman" pitchFamily="18" charset="0"/>
              </a:rPr>
              <a:t>* </a:t>
            </a:r>
            <a:r>
              <a:rPr lang="en-US" altLang="zh-CN" sz="5400" b="1" dirty="0" err="1" smtClean="0">
                <a:solidFill>
                  <a:schemeClr val="tx1"/>
                </a:solidFill>
                <a:latin typeface="Times New Roman" pitchFamily="18" charset="0"/>
                <a:cs typeface="Times New Roman" pitchFamily="18" charset="0"/>
              </a:rPr>
              <a:t>Nội</a:t>
            </a:r>
            <a:r>
              <a:rPr lang="en-US" altLang="zh-CN" sz="5400" b="1" dirty="0" smtClean="0">
                <a:solidFill>
                  <a:schemeClr val="tx1"/>
                </a:solidFill>
                <a:latin typeface="Times New Roman" pitchFamily="18" charset="0"/>
                <a:cs typeface="Times New Roman" pitchFamily="18" charset="0"/>
              </a:rPr>
              <a:t> dung</a:t>
            </a:r>
            <a:endParaRPr lang="zh-CN" altLang="en-US" sz="5400" b="1" dirty="0">
              <a:solidFill>
                <a:schemeClr val="tx1"/>
              </a:solidFill>
              <a:latin typeface="Times New Roman" pitchFamily="18" charset="0"/>
              <a:cs typeface="Times New Roman" pitchFamily="18" charset="0"/>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9222" y="260657"/>
            <a:ext cx="249582" cy="559775"/>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487" y="-38564"/>
            <a:ext cx="1478467" cy="1405131"/>
          </a:xfrm>
          <a:prstGeom prst="rect">
            <a:avLst/>
          </a:prstGeom>
        </p:spPr>
      </p:pic>
      <p:sp>
        <p:nvSpPr>
          <p:cNvPr id="28" name="Rectangle 27"/>
          <p:cNvSpPr/>
          <p:nvPr/>
        </p:nvSpPr>
        <p:spPr>
          <a:xfrm>
            <a:off x="1829871" y="3581400"/>
            <a:ext cx="6741066" cy="2308324"/>
          </a:xfrm>
          <a:prstGeom prst="rect">
            <a:avLst/>
          </a:prstGeom>
        </p:spPr>
        <p:txBody>
          <a:bodyPr wrap="square">
            <a:spAutoFit/>
          </a:bodyPr>
          <a:lstStyle/>
          <a:p>
            <a:pPr algn="just"/>
            <a:r>
              <a:rPr lang="fr-FR" sz="3600" dirty="0" err="1" smtClean="0">
                <a:latin typeface="Times New Roman" pitchFamily="18" charset="0"/>
                <a:cs typeface="Times New Roman" pitchFamily="18" charset="0"/>
              </a:rPr>
              <a:t>Cảnh</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núi</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rừng</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Việt</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Bắc</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trong</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một</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đêm</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trăng</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đẹp</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nhưng</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trong</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lòng</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tác</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giả</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vẫn</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canh</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cánh</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một</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nỗi</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niềm</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lo</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cho</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nước</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cho</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dân</a:t>
            </a:r>
            <a:r>
              <a:rPr lang="fr-FR"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29" name="Rectangle 28"/>
          <p:cNvSpPr/>
          <p:nvPr/>
        </p:nvSpPr>
        <p:spPr>
          <a:xfrm>
            <a:off x="3600830" y="1542876"/>
            <a:ext cx="5198619" cy="1754326"/>
          </a:xfrm>
          <a:prstGeom prst="rect">
            <a:avLst/>
          </a:prstGeom>
        </p:spPr>
        <p:txBody>
          <a:bodyPr wrap="square">
            <a:spAutoFit/>
          </a:bodyPr>
          <a:lstStyle/>
          <a:p>
            <a:pPr algn="just"/>
            <a:r>
              <a:rPr lang="vi-VN" sz="3600" dirty="0" smtClean="0">
                <a:latin typeface="Times New Roman" pitchFamily="18" charset="0"/>
                <a:cs typeface="Times New Roman" pitchFamily="18" charset="0"/>
              </a:rPr>
              <a:t>Thể hiện tâm hồn yêu thiên nhiên và tấm lòng thiết tha với đất nước.</a:t>
            </a:r>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2687554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300" fill="hold"/>
                                        <p:tgtEl>
                                          <p:spTgt spid="32"/>
                                        </p:tgtEl>
                                        <p:attrNameLst>
                                          <p:attrName>ppt_x</p:attrName>
                                        </p:attrNameLst>
                                      </p:cBhvr>
                                      <p:tavLst>
                                        <p:tav tm="0">
                                          <p:val>
                                            <p:strVal val="0-#ppt_w/2"/>
                                          </p:val>
                                        </p:tav>
                                        <p:tav tm="100000">
                                          <p:val>
                                            <p:strVal val="#ppt_x"/>
                                          </p:val>
                                        </p:tav>
                                      </p:tavLst>
                                    </p:anim>
                                    <p:anim calcmode="lin" valueType="num">
                                      <p:cBhvr additive="base">
                                        <p:cTn id="8" dur="300" fill="hold"/>
                                        <p:tgtEl>
                                          <p:spTgt spid="32"/>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1"/>
                                        </p:tgtEl>
                                        <p:attrNameLst>
                                          <p:attrName>ppt_y</p:attrName>
                                        </p:attrNameLst>
                                      </p:cBhvr>
                                      <p:tavLst>
                                        <p:tav tm="0">
                                          <p:val>
                                            <p:strVal val="#ppt_y"/>
                                          </p:val>
                                        </p:tav>
                                        <p:tav tm="100000">
                                          <p:val>
                                            <p:strVal val="#ppt_y"/>
                                          </p:val>
                                        </p:tav>
                                      </p:tavLst>
                                    </p:anim>
                                    <p:anim calcmode="lin" valueType="num">
                                      <p:cBhvr>
                                        <p:cTn id="1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1"/>
                                        </p:tgtEl>
                                      </p:cBhvr>
                                    </p:animEffect>
                                  </p:childTnLst>
                                </p:cTn>
                              </p:par>
                            </p:childTnLst>
                          </p:cTn>
                        </p:par>
                        <p:par>
                          <p:cTn id="16" fill="hold">
                            <p:stCondLst>
                              <p:cond delay="850"/>
                            </p:stCondLst>
                            <p:childTnLst>
                              <p:par>
                                <p:cTn id="17" presetID="26"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145">
                                          <p:stCondLst>
                                            <p:cond delay="0"/>
                                          </p:stCondLst>
                                        </p:cTn>
                                        <p:tgtEl>
                                          <p:spTgt spid="21"/>
                                        </p:tgtEl>
                                      </p:cBhvr>
                                    </p:animEffect>
                                    <p:anim calcmode="lin" valueType="num">
                                      <p:cBhvr>
                                        <p:cTn id="20"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5" dur="7">
                                          <p:stCondLst>
                                            <p:cond delay="163"/>
                                          </p:stCondLst>
                                        </p:cTn>
                                        <p:tgtEl>
                                          <p:spTgt spid="21"/>
                                        </p:tgtEl>
                                      </p:cBhvr>
                                      <p:to x="100000" y="60000"/>
                                    </p:animScale>
                                    <p:animScale>
                                      <p:cBhvr>
                                        <p:cTn id="26" dur="42" decel="50000">
                                          <p:stCondLst>
                                            <p:cond delay="169"/>
                                          </p:stCondLst>
                                        </p:cTn>
                                        <p:tgtEl>
                                          <p:spTgt spid="21"/>
                                        </p:tgtEl>
                                      </p:cBhvr>
                                      <p:to x="100000" y="100000"/>
                                    </p:animScale>
                                    <p:animScale>
                                      <p:cBhvr>
                                        <p:cTn id="27" dur="7">
                                          <p:stCondLst>
                                            <p:cond delay="328"/>
                                          </p:stCondLst>
                                        </p:cTn>
                                        <p:tgtEl>
                                          <p:spTgt spid="21"/>
                                        </p:tgtEl>
                                      </p:cBhvr>
                                      <p:to x="100000" y="80000"/>
                                    </p:animScale>
                                    <p:animScale>
                                      <p:cBhvr>
                                        <p:cTn id="28" dur="42" decel="50000">
                                          <p:stCondLst>
                                            <p:cond delay="335"/>
                                          </p:stCondLst>
                                        </p:cTn>
                                        <p:tgtEl>
                                          <p:spTgt spid="21"/>
                                        </p:tgtEl>
                                      </p:cBhvr>
                                      <p:to x="100000" y="100000"/>
                                    </p:animScale>
                                    <p:animScale>
                                      <p:cBhvr>
                                        <p:cTn id="29" dur="7">
                                          <p:stCondLst>
                                            <p:cond delay="411"/>
                                          </p:stCondLst>
                                        </p:cTn>
                                        <p:tgtEl>
                                          <p:spTgt spid="21"/>
                                        </p:tgtEl>
                                      </p:cBhvr>
                                      <p:to x="100000" y="90000"/>
                                    </p:animScale>
                                    <p:animScale>
                                      <p:cBhvr>
                                        <p:cTn id="30" dur="42" decel="50000">
                                          <p:stCondLst>
                                            <p:cond delay="417"/>
                                          </p:stCondLst>
                                        </p:cTn>
                                        <p:tgtEl>
                                          <p:spTgt spid="21"/>
                                        </p:tgtEl>
                                      </p:cBhvr>
                                      <p:to x="100000" y="100000"/>
                                    </p:animScale>
                                    <p:animScale>
                                      <p:cBhvr>
                                        <p:cTn id="31" dur="7">
                                          <p:stCondLst>
                                            <p:cond delay="452"/>
                                          </p:stCondLst>
                                        </p:cTn>
                                        <p:tgtEl>
                                          <p:spTgt spid="21"/>
                                        </p:tgtEl>
                                      </p:cBhvr>
                                      <p:to x="100000" y="95000"/>
                                    </p:animScale>
                                    <p:animScale>
                                      <p:cBhvr>
                                        <p:cTn id="32" dur="42" decel="50000">
                                          <p:stCondLst>
                                            <p:cond delay="459"/>
                                          </p:stCondLst>
                                        </p:cTn>
                                        <p:tgtEl>
                                          <p:spTgt spid="21"/>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strips(downLeft)">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300"/>
                                        <p:tgtEl>
                                          <p:spTgt spid="16"/>
                                        </p:tgtEl>
                                      </p:cBhvr>
                                    </p:animEffect>
                                  </p:childTnLst>
                                </p:cTn>
                              </p:par>
                            </p:childTnLst>
                          </p:cTn>
                        </p:par>
                        <p:par>
                          <p:cTn id="42" fill="hold">
                            <p:stCondLst>
                              <p:cond delay="800"/>
                            </p:stCondLst>
                            <p:childTnLst>
                              <p:par>
                                <p:cTn id="43" presetID="26"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290">
                                          <p:stCondLst>
                                            <p:cond delay="0"/>
                                          </p:stCondLst>
                                        </p:cTn>
                                        <p:tgtEl>
                                          <p:spTgt spid="25"/>
                                        </p:tgtEl>
                                      </p:cBhvr>
                                    </p:animEffect>
                                    <p:anim calcmode="lin" valueType="num">
                                      <p:cBhvr>
                                        <p:cTn id="46"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7"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8"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49"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50"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51" dur="13">
                                          <p:stCondLst>
                                            <p:cond delay="325"/>
                                          </p:stCondLst>
                                        </p:cTn>
                                        <p:tgtEl>
                                          <p:spTgt spid="25"/>
                                        </p:tgtEl>
                                      </p:cBhvr>
                                      <p:to x="100000" y="60000"/>
                                    </p:animScale>
                                    <p:animScale>
                                      <p:cBhvr>
                                        <p:cTn id="52" dur="83" decel="50000">
                                          <p:stCondLst>
                                            <p:cond delay="338"/>
                                          </p:stCondLst>
                                        </p:cTn>
                                        <p:tgtEl>
                                          <p:spTgt spid="25"/>
                                        </p:tgtEl>
                                      </p:cBhvr>
                                      <p:to x="100000" y="100000"/>
                                    </p:animScale>
                                    <p:animScale>
                                      <p:cBhvr>
                                        <p:cTn id="53" dur="13">
                                          <p:stCondLst>
                                            <p:cond delay="656"/>
                                          </p:stCondLst>
                                        </p:cTn>
                                        <p:tgtEl>
                                          <p:spTgt spid="25"/>
                                        </p:tgtEl>
                                      </p:cBhvr>
                                      <p:to x="100000" y="80000"/>
                                    </p:animScale>
                                    <p:animScale>
                                      <p:cBhvr>
                                        <p:cTn id="54" dur="83" decel="50000">
                                          <p:stCondLst>
                                            <p:cond delay="669"/>
                                          </p:stCondLst>
                                        </p:cTn>
                                        <p:tgtEl>
                                          <p:spTgt spid="25"/>
                                        </p:tgtEl>
                                      </p:cBhvr>
                                      <p:to x="100000" y="100000"/>
                                    </p:animScale>
                                    <p:animScale>
                                      <p:cBhvr>
                                        <p:cTn id="55" dur="13">
                                          <p:stCondLst>
                                            <p:cond delay="821"/>
                                          </p:stCondLst>
                                        </p:cTn>
                                        <p:tgtEl>
                                          <p:spTgt spid="25"/>
                                        </p:tgtEl>
                                      </p:cBhvr>
                                      <p:to x="100000" y="90000"/>
                                    </p:animScale>
                                    <p:animScale>
                                      <p:cBhvr>
                                        <p:cTn id="56" dur="83" decel="50000">
                                          <p:stCondLst>
                                            <p:cond delay="834"/>
                                          </p:stCondLst>
                                        </p:cTn>
                                        <p:tgtEl>
                                          <p:spTgt spid="25"/>
                                        </p:tgtEl>
                                      </p:cBhvr>
                                      <p:to x="100000" y="100000"/>
                                    </p:animScale>
                                    <p:animScale>
                                      <p:cBhvr>
                                        <p:cTn id="57" dur="13">
                                          <p:stCondLst>
                                            <p:cond delay="904"/>
                                          </p:stCondLst>
                                        </p:cTn>
                                        <p:tgtEl>
                                          <p:spTgt spid="25"/>
                                        </p:tgtEl>
                                      </p:cBhvr>
                                      <p:to x="100000" y="95000"/>
                                    </p:animScale>
                                    <p:animScale>
                                      <p:cBhvr>
                                        <p:cTn id="58" dur="83" decel="50000">
                                          <p:stCondLst>
                                            <p:cond delay="917"/>
                                          </p:stCondLst>
                                        </p:cTn>
                                        <p:tgtEl>
                                          <p:spTgt spid="25"/>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strips(downLeft)">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5" grpId="0" animBg="1"/>
      <p:bldP spid="31"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4"/>
          <p:cNvSpPr>
            <a:spLocks noChangeArrowheads="1"/>
          </p:cNvSpPr>
          <p:nvPr/>
        </p:nvSpPr>
        <p:spPr bwMode="auto">
          <a:xfrm rot="16200000">
            <a:off x="326399" y="3537588"/>
            <a:ext cx="1276145" cy="956734"/>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accent4"/>
            </a:solidFill>
            <a:prstDash val="dash"/>
            <a:miter lim="800000"/>
            <a:headEnd/>
            <a:tailEnd/>
          </a:ln>
          <a:extLst/>
        </p:spPr>
        <p:txBody>
          <a:bodyPr anchor="ctr"/>
          <a:lstStyle/>
          <a:p>
            <a:pPr algn="ctr"/>
            <a:endParaRPr lang="zh-CN" altLang="en-US">
              <a:solidFill>
                <a:srgbClr val="FFFFFF"/>
              </a:solidFill>
              <a:ea typeface="微软雅黑" pitchFamily="34" charset="-122"/>
            </a:endParaRPr>
          </a:p>
        </p:txBody>
      </p:sp>
      <p:sp>
        <p:nvSpPr>
          <p:cNvPr id="21" name="Oval 20"/>
          <p:cNvSpPr>
            <a:spLocks noChangeArrowheads="1"/>
          </p:cNvSpPr>
          <p:nvPr/>
        </p:nvSpPr>
        <p:spPr bwMode="auto">
          <a:xfrm>
            <a:off x="448808" y="4654028"/>
            <a:ext cx="994031" cy="1325892"/>
          </a:xfrm>
          <a:prstGeom prst="ellipse">
            <a:avLst/>
          </a:pr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F8F8F8"/>
              </a:solidFill>
              <a:latin typeface="+mn-ea"/>
              <a:ea typeface="+mn-ea"/>
            </a:endParaRPr>
          </a:p>
        </p:txBody>
      </p:sp>
      <p:sp>
        <p:nvSpPr>
          <p:cNvPr id="25" name="Oval 25"/>
          <p:cNvSpPr>
            <a:spLocks noChangeArrowheads="1"/>
          </p:cNvSpPr>
          <p:nvPr/>
        </p:nvSpPr>
        <p:spPr bwMode="auto">
          <a:xfrm>
            <a:off x="1442839" y="2865110"/>
            <a:ext cx="994031" cy="1325893"/>
          </a:xfrm>
          <a:prstGeom prst="ellipse">
            <a:avLst/>
          </a:prstGeom>
          <a:solidFill>
            <a:schemeClr val="tx1"/>
          </a:solidFill>
          <a:ln w="3175" cap="flat" cmpd="sng">
            <a:noFill/>
            <a:bevel/>
            <a:headEnd/>
            <a:tailEnd/>
          </a:ln>
          <a:extLst/>
        </p:spPr>
        <p:txBody>
          <a:bodyPr anchor="ctr"/>
          <a:lstStyle/>
          <a:p>
            <a:pPr algn="ctr"/>
            <a:endParaRPr lang="zh-CN" altLang="en-US">
              <a:solidFill>
                <a:srgbClr val="F8F8F8"/>
              </a:solidFill>
              <a:ea typeface="微软雅黑" pitchFamily="34" charset="-122"/>
            </a:endParaRPr>
          </a:p>
        </p:txBody>
      </p:sp>
      <p:sp>
        <p:nvSpPr>
          <p:cNvPr id="31" name="Rectangle 3"/>
          <p:cNvSpPr txBox="1">
            <a:spLocks noChangeArrowheads="1"/>
          </p:cNvSpPr>
          <p:nvPr/>
        </p:nvSpPr>
        <p:spPr bwMode="auto">
          <a:xfrm>
            <a:off x="657572" y="335370"/>
            <a:ext cx="5466092" cy="27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en-US" altLang="zh-CN" sz="5400" b="1" dirty="0" smtClean="0">
                <a:solidFill>
                  <a:schemeClr val="tx1"/>
                </a:solidFill>
                <a:latin typeface="Times New Roman" pitchFamily="18" charset="0"/>
                <a:cs typeface="Times New Roman" pitchFamily="18" charset="0"/>
              </a:rPr>
              <a:t>* </a:t>
            </a:r>
            <a:r>
              <a:rPr lang="en-US" altLang="zh-CN" sz="5400" b="1" dirty="0" err="1" smtClean="0">
                <a:solidFill>
                  <a:schemeClr val="tx1"/>
                </a:solidFill>
                <a:latin typeface="Times New Roman" pitchFamily="18" charset="0"/>
                <a:cs typeface="Times New Roman" pitchFamily="18" charset="0"/>
              </a:rPr>
              <a:t>Nghệ</a:t>
            </a:r>
            <a:r>
              <a:rPr lang="en-US" altLang="zh-CN" sz="5400" b="1" dirty="0" smtClean="0">
                <a:solidFill>
                  <a:schemeClr val="tx1"/>
                </a:solidFill>
                <a:latin typeface="Times New Roman" pitchFamily="18" charset="0"/>
                <a:cs typeface="Times New Roman" pitchFamily="18" charset="0"/>
              </a:rPr>
              <a:t> </a:t>
            </a:r>
            <a:r>
              <a:rPr lang="en-US" altLang="zh-CN" sz="5400" b="1" dirty="0" err="1" smtClean="0">
                <a:solidFill>
                  <a:schemeClr val="tx1"/>
                </a:solidFill>
                <a:latin typeface="Times New Roman" pitchFamily="18" charset="0"/>
                <a:cs typeface="Times New Roman" pitchFamily="18" charset="0"/>
              </a:rPr>
              <a:t>thuật</a:t>
            </a:r>
            <a:endParaRPr lang="zh-CN" altLang="en-US" sz="5400" b="1" dirty="0">
              <a:solidFill>
                <a:schemeClr val="tx1"/>
              </a:solidFill>
              <a:latin typeface="Times New Roman" pitchFamily="18" charset="0"/>
              <a:cs typeface="Times New Roman" pitchFamily="18" charset="0"/>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9222" y="260657"/>
            <a:ext cx="249582" cy="559775"/>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487" y="-38564"/>
            <a:ext cx="1478467" cy="1405131"/>
          </a:xfrm>
          <a:prstGeom prst="rect">
            <a:avLst/>
          </a:prstGeom>
        </p:spPr>
      </p:pic>
      <p:sp>
        <p:nvSpPr>
          <p:cNvPr id="28" name="Rectangle 27"/>
          <p:cNvSpPr/>
          <p:nvPr/>
        </p:nvSpPr>
        <p:spPr>
          <a:xfrm>
            <a:off x="1829875" y="5221078"/>
            <a:ext cx="4855853" cy="1200329"/>
          </a:xfrm>
          <a:prstGeom prst="rect">
            <a:avLst/>
          </a:prstGeom>
        </p:spPr>
        <p:txBody>
          <a:bodyPr wrap="square">
            <a:spAutoFit/>
          </a:bodyPr>
          <a:lstStyle/>
          <a:p>
            <a:pPr algn="just"/>
            <a:r>
              <a:rPr lang="fr-FR" sz="3600" dirty="0" err="1" smtClean="0">
                <a:latin typeface="Times New Roman" pitchFamily="18" charset="0"/>
                <a:cs typeface="Times New Roman" pitchFamily="18" charset="0"/>
              </a:rPr>
              <a:t>Sử</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dụng</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điệp</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từ</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có</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hiệu</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quả</a:t>
            </a:r>
            <a:r>
              <a:rPr lang="fr-FR"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29" name="Rectangle 28"/>
          <p:cNvSpPr/>
          <p:nvPr/>
        </p:nvSpPr>
        <p:spPr>
          <a:xfrm>
            <a:off x="2881031" y="3316076"/>
            <a:ext cx="5198619" cy="646331"/>
          </a:xfrm>
          <a:prstGeom prst="rect">
            <a:avLst/>
          </a:prstGeom>
        </p:spPr>
        <p:txBody>
          <a:bodyPr wrap="square">
            <a:spAutoFit/>
          </a:bodyPr>
          <a:lstStyle/>
          <a:p>
            <a:r>
              <a:rPr lang="fr-FR" sz="3600" dirty="0" err="1" smtClean="0">
                <a:latin typeface="Times New Roman" pitchFamily="18" charset="0"/>
                <a:cs typeface="Times New Roman" pitchFamily="18" charset="0"/>
              </a:rPr>
              <a:t>Từ</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ngữ</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gợi</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hình,biểu</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cảm</a:t>
            </a:r>
            <a:endParaRPr lang="en-US" sz="3600" dirty="0">
              <a:latin typeface="Times New Roman" pitchFamily="18" charset="0"/>
              <a:cs typeface="Times New Roman" pitchFamily="18" charset="0"/>
            </a:endParaRPr>
          </a:p>
        </p:txBody>
      </p:sp>
      <p:sp>
        <p:nvSpPr>
          <p:cNvPr id="10" name="AutoShape 44"/>
          <p:cNvSpPr>
            <a:spLocks noChangeArrowheads="1"/>
          </p:cNvSpPr>
          <p:nvPr/>
        </p:nvSpPr>
        <p:spPr bwMode="auto">
          <a:xfrm rot="16200000">
            <a:off x="1613043" y="1931564"/>
            <a:ext cx="1276145" cy="956734"/>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accent4"/>
            </a:solidFill>
            <a:prstDash val="dash"/>
            <a:miter lim="800000"/>
            <a:headEnd/>
            <a:tailEnd/>
          </a:ln>
          <a:extLst/>
        </p:spPr>
        <p:txBody>
          <a:bodyPr anchor="ctr"/>
          <a:lstStyle/>
          <a:p>
            <a:pPr algn="ctr"/>
            <a:endParaRPr lang="zh-CN" altLang="en-US">
              <a:solidFill>
                <a:srgbClr val="FFFFFF"/>
              </a:solidFill>
              <a:ea typeface="微软雅黑" pitchFamily="34" charset="-122"/>
            </a:endParaRPr>
          </a:p>
        </p:txBody>
      </p:sp>
      <p:sp>
        <p:nvSpPr>
          <p:cNvPr id="11" name="Oval 25"/>
          <p:cNvSpPr>
            <a:spLocks noChangeArrowheads="1"/>
          </p:cNvSpPr>
          <p:nvPr/>
        </p:nvSpPr>
        <p:spPr bwMode="auto">
          <a:xfrm>
            <a:off x="2729483" y="1066019"/>
            <a:ext cx="994031" cy="1325893"/>
          </a:xfrm>
          <a:prstGeom prst="ellipse">
            <a:avLst/>
          </a:prstGeom>
          <a:ln>
            <a:headEnd/>
            <a:tailEnd/>
          </a:ln>
          <a:extLst/>
        </p:spPr>
        <p:style>
          <a:lnRef idx="1">
            <a:schemeClr val="accent2"/>
          </a:lnRef>
          <a:fillRef idx="2">
            <a:schemeClr val="accent2"/>
          </a:fillRef>
          <a:effectRef idx="1">
            <a:schemeClr val="accent2"/>
          </a:effectRef>
          <a:fontRef idx="minor">
            <a:schemeClr val="dk1"/>
          </a:fontRef>
        </p:style>
        <p:txBody>
          <a:bodyPr anchor="ctr"/>
          <a:lstStyle/>
          <a:p>
            <a:pPr algn="ctr"/>
            <a:endParaRPr lang="zh-CN" altLang="en-US">
              <a:solidFill>
                <a:srgbClr val="F8F8F8"/>
              </a:solidFill>
              <a:ea typeface="微软雅黑" pitchFamily="34" charset="-122"/>
            </a:endParaRPr>
          </a:p>
        </p:txBody>
      </p:sp>
      <p:sp>
        <p:nvSpPr>
          <p:cNvPr id="12" name="Rectangle 11"/>
          <p:cNvSpPr/>
          <p:nvPr/>
        </p:nvSpPr>
        <p:spPr>
          <a:xfrm>
            <a:off x="4167677" y="1447808"/>
            <a:ext cx="4977277" cy="646331"/>
          </a:xfrm>
          <a:prstGeom prst="rect">
            <a:avLst/>
          </a:prstGeom>
        </p:spPr>
        <p:txBody>
          <a:bodyPr wrap="square">
            <a:spAutoFit/>
          </a:bodyPr>
          <a:lstStyle/>
          <a:p>
            <a:r>
              <a:rPr lang="en-US" sz="3600" dirty="0" err="1" smtClean="0">
                <a:latin typeface="Times New Roman" pitchFamily="18" charset="0"/>
                <a:cs typeface="Times New Roman" pitchFamily="18" charset="0"/>
              </a:rPr>
              <a:t>Vẻ</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đẹp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cổ</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điển</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hiện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đại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7187291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300" fill="hold"/>
                                        <p:tgtEl>
                                          <p:spTgt spid="32"/>
                                        </p:tgtEl>
                                        <p:attrNameLst>
                                          <p:attrName>ppt_x</p:attrName>
                                        </p:attrNameLst>
                                      </p:cBhvr>
                                      <p:tavLst>
                                        <p:tav tm="0">
                                          <p:val>
                                            <p:strVal val="0-#ppt_w/2"/>
                                          </p:val>
                                        </p:tav>
                                        <p:tav tm="100000">
                                          <p:val>
                                            <p:strVal val="#ppt_x"/>
                                          </p:val>
                                        </p:tav>
                                      </p:tavLst>
                                    </p:anim>
                                    <p:anim calcmode="lin" valueType="num">
                                      <p:cBhvr additive="base">
                                        <p:cTn id="8" dur="300" fill="hold"/>
                                        <p:tgtEl>
                                          <p:spTgt spid="32"/>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1"/>
                                        </p:tgtEl>
                                        <p:attrNameLst>
                                          <p:attrName>ppt_y</p:attrName>
                                        </p:attrNameLst>
                                      </p:cBhvr>
                                      <p:tavLst>
                                        <p:tav tm="0">
                                          <p:val>
                                            <p:strVal val="#ppt_y"/>
                                          </p:val>
                                        </p:tav>
                                        <p:tav tm="100000">
                                          <p:val>
                                            <p:strVal val="#ppt_y"/>
                                          </p:val>
                                        </p:tav>
                                      </p:tavLst>
                                    </p:anim>
                                    <p:anim calcmode="lin" valueType="num">
                                      <p:cBhvr>
                                        <p:cTn id="1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1"/>
                                        </p:tgtEl>
                                      </p:cBhvr>
                                    </p:animEffect>
                                  </p:childTnLst>
                                </p:cTn>
                              </p:par>
                            </p:childTnLst>
                          </p:cTn>
                        </p:par>
                        <p:par>
                          <p:cTn id="16" fill="hold">
                            <p:stCondLst>
                              <p:cond delay="950"/>
                            </p:stCondLst>
                            <p:childTnLst>
                              <p:par>
                                <p:cTn id="17" presetID="26"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145">
                                          <p:stCondLst>
                                            <p:cond delay="0"/>
                                          </p:stCondLst>
                                        </p:cTn>
                                        <p:tgtEl>
                                          <p:spTgt spid="21"/>
                                        </p:tgtEl>
                                      </p:cBhvr>
                                    </p:animEffect>
                                    <p:anim calcmode="lin" valueType="num">
                                      <p:cBhvr>
                                        <p:cTn id="20"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5" dur="7">
                                          <p:stCondLst>
                                            <p:cond delay="163"/>
                                          </p:stCondLst>
                                        </p:cTn>
                                        <p:tgtEl>
                                          <p:spTgt spid="21"/>
                                        </p:tgtEl>
                                      </p:cBhvr>
                                      <p:to x="100000" y="60000"/>
                                    </p:animScale>
                                    <p:animScale>
                                      <p:cBhvr>
                                        <p:cTn id="26" dur="42" decel="50000">
                                          <p:stCondLst>
                                            <p:cond delay="169"/>
                                          </p:stCondLst>
                                        </p:cTn>
                                        <p:tgtEl>
                                          <p:spTgt spid="21"/>
                                        </p:tgtEl>
                                      </p:cBhvr>
                                      <p:to x="100000" y="100000"/>
                                    </p:animScale>
                                    <p:animScale>
                                      <p:cBhvr>
                                        <p:cTn id="27" dur="7">
                                          <p:stCondLst>
                                            <p:cond delay="328"/>
                                          </p:stCondLst>
                                        </p:cTn>
                                        <p:tgtEl>
                                          <p:spTgt spid="21"/>
                                        </p:tgtEl>
                                      </p:cBhvr>
                                      <p:to x="100000" y="80000"/>
                                    </p:animScale>
                                    <p:animScale>
                                      <p:cBhvr>
                                        <p:cTn id="28" dur="42" decel="50000">
                                          <p:stCondLst>
                                            <p:cond delay="335"/>
                                          </p:stCondLst>
                                        </p:cTn>
                                        <p:tgtEl>
                                          <p:spTgt spid="21"/>
                                        </p:tgtEl>
                                      </p:cBhvr>
                                      <p:to x="100000" y="100000"/>
                                    </p:animScale>
                                    <p:animScale>
                                      <p:cBhvr>
                                        <p:cTn id="29" dur="7">
                                          <p:stCondLst>
                                            <p:cond delay="411"/>
                                          </p:stCondLst>
                                        </p:cTn>
                                        <p:tgtEl>
                                          <p:spTgt spid="21"/>
                                        </p:tgtEl>
                                      </p:cBhvr>
                                      <p:to x="100000" y="90000"/>
                                    </p:animScale>
                                    <p:animScale>
                                      <p:cBhvr>
                                        <p:cTn id="30" dur="42" decel="50000">
                                          <p:stCondLst>
                                            <p:cond delay="417"/>
                                          </p:stCondLst>
                                        </p:cTn>
                                        <p:tgtEl>
                                          <p:spTgt spid="21"/>
                                        </p:tgtEl>
                                      </p:cBhvr>
                                      <p:to x="100000" y="100000"/>
                                    </p:animScale>
                                    <p:animScale>
                                      <p:cBhvr>
                                        <p:cTn id="31" dur="7">
                                          <p:stCondLst>
                                            <p:cond delay="452"/>
                                          </p:stCondLst>
                                        </p:cTn>
                                        <p:tgtEl>
                                          <p:spTgt spid="21"/>
                                        </p:tgtEl>
                                      </p:cBhvr>
                                      <p:to x="100000" y="95000"/>
                                    </p:animScale>
                                    <p:animScale>
                                      <p:cBhvr>
                                        <p:cTn id="32" dur="42" decel="50000">
                                          <p:stCondLst>
                                            <p:cond delay="459"/>
                                          </p:stCondLst>
                                        </p:cTn>
                                        <p:tgtEl>
                                          <p:spTgt spid="21"/>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strips(downLeft)">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300"/>
                                        <p:tgtEl>
                                          <p:spTgt spid="16"/>
                                        </p:tgtEl>
                                      </p:cBhvr>
                                    </p:animEffect>
                                  </p:childTnLst>
                                </p:cTn>
                              </p:par>
                            </p:childTnLst>
                          </p:cTn>
                        </p:par>
                        <p:par>
                          <p:cTn id="42" fill="hold">
                            <p:stCondLst>
                              <p:cond delay="800"/>
                            </p:stCondLst>
                            <p:childTnLst>
                              <p:par>
                                <p:cTn id="43" presetID="26"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290">
                                          <p:stCondLst>
                                            <p:cond delay="0"/>
                                          </p:stCondLst>
                                        </p:cTn>
                                        <p:tgtEl>
                                          <p:spTgt spid="25"/>
                                        </p:tgtEl>
                                      </p:cBhvr>
                                    </p:animEffect>
                                    <p:anim calcmode="lin" valueType="num">
                                      <p:cBhvr>
                                        <p:cTn id="46"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7"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8"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49"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50"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51" dur="13">
                                          <p:stCondLst>
                                            <p:cond delay="325"/>
                                          </p:stCondLst>
                                        </p:cTn>
                                        <p:tgtEl>
                                          <p:spTgt spid="25"/>
                                        </p:tgtEl>
                                      </p:cBhvr>
                                      <p:to x="100000" y="60000"/>
                                    </p:animScale>
                                    <p:animScale>
                                      <p:cBhvr>
                                        <p:cTn id="52" dur="83" decel="50000">
                                          <p:stCondLst>
                                            <p:cond delay="338"/>
                                          </p:stCondLst>
                                        </p:cTn>
                                        <p:tgtEl>
                                          <p:spTgt spid="25"/>
                                        </p:tgtEl>
                                      </p:cBhvr>
                                      <p:to x="100000" y="100000"/>
                                    </p:animScale>
                                    <p:animScale>
                                      <p:cBhvr>
                                        <p:cTn id="53" dur="13">
                                          <p:stCondLst>
                                            <p:cond delay="656"/>
                                          </p:stCondLst>
                                        </p:cTn>
                                        <p:tgtEl>
                                          <p:spTgt spid="25"/>
                                        </p:tgtEl>
                                      </p:cBhvr>
                                      <p:to x="100000" y="80000"/>
                                    </p:animScale>
                                    <p:animScale>
                                      <p:cBhvr>
                                        <p:cTn id="54" dur="83" decel="50000">
                                          <p:stCondLst>
                                            <p:cond delay="669"/>
                                          </p:stCondLst>
                                        </p:cTn>
                                        <p:tgtEl>
                                          <p:spTgt spid="25"/>
                                        </p:tgtEl>
                                      </p:cBhvr>
                                      <p:to x="100000" y="100000"/>
                                    </p:animScale>
                                    <p:animScale>
                                      <p:cBhvr>
                                        <p:cTn id="55" dur="13">
                                          <p:stCondLst>
                                            <p:cond delay="821"/>
                                          </p:stCondLst>
                                        </p:cTn>
                                        <p:tgtEl>
                                          <p:spTgt spid="25"/>
                                        </p:tgtEl>
                                      </p:cBhvr>
                                      <p:to x="100000" y="90000"/>
                                    </p:animScale>
                                    <p:animScale>
                                      <p:cBhvr>
                                        <p:cTn id="56" dur="83" decel="50000">
                                          <p:stCondLst>
                                            <p:cond delay="834"/>
                                          </p:stCondLst>
                                        </p:cTn>
                                        <p:tgtEl>
                                          <p:spTgt spid="25"/>
                                        </p:tgtEl>
                                      </p:cBhvr>
                                      <p:to x="100000" y="100000"/>
                                    </p:animScale>
                                    <p:animScale>
                                      <p:cBhvr>
                                        <p:cTn id="57" dur="13">
                                          <p:stCondLst>
                                            <p:cond delay="904"/>
                                          </p:stCondLst>
                                        </p:cTn>
                                        <p:tgtEl>
                                          <p:spTgt spid="25"/>
                                        </p:tgtEl>
                                      </p:cBhvr>
                                      <p:to x="100000" y="95000"/>
                                    </p:animScale>
                                    <p:animScale>
                                      <p:cBhvr>
                                        <p:cTn id="58" dur="83" decel="50000">
                                          <p:stCondLst>
                                            <p:cond delay="917"/>
                                          </p:stCondLst>
                                        </p:cTn>
                                        <p:tgtEl>
                                          <p:spTgt spid="25"/>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strips(downLeft)">
                                      <p:cBhvr>
                                        <p:cTn id="63" dur="500"/>
                                        <p:tgtEl>
                                          <p:spTgt spid="29"/>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300"/>
                                        <p:tgtEl>
                                          <p:spTgt spid="10"/>
                                        </p:tgtEl>
                                      </p:cBhvr>
                                    </p:animEffect>
                                  </p:childTnLst>
                                </p:cTn>
                              </p:par>
                            </p:childTnLst>
                          </p:cTn>
                        </p:par>
                        <p:par>
                          <p:cTn id="68" fill="hold">
                            <p:stCondLst>
                              <p:cond delay="800"/>
                            </p:stCondLst>
                            <p:childTnLst>
                              <p:par>
                                <p:cTn id="69" presetID="26"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290">
                                          <p:stCondLst>
                                            <p:cond delay="0"/>
                                          </p:stCondLst>
                                        </p:cTn>
                                        <p:tgtEl>
                                          <p:spTgt spid="11"/>
                                        </p:tgtEl>
                                      </p:cBhvr>
                                    </p:animEffect>
                                    <p:anim calcmode="lin" valueType="num">
                                      <p:cBhvr>
                                        <p:cTn id="72"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77" dur="13">
                                          <p:stCondLst>
                                            <p:cond delay="325"/>
                                          </p:stCondLst>
                                        </p:cTn>
                                        <p:tgtEl>
                                          <p:spTgt spid="11"/>
                                        </p:tgtEl>
                                      </p:cBhvr>
                                      <p:to x="100000" y="60000"/>
                                    </p:animScale>
                                    <p:animScale>
                                      <p:cBhvr>
                                        <p:cTn id="78" dur="83" decel="50000">
                                          <p:stCondLst>
                                            <p:cond delay="338"/>
                                          </p:stCondLst>
                                        </p:cTn>
                                        <p:tgtEl>
                                          <p:spTgt spid="11"/>
                                        </p:tgtEl>
                                      </p:cBhvr>
                                      <p:to x="100000" y="100000"/>
                                    </p:animScale>
                                    <p:animScale>
                                      <p:cBhvr>
                                        <p:cTn id="79" dur="13">
                                          <p:stCondLst>
                                            <p:cond delay="656"/>
                                          </p:stCondLst>
                                        </p:cTn>
                                        <p:tgtEl>
                                          <p:spTgt spid="11"/>
                                        </p:tgtEl>
                                      </p:cBhvr>
                                      <p:to x="100000" y="80000"/>
                                    </p:animScale>
                                    <p:animScale>
                                      <p:cBhvr>
                                        <p:cTn id="80" dur="83" decel="50000">
                                          <p:stCondLst>
                                            <p:cond delay="669"/>
                                          </p:stCondLst>
                                        </p:cTn>
                                        <p:tgtEl>
                                          <p:spTgt spid="11"/>
                                        </p:tgtEl>
                                      </p:cBhvr>
                                      <p:to x="100000" y="100000"/>
                                    </p:animScale>
                                    <p:animScale>
                                      <p:cBhvr>
                                        <p:cTn id="81" dur="13">
                                          <p:stCondLst>
                                            <p:cond delay="821"/>
                                          </p:stCondLst>
                                        </p:cTn>
                                        <p:tgtEl>
                                          <p:spTgt spid="11"/>
                                        </p:tgtEl>
                                      </p:cBhvr>
                                      <p:to x="100000" y="90000"/>
                                    </p:animScale>
                                    <p:animScale>
                                      <p:cBhvr>
                                        <p:cTn id="82" dur="83" decel="50000">
                                          <p:stCondLst>
                                            <p:cond delay="834"/>
                                          </p:stCondLst>
                                        </p:cTn>
                                        <p:tgtEl>
                                          <p:spTgt spid="11"/>
                                        </p:tgtEl>
                                      </p:cBhvr>
                                      <p:to x="100000" y="100000"/>
                                    </p:animScale>
                                    <p:animScale>
                                      <p:cBhvr>
                                        <p:cTn id="83" dur="13">
                                          <p:stCondLst>
                                            <p:cond delay="904"/>
                                          </p:stCondLst>
                                        </p:cTn>
                                        <p:tgtEl>
                                          <p:spTgt spid="11"/>
                                        </p:tgtEl>
                                      </p:cBhvr>
                                      <p:to x="100000" y="95000"/>
                                    </p:animScale>
                                    <p:animScale>
                                      <p:cBhvr>
                                        <p:cTn id="84" dur="83" decel="50000">
                                          <p:stCondLst>
                                            <p:cond delay="917"/>
                                          </p:stCondLst>
                                        </p:cTn>
                                        <p:tgtEl>
                                          <p:spTgt spid="11"/>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strips(downLeft)">
                                      <p:cBhvr>
                                        <p:cTn id="8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5" grpId="0" animBg="1"/>
      <p:bldP spid="31" grpId="0"/>
      <p:bldP spid="28" grpId="0"/>
      <p:bldP spid="29" grpId="0"/>
      <p:bldP spid="10" grpId="0" animBg="1"/>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362209"/>
            <a:ext cx="8839199" cy="1804179"/>
          </a:xfrm>
          <a:prstGeom prst="rect">
            <a:avLst/>
          </a:prstGeom>
        </p:spPr>
      </p:pic>
      <p:sp>
        <p:nvSpPr>
          <p:cNvPr id="13" name="TextBox 12"/>
          <p:cNvSpPr txBox="1"/>
          <p:nvPr/>
        </p:nvSpPr>
        <p:spPr>
          <a:xfrm>
            <a:off x="1087213" y="2664133"/>
            <a:ext cx="5981125" cy="1200329"/>
          </a:xfrm>
          <a:prstGeom prst="rect">
            <a:avLst/>
          </a:prstGeom>
          <a:noFill/>
        </p:spPr>
        <p:txBody>
          <a:bodyPr wrap="none" rtlCol="0">
            <a:spAutoFit/>
          </a:bodyPr>
          <a:lstStyle/>
          <a:p>
            <a:r>
              <a:rPr lang="en-US" altLang="zh-CN" sz="7200" b="1" dirty="0" smtClean="0">
                <a:solidFill>
                  <a:schemeClr val="tx2"/>
                </a:solidFill>
                <a:latin typeface="Times New Roman" pitchFamily="18" charset="0"/>
                <a:ea typeface="+mj-ea"/>
                <a:cs typeface="Times New Roman" pitchFamily="18" charset="0"/>
              </a:rPr>
              <a:t> </a:t>
            </a:r>
            <a:r>
              <a:rPr lang="vi-VN" altLang="zh-CN" sz="7200" b="1" dirty="0" smtClean="0">
                <a:solidFill>
                  <a:schemeClr val="tx2"/>
                </a:solidFill>
                <a:latin typeface="Times New Roman" pitchFamily="18" charset="0"/>
                <a:ea typeface="+mj-ea"/>
                <a:cs typeface="Times New Roman" pitchFamily="18" charset="0"/>
              </a:rPr>
              <a:t>III. </a:t>
            </a:r>
            <a:r>
              <a:rPr lang="en-US" altLang="zh-CN" sz="7200" b="1" dirty="0" smtClean="0">
                <a:solidFill>
                  <a:schemeClr val="tx2"/>
                </a:solidFill>
                <a:latin typeface="Times New Roman" pitchFamily="18" charset="0"/>
                <a:ea typeface="+mj-ea"/>
                <a:cs typeface="Times New Roman" pitchFamily="18" charset="0"/>
              </a:rPr>
              <a:t>Luyện tập</a:t>
            </a:r>
            <a:endParaRPr lang="zh-CN" altLang="en-US" sz="7200" b="1" dirty="0">
              <a:solidFill>
                <a:schemeClr val="tx2"/>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8679891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300"/>
                                        <p:tgtEl>
                                          <p:spTgt spid="12"/>
                                        </p:tgtEl>
                                      </p:cBhvr>
                                    </p:animEffect>
                                  </p:childTnLst>
                                </p:cTn>
                              </p:par>
                            </p:childTnLst>
                          </p:cTn>
                        </p:par>
                        <p:par>
                          <p:cTn id="8" fill="hold">
                            <p:stCondLst>
                              <p:cond delay="3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3"/>
                                        </p:tgtEl>
                                        <p:attrNameLst>
                                          <p:attrName>ppt_y</p:attrName>
                                        </p:attrNameLst>
                                      </p:cBhvr>
                                      <p:tavLst>
                                        <p:tav tm="0">
                                          <p:val>
                                            <p:strVal val="#ppt_y"/>
                                          </p:val>
                                        </p:tav>
                                        <p:tav tm="100000">
                                          <p:val>
                                            <p:strVal val="#ppt_y"/>
                                          </p:val>
                                        </p:tav>
                                      </p:tavLst>
                                    </p:anim>
                                    <p:anim calcmode="lin" valueType="num">
                                      <p:cBhvr>
                                        <p:cTn id="1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9" name="TextBox 4">
            <a:extLst>
              <a:ext uri="{FF2B5EF4-FFF2-40B4-BE49-F238E27FC236}">
                <a16:creationId xmlns:a16="http://schemas.microsoft.com/office/drawing/2014/main" xmlns="" id="{B548C387-A2BB-45B4-9A2C-6CFAD0BA7D20}"/>
              </a:ext>
            </a:extLst>
          </p:cNvPr>
          <p:cNvSpPr txBox="1">
            <a:spLocks noChangeArrowheads="1"/>
          </p:cNvSpPr>
          <p:nvPr/>
        </p:nvSpPr>
        <p:spPr bwMode="auto">
          <a:xfrm>
            <a:off x="1943100" y="7620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en-US" altLang="en-US">
              <a:solidFill>
                <a:prstClr val="black"/>
              </a:solidFill>
            </a:endParaRPr>
          </a:p>
        </p:txBody>
      </p:sp>
      <p:sp>
        <p:nvSpPr>
          <p:cNvPr id="14352" name="TextBox 5">
            <a:extLst>
              <a:ext uri="{FF2B5EF4-FFF2-40B4-BE49-F238E27FC236}">
                <a16:creationId xmlns:a16="http://schemas.microsoft.com/office/drawing/2014/main" xmlns="" id="{618202F0-E32B-4445-B85F-E9ED02A39474}"/>
              </a:ext>
            </a:extLst>
          </p:cNvPr>
          <p:cNvSpPr txBox="1">
            <a:spLocks noChangeArrowheads="1"/>
          </p:cNvSpPr>
          <p:nvPr/>
        </p:nvSpPr>
        <p:spPr bwMode="auto">
          <a:xfrm>
            <a:off x="908247" y="613004"/>
            <a:ext cx="7713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2400" b="1" dirty="0">
                <a:solidFill>
                  <a:srgbClr val="C00000"/>
                </a:solidFill>
                <a:latin typeface="Times New Roman" panose="02020603050405020304" pitchFamily="18" charset="0"/>
                <a:cs typeface="Times New Roman" panose="02020603050405020304" pitchFamily="18" charset="0"/>
              </a:rPr>
              <a:t>So </a:t>
            </a:r>
            <a:r>
              <a:rPr lang="en-US" altLang="en-US" sz="2400" b="1" dirty="0" err="1">
                <a:solidFill>
                  <a:srgbClr val="C00000"/>
                </a:solidFill>
                <a:latin typeface="Times New Roman" panose="02020603050405020304" pitchFamily="18" charset="0"/>
                <a:cs typeface="Times New Roman" panose="02020603050405020304" pitchFamily="18" charset="0"/>
              </a:rPr>
              <a:t>sánh</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hai</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bài</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thơ</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Cảnh</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khuya</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và</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Rằm</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tháng</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giêng</a:t>
            </a:r>
            <a:r>
              <a:rPr lang="en-US" altLang="en-US" sz="2400" b="1" dirty="0">
                <a:solidFill>
                  <a:srgbClr val="C00000"/>
                </a:solidFill>
                <a:latin typeface="Times New Roman" panose="02020603050405020304" pitchFamily="18" charset="0"/>
                <a:cs typeface="Times New Roman" panose="02020603050405020304" pitchFamily="18" charset="0"/>
              </a:rPr>
              <a:t>”</a:t>
            </a:r>
          </a:p>
        </p:txBody>
      </p:sp>
      <p:sp>
        <p:nvSpPr>
          <p:cNvPr id="9" name="Text Box 33">
            <a:extLst>
              <a:ext uri="{FF2B5EF4-FFF2-40B4-BE49-F238E27FC236}">
                <a16:creationId xmlns:a16="http://schemas.microsoft.com/office/drawing/2014/main" xmlns="" id="{16469038-800E-4473-84D5-2F3482350472}"/>
              </a:ext>
            </a:extLst>
          </p:cNvPr>
          <p:cNvSpPr txBox="1">
            <a:spLocks noChangeArrowheads="1"/>
          </p:cNvSpPr>
          <p:nvPr/>
        </p:nvSpPr>
        <p:spPr bwMode="auto">
          <a:xfrm>
            <a:off x="65651" y="1234949"/>
            <a:ext cx="3477107" cy="5344348"/>
          </a:xfrm>
          <a:prstGeom prst="rect">
            <a:avLst/>
          </a:prstGeom>
          <a:solidFill>
            <a:schemeClr val="accent6">
              <a:lumMod val="40000"/>
              <a:lumOff val="60000"/>
            </a:schemeClr>
          </a:solidFill>
          <a:ln>
            <a:noFill/>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lnSpc>
                <a:spcPct val="110000"/>
              </a:lnSpc>
              <a:spcAft>
                <a:spcPct val="0"/>
              </a:spcAft>
              <a:buFontTx/>
              <a:buChar char="-"/>
            </a:pP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Đều</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được</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sáng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tác</a:t>
            </a:r>
            <a:r>
              <a:rPr lang="en-US" altLang="vi-VN" sz="2400" dirty="0">
                <a:solidFill>
                  <a:prstClr val="black"/>
                </a:solidFill>
                <a:latin typeface="Times New Roman" panose="02020603050405020304" pitchFamily="18" charset="0"/>
              </a:rPr>
              <a:t> ở </a:t>
            </a:r>
            <a:r>
              <a:rPr lang="en-US" altLang="vi-VN" sz="2400" dirty="0" err="1">
                <a:solidFill>
                  <a:prstClr val="black"/>
                </a:solidFill>
                <a:latin typeface="Times New Roman" panose="02020603050405020304" pitchFamily="18" charset="0"/>
              </a:rPr>
              <a:t>Việt</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Bắc</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những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năm</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đầu</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chống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Pháp</a:t>
            </a:r>
            <a:r>
              <a:rPr lang="en-US" altLang="vi-VN" sz="2400" dirty="0">
                <a:solidFill>
                  <a:prstClr val="black"/>
                </a:solidFill>
                <a:latin typeface="Times New Roman" panose="02020603050405020304" pitchFamily="18" charset="0"/>
              </a:rPr>
              <a:t>.</a:t>
            </a:r>
          </a:p>
          <a:p>
            <a:pPr algn="just" eaLnBrk="1" fontAlgn="base" hangingPunct="1">
              <a:lnSpc>
                <a:spcPct val="110000"/>
              </a:lnSpc>
              <a:spcAft>
                <a:spcPct val="0"/>
              </a:spcAft>
              <a:buFontTx/>
              <a:buChar char="-"/>
            </a:pP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Đều</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làm</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theo</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thể</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thất</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ngôn</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tứ</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tuyệt</a:t>
            </a:r>
            <a:r>
              <a:rPr lang="en-US" altLang="vi-VN" sz="2400" dirty="0">
                <a:solidFill>
                  <a:prstClr val="black"/>
                </a:solidFill>
                <a:latin typeface="Times New Roman" panose="02020603050405020304" pitchFamily="18" charset="0"/>
              </a:rPr>
              <a:t>.</a:t>
            </a:r>
          </a:p>
          <a:p>
            <a:pPr algn="just" eaLnBrk="1" fontAlgn="base" hangingPunct="1">
              <a:lnSpc>
                <a:spcPct val="110000"/>
              </a:lnSpc>
              <a:spcAft>
                <a:spcPct val="0"/>
              </a:spcAft>
              <a:buFontTx/>
              <a:buChar char="-"/>
            </a:pP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Đều</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miêu</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tả</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cảnh</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trăng</a:t>
            </a:r>
            <a:r>
              <a:rPr lang="en-US" altLang="vi-VN" sz="2400" dirty="0">
                <a:solidFill>
                  <a:prstClr val="black"/>
                </a:solidFill>
                <a:latin typeface="Times New Roman" panose="02020603050405020304" pitchFamily="18" charset="0"/>
              </a:rPr>
              <a:t> ở </a:t>
            </a:r>
            <a:r>
              <a:rPr lang="en-US" altLang="vi-VN" sz="2400" dirty="0" err="1">
                <a:solidFill>
                  <a:prstClr val="black"/>
                </a:solidFill>
                <a:latin typeface="Times New Roman" panose="02020603050405020304" pitchFamily="18" charset="0"/>
              </a:rPr>
              <a:t>chiến</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khu</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Việt</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Bắc</a:t>
            </a:r>
            <a:r>
              <a:rPr lang="en-US" altLang="vi-VN" sz="2400" dirty="0">
                <a:solidFill>
                  <a:prstClr val="black"/>
                </a:solidFill>
                <a:latin typeface="Times New Roman" panose="02020603050405020304" pitchFamily="18" charset="0"/>
              </a:rPr>
              <a:t>.</a:t>
            </a:r>
          </a:p>
          <a:p>
            <a:pPr algn="just" eaLnBrk="1" fontAlgn="base" hangingPunct="1">
              <a:lnSpc>
                <a:spcPct val="110000"/>
              </a:lnSpc>
              <a:spcAft>
                <a:spcPct val="0"/>
              </a:spcAft>
              <a:buFontTx/>
              <a:buChar char="-"/>
            </a:pP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Đều</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bộc</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lộ</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tâm</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hồn</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yêu</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thiên</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nhiên</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lòng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yêu</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nước</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phong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thái</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ung</a:t>
            </a:r>
            <a:r>
              <a:rPr lang="en-US" altLang="vi-VN" sz="2400" dirty="0">
                <a:solidFill>
                  <a:prstClr val="black"/>
                </a:solidFill>
                <a:latin typeface="Times New Roman" panose="02020603050405020304" pitchFamily="18" charset="0"/>
              </a:rPr>
              <a:t> dung, </a:t>
            </a:r>
            <a:r>
              <a:rPr lang="en-US" altLang="vi-VN" sz="2400" dirty="0" err="1">
                <a:solidFill>
                  <a:prstClr val="black"/>
                </a:solidFill>
                <a:latin typeface="Times New Roman" panose="02020603050405020304" pitchFamily="18" charset="0"/>
              </a:rPr>
              <a:t>tự</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tại</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sự</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kết</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hợp</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giữa</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tâm</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hồn</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nghệ</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sĩ</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và</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chiến</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sĩ</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của</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Bác</a:t>
            </a:r>
            <a:r>
              <a:rPr lang="en-US" altLang="vi-VN" sz="2400" dirty="0">
                <a:solidFill>
                  <a:prstClr val="black"/>
                </a:solidFill>
                <a:latin typeface="Times New Roman" panose="02020603050405020304" pitchFamily="18" charset="0"/>
              </a:rPr>
              <a:t>.</a:t>
            </a:r>
          </a:p>
        </p:txBody>
      </p:sp>
      <p:sp>
        <p:nvSpPr>
          <p:cNvPr id="10" name="Text Box 41">
            <a:extLst>
              <a:ext uri="{FF2B5EF4-FFF2-40B4-BE49-F238E27FC236}">
                <a16:creationId xmlns:a16="http://schemas.microsoft.com/office/drawing/2014/main" xmlns="" id="{031A1979-145E-4578-85CB-C2DB7E2E6255}"/>
              </a:ext>
            </a:extLst>
          </p:cNvPr>
          <p:cNvSpPr txBox="1">
            <a:spLocks noChangeArrowheads="1"/>
          </p:cNvSpPr>
          <p:nvPr/>
        </p:nvSpPr>
        <p:spPr bwMode="auto">
          <a:xfrm>
            <a:off x="3607563" y="1265658"/>
            <a:ext cx="5765037" cy="1200329"/>
          </a:xfrm>
          <a:prstGeom prst="rect">
            <a:avLst/>
          </a:prstGeom>
          <a:solidFill>
            <a:schemeClr val="accent4">
              <a:lumMod val="40000"/>
              <a:lumOff val="60000"/>
            </a:schemeClr>
          </a:solidFill>
          <a:ln>
            <a:noFill/>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spcAft>
                <a:spcPct val="0"/>
              </a:spcAft>
              <a:buFontTx/>
              <a:buChar char="-"/>
            </a:pPr>
            <a:r>
              <a:rPr lang="en-US" altLang="vi-VN" sz="2400" b="1" dirty="0">
                <a:solidFill>
                  <a:prstClr val="black"/>
                </a:solidFill>
                <a:latin typeface="Times New Roman" panose="02020603050405020304" pitchFamily="18" charset="0"/>
              </a:rPr>
              <a:t> </a:t>
            </a:r>
            <a:r>
              <a:rPr lang="en-US" altLang="vi-VN" sz="2400" b="1" dirty="0" err="1">
                <a:solidFill>
                  <a:prstClr val="black"/>
                </a:solidFill>
                <a:latin typeface="Times New Roman" panose="02020603050405020304" pitchFamily="18" charset="0"/>
              </a:rPr>
              <a:t>Về</a:t>
            </a:r>
            <a:r>
              <a:rPr lang="en-US" altLang="vi-VN" sz="2400" b="1" dirty="0">
                <a:solidFill>
                  <a:prstClr val="black"/>
                </a:solidFill>
                <a:latin typeface="Times New Roman" panose="02020603050405020304" pitchFamily="18" charset="0"/>
              </a:rPr>
              <a:t> </a:t>
            </a:r>
            <a:r>
              <a:rPr lang="en-US" altLang="vi-VN" sz="2400" b="1" dirty="0" err="1">
                <a:solidFill>
                  <a:prstClr val="black"/>
                </a:solidFill>
                <a:latin typeface="Times New Roman" panose="02020603050405020304" pitchFamily="18" charset="0"/>
              </a:rPr>
              <a:t>hình</a:t>
            </a:r>
            <a:r>
              <a:rPr lang="en-US" altLang="vi-VN" sz="2400" b="1" dirty="0">
                <a:solidFill>
                  <a:prstClr val="black"/>
                </a:solidFill>
                <a:latin typeface="Times New Roman" panose="02020603050405020304" pitchFamily="18" charset="0"/>
              </a:rPr>
              <a:t> </a:t>
            </a:r>
            <a:r>
              <a:rPr lang="en-US" altLang="vi-VN" sz="2400" b="1" dirty="0" err="1">
                <a:solidFill>
                  <a:prstClr val="black"/>
                </a:solidFill>
                <a:latin typeface="Times New Roman" panose="02020603050405020304" pitchFamily="18" charset="0"/>
              </a:rPr>
              <a:t>thức</a:t>
            </a:r>
            <a:r>
              <a:rPr lang="en-US" altLang="vi-VN" sz="2400" b="1" dirty="0">
                <a:solidFill>
                  <a:prstClr val="black"/>
                </a:solidFill>
                <a:latin typeface="Times New Roman" panose="02020603050405020304" pitchFamily="18" charset="0"/>
              </a:rPr>
              <a:t>: </a:t>
            </a:r>
          </a:p>
          <a:p>
            <a:pPr algn="just" eaLnBrk="1" fontAlgn="base" hangingPunct="1">
              <a:spcAft>
                <a:spcPct val="0"/>
              </a:spcAft>
            </a:pP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Bài</a:t>
            </a:r>
            <a:r>
              <a:rPr lang="en-US" altLang="vi-VN" sz="2400" dirty="0">
                <a:solidFill>
                  <a:prstClr val="black"/>
                </a:solidFill>
                <a:latin typeface="Times New Roman" panose="02020603050405020304" pitchFamily="18" charset="0"/>
              </a:rPr>
              <a:t> </a:t>
            </a:r>
            <a:r>
              <a:rPr lang="en-US" altLang="vi-VN" sz="2400" dirty="0" err="1">
                <a:solidFill>
                  <a:srgbClr val="A50021"/>
                </a:solidFill>
                <a:latin typeface="Times New Roman" panose="02020603050405020304" pitchFamily="18" charset="0"/>
              </a:rPr>
              <a:t>Cảnh</a:t>
            </a:r>
            <a:r>
              <a:rPr lang="en-US" altLang="vi-VN" sz="2400" dirty="0">
                <a:solidFill>
                  <a:srgbClr val="A50021"/>
                </a:solidFill>
                <a:latin typeface="Times New Roman" panose="02020603050405020304" pitchFamily="18" charset="0"/>
              </a:rPr>
              <a:t> </a:t>
            </a:r>
            <a:r>
              <a:rPr lang="en-US" altLang="vi-VN" sz="2400" dirty="0" err="1">
                <a:solidFill>
                  <a:srgbClr val="A50021"/>
                </a:solidFill>
                <a:latin typeface="Times New Roman" panose="02020603050405020304" pitchFamily="18" charset="0"/>
              </a:rPr>
              <a:t>khuya</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viết</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bằng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tiếng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Việt</a:t>
            </a:r>
            <a:r>
              <a:rPr lang="en-US" altLang="vi-VN" sz="2400" dirty="0">
                <a:solidFill>
                  <a:prstClr val="black"/>
                </a:solidFill>
                <a:latin typeface="Times New Roman" panose="02020603050405020304" pitchFamily="18" charset="0"/>
              </a:rPr>
              <a:t/>
            </a:r>
            <a:br>
              <a:rPr lang="en-US" altLang="vi-VN" sz="2400" dirty="0">
                <a:solidFill>
                  <a:prstClr val="black"/>
                </a:solidFill>
                <a:latin typeface="Times New Roman" panose="02020603050405020304" pitchFamily="18" charset="0"/>
              </a:rPr>
            </a:b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Bài</a:t>
            </a:r>
            <a:r>
              <a:rPr lang="en-US" altLang="vi-VN" sz="2400" dirty="0">
                <a:solidFill>
                  <a:prstClr val="black"/>
                </a:solidFill>
                <a:latin typeface="Times New Roman" panose="02020603050405020304" pitchFamily="18" charset="0"/>
              </a:rPr>
              <a:t> </a:t>
            </a:r>
            <a:r>
              <a:rPr lang="en-US" altLang="vi-VN" sz="2400" dirty="0" err="1">
                <a:solidFill>
                  <a:srgbClr val="A50021"/>
                </a:solidFill>
                <a:latin typeface="Times New Roman" panose="02020603050405020304" pitchFamily="18" charset="0"/>
              </a:rPr>
              <a:t>Rằm</a:t>
            </a:r>
            <a:r>
              <a:rPr lang="en-US" altLang="vi-VN" sz="2400" dirty="0">
                <a:solidFill>
                  <a:srgbClr val="A50021"/>
                </a:solidFill>
                <a:latin typeface="Times New Roman" panose="02020603050405020304" pitchFamily="18" charset="0"/>
              </a:rPr>
              <a:t> </a:t>
            </a:r>
            <a:r>
              <a:rPr lang="en-US" altLang="vi-VN" sz="2400" dirty="0" err="1">
                <a:solidFill>
                  <a:srgbClr val="A50021"/>
                </a:solidFill>
                <a:latin typeface="Times New Roman" panose="02020603050405020304" pitchFamily="18" charset="0"/>
              </a:rPr>
              <a:t>tháng</a:t>
            </a:r>
            <a:r>
              <a:rPr lang="en-US" altLang="vi-VN" sz="2400" dirty="0">
                <a:solidFill>
                  <a:srgbClr val="A50021"/>
                </a:solidFill>
                <a:latin typeface="Times New Roman" panose="02020603050405020304" pitchFamily="18" charset="0"/>
              </a:rPr>
              <a:t> </a:t>
            </a:r>
            <a:r>
              <a:rPr lang="en-US" altLang="vi-VN" sz="2400" dirty="0" err="1">
                <a:solidFill>
                  <a:srgbClr val="A50021"/>
                </a:solidFill>
                <a:latin typeface="Times New Roman" panose="02020603050405020304" pitchFamily="18" charset="0"/>
              </a:rPr>
              <a:t>giêng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viết</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bằng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tiếng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Hán</a:t>
            </a:r>
            <a:r>
              <a:rPr lang="en-US" altLang="vi-VN" sz="2400" dirty="0">
                <a:solidFill>
                  <a:prstClr val="black"/>
                </a:solidFill>
                <a:latin typeface="Times New Roman" panose="02020603050405020304" pitchFamily="18" charset="0"/>
              </a:rPr>
              <a:t> </a:t>
            </a:r>
          </a:p>
        </p:txBody>
      </p:sp>
      <p:sp>
        <p:nvSpPr>
          <p:cNvPr id="12" name="Text Box 41">
            <a:extLst>
              <a:ext uri="{FF2B5EF4-FFF2-40B4-BE49-F238E27FC236}">
                <a16:creationId xmlns:a16="http://schemas.microsoft.com/office/drawing/2014/main" xmlns="" id="{A36C9FD4-BA36-44C0-B834-F669A1E88411}"/>
              </a:ext>
            </a:extLst>
          </p:cNvPr>
          <p:cNvSpPr txBox="1">
            <a:spLocks noChangeArrowheads="1"/>
          </p:cNvSpPr>
          <p:nvPr/>
        </p:nvSpPr>
        <p:spPr bwMode="auto">
          <a:xfrm>
            <a:off x="3607562" y="2800747"/>
            <a:ext cx="5470787" cy="3557705"/>
          </a:xfrm>
          <a:prstGeom prst="rect">
            <a:avLst/>
          </a:prstGeom>
          <a:solidFill>
            <a:schemeClr val="accent5">
              <a:lumMod val="40000"/>
              <a:lumOff val="60000"/>
            </a:schemeClr>
          </a:solidFill>
          <a:ln>
            <a:noFill/>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lnSpc>
                <a:spcPct val="105000"/>
              </a:lnSpc>
              <a:spcAft>
                <a:spcPct val="0"/>
              </a:spcAft>
            </a:pPr>
            <a:r>
              <a:rPr lang="en-US" altLang="vi-VN" sz="2400" b="1" dirty="0">
                <a:solidFill>
                  <a:prstClr val="black"/>
                </a:solidFill>
                <a:latin typeface="Times New Roman" panose="02020603050405020304" pitchFamily="18" charset="0"/>
              </a:rPr>
              <a:t>- </a:t>
            </a:r>
            <a:r>
              <a:rPr lang="en-US" altLang="vi-VN" sz="2400" b="1" dirty="0" err="1">
                <a:solidFill>
                  <a:prstClr val="black"/>
                </a:solidFill>
                <a:latin typeface="Times New Roman" panose="02020603050405020304" pitchFamily="18" charset="0"/>
              </a:rPr>
              <a:t>Về</a:t>
            </a:r>
            <a:r>
              <a:rPr lang="en-US" altLang="vi-VN" sz="2400" b="1" dirty="0">
                <a:solidFill>
                  <a:prstClr val="black"/>
                </a:solidFill>
                <a:latin typeface="Times New Roman" panose="02020603050405020304" pitchFamily="18" charset="0"/>
              </a:rPr>
              <a:t> </a:t>
            </a:r>
            <a:r>
              <a:rPr lang="en-US" altLang="vi-VN" sz="2400" b="1" dirty="0" err="1">
                <a:solidFill>
                  <a:prstClr val="black"/>
                </a:solidFill>
                <a:latin typeface="Times New Roman" panose="02020603050405020304" pitchFamily="18" charset="0"/>
              </a:rPr>
              <a:t>nội</a:t>
            </a:r>
            <a:r>
              <a:rPr lang="en-US" altLang="vi-VN" sz="2400" b="1" dirty="0">
                <a:solidFill>
                  <a:prstClr val="black"/>
                </a:solidFill>
                <a:latin typeface="Times New Roman" panose="02020603050405020304" pitchFamily="18" charset="0"/>
              </a:rPr>
              <a:t> dung: </a:t>
            </a:r>
            <a:r>
              <a:rPr lang="en-US" altLang="vi-VN" sz="2400" dirty="0" err="1">
                <a:solidFill>
                  <a:prstClr val="black"/>
                </a:solidFill>
                <a:latin typeface="Times New Roman" panose="02020603050405020304" pitchFamily="18" charset="0"/>
              </a:rPr>
              <a:t>Cảnh</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trăng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trong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mỗi</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bài</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có</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nét</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đẹp</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riêng</a:t>
            </a:r>
            <a:r>
              <a:rPr lang="en-US" altLang="vi-VN" sz="2400" dirty="0">
                <a:solidFill>
                  <a:prstClr val="black"/>
                </a:solidFill>
                <a:latin typeface="Times New Roman" panose="02020603050405020304" pitchFamily="18" charset="0"/>
              </a:rPr>
              <a:t>:</a:t>
            </a:r>
          </a:p>
          <a:p>
            <a:pPr algn="just" eaLnBrk="1" fontAlgn="base" hangingPunct="1">
              <a:lnSpc>
                <a:spcPct val="105000"/>
              </a:lnSpc>
              <a:spcAft>
                <a:spcPct val="0"/>
              </a:spcAft>
            </a:pPr>
            <a:r>
              <a:rPr lang="en-US" altLang="vi-VN" sz="2400" dirty="0">
                <a:solidFill>
                  <a:srgbClr val="A50021"/>
                </a:solidFill>
                <a:latin typeface="Times New Roman" panose="02020603050405020304" pitchFamily="18" charset="0"/>
              </a:rPr>
              <a:t>+ </a:t>
            </a:r>
            <a:r>
              <a:rPr lang="en-US" altLang="vi-VN" sz="2400" dirty="0" err="1">
                <a:solidFill>
                  <a:srgbClr val="A50021"/>
                </a:solidFill>
                <a:latin typeface="Times New Roman" panose="02020603050405020304" pitchFamily="18" charset="0"/>
              </a:rPr>
              <a:t>Bài</a:t>
            </a:r>
            <a:r>
              <a:rPr lang="en-US" altLang="vi-VN" sz="2400" dirty="0">
                <a:solidFill>
                  <a:srgbClr val="A50021"/>
                </a:solidFill>
                <a:latin typeface="Times New Roman" panose="02020603050405020304" pitchFamily="18" charset="0"/>
              </a:rPr>
              <a:t> </a:t>
            </a:r>
            <a:r>
              <a:rPr lang="en-US" altLang="vi-VN" sz="2400" dirty="0" err="1">
                <a:solidFill>
                  <a:srgbClr val="A50021"/>
                </a:solidFill>
                <a:latin typeface="Times New Roman" panose="02020603050405020304" pitchFamily="18" charset="0"/>
              </a:rPr>
              <a:t>Cảnh</a:t>
            </a:r>
            <a:r>
              <a:rPr lang="en-US" altLang="vi-VN" sz="2400" dirty="0">
                <a:solidFill>
                  <a:srgbClr val="A50021"/>
                </a:solidFill>
                <a:latin typeface="Times New Roman" panose="02020603050405020304" pitchFamily="18" charset="0"/>
              </a:rPr>
              <a:t> </a:t>
            </a:r>
            <a:r>
              <a:rPr lang="en-US" altLang="vi-VN" sz="2400" dirty="0" err="1">
                <a:solidFill>
                  <a:srgbClr val="A50021"/>
                </a:solidFill>
                <a:latin typeface="Times New Roman" panose="02020603050405020304" pitchFamily="18" charset="0"/>
              </a:rPr>
              <a:t>khuya</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Cảnh</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trăng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rừng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lồng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vào</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vòm</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cây</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hoa</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lá</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nhiều</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tầng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nhiều</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đường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nét</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Nhà</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thơ</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một</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mình</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ngắm</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trăng</a:t>
            </a:r>
            <a:r>
              <a:rPr lang="en-US" altLang="vi-VN" sz="2400" dirty="0">
                <a:solidFill>
                  <a:prstClr val="black"/>
                </a:solidFill>
                <a:latin typeface="Times New Roman" panose="02020603050405020304" pitchFamily="18" charset="0"/>
              </a:rPr>
              <a:t>.</a:t>
            </a:r>
          </a:p>
          <a:p>
            <a:pPr algn="just" eaLnBrk="1" fontAlgn="base" hangingPunct="1">
              <a:lnSpc>
                <a:spcPct val="105000"/>
              </a:lnSpc>
              <a:spcAft>
                <a:spcPct val="0"/>
              </a:spcAft>
            </a:pPr>
            <a:r>
              <a:rPr lang="en-US" altLang="vi-VN" sz="2400" dirty="0">
                <a:solidFill>
                  <a:srgbClr val="A50021"/>
                </a:solidFill>
                <a:latin typeface="Times New Roman" panose="02020603050405020304" pitchFamily="18" charset="0"/>
              </a:rPr>
              <a:t>+ </a:t>
            </a:r>
            <a:r>
              <a:rPr lang="en-US" altLang="vi-VN" sz="2400" dirty="0" err="1">
                <a:solidFill>
                  <a:srgbClr val="A50021"/>
                </a:solidFill>
                <a:latin typeface="Times New Roman" panose="02020603050405020304" pitchFamily="18" charset="0"/>
              </a:rPr>
              <a:t>Bài</a:t>
            </a:r>
            <a:r>
              <a:rPr lang="en-US" altLang="vi-VN" sz="2400" dirty="0">
                <a:solidFill>
                  <a:srgbClr val="A50021"/>
                </a:solidFill>
                <a:latin typeface="Times New Roman" panose="02020603050405020304" pitchFamily="18" charset="0"/>
              </a:rPr>
              <a:t> </a:t>
            </a:r>
            <a:r>
              <a:rPr lang="en-US" altLang="vi-VN" sz="2400" dirty="0" err="1">
                <a:solidFill>
                  <a:srgbClr val="A50021"/>
                </a:solidFill>
                <a:latin typeface="Times New Roman" panose="02020603050405020304" pitchFamily="18" charset="0"/>
              </a:rPr>
              <a:t>Rằm</a:t>
            </a:r>
            <a:r>
              <a:rPr lang="en-US" altLang="vi-VN" sz="2400" dirty="0">
                <a:solidFill>
                  <a:srgbClr val="A50021"/>
                </a:solidFill>
                <a:latin typeface="Times New Roman" panose="02020603050405020304" pitchFamily="18" charset="0"/>
              </a:rPr>
              <a:t> </a:t>
            </a:r>
            <a:r>
              <a:rPr lang="en-US" altLang="vi-VN" sz="2400" dirty="0" err="1">
                <a:solidFill>
                  <a:srgbClr val="A50021"/>
                </a:solidFill>
                <a:latin typeface="Times New Roman" panose="02020603050405020304" pitchFamily="18" charset="0"/>
              </a:rPr>
              <a:t>tháng</a:t>
            </a:r>
            <a:r>
              <a:rPr lang="en-US" altLang="vi-VN" sz="2400" dirty="0">
                <a:solidFill>
                  <a:srgbClr val="A50021"/>
                </a:solidFill>
                <a:latin typeface="Times New Roman" panose="02020603050405020304" pitchFamily="18" charset="0"/>
              </a:rPr>
              <a:t> </a:t>
            </a:r>
            <a:r>
              <a:rPr lang="en-US" altLang="vi-VN" sz="2400" dirty="0" err="1">
                <a:solidFill>
                  <a:srgbClr val="A50021"/>
                </a:solidFill>
                <a:latin typeface="Times New Roman" panose="02020603050405020304" pitchFamily="18" charset="0"/>
              </a:rPr>
              <a:t>giêng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Trăng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trên</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sông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nước</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không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gian</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bát</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ngát</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tràn</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đầy</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sắc</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xuân</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Nhà</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thơ</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cùng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đồng</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chí</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của</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mình</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bàn</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việc</a:t>
            </a:r>
            <a:r>
              <a:rPr lang="en-US" altLang="vi-VN" sz="2400" dirty="0">
                <a:solidFill>
                  <a:prstClr val="black"/>
                </a:solidFill>
                <a:latin typeface="Times New Roman" panose="02020603050405020304" pitchFamily="18" charset="0"/>
              </a:rPr>
              <a:t> </a:t>
            </a:r>
            <a:r>
              <a:rPr lang="en-US" altLang="vi-VN" sz="2400" dirty="0" err="1">
                <a:solidFill>
                  <a:prstClr val="black"/>
                </a:solidFill>
                <a:latin typeface="Times New Roman" panose="02020603050405020304" pitchFamily="18" charset="0"/>
              </a:rPr>
              <a:t>quân</a:t>
            </a:r>
            <a:r>
              <a:rPr lang="en-US" altLang="vi-VN" sz="2400" dirty="0">
                <a:solidFill>
                  <a:prstClr val="black"/>
                </a:solidFill>
                <a:latin typeface="Times New Roman" panose="02020603050405020304" pitchFamily="18" charset="0"/>
              </a:rPr>
              <a:t>.</a:t>
            </a:r>
          </a:p>
        </p:txBody>
      </p:sp>
    </p:spTree>
    <p:extLst>
      <p:ext uri="{BB962C8B-B14F-4D97-AF65-F5344CB8AC3E}">
        <p14:creationId xmlns:p14="http://schemas.microsoft.com/office/powerpoint/2010/main" val="23776616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52"/>
                                        </p:tgtEl>
                                        <p:attrNameLst>
                                          <p:attrName>style.visibility</p:attrName>
                                        </p:attrNameLst>
                                      </p:cBhvr>
                                      <p:to>
                                        <p:strVal val="visible"/>
                                      </p:to>
                                    </p:set>
                                    <p:animEffect transition="in" filter="wipe(down)">
                                      <p:cBhvr>
                                        <p:cTn id="7" dur="500"/>
                                        <p:tgtEl>
                                          <p:spTgt spid="143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p:bldP spid="9"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
          <p:cNvSpPr txBox="1">
            <a:spLocks noChangeArrowheads="1"/>
          </p:cNvSpPr>
          <p:nvPr/>
        </p:nvSpPr>
        <p:spPr bwMode="auto">
          <a:xfrm>
            <a:off x="780627" y="304800"/>
            <a:ext cx="5086774" cy="27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en-US" altLang="zh-CN" sz="4400" b="1" dirty="0" smtClean="0">
                <a:solidFill>
                  <a:schemeClr val="tx1"/>
                </a:solidFill>
                <a:latin typeface="Times New Roman" pitchFamily="18" charset="0"/>
                <a:cs typeface="Times New Roman" pitchFamily="18" charset="0"/>
              </a:rPr>
              <a:t>I. </a:t>
            </a:r>
            <a:r>
              <a:rPr lang="vi-VN" altLang="zh-CN" sz="4400" b="1" dirty="0" smtClean="0">
                <a:solidFill>
                  <a:schemeClr val="tx1"/>
                </a:solidFill>
                <a:latin typeface="Times New Roman" pitchFamily="18" charset="0"/>
                <a:cs typeface="Times New Roman" pitchFamily="18" charset="0"/>
              </a:rPr>
              <a:t>Giới </a:t>
            </a:r>
            <a:r>
              <a:rPr lang="vi-VN" altLang="zh-CN" sz="4400" b="1" dirty="0">
                <a:solidFill>
                  <a:schemeClr val="tx1"/>
                </a:solidFill>
                <a:latin typeface="Times New Roman" pitchFamily="18" charset="0"/>
                <a:cs typeface="Times New Roman" pitchFamily="18" charset="0"/>
              </a:rPr>
              <a:t>thiệu chung</a:t>
            </a: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9222" y="260657"/>
            <a:ext cx="249582" cy="55977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487" y="-38564"/>
            <a:ext cx="1478467" cy="1405131"/>
          </a:xfrm>
          <a:prstGeom prst="rect">
            <a:avLst/>
          </a:prstGeom>
        </p:spPr>
      </p:pic>
      <p:cxnSp>
        <p:nvCxnSpPr>
          <p:cNvPr id="6" name="直接连接符 5"/>
          <p:cNvCxnSpPr/>
          <p:nvPr/>
        </p:nvCxnSpPr>
        <p:spPr bwMode="auto">
          <a:xfrm>
            <a:off x="512487" y="738536"/>
            <a:ext cx="2574197" cy="1588"/>
          </a:xfrm>
          <a:prstGeom prst="line">
            <a:avLst/>
          </a:prstGeom>
          <a:solidFill>
            <a:schemeClr val="accent1"/>
          </a:solidFill>
          <a:ln w="9525" cap="flat" cmpd="sng" algn="ctr">
            <a:solidFill>
              <a:schemeClr val="bg1"/>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2971801" y="1510610"/>
            <a:ext cx="5443082" cy="2246769"/>
          </a:xfrm>
          <a:prstGeom prst="rect">
            <a:avLst/>
          </a:prstGeom>
        </p:spPr>
        <p:txBody>
          <a:bodyPr wrap="square">
            <a:spAutoFit/>
          </a:bodyPr>
          <a:lstStyle/>
          <a:p>
            <a:pPr algn="just"/>
            <a:r>
              <a:rPr lang="en-US" sz="2800" b="1" dirty="0" smtClean="0">
                <a:latin typeface="Times New Roman" pitchFamily="18" charset="0"/>
                <a:cs typeface="Times New Roman" pitchFamily="18" charset="0"/>
              </a:rPr>
              <a:t>Hoàn cảnh sáng tác: </a:t>
            </a:r>
            <a:endParaRPr lang="vi-VN" sz="2800" b="1"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Viết</a:t>
            </a:r>
            <a:r>
              <a:rPr lang="vi-VN" sz="2800" dirty="0" smtClean="0">
                <a:latin typeface="Times New Roman" pitchFamily="18" charset="0"/>
                <a:cs typeface="Times New Roman" pitchFamily="18" charset="0"/>
              </a:rPr>
              <a:t> vào mùa thu 1947</a:t>
            </a:r>
            <a:r>
              <a:rPr lang="en-US" sz="2800" dirty="0" smtClean="0">
                <a:latin typeface="Times New Roman" pitchFamily="18" charset="0"/>
                <a:cs typeface="Times New Roman" pitchFamily="18" charset="0"/>
              </a:rPr>
              <a:t> ở chiến khu Việt Bắc khi chiến dịch Việt Bắc (kháng Pháp) đang diễn ra vô cùng ác liệt</a:t>
            </a:r>
            <a:endParaRPr lang="en-US" sz="2800" dirty="0">
              <a:latin typeface="Times New Roman" pitchFamily="18" charset="0"/>
              <a:cs typeface="Times New Roman" pitchFamily="18" charset="0"/>
            </a:endParaRPr>
          </a:p>
        </p:txBody>
      </p:sp>
      <p:sp>
        <p:nvSpPr>
          <p:cNvPr id="90114" name="AutoShape 2" descr="Káº¿t quáº£ hÃ¬nh áº£nh cho cáº£nh khuya há» chÃ­ minh"/>
          <p:cNvSpPr>
            <a:spLocks noChangeAspect="1" noChangeArrowheads="1"/>
          </p:cNvSpPr>
          <p:nvPr/>
        </p:nvSpPr>
        <p:spPr bwMode="auto">
          <a:xfrm>
            <a:off x="116640" y="-144463"/>
            <a:ext cx="228511"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19" descr="phat-bieu-cam-nghi-ve-bai-tho-canh-khuya-cua-chu-tich-ho-chi-minh.jpg"/>
          <p:cNvPicPr>
            <a:picLocks noChangeAspect="1"/>
          </p:cNvPicPr>
          <p:nvPr/>
        </p:nvPicPr>
        <p:blipFill>
          <a:blip r:embed="rId5"/>
          <a:stretch>
            <a:fillRect/>
          </a:stretch>
        </p:blipFill>
        <p:spPr>
          <a:xfrm>
            <a:off x="116041" y="1828800"/>
            <a:ext cx="2720706" cy="2829580"/>
          </a:xfrm>
          <a:prstGeom prst="rect">
            <a:avLst/>
          </a:prstGeom>
        </p:spPr>
      </p:pic>
    </p:spTree>
    <p:extLst>
      <p:ext uri="{BB962C8B-B14F-4D97-AF65-F5344CB8AC3E}">
        <p14:creationId xmlns:p14="http://schemas.microsoft.com/office/powerpoint/2010/main" val="2133890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300" fill="hold"/>
                                        <p:tgtEl>
                                          <p:spTgt spid="19"/>
                                        </p:tgtEl>
                                        <p:attrNameLst>
                                          <p:attrName>ppt_x</p:attrName>
                                        </p:attrNameLst>
                                      </p:cBhvr>
                                      <p:tavLst>
                                        <p:tav tm="0">
                                          <p:val>
                                            <p:strVal val="0-#ppt_w/2"/>
                                          </p:val>
                                        </p:tav>
                                        <p:tav tm="100000">
                                          <p:val>
                                            <p:strVal val="#ppt_x"/>
                                          </p:val>
                                        </p:tav>
                                      </p:tavLst>
                                    </p:anim>
                                    <p:anim calcmode="lin" valueType="num">
                                      <p:cBhvr additive="base">
                                        <p:cTn id="8" dur="3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5"/>
                                        </p:tgtEl>
                                        <p:attrNameLst>
                                          <p:attrName>ppt_y</p:attrName>
                                        </p:attrNameLst>
                                      </p:cBhvr>
                                      <p:tavLst>
                                        <p:tav tm="0">
                                          <p:val>
                                            <p:strVal val="#ppt_y"/>
                                          </p:val>
                                        </p:tav>
                                        <p:tav tm="100000">
                                          <p:val>
                                            <p:strVal val="#ppt_y"/>
                                          </p:val>
                                        </p:tav>
                                      </p:tavLst>
                                    </p:anim>
                                    <p:anim calcmode="lin" valueType="num">
                                      <p:cBhvr>
                                        <p:cTn id="17"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4)">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
          <p:cNvSpPr txBox="1">
            <a:spLocks noChangeArrowheads="1"/>
          </p:cNvSpPr>
          <p:nvPr/>
        </p:nvSpPr>
        <p:spPr bwMode="auto">
          <a:xfrm>
            <a:off x="491937" y="1249769"/>
            <a:ext cx="6763174" cy="27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en-US" altLang="zh-CN" sz="4400" b="1" dirty="0" smtClean="0">
                <a:solidFill>
                  <a:schemeClr val="tx1"/>
                </a:solidFill>
                <a:latin typeface="Times New Roman" pitchFamily="18" charset="0"/>
                <a:cs typeface="Times New Roman" pitchFamily="18" charset="0"/>
              </a:rPr>
              <a:t>I. </a:t>
            </a:r>
            <a:r>
              <a:rPr lang="vi-VN" altLang="zh-CN" sz="4400" b="1" dirty="0" smtClean="0">
                <a:solidFill>
                  <a:schemeClr val="tx1"/>
                </a:solidFill>
                <a:latin typeface="Times New Roman" pitchFamily="18" charset="0"/>
                <a:cs typeface="Times New Roman" pitchFamily="18" charset="0"/>
              </a:rPr>
              <a:t>Giới </a:t>
            </a:r>
            <a:r>
              <a:rPr lang="vi-VN" altLang="zh-CN" sz="4400" b="1" dirty="0">
                <a:solidFill>
                  <a:schemeClr val="tx1"/>
                </a:solidFill>
                <a:latin typeface="Times New Roman" pitchFamily="18" charset="0"/>
                <a:cs typeface="Times New Roman" pitchFamily="18" charset="0"/>
              </a:rPr>
              <a:t>thiệu </a:t>
            </a:r>
            <a:r>
              <a:rPr lang="vi-VN" altLang="zh-CN" sz="4400" b="1" dirty="0" smtClean="0">
                <a:solidFill>
                  <a:schemeClr val="tx1"/>
                </a:solidFill>
                <a:latin typeface="Times New Roman" pitchFamily="18" charset="0"/>
                <a:cs typeface="Times New Roman" pitchFamily="18" charset="0"/>
              </a:rPr>
              <a:t>chung</a:t>
            </a:r>
            <a:endParaRPr lang="en-US" altLang="zh-CN" sz="4400" b="1" dirty="0">
              <a:solidFill>
                <a:schemeClr val="tx1"/>
              </a:solidFill>
              <a:latin typeface="Times New Roman" pitchFamily="18" charset="0"/>
              <a:cs typeface="Times New Roman" pitchFamily="18" charset="0"/>
            </a:endParaRPr>
          </a:p>
          <a:p>
            <a:r>
              <a:rPr lang="en-US" altLang="zh-CN" sz="4400" b="1" dirty="0" smtClean="0">
                <a:solidFill>
                  <a:schemeClr val="tx1"/>
                </a:solidFill>
                <a:latin typeface="Times New Roman" pitchFamily="18" charset="0"/>
                <a:cs typeface="Times New Roman" pitchFamily="18" charset="0"/>
              </a:rPr>
              <a:t>II. Đọc-hiểu văn bản</a:t>
            </a:r>
          </a:p>
          <a:p>
            <a:r>
              <a:rPr lang="en-US" altLang="zh-CN" sz="4400" b="1" dirty="0" smtClean="0">
                <a:solidFill>
                  <a:schemeClr val="tx1"/>
                </a:solidFill>
                <a:latin typeface="Times New Roman" pitchFamily="18" charset="0"/>
                <a:cs typeface="Times New Roman" pitchFamily="18" charset="0"/>
              </a:rPr>
              <a:t>1. Đọc, chú thích</a:t>
            </a:r>
            <a:endParaRPr lang="vi-VN" altLang="zh-CN" sz="4400" b="1" dirty="0">
              <a:solidFill>
                <a:schemeClr val="tx1"/>
              </a:solidFill>
              <a:latin typeface="Times New Roman" pitchFamily="18" charset="0"/>
              <a:cs typeface="Times New Roman" pitchFamily="18" charset="0"/>
            </a:endParaRPr>
          </a:p>
        </p:txBody>
      </p:sp>
      <p:cxnSp>
        <p:nvCxnSpPr>
          <p:cNvPr id="6" name="直接连接符 5"/>
          <p:cNvCxnSpPr/>
          <p:nvPr/>
        </p:nvCxnSpPr>
        <p:spPr bwMode="auto">
          <a:xfrm>
            <a:off x="512487" y="1385289"/>
            <a:ext cx="2574197" cy="1588"/>
          </a:xfrm>
          <a:prstGeom prst="line">
            <a:avLst/>
          </a:prstGeom>
          <a:solidFill>
            <a:schemeClr val="accent1"/>
          </a:solidFill>
          <a:ln w="9525" cap="flat" cmpd="sng" algn="ctr">
            <a:solidFill>
              <a:schemeClr val="bg1"/>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114" name="AutoShape 2" descr="Káº¿t quáº£ hÃ¬nh áº£nh cho cáº£nh khuya há» chÃ­ minh"/>
          <p:cNvSpPr>
            <a:spLocks noChangeAspect="1" noChangeArrowheads="1"/>
          </p:cNvSpPr>
          <p:nvPr/>
        </p:nvSpPr>
        <p:spPr bwMode="auto">
          <a:xfrm>
            <a:off x="116640" y="502290"/>
            <a:ext cx="228511"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576294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
                                        <p:tgtEl>
                                          <p:spTgt spid="6"/>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35"/>
                                        </p:tgtEl>
                                        <p:attrNameLst>
                                          <p:attrName>style.visibility</p:attrName>
                                        </p:attrNameLst>
                                      </p:cBhvr>
                                      <p:to>
                                        <p:strVal val="visible"/>
                                      </p:to>
                                    </p:set>
                                    <p:anim calcmode="lin" valueType="num">
                                      <p:cBhvr>
                                        <p:cTn id="10"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5"/>
                                        </p:tgtEl>
                                        <p:attrNameLst>
                                          <p:attrName>ppt_y</p:attrName>
                                        </p:attrNameLst>
                                      </p:cBhvr>
                                      <p:tavLst>
                                        <p:tav tm="0">
                                          <p:val>
                                            <p:strVal val="#ppt_y"/>
                                          </p:val>
                                        </p:tav>
                                        <p:tav tm="100000">
                                          <p:val>
                                            <p:strVal val="#ppt_y"/>
                                          </p:val>
                                        </p:tav>
                                      </p:tavLst>
                                    </p:anim>
                                    <p:anim calcmode="lin" valueType="num">
                                      <p:cBhvr>
                                        <p:cTn id="12"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0"/>
          <p:cNvSpPr>
            <a:spLocks noEditPoints="1"/>
          </p:cNvSpPr>
          <p:nvPr/>
        </p:nvSpPr>
        <p:spPr bwMode="auto">
          <a:xfrm>
            <a:off x="2" y="1347226"/>
            <a:ext cx="2970639" cy="2862322"/>
          </a:xfrm>
          <a:custGeom>
            <a:avLst/>
            <a:gdLst>
              <a:gd name="T0" fmla="*/ 7738 w 7781"/>
              <a:gd name="T1" fmla="*/ 38 h 2849"/>
              <a:gd name="T2" fmla="*/ 7593 w 7781"/>
              <a:gd name="T3" fmla="*/ 78 h 2849"/>
              <a:gd name="T4" fmla="*/ 7623 w 7781"/>
              <a:gd name="T5" fmla="*/ 147 h 2849"/>
              <a:gd name="T6" fmla="*/ 7695 w 7781"/>
              <a:gd name="T7" fmla="*/ 177 h 2849"/>
              <a:gd name="T8" fmla="*/ 7695 w 7781"/>
              <a:gd name="T9" fmla="*/ 177 h 2849"/>
              <a:gd name="T10" fmla="*/ 43 w 7781"/>
              <a:gd name="T11" fmla="*/ 38 h 2849"/>
              <a:gd name="T12" fmla="*/ 188 w 7781"/>
              <a:gd name="T13" fmla="*/ 78 h 2849"/>
              <a:gd name="T14" fmla="*/ 157 w 7781"/>
              <a:gd name="T15" fmla="*/ 147 h 2849"/>
              <a:gd name="T16" fmla="*/ 86 w 7781"/>
              <a:gd name="T17" fmla="*/ 177 h 2849"/>
              <a:gd name="T18" fmla="*/ 86 w 7781"/>
              <a:gd name="T19" fmla="*/ 177 h 2849"/>
              <a:gd name="T20" fmla="*/ 7659 w 7781"/>
              <a:gd name="T21" fmla="*/ 2664 h 2849"/>
              <a:gd name="T22" fmla="*/ 7709 w 7781"/>
              <a:gd name="T23" fmla="*/ 2709 h 2849"/>
              <a:gd name="T24" fmla="*/ 7659 w 7781"/>
              <a:gd name="T25" fmla="*/ 2849 h 2849"/>
              <a:gd name="T26" fmla="*/ 7520 w 7781"/>
              <a:gd name="T27" fmla="*/ 2849 h 2849"/>
              <a:gd name="T28" fmla="*/ 7496 w 7781"/>
              <a:gd name="T29" fmla="*/ 2715 h 2849"/>
              <a:gd name="T30" fmla="*/ 191 w 7781"/>
              <a:gd name="T31" fmla="*/ 2715 h 2849"/>
              <a:gd name="T32" fmla="*/ 144 w 7781"/>
              <a:gd name="T33" fmla="*/ 2849 h 2849"/>
              <a:gd name="T34" fmla="*/ 0 w 7781"/>
              <a:gd name="T35" fmla="*/ 2849 h 2849"/>
              <a:gd name="T36" fmla="*/ 0 w 7781"/>
              <a:gd name="T37" fmla="*/ 2709 h 2849"/>
              <a:gd name="T38" fmla="*/ 144 w 7781"/>
              <a:gd name="T39" fmla="*/ 2664 h 2849"/>
              <a:gd name="T40" fmla="*/ 144 w 7781"/>
              <a:gd name="T41" fmla="*/ 283 h 2849"/>
              <a:gd name="T42" fmla="*/ 0 w 7781"/>
              <a:gd name="T43" fmla="*/ 256 h 2849"/>
              <a:gd name="T44" fmla="*/ 0 w 7781"/>
              <a:gd name="T45" fmla="*/ 113 h 2849"/>
              <a:gd name="T46" fmla="*/ 144 w 7781"/>
              <a:gd name="T47" fmla="*/ 66 h 2849"/>
              <a:gd name="T48" fmla="*/ 191 w 7781"/>
              <a:gd name="T49" fmla="*/ 113 h 2849"/>
              <a:gd name="T50" fmla="*/ 7496 w 7781"/>
              <a:gd name="T51" fmla="*/ 0 h 2849"/>
              <a:gd name="T52" fmla="*/ 7520 w 7781"/>
              <a:gd name="T53" fmla="*/ 113 h 2849"/>
              <a:gd name="T54" fmla="*/ 7659 w 7781"/>
              <a:gd name="T55" fmla="*/ 66 h 2849"/>
              <a:gd name="T56" fmla="*/ 7709 w 7781"/>
              <a:gd name="T57" fmla="*/ 113 h 2849"/>
              <a:gd name="T58" fmla="*/ 7659 w 7781"/>
              <a:gd name="T59" fmla="*/ 256 h 2849"/>
              <a:gd name="T60" fmla="*/ 7781 w 7781"/>
              <a:gd name="T61" fmla="*/ 283 h 2849"/>
              <a:gd name="T62" fmla="*/ 7695 w 7781"/>
              <a:gd name="T63" fmla="*/ 2811 h 2849"/>
              <a:gd name="T64" fmla="*/ 7706 w 7781"/>
              <a:gd name="T65" fmla="*/ 2768 h 2849"/>
              <a:gd name="T66" fmla="*/ 7738 w 7781"/>
              <a:gd name="T67" fmla="*/ 2800 h 2849"/>
              <a:gd name="T68" fmla="*/ 7561 w 7781"/>
              <a:gd name="T69" fmla="*/ 2813 h 2849"/>
              <a:gd name="T70" fmla="*/ 7550 w 7781"/>
              <a:gd name="T71" fmla="*/ 2771 h 2849"/>
              <a:gd name="T72" fmla="*/ 7593 w 7781"/>
              <a:gd name="T73" fmla="*/ 2782 h 2849"/>
              <a:gd name="T74" fmla="*/ 7655 w 7781"/>
              <a:gd name="T75" fmla="*/ 2745 h 2849"/>
              <a:gd name="T76" fmla="*/ 7623 w 7781"/>
              <a:gd name="T77" fmla="*/ 2713 h 2849"/>
              <a:gd name="T78" fmla="*/ 7667 w 7781"/>
              <a:gd name="T79" fmla="*/ 2702 h 2849"/>
              <a:gd name="T80" fmla="*/ 7655 w 7781"/>
              <a:gd name="T81" fmla="*/ 2745 h 2849"/>
              <a:gd name="T82" fmla="*/ 7695 w 7781"/>
              <a:gd name="T83" fmla="*/ 2661 h 2849"/>
              <a:gd name="T84" fmla="*/ 7727 w 7781"/>
              <a:gd name="T85" fmla="*/ 2629 h 2849"/>
              <a:gd name="T86" fmla="*/ 7738 w 7781"/>
              <a:gd name="T87" fmla="*/ 2672 h 2849"/>
              <a:gd name="T88" fmla="*/ 43 w 7781"/>
              <a:gd name="T89" fmla="*/ 2768 h 2849"/>
              <a:gd name="T90" fmla="*/ 231 w 7781"/>
              <a:gd name="T91" fmla="*/ 2771 h 2849"/>
              <a:gd name="T92" fmla="*/ 157 w 7781"/>
              <a:gd name="T93" fmla="*/ 2745 h 2849"/>
              <a:gd name="T94" fmla="*/ 157 w 7781"/>
              <a:gd name="T95" fmla="*/ 2745 h 2849"/>
              <a:gd name="T96" fmla="*/ 43 w 7781"/>
              <a:gd name="T97" fmla="*/ 2672 h 2849"/>
              <a:gd name="T98" fmla="*/ 316 w 7781"/>
              <a:gd name="T99" fmla="*/ 25 h 2849"/>
              <a:gd name="T100" fmla="*/ 7607 w 7781"/>
              <a:gd name="T101" fmla="*/ 312 h 2849"/>
              <a:gd name="T102" fmla="*/ 7613 w 7781"/>
              <a:gd name="T103" fmla="*/ 2683 h 2849"/>
              <a:gd name="T104" fmla="*/ 313 w 7781"/>
              <a:gd name="T105" fmla="*/ 2683 h 2849"/>
              <a:gd name="T106" fmla="*/ 30 w 7781"/>
              <a:gd name="T107" fmla="*/ 312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81" h="2849">
                <a:moveTo>
                  <a:pt x="7695" y="38"/>
                </a:moveTo>
                <a:cubicBezTo>
                  <a:pt x="7695" y="53"/>
                  <a:pt x="7695" y="67"/>
                  <a:pt x="7695" y="81"/>
                </a:cubicBezTo>
                <a:cubicBezTo>
                  <a:pt x="7710" y="81"/>
                  <a:pt x="7724" y="81"/>
                  <a:pt x="7738" y="81"/>
                </a:cubicBezTo>
                <a:cubicBezTo>
                  <a:pt x="7738" y="67"/>
                  <a:pt x="7738" y="53"/>
                  <a:pt x="7738" y="38"/>
                </a:cubicBezTo>
                <a:cubicBezTo>
                  <a:pt x="7724" y="38"/>
                  <a:pt x="7710" y="38"/>
                  <a:pt x="7695" y="38"/>
                </a:cubicBezTo>
                <a:close/>
                <a:moveTo>
                  <a:pt x="7550" y="36"/>
                </a:moveTo>
                <a:cubicBezTo>
                  <a:pt x="7550" y="50"/>
                  <a:pt x="7550" y="64"/>
                  <a:pt x="7550" y="78"/>
                </a:cubicBezTo>
                <a:cubicBezTo>
                  <a:pt x="7565" y="78"/>
                  <a:pt x="7579" y="78"/>
                  <a:pt x="7593" y="78"/>
                </a:cubicBezTo>
                <a:cubicBezTo>
                  <a:pt x="7593" y="64"/>
                  <a:pt x="7593" y="50"/>
                  <a:pt x="7593" y="36"/>
                </a:cubicBezTo>
                <a:cubicBezTo>
                  <a:pt x="7579" y="36"/>
                  <a:pt x="7565" y="36"/>
                  <a:pt x="7550" y="36"/>
                </a:cubicBezTo>
                <a:close/>
                <a:moveTo>
                  <a:pt x="7623" y="104"/>
                </a:moveTo>
                <a:cubicBezTo>
                  <a:pt x="7623" y="118"/>
                  <a:pt x="7623" y="133"/>
                  <a:pt x="7623" y="147"/>
                </a:cubicBezTo>
                <a:cubicBezTo>
                  <a:pt x="7638" y="147"/>
                  <a:pt x="7652" y="147"/>
                  <a:pt x="7667" y="147"/>
                </a:cubicBezTo>
                <a:cubicBezTo>
                  <a:pt x="7667" y="133"/>
                  <a:pt x="7667" y="118"/>
                  <a:pt x="7667" y="104"/>
                </a:cubicBezTo>
                <a:cubicBezTo>
                  <a:pt x="7652" y="104"/>
                  <a:pt x="7638" y="104"/>
                  <a:pt x="7623" y="104"/>
                </a:cubicBezTo>
                <a:close/>
                <a:moveTo>
                  <a:pt x="7695" y="177"/>
                </a:moveTo>
                <a:cubicBezTo>
                  <a:pt x="7695" y="191"/>
                  <a:pt x="7695" y="205"/>
                  <a:pt x="7695" y="219"/>
                </a:cubicBezTo>
                <a:cubicBezTo>
                  <a:pt x="7710" y="219"/>
                  <a:pt x="7724" y="219"/>
                  <a:pt x="7738" y="219"/>
                </a:cubicBezTo>
                <a:cubicBezTo>
                  <a:pt x="7738" y="205"/>
                  <a:pt x="7738" y="191"/>
                  <a:pt x="7738" y="177"/>
                </a:cubicBezTo>
                <a:cubicBezTo>
                  <a:pt x="7724" y="177"/>
                  <a:pt x="7710" y="177"/>
                  <a:pt x="7695" y="177"/>
                </a:cubicBezTo>
                <a:close/>
                <a:moveTo>
                  <a:pt x="86" y="38"/>
                </a:moveTo>
                <a:cubicBezTo>
                  <a:pt x="86" y="53"/>
                  <a:pt x="86" y="67"/>
                  <a:pt x="86" y="81"/>
                </a:cubicBezTo>
                <a:cubicBezTo>
                  <a:pt x="71" y="81"/>
                  <a:pt x="57" y="81"/>
                  <a:pt x="43" y="81"/>
                </a:cubicBezTo>
                <a:cubicBezTo>
                  <a:pt x="43" y="67"/>
                  <a:pt x="43" y="53"/>
                  <a:pt x="43" y="38"/>
                </a:cubicBezTo>
                <a:cubicBezTo>
                  <a:pt x="57" y="38"/>
                  <a:pt x="71" y="38"/>
                  <a:pt x="86" y="38"/>
                </a:cubicBezTo>
                <a:close/>
                <a:moveTo>
                  <a:pt x="231" y="36"/>
                </a:moveTo>
                <a:cubicBezTo>
                  <a:pt x="231" y="50"/>
                  <a:pt x="231" y="64"/>
                  <a:pt x="231" y="78"/>
                </a:cubicBezTo>
                <a:cubicBezTo>
                  <a:pt x="216" y="78"/>
                  <a:pt x="202" y="78"/>
                  <a:pt x="188" y="78"/>
                </a:cubicBezTo>
                <a:cubicBezTo>
                  <a:pt x="188" y="64"/>
                  <a:pt x="188" y="50"/>
                  <a:pt x="188" y="36"/>
                </a:cubicBezTo>
                <a:cubicBezTo>
                  <a:pt x="202" y="36"/>
                  <a:pt x="216" y="36"/>
                  <a:pt x="231" y="36"/>
                </a:cubicBezTo>
                <a:close/>
                <a:moveTo>
                  <a:pt x="157" y="104"/>
                </a:moveTo>
                <a:cubicBezTo>
                  <a:pt x="157" y="118"/>
                  <a:pt x="157" y="133"/>
                  <a:pt x="157" y="147"/>
                </a:cubicBezTo>
                <a:cubicBezTo>
                  <a:pt x="143" y="147"/>
                  <a:pt x="129" y="147"/>
                  <a:pt x="114" y="147"/>
                </a:cubicBezTo>
                <a:cubicBezTo>
                  <a:pt x="114" y="133"/>
                  <a:pt x="114" y="118"/>
                  <a:pt x="114" y="104"/>
                </a:cubicBezTo>
                <a:cubicBezTo>
                  <a:pt x="129" y="104"/>
                  <a:pt x="143" y="104"/>
                  <a:pt x="157" y="104"/>
                </a:cubicBezTo>
                <a:close/>
                <a:moveTo>
                  <a:pt x="86" y="177"/>
                </a:moveTo>
                <a:cubicBezTo>
                  <a:pt x="86" y="191"/>
                  <a:pt x="86" y="205"/>
                  <a:pt x="86" y="219"/>
                </a:cubicBezTo>
                <a:cubicBezTo>
                  <a:pt x="71" y="219"/>
                  <a:pt x="57" y="219"/>
                  <a:pt x="43" y="219"/>
                </a:cubicBezTo>
                <a:cubicBezTo>
                  <a:pt x="43" y="205"/>
                  <a:pt x="43" y="191"/>
                  <a:pt x="43" y="177"/>
                </a:cubicBezTo>
                <a:cubicBezTo>
                  <a:pt x="57" y="177"/>
                  <a:pt x="71" y="177"/>
                  <a:pt x="86" y="177"/>
                </a:cubicBezTo>
                <a:close/>
                <a:moveTo>
                  <a:pt x="7781" y="2566"/>
                </a:moveTo>
                <a:cubicBezTo>
                  <a:pt x="7733" y="2566"/>
                  <a:pt x="7685" y="2566"/>
                  <a:pt x="7636" y="2566"/>
                </a:cubicBezTo>
                <a:cubicBezTo>
                  <a:pt x="7636" y="2599"/>
                  <a:pt x="7636" y="2631"/>
                  <a:pt x="7636" y="2664"/>
                </a:cubicBezTo>
                <a:cubicBezTo>
                  <a:pt x="7644" y="2664"/>
                  <a:pt x="7652" y="2664"/>
                  <a:pt x="7659" y="2664"/>
                </a:cubicBezTo>
                <a:cubicBezTo>
                  <a:pt x="7659" y="2640"/>
                  <a:pt x="7659" y="2617"/>
                  <a:pt x="7659" y="2593"/>
                </a:cubicBezTo>
                <a:cubicBezTo>
                  <a:pt x="7700" y="2593"/>
                  <a:pt x="7740" y="2593"/>
                  <a:pt x="7781" y="2593"/>
                </a:cubicBezTo>
                <a:cubicBezTo>
                  <a:pt x="7781" y="2632"/>
                  <a:pt x="7781" y="2670"/>
                  <a:pt x="7781" y="2709"/>
                </a:cubicBezTo>
                <a:cubicBezTo>
                  <a:pt x="7757" y="2709"/>
                  <a:pt x="7733" y="2709"/>
                  <a:pt x="7709" y="2709"/>
                </a:cubicBezTo>
                <a:cubicBezTo>
                  <a:pt x="7709" y="2718"/>
                  <a:pt x="7709" y="2727"/>
                  <a:pt x="7709" y="2736"/>
                </a:cubicBezTo>
                <a:cubicBezTo>
                  <a:pt x="7733" y="2736"/>
                  <a:pt x="7757" y="2736"/>
                  <a:pt x="7781" y="2736"/>
                </a:cubicBezTo>
                <a:cubicBezTo>
                  <a:pt x="7781" y="2774"/>
                  <a:pt x="7781" y="2811"/>
                  <a:pt x="7781" y="2849"/>
                </a:cubicBezTo>
                <a:cubicBezTo>
                  <a:pt x="7740" y="2849"/>
                  <a:pt x="7700" y="2849"/>
                  <a:pt x="7659" y="2849"/>
                </a:cubicBezTo>
                <a:cubicBezTo>
                  <a:pt x="7659" y="2827"/>
                  <a:pt x="7659" y="2805"/>
                  <a:pt x="7659" y="2783"/>
                </a:cubicBezTo>
                <a:cubicBezTo>
                  <a:pt x="7652" y="2783"/>
                  <a:pt x="7644" y="2783"/>
                  <a:pt x="7636" y="2783"/>
                </a:cubicBezTo>
                <a:cubicBezTo>
                  <a:pt x="7636" y="2805"/>
                  <a:pt x="7636" y="2827"/>
                  <a:pt x="7636" y="2849"/>
                </a:cubicBezTo>
                <a:cubicBezTo>
                  <a:pt x="7598" y="2849"/>
                  <a:pt x="7559" y="2849"/>
                  <a:pt x="7520" y="2849"/>
                </a:cubicBezTo>
                <a:cubicBezTo>
                  <a:pt x="7520" y="2811"/>
                  <a:pt x="7520" y="2774"/>
                  <a:pt x="7520" y="2736"/>
                </a:cubicBezTo>
                <a:cubicBezTo>
                  <a:pt x="7543" y="2736"/>
                  <a:pt x="7566" y="2736"/>
                  <a:pt x="7589" y="2736"/>
                </a:cubicBezTo>
                <a:cubicBezTo>
                  <a:pt x="7589" y="2729"/>
                  <a:pt x="7589" y="2722"/>
                  <a:pt x="7589" y="2715"/>
                </a:cubicBezTo>
                <a:cubicBezTo>
                  <a:pt x="7558" y="2715"/>
                  <a:pt x="7527" y="2715"/>
                  <a:pt x="7496" y="2715"/>
                </a:cubicBezTo>
                <a:cubicBezTo>
                  <a:pt x="7496" y="2760"/>
                  <a:pt x="7496" y="2804"/>
                  <a:pt x="7496" y="2849"/>
                </a:cubicBezTo>
                <a:cubicBezTo>
                  <a:pt x="5795" y="2849"/>
                  <a:pt x="1986" y="2849"/>
                  <a:pt x="285" y="2849"/>
                </a:cubicBezTo>
                <a:cubicBezTo>
                  <a:pt x="285" y="2804"/>
                  <a:pt x="285" y="2760"/>
                  <a:pt x="285" y="2715"/>
                </a:cubicBezTo>
                <a:cubicBezTo>
                  <a:pt x="254" y="2715"/>
                  <a:pt x="223" y="2715"/>
                  <a:pt x="191" y="2715"/>
                </a:cubicBezTo>
                <a:cubicBezTo>
                  <a:pt x="191" y="2722"/>
                  <a:pt x="191" y="2729"/>
                  <a:pt x="191" y="2736"/>
                </a:cubicBezTo>
                <a:cubicBezTo>
                  <a:pt x="215" y="2736"/>
                  <a:pt x="238" y="2736"/>
                  <a:pt x="261" y="2736"/>
                </a:cubicBezTo>
                <a:cubicBezTo>
                  <a:pt x="261" y="2774"/>
                  <a:pt x="261" y="2811"/>
                  <a:pt x="261" y="2849"/>
                </a:cubicBezTo>
                <a:cubicBezTo>
                  <a:pt x="222" y="2849"/>
                  <a:pt x="183" y="2849"/>
                  <a:pt x="144" y="2849"/>
                </a:cubicBezTo>
                <a:cubicBezTo>
                  <a:pt x="144" y="2827"/>
                  <a:pt x="144" y="2805"/>
                  <a:pt x="144" y="2783"/>
                </a:cubicBezTo>
                <a:cubicBezTo>
                  <a:pt x="137" y="2783"/>
                  <a:pt x="129" y="2783"/>
                  <a:pt x="122" y="2783"/>
                </a:cubicBezTo>
                <a:cubicBezTo>
                  <a:pt x="122" y="2805"/>
                  <a:pt x="122" y="2827"/>
                  <a:pt x="122" y="2849"/>
                </a:cubicBezTo>
                <a:cubicBezTo>
                  <a:pt x="81" y="2849"/>
                  <a:pt x="41" y="2849"/>
                  <a:pt x="0" y="2849"/>
                </a:cubicBezTo>
                <a:cubicBezTo>
                  <a:pt x="0" y="2811"/>
                  <a:pt x="0" y="2774"/>
                  <a:pt x="0" y="2736"/>
                </a:cubicBezTo>
                <a:cubicBezTo>
                  <a:pt x="24" y="2736"/>
                  <a:pt x="48" y="2736"/>
                  <a:pt x="72" y="2736"/>
                </a:cubicBezTo>
                <a:cubicBezTo>
                  <a:pt x="72" y="2727"/>
                  <a:pt x="72" y="2718"/>
                  <a:pt x="72" y="2709"/>
                </a:cubicBezTo>
                <a:cubicBezTo>
                  <a:pt x="48" y="2709"/>
                  <a:pt x="24" y="2709"/>
                  <a:pt x="0" y="2709"/>
                </a:cubicBezTo>
                <a:cubicBezTo>
                  <a:pt x="0" y="2670"/>
                  <a:pt x="0" y="2632"/>
                  <a:pt x="0" y="2593"/>
                </a:cubicBezTo>
                <a:cubicBezTo>
                  <a:pt x="41" y="2593"/>
                  <a:pt x="81" y="2593"/>
                  <a:pt x="122" y="2593"/>
                </a:cubicBezTo>
                <a:cubicBezTo>
                  <a:pt x="122" y="2617"/>
                  <a:pt x="122" y="2640"/>
                  <a:pt x="122" y="2664"/>
                </a:cubicBezTo>
                <a:cubicBezTo>
                  <a:pt x="129" y="2664"/>
                  <a:pt x="137" y="2664"/>
                  <a:pt x="144" y="2664"/>
                </a:cubicBezTo>
                <a:cubicBezTo>
                  <a:pt x="144" y="2631"/>
                  <a:pt x="144" y="2599"/>
                  <a:pt x="144" y="2566"/>
                </a:cubicBezTo>
                <a:cubicBezTo>
                  <a:pt x="96" y="2566"/>
                  <a:pt x="48" y="2566"/>
                  <a:pt x="0" y="2566"/>
                </a:cubicBezTo>
                <a:cubicBezTo>
                  <a:pt x="0" y="2135"/>
                  <a:pt x="0" y="714"/>
                  <a:pt x="0" y="283"/>
                </a:cubicBezTo>
                <a:cubicBezTo>
                  <a:pt x="48" y="283"/>
                  <a:pt x="96" y="283"/>
                  <a:pt x="144" y="283"/>
                </a:cubicBezTo>
                <a:cubicBezTo>
                  <a:pt x="144" y="250"/>
                  <a:pt x="144" y="218"/>
                  <a:pt x="144" y="185"/>
                </a:cubicBezTo>
                <a:cubicBezTo>
                  <a:pt x="137" y="185"/>
                  <a:pt x="129" y="185"/>
                  <a:pt x="122" y="185"/>
                </a:cubicBezTo>
                <a:cubicBezTo>
                  <a:pt x="122" y="209"/>
                  <a:pt x="122" y="232"/>
                  <a:pt x="122" y="256"/>
                </a:cubicBezTo>
                <a:cubicBezTo>
                  <a:pt x="81" y="256"/>
                  <a:pt x="41" y="256"/>
                  <a:pt x="0" y="256"/>
                </a:cubicBezTo>
                <a:cubicBezTo>
                  <a:pt x="0" y="217"/>
                  <a:pt x="0" y="179"/>
                  <a:pt x="0" y="140"/>
                </a:cubicBezTo>
                <a:cubicBezTo>
                  <a:pt x="24" y="140"/>
                  <a:pt x="48" y="140"/>
                  <a:pt x="72" y="140"/>
                </a:cubicBezTo>
                <a:cubicBezTo>
                  <a:pt x="72" y="131"/>
                  <a:pt x="72" y="122"/>
                  <a:pt x="72" y="113"/>
                </a:cubicBezTo>
                <a:cubicBezTo>
                  <a:pt x="48" y="113"/>
                  <a:pt x="24" y="113"/>
                  <a:pt x="0" y="113"/>
                </a:cubicBezTo>
                <a:cubicBezTo>
                  <a:pt x="0" y="75"/>
                  <a:pt x="0" y="38"/>
                  <a:pt x="0" y="0"/>
                </a:cubicBezTo>
                <a:cubicBezTo>
                  <a:pt x="41" y="0"/>
                  <a:pt x="81" y="0"/>
                  <a:pt x="122" y="0"/>
                </a:cubicBezTo>
                <a:cubicBezTo>
                  <a:pt x="122" y="22"/>
                  <a:pt x="122" y="44"/>
                  <a:pt x="122" y="66"/>
                </a:cubicBezTo>
                <a:cubicBezTo>
                  <a:pt x="129" y="66"/>
                  <a:pt x="137" y="66"/>
                  <a:pt x="144" y="66"/>
                </a:cubicBezTo>
                <a:cubicBezTo>
                  <a:pt x="144" y="44"/>
                  <a:pt x="144" y="22"/>
                  <a:pt x="144" y="0"/>
                </a:cubicBezTo>
                <a:cubicBezTo>
                  <a:pt x="183" y="0"/>
                  <a:pt x="222" y="0"/>
                  <a:pt x="261" y="0"/>
                </a:cubicBezTo>
                <a:cubicBezTo>
                  <a:pt x="261" y="38"/>
                  <a:pt x="261" y="75"/>
                  <a:pt x="261" y="113"/>
                </a:cubicBezTo>
                <a:cubicBezTo>
                  <a:pt x="238" y="113"/>
                  <a:pt x="215" y="113"/>
                  <a:pt x="191" y="113"/>
                </a:cubicBezTo>
                <a:cubicBezTo>
                  <a:pt x="191" y="120"/>
                  <a:pt x="191" y="127"/>
                  <a:pt x="191" y="134"/>
                </a:cubicBezTo>
                <a:cubicBezTo>
                  <a:pt x="223" y="134"/>
                  <a:pt x="254" y="134"/>
                  <a:pt x="285" y="134"/>
                </a:cubicBezTo>
                <a:cubicBezTo>
                  <a:pt x="285" y="89"/>
                  <a:pt x="285" y="45"/>
                  <a:pt x="285" y="0"/>
                </a:cubicBezTo>
                <a:cubicBezTo>
                  <a:pt x="1986" y="0"/>
                  <a:pt x="5795" y="0"/>
                  <a:pt x="7496" y="0"/>
                </a:cubicBezTo>
                <a:cubicBezTo>
                  <a:pt x="7496" y="45"/>
                  <a:pt x="7496" y="89"/>
                  <a:pt x="7496" y="134"/>
                </a:cubicBezTo>
                <a:cubicBezTo>
                  <a:pt x="7527" y="134"/>
                  <a:pt x="7558" y="134"/>
                  <a:pt x="7589" y="134"/>
                </a:cubicBezTo>
                <a:cubicBezTo>
                  <a:pt x="7589" y="127"/>
                  <a:pt x="7589" y="120"/>
                  <a:pt x="7589" y="113"/>
                </a:cubicBezTo>
                <a:cubicBezTo>
                  <a:pt x="7566" y="113"/>
                  <a:pt x="7543" y="113"/>
                  <a:pt x="7520" y="113"/>
                </a:cubicBezTo>
                <a:cubicBezTo>
                  <a:pt x="7520" y="75"/>
                  <a:pt x="7520" y="38"/>
                  <a:pt x="7520" y="0"/>
                </a:cubicBezTo>
                <a:cubicBezTo>
                  <a:pt x="7559" y="0"/>
                  <a:pt x="7598" y="0"/>
                  <a:pt x="7636" y="0"/>
                </a:cubicBezTo>
                <a:cubicBezTo>
                  <a:pt x="7636" y="22"/>
                  <a:pt x="7636" y="44"/>
                  <a:pt x="7636" y="66"/>
                </a:cubicBezTo>
                <a:cubicBezTo>
                  <a:pt x="7644" y="66"/>
                  <a:pt x="7652" y="66"/>
                  <a:pt x="7659" y="66"/>
                </a:cubicBezTo>
                <a:cubicBezTo>
                  <a:pt x="7659" y="44"/>
                  <a:pt x="7659" y="22"/>
                  <a:pt x="7659" y="0"/>
                </a:cubicBezTo>
                <a:cubicBezTo>
                  <a:pt x="7700" y="0"/>
                  <a:pt x="7740" y="0"/>
                  <a:pt x="7781" y="0"/>
                </a:cubicBezTo>
                <a:cubicBezTo>
                  <a:pt x="7781" y="38"/>
                  <a:pt x="7781" y="75"/>
                  <a:pt x="7781" y="113"/>
                </a:cubicBezTo>
                <a:cubicBezTo>
                  <a:pt x="7757" y="113"/>
                  <a:pt x="7733" y="113"/>
                  <a:pt x="7709" y="113"/>
                </a:cubicBezTo>
                <a:cubicBezTo>
                  <a:pt x="7709" y="122"/>
                  <a:pt x="7709" y="131"/>
                  <a:pt x="7709" y="140"/>
                </a:cubicBezTo>
                <a:cubicBezTo>
                  <a:pt x="7733" y="140"/>
                  <a:pt x="7757" y="140"/>
                  <a:pt x="7781" y="140"/>
                </a:cubicBezTo>
                <a:cubicBezTo>
                  <a:pt x="7781" y="179"/>
                  <a:pt x="7781" y="217"/>
                  <a:pt x="7781" y="256"/>
                </a:cubicBezTo>
                <a:cubicBezTo>
                  <a:pt x="7740" y="256"/>
                  <a:pt x="7700" y="256"/>
                  <a:pt x="7659" y="256"/>
                </a:cubicBezTo>
                <a:cubicBezTo>
                  <a:pt x="7659" y="232"/>
                  <a:pt x="7659" y="209"/>
                  <a:pt x="7659" y="185"/>
                </a:cubicBezTo>
                <a:cubicBezTo>
                  <a:pt x="7652" y="185"/>
                  <a:pt x="7644" y="185"/>
                  <a:pt x="7636" y="185"/>
                </a:cubicBezTo>
                <a:cubicBezTo>
                  <a:pt x="7636" y="218"/>
                  <a:pt x="7636" y="250"/>
                  <a:pt x="7636" y="283"/>
                </a:cubicBezTo>
                <a:cubicBezTo>
                  <a:pt x="7685" y="283"/>
                  <a:pt x="7733" y="283"/>
                  <a:pt x="7781" y="283"/>
                </a:cubicBezTo>
                <a:cubicBezTo>
                  <a:pt x="7781" y="714"/>
                  <a:pt x="7781" y="2135"/>
                  <a:pt x="7781" y="2566"/>
                </a:cubicBezTo>
                <a:close/>
                <a:moveTo>
                  <a:pt x="7727" y="2811"/>
                </a:moveTo>
                <a:cubicBezTo>
                  <a:pt x="7720" y="2811"/>
                  <a:pt x="7713" y="2811"/>
                  <a:pt x="7706" y="2811"/>
                </a:cubicBezTo>
                <a:cubicBezTo>
                  <a:pt x="7703" y="2811"/>
                  <a:pt x="7699" y="2811"/>
                  <a:pt x="7695" y="2811"/>
                </a:cubicBezTo>
                <a:cubicBezTo>
                  <a:pt x="7695" y="2807"/>
                  <a:pt x="7695" y="2803"/>
                  <a:pt x="7695" y="2800"/>
                </a:cubicBezTo>
                <a:cubicBezTo>
                  <a:pt x="7695" y="2793"/>
                  <a:pt x="7695" y="2786"/>
                  <a:pt x="7695" y="2779"/>
                </a:cubicBezTo>
                <a:cubicBezTo>
                  <a:pt x="7695" y="2775"/>
                  <a:pt x="7695" y="2772"/>
                  <a:pt x="7695" y="2768"/>
                </a:cubicBezTo>
                <a:cubicBezTo>
                  <a:pt x="7699" y="2768"/>
                  <a:pt x="7703" y="2768"/>
                  <a:pt x="7706" y="2768"/>
                </a:cubicBezTo>
                <a:cubicBezTo>
                  <a:pt x="7713" y="2768"/>
                  <a:pt x="7720" y="2768"/>
                  <a:pt x="7727" y="2768"/>
                </a:cubicBezTo>
                <a:cubicBezTo>
                  <a:pt x="7731" y="2768"/>
                  <a:pt x="7735" y="2768"/>
                  <a:pt x="7738" y="2768"/>
                </a:cubicBezTo>
                <a:cubicBezTo>
                  <a:pt x="7738" y="2772"/>
                  <a:pt x="7738" y="2775"/>
                  <a:pt x="7738" y="2779"/>
                </a:cubicBezTo>
                <a:cubicBezTo>
                  <a:pt x="7738" y="2786"/>
                  <a:pt x="7738" y="2793"/>
                  <a:pt x="7738" y="2800"/>
                </a:cubicBezTo>
                <a:cubicBezTo>
                  <a:pt x="7738" y="2803"/>
                  <a:pt x="7738" y="2807"/>
                  <a:pt x="7738" y="2811"/>
                </a:cubicBezTo>
                <a:cubicBezTo>
                  <a:pt x="7735" y="2811"/>
                  <a:pt x="7731" y="2811"/>
                  <a:pt x="7727" y="2811"/>
                </a:cubicBezTo>
                <a:close/>
                <a:moveTo>
                  <a:pt x="7582" y="2813"/>
                </a:moveTo>
                <a:cubicBezTo>
                  <a:pt x="7575" y="2813"/>
                  <a:pt x="7568" y="2813"/>
                  <a:pt x="7561" y="2813"/>
                </a:cubicBezTo>
                <a:cubicBezTo>
                  <a:pt x="7558" y="2813"/>
                  <a:pt x="7554" y="2813"/>
                  <a:pt x="7550" y="2813"/>
                </a:cubicBezTo>
                <a:cubicBezTo>
                  <a:pt x="7550" y="2810"/>
                  <a:pt x="7550" y="2806"/>
                  <a:pt x="7550" y="2802"/>
                </a:cubicBezTo>
                <a:cubicBezTo>
                  <a:pt x="7550" y="2796"/>
                  <a:pt x="7550" y="2789"/>
                  <a:pt x="7550" y="2782"/>
                </a:cubicBezTo>
                <a:cubicBezTo>
                  <a:pt x="7550" y="2778"/>
                  <a:pt x="7550" y="2774"/>
                  <a:pt x="7550" y="2771"/>
                </a:cubicBezTo>
                <a:cubicBezTo>
                  <a:pt x="7554" y="2771"/>
                  <a:pt x="7558" y="2771"/>
                  <a:pt x="7561" y="2771"/>
                </a:cubicBezTo>
                <a:cubicBezTo>
                  <a:pt x="7568" y="2771"/>
                  <a:pt x="7575" y="2771"/>
                  <a:pt x="7582" y="2771"/>
                </a:cubicBezTo>
                <a:cubicBezTo>
                  <a:pt x="7586" y="2771"/>
                  <a:pt x="7590" y="2771"/>
                  <a:pt x="7593" y="2771"/>
                </a:cubicBezTo>
                <a:cubicBezTo>
                  <a:pt x="7593" y="2774"/>
                  <a:pt x="7593" y="2778"/>
                  <a:pt x="7593" y="2782"/>
                </a:cubicBezTo>
                <a:cubicBezTo>
                  <a:pt x="7593" y="2789"/>
                  <a:pt x="7593" y="2796"/>
                  <a:pt x="7593" y="2802"/>
                </a:cubicBezTo>
                <a:cubicBezTo>
                  <a:pt x="7593" y="2806"/>
                  <a:pt x="7593" y="2810"/>
                  <a:pt x="7593" y="2813"/>
                </a:cubicBezTo>
                <a:cubicBezTo>
                  <a:pt x="7590" y="2813"/>
                  <a:pt x="7586" y="2813"/>
                  <a:pt x="7582" y="2813"/>
                </a:cubicBezTo>
                <a:close/>
                <a:moveTo>
                  <a:pt x="7655" y="2745"/>
                </a:moveTo>
                <a:cubicBezTo>
                  <a:pt x="7648" y="2745"/>
                  <a:pt x="7642" y="2745"/>
                  <a:pt x="7635" y="2745"/>
                </a:cubicBezTo>
                <a:cubicBezTo>
                  <a:pt x="7631" y="2745"/>
                  <a:pt x="7627" y="2745"/>
                  <a:pt x="7623" y="2745"/>
                </a:cubicBezTo>
                <a:cubicBezTo>
                  <a:pt x="7623" y="2741"/>
                  <a:pt x="7623" y="2737"/>
                  <a:pt x="7623" y="2734"/>
                </a:cubicBezTo>
                <a:cubicBezTo>
                  <a:pt x="7623" y="2727"/>
                  <a:pt x="7623" y="2720"/>
                  <a:pt x="7623" y="2713"/>
                </a:cubicBezTo>
                <a:cubicBezTo>
                  <a:pt x="7623" y="2709"/>
                  <a:pt x="7623" y="2706"/>
                  <a:pt x="7623" y="2702"/>
                </a:cubicBezTo>
                <a:cubicBezTo>
                  <a:pt x="7627" y="2702"/>
                  <a:pt x="7631" y="2702"/>
                  <a:pt x="7635" y="2702"/>
                </a:cubicBezTo>
                <a:cubicBezTo>
                  <a:pt x="7642" y="2702"/>
                  <a:pt x="7648" y="2702"/>
                  <a:pt x="7655" y="2702"/>
                </a:cubicBezTo>
                <a:cubicBezTo>
                  <a:pt x="7659" y="2702"/>
                  <a:pt x="7663" y="2702"/>
                  <a:pt x="7667" y="2702"/>
                </a:cubicBezTo>
                <a:cubicBezTo>
                  <a:pt x="7667" y="2706"/>
                  <a:pt x="7667" y="2709"/>
                  <a:pt x="7667" y="2713"/>
                </a:cubicBezTo>
                <a:cubicBezTo>
                  <a:pt x="7667" y="2720"/>
                  <a:pt x="7667" y="2727"/>
                  <a:pt x="7667" y="2734"/>
                </a:cubicBezTo>
                <a:cubicBezTo>
                  <a:pt x="7667" y="2737"/>
                  <a:pt x="7667" y="2741"/>
                  <a:pt x="7667" y="2745"/>
                </a:cubicBezTo>
                <a:cubicBezTo>
                  <a:pt x="7663" y="2745"/>
                  <a:pt x="7659" y="2745"/>
                  <a:pt x="7655" y="2745"/>
                </a:cubicBezTo>
                <a:close/>
                <a:moveTo>
                  <a:pt x="7727" y="2672"/>
                </a:moveTo>
                <a:cubicBezTo>
                  <a:pt x="7720" y="2672"/>
                  <a:pt x="7713" y="2672"/>
                  <a:pt x="7706" y="2672"/>
                </a:cubicBezTo>
                <a:cubicBezTo>
                  <a:pt x="7703" y="2672"/>
                  <a:pt x="7699" y="2672"/>
                  <a:pt x="7695" y="2672"/>
                </a:cubicBezTo>
                <a:cubicBezTo>
                  <a:pt x="7695" y="2668"/>
                  <a:pt x="7695" y="2665"/>
                  <a:pt x="7695" y="2661"/>
                </a:cubicBezTo>
                <a:cubicBezTo>
                  <a:pt x="7695" y="2654"/>
                  <a:pt x="7695" y="2647"/>
                  <a:pt x="7695" y="2641"/>
                </a:cubicBezTo>
                <a:cubicBezTo>
                  <a:pt x="7695" y="2637"/>
                  <a:pt x="7695" y="2633"/>
                  <a:pt x="7695" y="2629"/>
                </a:cubicBezTo>
                <a:cubicBezTo>
                  <a:pt x="7699" y="2629"/>
                  <a:pt x="7703" y="2629"/>
                  <a:pt x="7706" y="2629"/>
                </a:cubicBezTo>
                <a:cubicBezTo>
                  <a:pt x="7713" y="2629"/>
                  <a:pt x="7720" y="2629"/>
                  <a:pt x="7727" y="2629"/>
                </a:cubicBezTo>
                <a:cubicBezTo>
                  <a:pt x="7731" y="2629"/>
                  <a:pt x="7735" y="2629"/>
                  <a:pt x="7738" y="2629"/>
                </a:cubicBezTo>
                <a:cubicBezTo>
                  <a:pt x="7738" y="2633"/>
                  <a:pt x="7738" y="2637"/>
                  <a:pt x="7738" y="2641"/>
                </a:cubicBezTo>
                <a:cubicBezTo>
                  <a:pt x="7738" y="2647"/>
                  <a:pt x="7738" y="2654"/>
                  <a:pt x="7738" y="2661"/>
                </a:cubicBezTo>
                <a:cubicBezTo>
                  <a:pt x="7738" y="2665"/>
                  <a:pt x="7738" y="2668"/>
                  <a:pt x="7738" y="2672"/>
                </a:cubicBezTo>
                <a:cubicBezTo>
                  <a:pt x="7735" y="2672"/>
                  <a:pt x="7731" y="2672"/>
                  <a:pt x="7727" y="2672"/>
                </a:cubicBezTo>
                <a:close/>
                <a:moveTo>
                  <a:pt x="86" y="2811"/>
                </a:moveTo>
                <a:cubicBezTo>
                  <a:pt x="86" y="2796"/>
                  <a:pt x="86" y="2782"/>
                  <a:pt x="86" y="2768"/>
                </a:cubicBezTo>
                <a:cubicBezTo>
                  <a:pt x="71" y="2768"/>
                  <a:pt x="57" y="2768"/>
                  <a:pt x="43" y="2768"/>
                </a:cubicBezTo>
                <a:cubicBezTo>
                  <a:pt x="43" y="2782"/>
                  <a:pt x="43" y="2796"/>
                  <a:pt x="43" y="2811"/>
                </a:cubicBezTo>
                <a:cubicBezTo>
                  <a:pt x="57" y="2811"/>
                  <a:pt x="71" y="2811"/>
                  <a:pt x="86" y="2811"/>
                </a:cubicBezTo>
                <a:close/>
                <a:moveTo>
                  <a:pt x="231" y="2813"/>
                </a:moveTo>
                <a:cubicBezTo>
                  <a:pt x="231" y="2799"/>
                  <a:pt x="231" y="2785"/>
                  <a:pt x="231" y="2771"/>
                </a:cubicBezTo>
                <a:cubicBezTo>
                  <a:pt x="216" y="2771"/>
                  <a:pt x="202" y="2771"/>
                  <a:pt x="188" y="2771"/>
                </a:cubicBezTo>
                <a:cubicBezTo>
                  <a:pt x="188" y="2785"/>
                  <a:pt x="188" y="2799"/>
                  <a:pt x="188" y="2813"/>
                </a:cubicBezTo>
                <a:cubicBezTo>
                  <a:pt x="202" y="2813"/>
                  <a:pt x="216" y="2813"/>
                  <a:pt x="231" y="2813"/>
                </a:cubicBezTo>
                <a:close/>
                <a:moveTo>
                  <a:pt x="157" y="2745"/>
                </a:moveTo>
                <a:cubicBezTo>
                  <a:pt x="157" y="2730"/>
                  <a:pt x="157" y="2716"/>
                  <a:pt x="157" y="2702"/>
                </a:cubicBezTo>
                <a:cubicBezTo>
                  <a:pt x="143" y="2702"/>
                  <a:pt x="129" y="2702"/>
                  <a:pt x="114" y="2702"/>
                </a:cubicBezTo>
                <a:cubicBezTo>
                  <a:pt x="114" y="2716"/>
                  <a:pt x="114" y="2730"/>
                  <a:pt x="114" y="2745"/>
                </a:cubicBezTo>
                <a:cubicBezTo>
                  <a:pt x="129" y="2745"/>
                  <a:pt x="143" y="2745"/>
                  <a:pt x="157" y="2745"/>
                </a:cubicBezTo>
                <a:close/>
                <a:moveTo>
                  <a:pt x="86" y="2672"/>
                </a:moveTo>
                <a:cubicBezTo>
                  <a:pt x="86" y="2658"/>
                  <a:pt x="86" y="2644"/>
                  <a:pt x="86" y="2629"/>
                </a:cubicBezTo>
                <a:cubicBezTo>
                  <a:pt x="71" y="2629"/>
                  <a:pt x="57" y="2629"/>
                  <a:pt x="43" y="2629"/>
                </a:cubicBezTo>
                <a:cubicBezTo>
                  <a:pt x="43" y="2644"/>
                  <a:pt x="43" y="2658"/>
                  <a:pt x="43" y="2672"/>
                </a:cubicBezTo>
                <a:cubicBezTo>
                  <a:pt x="57" y="2672"/>
                  <a:pt x="71" y="2672"/>
                  <a:pt x="86" y="2672"/>
                </a:cubicBezTo>
                <a:close/>
                <a:moveTo>
                  <a:pt x="176" y="165"/>
                </a:moveTo>
                <a:cubicBezTo>
                  <a:pt x="223" y="165"/>
                  <a:pt x="270" y="165"/>
                  <a:pt x="316" y="165"/>
                </a:cubicBezTo>
                <a:cubicBezTo>
                  <a:pt x="316" y="118"/>
                  <a:pt x="316" y="72"/>
                  <a:pt x="316" y="25"/>
                </a:cubicBezTo>
                <a:cubicBezTo>
                  <a:pt x="1997" y="25"/>
                  <a:pt x="5786" y="25"/>
                  <a:pt x="7466" y="25"/>
                </a:cubicBezTo>
                <a:cubicBezTo>
                  <a:pt x="7466" y="72"/>
                  <a:pt x="7466" y="118"/>
                  <a:pt x="7466" y="165"/>
                </a:cubicBezTo>
                <a:cubicBezTo>
                  <a:pt x="7513" y="165"/>
                  <a:pt x="7560" y="165"/>
                  <a:pt x="7607" y="165"/>
                </a:cubicBezTo>
                <a:cubicBezTo>
                  <a:pt x="7607" y="214"/>
                  <a:pt x="7607" y="263"/>
                  <a:pt x="7607" y="312"/>
                </a:cubicBezTo>
                <a:cubicBezTo>
                  <a:pt x="7655" y="312"/>
                  <a:pt x="7703" y="312"/>
                  <a:pt x="7751" y="312"/>
                </a:cubicBezTo>
                <a:cubicBezTo>
                  <a:pt x="7751" y="726"/>
                  <a:pt x="7751" y="2128"/>
                  <a:pt x="7751" y="2542"/>
                </a:cubicBezTo>
                <a:cubicBezTo>
                  <a:pt x="7705" y="2542"/>
                  <a:pt x="7659" y="2541"/>
                  <a:pt x="7613" y="2541"/>
                </a:cubicBezTo>
                <a:cubicBezTo>
                  <a:pt x="7613" y="2588"/>
                  <a:pt x="7613" y="2636"/>
                  <a:pt x="7613" y="2683"/>
                </a:cubicBezTo>
                <a:cubicBezTo>
                  <a:pt x="7565" y="2683"/>
                  <a:pt x="7516" y="2683"/>
                  <a:pt x="7468" y="2683"/>
                </a:cubicBezTo>
                <a:cubicBezTo>
                  <a:pt x="7468" y="2731"/>
                  <a:pt x="7468" y="2779"/>
                  <a:pt x="7468" y="2827"/>
                </a:cubicBezTo>
                <a:cubicBezTo>
                  <a:pt x="5786" y="2827"/>
                  <a:pt x="1995" y="2827"/>
                  <a:pt x="313" y="2827"/>
                </a:cubicBezTo>
                <a:cubicBezTo>
                  <a:pt x="313" y="2779"/>
                  <a:pt x="313" y="2731"/>
                  <a:pt x="313" y="2683"/>
                </a:cubicBezTo>
                <a:cubicBezTo>
                  <a:pt x="264" y="2683"/>
                  <a:pt x="215" y="2683"/>
                  <a:pt x="166" y="2683"/>
                </a:cubicBezTo>
                <a:cubicBezTo>
                  <a:pt x="166" y="2636"/>
                  <a:pt x="166" y="2588"/>
                  <a:pt x="166" y="2541"/>
                </a:cubicBezTo>
                <a:cubicBezTo>
                  <a:pt x="121" y="2541"/>
                  <a:pt x="75" y="2541"/>
                  <a:pt x="30" y="2541"/>
                </a:cubicBezTo>
                <a:cubicBezTo>
                  <a:pt x="30" y="2127"/>
                  <a:pt x="30" y="725"/>
                  <a:pt x="30" y="312"/>
                </a:cubicBezTo>
                <a:cubicBezTo>
                  <a:pt x="79" y="312"/>
                  <a:pt x="127" y="312"/>
                  <a:pt x="176" y="312"/>
                </a:cubicBezTo>
                <a:cubicBezTo>
                  <a:pt x="176" y="263"/>
                  <a:pt x="176" y="214"/>
                  <a:pt x="176" y="165"/>
                </a:cubicBezTo>
                <a:close/>
              </a:path>
            </a:pathLst>
          </a:custGeom>
          <a:solidFill>
            <a:srgbClr val="835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063" y="381001"/>
            <a:ext cx="8570938" cy="966225"/>
          </a:xfrm>
          <a:prstGeom prst="rect">
            <a:avLst/>
          </a:prstGeom>
        </p:spPr>
      </p:pic>
      <p:sp>
        <p:nvSpPr>
          <p:cNvPr id="11" name="TextBox 10"/>
          <p:cNvSpPr txBox="1"/>
          <p:nvPr/>
        </p:nvSpPr>
        <p:spPr>
          <a:xfrm>
            <a:off x="1219202" y="381010"/>
            <a:ext cx="5295141" cy="830997"/>
          </a:xfrm>
          <a:prstGeom prst="rect">
            <a:avLst/>
          </a:prstGeom>
          <a:noFill/>
        </p:spPr>
        <p:txBody>
          <a:bodyPr wrap="square" rtlCol="0">
            <a:spAutoFit/>
          </a:bodyPr>
          <a:lstStyle/>
          <a:p>
            <a:pPr algn="ctr"/>
            <a:r>
              <a:rPr lang="en-US" altLang="zh-CN" sz="4800" b="1" dirty="0" smtClean="0">
                <a:solidFill>
                  <a:srgbClr val="FF0000"/>
                </a:solidFill>
                <a:latin typeface="Times New Roman" pitchFamily="18" charset="0"/>
                <a:ea typeface="+mn-ea"/>
                <a:cs typeface="Times New Roman" pitchFamily="18" charset="0"/>
              </a:rPr>
              <a:t>Rằm tháng giêng</a:t>
            </a:r>
            <a:endParaRPr lang="zh-CN" altLang="en-US" sz="4800" b="1" dirty="0">
              <a:solidFill>
                <a:srgbClr val="FF0000"/>
              </a:solidFill>
              <a:latin typeface="Times New Roman" pitchFamily="18" charset="0"/>
              <a:ea typeface="+mn-ea"/>
              <a:cs typeface="Times New Roman" pitchFamily="18" charset="0"/>
            </a:endParaRPr>
          </a:p>
        </p:txBody>
      </p:sp>
      <p:sp>
        <p:nvSpPr>
          <p:cNvPr id="22" name="Rectangle 21"/>
          <p:cNvSpPr/>
          <p:nvPr/>
        </p:nvSpPr>
        <p:spPr>
          <a:xfrm>
            <a:off x="0" y="1367669"/>
            <a:ext cx="3561256" cy="2246769"/>
          </a:xfrm>
          <a:prstGeom prst="rect">
            <a:avLst/>
          </a:prstGeom>
        </p:spPr>
        <p:txBody>
          <a:bodyPr wrap="square">
            <a:spAutoFit/>
          </a:bodyPr>
          <a:lstStyle/>
          <a:p>
            <a:pPr algn="ctr"/>
            <a:r>
              <a:rPr lang="zh-TW" altLang="en-US" sz="2800" b="1" u="sng" dirty="0" smtClean="0">
                <a:hlinkClick r:id="rId4"/>
              </a:rPr>
              <a:t>元</a:t>
            </a:r>
            <a:r>
              <a:rPr lang="zh-TW" altLang="en-US" sz="2800" b="1" dirty="0" smtClean="0">
                <a:hlinkClick r:id="rId5"/>
              </a:rPr>
              <a:t>宵</a:t>
            </a:r>
            <a:r>
              <a:rPr lang="zh-TW" altLang="en-US" sz="2800" dirty="0" smtClean="0"/>
              <a:t>  </a:t>
            </a:r>
          </a:p>
          <a:p>
            <a:r>
              <a:rPr lang="zh-TW" altLang="en-US" sz="2800" dirty="0" smtClean="0">
                <a:hlinkClick r:id="rId6"/>
              </a:rPr>
              <a:t>今</a:t>
            </a:r>
            <a:r>
              <a:rPr lang="zh-TW" altLang="en-US" sz="2800" dirty="0" smtClean="0">
                <a:hlinkClick r:id="rId7"/>
              </a:rPr>
              <a:t>夜</a:t>
            </a:r>
            <a:r>
              <a:rPr lang="zh-TW" altLang="en-US" sz="2800" dirty="0" smtClean="0">
                <a:hlinkClick r:id="rId4"/>
              </a:rPr>
              <a:t>元</a:t>
            </a:r>
            <a:r>
              <a:rPr lang="zh-TW" altLang="en-US" sz="2800" dirty="0" smtClean="0">
                <a:hlinkClick r:id="rId5"/>
              </a:rPr>
              <a:t>宵</a:t>
            </a:r>
            <a:r>
              <a:rPr lang="zh-TW" altLang="en-US" sz="2800" dirty="0" smtClean="0">
                <a:hlinkClick r:id="rId8"/>
              </a:rPr>
              <a:t>月</a:t>
            </a:r>
            <a:r>
              <a:rPr lang="zh-TW" altLang="en-US" sz="2800" dirty="0" smtClean="0">
                <a:hlinkClick r:id="rId9"/>
              </a:rPr>
              <a:t>正</a:t>
            </a:r>
            <a:r>
              <a:rPr lang="zh-TW" altLang="en-US" sz="2800" dirty="0" smtClean="0">
                <a:hlinkClick r:id="rId10"/>
              </a:rPr>
              <a:t>圓</a:t>
            </a:r>
            <a:r>
              <a:rPr lang="zh-TW" altLang="en-US" sz="2800" dirty="0" smtClean="0"/>
              <a:t>，</a:t>
            </a:r>
            <a:br>
              <a:rPr lang="zh-TW" altLang="en-US" sz="2800" dirty="0" smtClean="0"/>
            </a:br>
            <a:r>
              <a:rPr lang="zh-TW" altLang="en-US" sz="2800" dirty="0" smtClean="0">
                <a:hlinkClick r:id="rId11"/>
              </a:rPr>
              <a:t>春</a:t>
            </a:r>
            <a:r>
              <a:rPr lang="zh-TW" altLang="en-US" sz="2800" dirty="0" smtClean="0">
                <a:hlinkClick r:id="rId12"/>
              </a:rPr>
              <a:t>江</a:t>
            </a:r>
            <a:r>
              <a:rPr lang="zh-TW" altLang="en-US" sz="2800" dirty="0" smtClean="0">
                <a:hlinkClick r:id="rId11"/>
              </a:rPr>
              <a:t>春</a:t>
            </a:r>
            <a:r>
              <a:rPr lang="zh-TW" altLang="en-US" sz="2800" dirty="0" smtClean="0">
                <a:hlinkClick r:id="rId13"/>
              </a:rPr>
              <a:t>水</a:t>
            </a:r>
            <a:r>
              <a:rPr lang="zh-TW" altLang="en-US" sz="2800" dirty="0" smtClean="0">
                <a:hlinkClick r:id="rId14"/>
              </a:rPr>
              <a:t>接</a:t>
            </a:r>
            <a:r>
              <a:rPr lang="zh-TW" altLang="en-US" sz="2800" dirty="0" smtClean="0">
                <a:hlinkClick r:id="rId11"/>
              </a:rPr>
              <a:t>春</a:t>
            </a:r>
            <a:r>
              <a:rPr lang="zh-TW" altLang="en-US" sz="2800" dirty="0" smtClean="0">
                <a:hlinkClick r:id="rId15"/>
              </a:rPr>
              <a:t>天</a:t>
            </a:r>
            <a:r>
              <a:rPr lang="zh-TW" altLang="en-US" sz="2800" dirty="0" smtClean="0"/>
              <a:t>。</a:t>
            </a:r>
            <a:br>
              <a:rPr lang="zh-TW" altLang="en-US" sz="2800" dirty="0" smtClean="0"/>
            </a:br>
            <a:r>
              <a:rPr lang="zh-TW" altLang="en-US" sz="2800" dirty="0" smtClean="0">
                <a:hlinkClick r:id="rId16"/>
              </a:rPr>
              <a:t>煙</a:t>
            </a:r>
            <a:r>
              <a:rPr lang="zh-TW" altLang="en-US" sz="2800" dirty="0" smtClean="0">
                <a:hlinkClick r:id="rId17"/>
              </a:rPr>
              <a:t>波</a:t>
            </a:r>
            <a:r>
              <a:rPr lang="zh-TW" altLang="en-US" sz="2800" dirty="0" smtClean="0">
                <a:hlinkClick r:id="rId18"/>
              </a:rPr>
              <a:t>深</a:t>
            </a:r>
            <a:r>
              <a:rPr lang="zh-TW" altLang="en-US" sz="2800" dirty="0" smtClean="0">
                <a:hlinkClick r:id="rId19"/>
              </a:rPr>
              <a:t>處</a:t>
            </a:r>
            <a:r>
              <a:rPr lang="zh-TW" altLang="en-US" sz="2800" dirty="0" smtClean="0">
                <a:hlinkClick r:id="rId20"/>
              </a:rPr>
              <a:t>談</a:t>
            </a:r>
            <a:r>
              <a:rPr lang="zh-TW" altLang="en-US" sz="2800" dirty="0" smtClean="0">
                <a:hlinkClick r:id="rId21"/>
              </a:rPr>
              <a:t>軍</a:t>
            </a:r>
            <a:r>
              <a:rPr lang="zh-TW" altLang="en-US" sz="2800" dirty="0" smtClean="0">
                <a:hlinkClick r:id="rId22"/>
              </a:rPr>
              <a:t>事</a:t>
            </a:r>
            <a:r>
              <a:rPr lang="zh-TW" altLang="en-US" sz="2800" dirty="0" smtClean="0"/>
              <a:t>，</a:t>
            </a:r>
            <a:br>
              <a:rPr lang="zh-TW" altLang="en-US" sz="2800" dirty="0" smtClean="0"/>
            </a:br>
            <a:r>
              <a:rPr lang="zh-TW" altLang="en-US" sz="2800" dirty="0" smtClean="0">
                <a:hlinkClick r:id="rId7"/>
              </a:rPr>
              <a:t>夜</a:t>
            </a:r>
            <a:r>
              <a:rPr lang="zh-TW" altLang="en-US" sz="2800" dirty="0" smtClean="0">
                <a:hlinkClick r:id="rId23"/>
              </a:rPr>
              <a:t>半</a:t>
            </a:r>
            <a:r>
              <a:rPr lang="zh-TW" altLang="en-US" sz="2800" dirty="0" smtClean="0">
                <a:hlinkClick r:id="rId24"/>
              </a:rPr>
              <a:t>歸</a:t>
            </a:r>
            <a:r>
              <a:rPr lang="zh-TW" altLang="en-US" sz="2800" dirty="0" smtClean="0">
                <a:hlinkClick r:id="rId25"/>
              </a:rPr>
              <a:t>來</a:t>
            </a:r>
            <a:r>
              <a:rPr lang="zh-TW" altLang="en-US" sz="2800" dirty="0" smtClean="0">
                <a:hlinkClick r:id="rId8"/>
              </a:rPr>
              <a:t>月</a:t>
            </a:r>
            <a:r>
              <a:rPr lang="zh-TW" altLang="en-US" sz="2800" dirty="0" smtClean="0">
                <a:hlinkClick r:id="rId26"/>
              </a:rPr>
              <a:t>滿</a:t>
            </a:r>
            <a:r>
              <a:rPr lang="zh-TW" altLang="en-US" sz="2800" dirty="0" smtClean="0">
                <a:hlinkClick r:id="rId27"/>
              </a:rPr>
              <a:t>船</a:t>
            </a:r>
            <a:r>
              <a:rPr lang="zh-TW" altLang="en-US" sz="2800" dirty="0" smtClean="0"/>
              <a:t>。</a:t>
            </a:r>
            <a:endParaRPr lang="zh-TW" altLang="en-US" sz="2800" dirty="0"/>
          </a:p>
        </p:txBody>
      </p:sp>
      <p:sp>
        <p:nvSpPr>
          <p:cNvPr id="7" name="Freeform 10"/>
          <p:cNvSpPr>
            <a:spLocks noEditPoints="1"/>
          </p:cNvSpPr>
          <p:nvPr/>
        </p:nvSpPr>
        <p:spPr bwMode="auto">
          <a:xfrm>
            <a:off x="3200400" y="1383928"/>
            <a:ext cx="6096000" cy="2862322"/>
          </a:xfrm>
          <a:custGeom>
            <a:avLst/>
            <a:gdLst>
              <a:gd name="T0" fmla="*/ 7738 w 7781"/>
              <a:gd name="T1" fmla="*/ 38 h 2849"/>
              <a:gd name="T2" fmla="*/ 7593 w 7781"/>
              <a:gd name="T3" fmla="*/ 78 h 2849"/>
              <a:gd name="T4" fmla="*/ 7623 w 7781"/>
              <a:gd name="T5" fmla="*/ 147 h 2849"/>
              <a:gd name="T6" fmla="*/ 7695 w 7781"/>
              <a:gd name="T7" fmla="*/ 177 h 2849"/>
              <a:gd name="T8" fmla="*/ 7695 w 7781"/>
              <a:gd name="T9" fmla="*/ 177 h 2849"/>
              <a:gd name="T10" fmla="*/ 43 w 7781"/>
              <a:gd name="T11" fmla="*/ 38 h 2849"/>
              <a:gd name="T12" fmla="*/ 188 w 7781"/>
              <a:gd name="T13" fmla="*/ 78 h 2849"/>
              <a:gd name="T14" fmla="*/ 157 w 7781"/>
              <a:gd name="T15" fmla="*/ 147 h 2849"/>
              <a:gd name="T16" fmla="*/ 86 w 7781"/>
              <a:gd name="T17" fmla="*/ 177 h 2849"/>
              <a:gd name="T18" fmla="*/ 86 w 7781"/>
              <a:gd name="T19" fmla="*/ 177 h 2849"/>
              <a:gd name="T20" fmla="*/ 7659 w 7781"/>
              <a:gd name="T21" fmla="*/ 2664 h 2849"/>
              <a:gd name="T22" fmla="*/ 7709 w 7781"/>
              <a:gd name="T23" fmla="*/ 2709 h 2849"/>
              <a:gd name="T24" fmla="*/ 7659 w 7781"/>
              <a:gd name="T25" fmla="*/ 2849 h 2849"/>
              <a:gd name="T26" fmla="*/ 7520 w 7781"/>
              <a:gd name="T27" fmla="*/ 2849 h 2849"/>
              <a:gd name="T28" fmla="*/ 7496 w 7781"/>
              <a:gd name="T29" fmla="*/ 2715 h 2849"/>
              <a:gd name="T30" fmla="*/ 191 w 7781"/>
              <a:gd name="T31" fmla="*/ 2715 h 2849"/>
              <a:gd name="T32" fmla="*/ 144 w 7781"/>
              <a:gd name="T33" fmla="*/ 2849 h 2849"/>
              <a:gd name="T34" fmla="*/ 0 w 7781"/>
              <a:gd name="T35" fmla="*/ 2849 h 2849"/>
              <a:gd name="T36" fmla="*/ 0 w 7781"/>
              <a:gd name="T37" fmla="*/ 2709 h 2849"/>
              <a:gd name="T38" fmla="*/ 144 w 7781"/>
              <a:gd name="T39" fmla="*/ 2664 h 2849"/>
              <a:gd name="T40" fmla="*/ 144 w 7781"/>
              <a:gd name="T41" fmla="*/ 283 h 2849"/>
              <a:gd name="T42" fmla="*/ 0 w 7781"/>
              <a:gd name="T43" fmla="*/ 256 h 2849"/>
              <a:gd name="T44" fmla="*/ 0 w 7781"/>
              <a:gd name="T45" fmla="*/ 113 h 2849"/>
              <a:gd name="T46" fmla="*/ 144 w 7781"/>
              <a:gd name="T47" fmla="*/ 66 h 2849"/>
              <a:gd name="T48" fmla="*/ 191 w 7781"/>
              <a:gd name="T49" fmla="*/ 113 h 2849"/>
              <a:gd name="T50" fmla="*/ 7496 w 7781"/>
              <a:gd name="T51" fmla="*/ 0 h 2849"/>
              <a:gd name="T52" fmla="*/ 7520 w 7781"/>
              <a:gd name="T53" fmla="*/ 113 h 2849"/>
              <a:gd name="T54" fmla="*/ 7659 w 7781"/>
              <a:gd name="T55" fmla="*/ 66 h 2849"/>
              <a:gd name="T56" fmla="*/ 7709 w 7781"/>
              <a:gd name="T57" fmla="*/ 113 h 2849"/>
              <a:gd name="T58" fmla="*/ 7659 w 7781"/>
              <a:gd name="T59" fmla="*/ 256 h 2849"/>
              <a:gd name="T60" fmla="*/ 7781 w 7781"/>
              <a:gd name="T61" fmla="*/ 283 h 2849"/>
              <a:gd name="T62" fmla="*/ 7695 w 7781"/>
              <a:gd name="T63" fmla="*/ 2811 h 2849"/>
              <a:gd name="T64" fmla="*/ 7706 w 7781"/>
              <a:gd name="T65" fmla="*/ 2768 h 2849"/>
              <a:gd name="T66" fmla="*/ 7738 w 7781"/>
              <a:gd name="T67" fmla="*/ 2800 h 2849"/>
              <a:gd name="T68" fmla="*/ 7561 w 7781"/>
              <a:gd name="T69" fmla="*/ 2813 h 2849"/>
              <a:gd name="T70" fmla="*/ 7550 w 7781"/>
              <a:gd name="T71" fmla="*/ 2771 h 2849"/>
              <a:gd name="T72" fmla="*/ 7593 w 7781"/>
              <a:gd name="T73" fmla="*/ 2782 h 2849"/>
              <a:gd name="T74" fmla="*/ 7655 w 7781"/>
              <a:gd name="T75" fmla="*/ 2745 h 2849"/>
              <a:gd name="T76" fmla="*/ 7623 w 7781"/>
              <a:gd name="T77" fmla="*/ 2713 h 2849"/>
              <a:gd name="T78" fmla="*/ 7667 w 7781"/>
              <a:gd name="T79" fmla="*/ 2702 h 2849"/>
              <a:gd name="T80" fmla="*/ 7655 w 7781"/>
              <a:gd name="T81" fmla="*/ 2745 h 2849"/>
              <a:gd name="T82" fmla="*/ 7695 w 7781"/>
              <a:gd name="T83" fmla="*/ 2661 h 2849"/>
              <a:gd name="T84" fmla="*/ 7727 w 7781"/>
              <a:gd name="T85" fmla="*/ 2629 h 2849"/>
              <a:gd name="T86" fmla="*/ 7738 w 7781"/>
              <a:gd name="T87" fmla="*/ 2672 h 2849"/>
              <a:gd name="T88" fmla="*/ 43 w 7781"/>
              <a:gd name="T89" fmla="*/ 2768 h 2849"/>
              <a:gd name="T90" fmla="*/ 231 w 7781"/>
              <a:gd name="T91" fmla="*/ 2771 h 2849"/>
              <a:gd name="T92" fmla="*/ 157 w 7781"/>
              <a:gd name="T93" fmla="*/ 2745 h 2849"/>
              <a:gd name="T94" fmla="*/ 157 w 7781"/>
              <a:gd name="T95" fmla="*/ 2745 h 2849"/>
              <a:gd name="T96" fmla="*/ 43 w 7781"/>
              <a:gd name="T97" fmla="*/ 2672 h 2849"/>
              <a:gd name="T98" fmla="*/ 316 w 7781"/>
              <a:gd name="T99" fmla="*/ 25 h 2849"/>
              <a:gd name="T100" fmla="*/ 7607 w 7781"/>
              <a:gd name="T101" fmla="*/ 312 h 2849"/>
              <a:gd name="T102" fmla="*/ 7613 w 7781"/>
              <a:gd name="T103" fmla="*/ 2683 h 2849"/>
              <a:gd name="T104" fmla="*/ 313 w 7781"/>
              <a:gd name="T105" fmla="*/ 2683 h 2849"/>
              <a:gd name="T106" fmla="*/ 30 w 7781"/>
              <a:gd name="T107" fmla="*/ 312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81" h="2849">
                <a:moveTo>
                  <a:pt x="7695" y="38"/>
                </a:moveTo>
                <a:cubicBezTo>
                  <a:pt x="7695" y="53"/>
                  <a:pt x="7695" y="67"/>
                  <a:pt x="7695" y="81"/>
                </a:cubicBezTo>
                <a:cubicBezTo>
                  <a:pt x="7710" y="81"/>
                  <a:pt x="7724" y="81"/>
                  <a:pt x="7738" y="81"/>
                </a:cubicBezTo>
                <a:cubicBezTo>
                  <a:pt x="7738" y="67"/>
                  <a:pt x="7738" y="53"/>
                  <a:pt x="7738" y="38"/>
                </a:cubicBezTo>
                <a:cubicBezTo>
                  <a:pt x="7724" y="38"/>
                  <a:pt x="7710" y="38"/>
                  <a:pt x="7695" y="38"/>
                </a:cubicBezTo>
                <a:close/>
                <a:moveTo>
                  <a:pt x="7550" y="36"/>
                </a:moveTo>
                <a:cubicBezTo>
                  <a:pt x="7550" y="50"/>
                  <a:pt x="7550" y="64"/>
                  <a:pt x="7550" y="78"/>
                </a:cubicBezTo>
                <a:cubicBezTo>
                  <a:pt x="7565" y="78"/>
                  <a:pt x="7579" y="78"/>
                  <a:pt x="7593" y="78"/>
                </a:cubicBezTo>
                <a:cubicBezTo>
                  <a:pt x="7593" y="64"/>
                  <a:pt x="7593" y="50"/>
                  <a:pt x="7593" y="36"/>
                </a:cubicBezTo>
                <a:cubicBezTo>
                  <a:pt x="7579" y="36"/>
                  <a:pt x="7565" y="36"/>
                  <a:pt x="7550" y="36"/>
                </a:cubicBezTo>
                <a:close/>
                <a:moveTo>
                  <a:pt x="7623" y="104"/>
                </a:moveTo>
                <a:cubicBezTo>
                  <a:pt x="7623" y="118"/>
                  <a:pt x="7623" y="133"/>
                  <a:pt x="7623" y="147"/>
                </a:cubicBezTo>
                <a:cubicBezTo>
                  <a:pt x="7638" y="147"/>
                  <a:pt x="7652" y="147"/>
                  <a:pt x="7667" y="147"/>
                </a:cubicBezTo>
                <a:cubicBezTo>
                  <a:pt x="7667" y="133"/>
                  <a:pt x="7667" y="118"/>
                  <a:pt x="7667" y="104"/>
                </a:cubicBezTo>
                <a:cubicBezTo>
                  <a:pt x="7652" y="104"/>
                  <a:pt x="7638" y="104"/>
                  <a:pt x="7623" y="104"/>
                </a:cubicBezTo>
                <a:close/>
                <a:moveTo>
                  <a:pt x="7695" y="177"/>
                </a:moveTo>
                <a:cubicBezTo>
                  <a:pt x="7695" y="191"/>
                  <a:pt x="7695" y="205"/>
                  <a:pt x="7695" y="219"/>
                </a:cubicBezTo>
                <a:cubicBezTo>
                  <a:pt x="7710" y="219"/>
                  <a:pt x="7724" y="219"/>
                  <a:pt x="7738" y="219"/>
                </a:cubicBezTo>
                <a:cubicBezTo>
                  <a:pt x="7738" y="205"/>
                  <a:pt x="7738" y="191"/>
                  <a:pt x="7738" y="177"/>
                </a:cubicBezTo>
                <a:cubicBezTo>
                  <a:pt x="7724" y="177"/>
                  <a:pt x="7710" y="177"/>
                  <a:pt x="7695" y="177"/>
                </a:cubicBezTo>
                <a:close/>
                <a:moveTo>
                  <a:pt x="86" y="38"/>
                </a:moveTo>
                <a:cubicBezTo>
                  <a:pt x="86" y="53"/>
                  <a:pt x="86" y="67"/>
                  <a:pt x="86" y="81"/>
                </a:cubicBezTo>
                <a:cubicBezTo>
                  <a:pt x="71" y="81"/>
                  <a:pt x="57" y="81"/>
                  <a:pt x="43" y="81"/>
                </a:cubicBezTo>
                <a:cubicBezTo>
                  <a:pt x="43" y="67"/>
                  <a:pt x="43" y="53"/>
                  <a:pt x="43" y="38"/>
                </a:cubicBezTo>
                <a:cubicBezTo>
                  <a:pt x="57" y="38"/>
                  <a:pt x="71" y="38"/>
                  <a:pt x="86" y="38"/>
                </a:cubicBezTo>
                <a:close/>
                <a:moveTo>
                  <a:pt x="231" y="36"/>
                </a:moveTo>
                <a:cubicBezTo>
                  <a:pt x="231" y="50"/>
                  <a:pt x="231" y="64"/>
                  <a:pt x="231" y="78"/>
                </a:cubicBezTo>
                <a:cubicBezTo>
                  <a:pt x="216" y="78"/>
                  <a:pt x="202" y="78"/>
                  <a:pt x="188" y="78"/>
                </a:cubicBezTo>
                <a:cubicBezTo>
                  <a:pt x="188" y="64"/>
                  <a:pt x="188" y="50"/>
                  <a:pt x="188" y="36"/>
                </a:cubicBezTo>
                <a:cubicBezTo>
                  <a:pt x="202" y="36"/>
                  <a:pt x="216" y="36"/>
                  <a:pt x="231" y="36"/>
                </a:cubicBezTo>
                <a:close/>
                <a:moveTo>
                  <a:pt x="157" y="104"/>
                </a:moveTo>
                <a:cubicBezTo>
                  <a:pt x="157" y="118"/>
                  <a:pt x="157" y="133"/>
                  <a:pt x="157" y="147"/>
                </a:cubicBezTo>
                <a:cubicBezTo>
                  <a:pt x="143" y="147"/>
                  <a:pt x="129" y="147"/>
                  <a:pt x="114" y="147"/>
                </a:cubicBezTo>
                <a:cubicBezTo>
                  <a:pt x="114" y="133"/>
                  <a:pt x="114" y="118"/>
                  <a:pt x="114" y="104"/>
                </a:cubicBezTo>
                <a:cubicBezTo>
                  <a:pt x="129" y="104"/>
                  <a:pt x="143" y="104"/>
                  <a:pt x="157" y="104"/>
                </a:cubicBezTo>
                <a:close/>
                <a:moveTo>
                  <a:pt x="86" y="177"/>
                </a:moveTo>
                <a:cubicBezTo>
                  <a:pt x="86" y="191"/>
                  <a:pt x="86" y="205"/>
                  <a:pt x="86" y="219"/>
                </a:cubicBezTo>
                <a:cubicBezTo>
                  <a:pt x="71" y="219"/>
                  <a:pt x="57" y="219"/>
                  <a:pt x="43" y="219"/>
                </a:cubicBezTo>
                <a:cubicBezTo>
                  <a:pt x="43" y="205"/>
                  <a:pt x="43" y="191"/>
                  <a:pt x="43" y="177"/>
                </a:cubicBezTo>
                <a:cubicBezTo>
                  <a:pt x="57" y="177"/>
                  <a:pt x="71" y="177"/>
                  <a:pt x="86" y="177"/>
                </a:cubicBezTo>
                <a:close/>
                <a:moveTo>
                  <a:pt x="7781" y="2566"/>
                </a:moveTo>
                <a:cubicBezTo>
                  <a:pt x="7733" y="2566"/>
                  <a:pt x="7685" y="2566"/>
                  <a:pt x="7636" y="2566"/>
                </a:cubicBezTo>
                <a:cubicBezTo>
                  <a:pt x="7636" y="2599"/>
                  <a:pt x="7636" y="2631"/>
                  <a:pt x="7636" y="2664"/>
                </a:cubicBezTo>
                <a:cubicBezTo>
                  <a:pt x="7644" y="2664"/>
                  <a:pt x="7652" y="2664"/>
                  <a:pt x="7659" y="2664"/>
                </a:cubicBezTo>
                <a:cubicBezTo>
                  <a:pt x="7659" y="2640"/>
                  <a:pt x="7659" y="2617"/>
                  <a:pt x="7659" y="2593"/>
                </a:cubicBezTo>
                <a:cubicBezTo>
                  <a:pt x="7700" y="2593"/>
                  <a:pt x="7740" y="2593"/>
                  <a:pt x="7781" y="2593"/>
                </a:cubicBezTo>
                <a:cubicBezTo>
                  <a:pt x="7781" y="2632"/>
                  <a:pt x="7781" y="2670"/>
                  <a:pt x="7781" y="2709"/>
                </a:cubicBezTo>
                <a:cubicBezTo>
                  <a:pt x="7757" y="2709"/>
                  <a:pt x="7733" y="2709"/>
                  <a:pt x="7709" y="2709"/>
                </a:cubicBezTo>
                <a:cubicBezTo>
                  <a:pt x="7709" y="2718"/>
                  <a:pt x="7709" y="2727"/>
                  <a:pt x="7709" y="2736"/>
                </a:cubicBezTo>
                <a:cubicBezTo>
                  <a:pt x="7733" y="2736"/>
                  <a:pt x="7757" y="2736"/>
                  <a:pt x="7781" y="2736"/>
                </a:cubicBezTo>
                <a:cubicBezTo>
                  <a:pt x="7781" y="2774"/>
                  <a:pt x="7781" y="2811"/>
                  <a:pt x="7781" y="2849"/>
                </a:cubicBezTo>
                <a:cubicBezTo>
                  <a:pt x="7740" y="2849"/>
                  <a:pt x="7700" y="2849"/>
                  <a:pt x="7659" y="2849"/>
                </a:cubicBezTo>
                <a:cubicBezTo>
                  <a:pt x="7659" y="2827"/>
                  <a:pt x="7659" y="2805"/>
                  <a:pt x="7659" y="2783"/>
                </a:cubicBezTo>
                <a:cubicBezTo>
                  <a:pt x="7652" y="2783"/>
                  <a:pt x="7644" y="2783"/>
                  <a:pt x="7636" y="2783"/>
                </a:cubicBezTo>
                <a:cubicBezTo>
                  <a:pt x="7636" y="2805"/>
                  <a:pt x="7636" y="2827"/>
                  <a:pt x="7636" y="2849"/>
                </a:cubicBezTo>
                <a:cubicBezTo>
                  <a:pt x="7598" y="2849"/>
                  <a:pt x="7559" y="2849"/>
                  <a:pt x="7520" y="2849"/>
                </a:cubicBezTo>
                <a:cubicBezTo>
                  <a:pt x="7520" y="2811"/>
                  <a:pt x="7520" y="2774"/>
                  <a:pt x="7520" y="2736"/>
                </a:cubicBezTo>
                <a:cubicBezTo>
                  <a:pt x="7543" y="2736"/>
                  <a:pt x="7566" y="2736"/>
                  <a:pt x="7589" y="2736"/>
                </a:cubicBezTo>
                <a:cubicBezTo>
                  <a:pt x="7589" y="2729"/>
                  <a:pt x="7589" y="2722"/>
                  <a:pt x="7589" y="2715"/>
                </a:cubicBezTo>
                <a:cubicBezTo>
                  <a:pt x="7558" y="2715"/>
                  <a:pt x="7527" y="2715"/>
                  <a:pt x="7496" y="2715"/>
                </a:cubicBezTo>
                <a:cubicBezTo>
                  <a:pt x="7496" y="2760"/>
                  <a:pt x="7496" y="2804"/>
                  <a:pt x="7496" y="2849"/>
                </a:cubicBezTo>
                <a:cubicBezTo>
                  <a:pt x="5795" y="2849"/>
                  <a:pt x="1986" y="2849"/>
                  <a:pt x="285" y="2849"/>
                </a:cubicBezTo>
                <a:cubicBezTo>
                  <a:pt x="285" y="2804"/>
                  <a:pt x="285" y="2760"/>
                  <a:pt x="285" y="2715"/>
                </a:cubicBezTo>
                <a:cubicBezTo>
                  <a:pt x="254" y="2715"/>
                  <a:pt x="223" y="2715"/>
                  <a:pt x="191" y="2715"/>
                </a:cubicBezTo>
                <a:cubicBezTo>
                  <a:pt x="191" y="2722"/>
                  <a:pt x="191" y="2729"/>
                  <a:pt x="191" y="2736"/>
                </a:cubicBezTo>
                <a:cubicBezTo>
                  <a:pt x="215" y="2736"/>
                  <a:pt x="238" y="2736"/>
                  <a:pt x="261" y="2736"/>
                </a:cubicBezTo>
                <a:cubicBezTo>
                  <a:pt x="261" y="2774"/>
                  <a:pt x="261" y="2811"/>
                  <a:pt x="261" y="2849"/>
                </a:cubicBezTo>
                <a:cubicBezTo>
                  <a:pt x="222" y="2849"/>
                  <a:pt x="183" y="2849"/>
                  <a:pt x="144" y="2849"/>
                </a:cubicBezTo>
                <a:cubicBezTo>
                  <a:pt x="144" y="2827"/>
                  <a:pt x="144" y="2805"/>
                  <a:pt x="144" y="2783"/>
                </a:cubicBezTo>
                <a:cubicBezTo>
                  <a:pt x="137" y="2783"/>
                  <a:pt x="129" y="2783"/>
                  <a:pt x="122" y="2783"/>
                </a:cubicBezTo>
                <a:cubicBezTo>
                  <a:pt x="122" y="2805"/>
                  <a:pt x="122" y="2827"/>
                  <a:pt x="122" y="2849"/>
                </a:cubicBezTo>
                <a:cubicBezTo>
                  <a:pt x="81" y="2849"/>
                  <a:pt x="41" y="2849"/>
                  <a:pt x="0" y="2849"/>
                </a:cubicBezTo>
                <a:cubicBezTo>
                  <a:pt x="0" y="2811"/>
                  <a:pt x="0" y="2774"/>
                  <a:pt x="0" y="2736"/>
                </a:cubicBezTo>
                <a:cubicBezTo>
                  <a:pt x="24" y="2736"/>
                  <a:pt x="48" y="2736"/>
                  <a:pt x="72" y="2736"/>
                </a:cubicBezTo>
                <a:cubicBezTo>
                  <a:pt x="72" y="2727"/>
                  <a:pt x="72" y="2718"/>
                  <a:pt x="72" y="2709"/>
                </a:cubicBezTo>
                <a:cubicBezTo>
                  <a:pt x="48" y="2709"/>
                  <a:pt x="24" y="2709"/>
                  <a:pt x="0" y="2709"/>
                </a:cubicBezTo>
                <a:cubicBezTo>
                  <a:pt x="0" y="2670"/>
                  <a:pt x="0" y="2632"/>
                  <a:pt x="0" y="2593"/>
                </a:cubicBezTo>
                <a:cubicBezTo>
                  <a:pt x="41" y="2593"/>
                  <a:pt x="81" y="2593"/>
                  <a:pt x="122" y="2593"/>
                </a:cubicBezTo>
                <a:cubicBezTo>
                  <a:pt x="122" y="2617"/>
                  <a:pt x="122" y="2640"/>
                  <a:pt x="122" y="2664"/>
                </a:cubicBezTo>
                <a:cubicBezTo>
                  <a:pt x="129" y="2664"/>
                  <a:pt x="137" y="2664"/>
                  <a:pt x="144" y="2664"/>
                </a:cubicBezTo>
                <a:cubicBezTo>
                  <a:pt x="144" y="2631"/>
                  <a:pt x="144" y="2599"/>
                  <a:pt x="144" y="2566"/>
                </a:cubicBezTo>
                <a:cubicBezTo>
                  <a:pt x="96" y="2566"/>
                  <a:pt x="48" y="2566"/>
                  <a:pt x="0" y="2566"/>
                </a:cubicBezTo>
                <a:cubicBezTo>
                  <a:pt x="0" y="2135"/>
                  <a:pt x="0" y="714"/>
                  <a:pt x="0" y="283"/>
                </a:cubicBezTo>
                <a:cubicBezTo>
                  <a:pt x="48" y="283"/>
                  <a:pt x="96" y="283"/>
                  <a:pt x="144" y="283"/>
                </a:cubicBezTo>
                <a:cubicBezTo>
                  <a:pt x="144" y="250"/>
                  <a:pt x="144" y="218"/>
                  <a:pt x="144" y="185"/>
                </a:cubicBezTo>
                <a:cubicBezTo>
                  <a:pt x="137" y="185"/>
                  <a:pt x="129" y="185"/>
                  <a:pt x="122" y="185"/>
                </a:cubicBezTo>
                <a:cubicBezTo>
                  <a:pt x="122" y="209"/>
                  <a:pt x="122" y="232"/>
                  <a:pt x="122" y="256"/>
                </a:cubicBezTo>
                <a:cubicBezTo>
                  <a:pt x="81" y="256"/>
                  <a:pt x="41" y="256"/>
                  <a:pt x="0" y="256"/>
                </a:cubicBezTo>
                <a:cubicBezTo>
                  <a:pt x="0" y="217"/>
                  <a:pt x="0" y="179"/>
                  <a:pt x="0" y="140"/>
                </a:cubicBezTo>
                <a:cubicBezTo>
                  <a:pt x="24" y="140"/>
                  <a:pt x="48" y="140"/>
                  <a:pt x="72" y="140"/>
                </a:cubicBezTo>
                <a:cubicBezTo>
                  <a:pt x="72" y="131"/>
                  <a:pt x="72" y="122"/>
                  <a:pt x="72" y="113"/>
                </a:cubicBezTo>
                <a:cubicBezTo>
                  <a:pt x="48" y="113"/>
                  <a:pt x="24" y="113"/>
                  <a:pt x="0" y="113"/>
                </a:cubicBezTo>
                <a:cubicBezTo>
                  <a:pt x="0" y="75"/>
                  <a:pt x="0" y="38"/>
                  <a:pt x="0" y="0"/>
                </a:cubicBezTo>
                <a:cubicBezTo>
                  <a:pt x="41" y="0"/>
                  <a:pt x="81" y="0"/>
                  <a:pt x="122" y="0"/>
                </a:cubicBezTo>
                <a:cubicBezTo>
                  <a:pt x="122" y="22"/>
                  <a:pt x="122" y="44"/>
                  <a:pt x="122" y="66"/>
                </a:cubicBezTo>
                <a:cubicBezTo>
                  <a:pt x="129" y="66"/>
                  <a:pt x="137" y="66"/>
                  <a:pt x="144" y="66"/>
                </a:cubicBezTo>
                <a:cubicBezTo>
                  <a:pt x="144" y="44"/>
                  <a:pt x="144" y="22"/>
                  <a:pt x="144" y="0"/>
                </a:cubicBezTo>
                <a:cubicBezTo>
                  <a:pt x="183" y="0"/>
                  <a:pt x="222" y="0"/>
                  <a:pt x="261" y="0"/>
                </a:cubicBezTo>
                <a:cubicBezTo>
                  <a:pt x="261" y="38"/>
                  <a:pt x="261" y="75"/>
                  <a:pt x="261" y="113"/>
                </a:cubicBezTo>
                <a:cubicBezTo>
                  <a:pt x="238" y="113"/>
                  <a:pt x="215" y="113"/>
                  <a:pt x="191" y="113"/>
                </a:cubicBezTo>
                <a:cubicBezTo>
                  <a:pt x="191" y="120"/>
                  <a:pt x="191" y="127"/>
                  <a:pt x="191" y="134"/>
                </a:cubicBezTo>
                <a:cubicBezTo>
                  <a:pt x="223" y="134"/>
                  <a:pt x="254" y="134"/>
                  <a:pt x="285" y="134"/>
                </a:cubicBezTo>
                <a:cubicBezTo>
                  <a:pt x="285" y="89"/>
                  <a:pt x="285" y="45"/>
                  <a:pt x="285" y="0"/>
                </a:cubicBezTo>
                <a:cubicBezTo>
                  <a:pt x="1986" y="0"/>
                  <a:pt x="5795" y="0"/>
                  <a:pt x="7496" y="0"/>
                </a:cubicBezTo>
                <a:cubicBezTo>
                  <a:pt x="7496" y="45"/>
                  <a:pt x="7496" y="89"/>
                  <a:pt x="7496" y="134"/>
                </a:cubicBezTo>
                <a:cubicBezTo>
                  <a:pt x="7527" y="134"/>
                  <a:pt x="7558" y="134"/>
                  <a:pt x="7589" y="134"/>
                </a:cubicBezTo>
                <a:cubicBezTo>
                  <a:pt x="7589" y="127"/>
                  <a:pt x="7589" y="120"/>
                  <a:pt x="7589" y="113"/>
                </a:cubicBezTo>
                <a:cubicBezTo>
                  <a:pt x="7566" y="113"/>
                  <a:pt x="7543" y="113"/>
                  <a:pt x="7520" y="113"/>
                </a:cubicBezTo>
                <a:cubicBezTo>
                  <a:pt x="7520" y="75"/>
                  <a:pt x="7520" y="38"/>
                  <a:pt x="7520" y="0"/>
                </a:cubicBezTo>
                <a:cubicBezTo>
                  <a:pt x="7559" y="0"/>
                  <a:pt x="7598" y="0"/>
                  <a:pt x="7636" y="0"/>
                </a:cubicBezTo>
                <a:cubicBezTo>
                  <a:pt x="7636" y="22"/>
                  <a:pt x="7636" y="44"/>
                  <a:pt x="7636" y="66"/>
                </a:cubicBezTo>
                <a:cubicBezTo>
                  <a:pt x="7644" y="66"/>
                  <a:pt x="7652" y="66"/>
                  <a:pt x="7659" y="66"/>
                </a:cubicBezTo>
                <a:cubicBezTo>
                  <a:pt x="7659" y="44"/>
                  <a:pt x="7659" y="22"/>
                  <a:pt x="7659" y="0"/>
                </a:cubicBezTo>
                <a:cubicBezTo>
                  <a:pt x="7700" y="0"/>
                  <a:pt x="7740" y="0"/>
                  <a:pt x="7781" y="0"/>
                </a:cubicBezTo>
                <a:cubicBezTo>
                  <a:pt x="7781" y="38"/>
                  <a:pt x="7781" y="75"/>
                  <a:pt x="7781" y="113"/>
                </a:cubicBezTo>
                <a:cubicBezTo>
                  <a:pt x="7757" y="113"/>
                  <a:pt x="7733" y="113"/>
                  <a:pt x="7709" y="113"/>
                </a:cubicBezTo>
                <a:cubicBezTo>
                  <a:pt x="7709" y="122"/>
                  <a:pt x="7709" y="131"/>
                  <a:pt x="7709" y="140"/>
                </a:cubicBezTo>
                <a:cubicBezTo>
                  <a:pt x="7733" y="140"/>
                  <a:pt x="7757" y="140"/>
                  <a:pt x="7781" y="140"/>
                </a:cubicBezTo>
                <a:cubicBezTo>
                  <a:pt x="7781" y="179"/>
                  <a:pt x="7781" y="217"/>
                  <a:pt x="7781" y="256"/>
                </a:cubicBezTo>
                <a:cubicBezTo>
                  <a:pt x="7740" y="256"/>
                  <a:pt x="7700" y="256"/>
                  <a:pt x="7659" y="256"/>
                </a:cubicBezTo>
                <a:cubicBezTo>
                  <a:pt x="7659" y="232"/>
                  <a:pt x="7659" y="209"/>
                  <a:pt x="7659" y="185"/>
                </a:cubicBezTo>
                <a:cubicBezTo>
                  <a:pt x="7652" y="185"/>
                  <a:pt x="7644" y="185"/>
                  <a:pt x="7636" y="185"/>
                </a:cubicBezTo>
                <a:cubicBezTo>
                  <a:pt x="7636" y="218"/>
                  <a:pt x="7636" y="250"/>
                  <a:pt x="7636" y="283"/>
                </a:cubicBezTo>
                <a:cubicBezTo>
                  <a:pt x="7685" y="283"/>
                  <a:pt x="7733" y="283"/>
                  <a:pt x="7781" y="283"/>
                </a:cubicBezTo>
                <a:cubicBezTo>
                  <a:pt x="7781" y="714"/>
                  <a:pt x="7781" y="2135"/>
                  <a:pt x="7781" y="2566"/>
                </a:cubicBezTo>
                <a:close/>
                <a:moveTo>
                  <a:pt x="7727" y="2811"/>
                </a:moveTo>
                <a:cubicBezTo>
                  <a:pt x="7720" y="2811"/>
                  <a:pt x="7713" y="2811"/>
                  <a:pt x="7706" y="2811"/>
                </a:cubicBezTo>
                <a:cubicBezTo>
                  <a:pt x="7703" y="2811"/>
                  <a:pt x="7699" y="2811"/>
                  <a:pt x="7695" y="2811"/>
                </a:cubicBezTo>
                <a:cubicBezTo>
                  <a:pt x="7695" y="2807"/>
                  <a:pt x="7695" y="2803"/>
                  <a:pt x="7695" y="2800"/>
                </a:cubicBezTo>
                <a:cubicBezTo>
                  <a:pt x="7695" y="2793"/>
                  <a:pt x="7695" y="2786"/>
                  <a:pt x="7695" y="2779"/>
                </a:cubicBezTo>
                <a:cubicBezTo>
                  <a:pt x="7695" y="2775"/>
                  <a:pt x="7695" y="2772"/>
                  <a:pt x="7695" y="2768"/>
                </a:cubicBezTo>
                <a:cubicBezTo>
                  <a:pt x="7699" y="2768"/>
                  <a:pt x="7703" y="2768"/>
                  <a:pt x="7706" y="2768"/>
                </a:cubicBezTo>
                <a:cubicBezTo>
                  <a:pt x="7713" y="2768"/>
                  <a:pt x="7720" y="2768"/>
                  <a:pt x="7727" y="2768"/>
                </a:cubicBezTo>
                <a:cubicBezTo>
                  <a:pt x="7731" y="2768"/>
                  <a:pt x="7735" y="2768"/>
                  <a:pt x="7738" y="2768"/>
                </a:cubicBezTo>
                <a:cubicBezTo>
                  <a:pt x="7738" y="2772"/>
                  <a:pt x="7738" y="2775"/>
                  <a:pt x="7738" y="2779"/>
                </a:cubicBezTo>
                <a:cubicBezTo>
                  <a:pt x="7738" y="2786"/>
                  <a:pt x="7738" y="2793"/>
                  <a:pt x="7738" y="2800"/>
                </a:cubicBezTo>
                <a:cubicBezTo>
                  <a:pt x="7738" y="2803"/>
                  <a:pt x="7738" y="2807"/>
                  <a:pt x="7738" y="2811"/>
                </a:cubicBezTo>
                <a:cubicBezTo>
                  <a:pt x="7735" y="2811"/>
                  <a:pt x="7731" y="2811"/>
                  <a:pt x="7727" y="2811"/>
                </a:cubicBezTo>
                <a:close/>
                <a:moveTo>
                  <a:pt x="7582" y="2813"/>
                </a:moveTo>
                <a:cubicBezTo>
                  <a:pt x="7575" y="2813"/>
                  <a:pt x="7568" y="2813"/>
                  <a:pt x="7561" y="2813"/>
                </a:cubicBezTo>
                <a:cubicBezTo>
                  <a:pt x="7558" y="2813"/>
                  <a:pt x="7554" y="2813"/>
                  <a:pt x="7550" y="2813"/>
                </a:cubicBezTo>
                <a:cubicBezTo>
                  <a:pt x="7550" y="2810"/>
                  <a:pt x="7550" y="2806"/>
                  <a:pt x="7550" y="2802"/>
                </a:cubicBezTo>
                <a:cubicBezTo>
                  <a:pt x="7550" y="2796"/>
                  <a:pt x="7550" y="2789"/>
                  <a:pt x="7550" y="2782"/>
                </a:cubicBezTo>
                <a:cubicBezTo>
                  <a:pt x="7550" y="2778"/>
                  <a:pt x="7550" y="2774"/>
                  <a:pt x="7550" y="2771"/>
                </a:cubicBezTo>
                <a:cubicBezTo>
                  <a:pt x="7554" y="2771"/>
                  <a:pt x="7558" y="2771"/>
                  <a:pt x="7561" y="2771"/>
                </a:cubicBezTo>
                <a:cubicBezTo>
                  <a:pt x="7568" y="2771"/>
                  <a:pt x="7575" y="2771"/>
                  <a:pt x="7582" y="2771"/>
                </a:cubicBezTo>
                <a:cubicBezTo>
                  <a:pt x="7586" y="2771"/>
                  <a:pt x="7590" y="2771"/>
                  <a:pt x="7593" y="2771"/>
                </a:cubicBezTo>
                <a:cubicBezTo>
                  <a:pt x="7593" y="2774"/>
                  <a:pt x="7593" y="2778"/>
                  <a:pt x="7593" y="2782"/>
                </a:cubicBezTo>
                <a:cubicBezTo>
                  <a:pt x="7593" y="2789"/>
                  <a:pt x="7593" y="2796"/>
                  <a:pt x="7593" y="2802"/>
                </a:cubicBezTo>
                <a:cubicBezTo>
                  <a:pt x="7593" y="2806"/>
                  <a:pt x="7593" y="2810"/>
                  <a:pt x="7593" y="2813"/>
                </a:cubicBezTo>
                <a:cubicBezTo>
                  <a:pt x="7590" y="2813"/>
                  <a:pt x="7586" y="2813"/>
                  <a:pt x="7582" y="2813"/>
                </a:cubicBezTo>
                <a:close/>
                <a:moveTo>
                  <a:pt x="7655" y="2745"/>
                </a:moveTo>
                <a:cubicBezTo>
                  <a:pt x="7648" y="2745"/>
                  <a:pt x="7642" y="2745"/>
                  <a:pt x="7635" y="2745"/>
                </a:cubicBezTo>
                <a:cubicBezTo>
                  <a:pt x="7631" y="2745"/>
                  <a:pt x="7627" y="2745"/>
                  <a:pt x="7623" y="2745"/>
                </a:cubicBezTo>
                <a:cubicBezTo>
                  <a:pt x="7623" y="2741"/>
                  <a:pt x="7623" y="2737"/>
                  <a:pt x="7623" y="2734"/>
                </a:cubicBezTo>
                <a:cubicBezTo>
                  <a:pt x="7623" y="2727"/>
                  <a:pt x="7623" y="2720"/>
                  <a:pt x="7623" y="2713"/>
                </a:cubicBezTo>
                <a:cubicBezTo>
                  <a:pt x="7623" y="2709"/>
                  <a:pt x="7623" y="2706"/>
                  <a:pt x="7623" y="2702"/>
                </a:cubicBezTo>
                <a:cubicBezTo>
                  <a:pt x="7627" y="2702"/>
                  <a:pt x="7631" y="2702"/>
                  <a:pt x="7635" y="2702"/>
                </a:cubicBezTo>
                <a:cubicBezTo>
                  <a:pt x="7642" y="2702"/>
                  <a:pt x="7648" y="2702"/>
                  <a:pt x="7655" y="2702"/>
                </a:cubicBezTo>
                <a:cubicBezTo>
                  <a:pt x="7659" y="2702"/>
                  <a:pt x="7663" y="2702"/>
                  <a:pt x="7667" y="2702"/>
                </a:cubicBezTo>
                <a:cubicBezTo>
                  <a:pt x="7667" y="2706"/>
                  <a:pt x="7667" y="2709"/>
                  <a:pt x="7667" y="2713"/>
                </a:cubicBezTo>
                <a:cubicBezTo>
                  <a:pt x="7667" y="2720"/>
                  <a:pt x="7667" y="2727"/>
                  <a:pt x="7667" y="2734"/>
                </a:cubicBezTo>
                <a:cubicBezTo>
                  <a:pt x="7667" y="2737"/>
                  <a:pt x="7667" y="2741"/>
                  <a:pt x="7667" y="2745"/>
                </a:cubicBezTo>
                <a:cubicBezTo>
                  <a:pt x="7663" y="2745"/>
                  <a:pt x="7659" y="2745"/>
                  <a:pt x="7655" y="2745"/>
                </a:cubicBezTo>
                <a:close/>
                <a:moveTo>
                  <a:pt x="7727" y="2672"/>
                </a:moveTo>
                <a:cubicBezTo>
                  <a:pt x="7720" y="2672"/>
                  <a:pt x="7713" y="2672"/>
                  <a:pt x="7706" y="2672"/>
                </a:cubicBezTo>
                <a:cubicBezTo>
                  <a:pt x="7703" y="2672"/>
                  <a:pt x="7699" y="2672"/>
                  <a:pt x="7695" y="2672"/>
                </a:cubicBezTo>
                <a:cubicBezTo>
                  <a:pt x="7695" y="2668"/>
                  <a:pt x="7695" y="2665"/>
                  <a:pt x="7695" y="2661"/>
                </a:cubicBezTo>
                <a:cubicBezTo>
                  <a:pt x="7695" y="2654"/>
                  <a:pt x="7695" y="2647"/>
                  <a:pt x="7695" y="2641"/>
                </a:cubicBezTo>
                <a:cubicBezTo>
                  <a:pt x="7695" y="2637"/>
                  <a:pt x="7695" y="2633"/>
                  <a:pt x="7695" y="2629"/>
                </a:cubicBezTo>
                <a:cubicBezTo>
                  <a:pt x="7699" y="2629"/>
                  <a:pt x="7703" y="2629"/>
                  <a:pt x="7706" y="2629"/>
                </a:cubicBezTo>
                <a:cubicBezTo>
                  <a:pt x="7713" y="2629"/>
                  <a:pt x="7720" y="2629"/>
                  <a:pt x="7727" y="2629"/>
                </a:cubicBezTo>
                <a:cubicBezTo>
                  <a:pt x="7731" y="2629"/>
                  <a:pt x="7735" y="2629"/>
                  <a:pt x="7738" y="2629"/>
                </a:cubicBezTo>
                <a:cubicBezTo>
                  <a:pt x="7738" y="2633"/>
                  <a:pt x="7738" y="2637"/>
                  <a:pt x="7738" y="2641"/>
                </a:cubicBezTo>
                <a:cubicBezTo>
                  <a:pt x="7738" y="2647"/>
                  <a:pt x="7738" y="2654"/>
                  <a:pt x="7738" y="2661"/>
                </a:cubicBezTo>
                <a:cubicBezTo>
                  <a:pt x="7738" y="2665"/>
                  <a:pt x="7738" y="2668"/>
                  <a:pt x="7738" y="2672"/>
                </a:cubicBezTo>
                <a:cubicBezTo>
                  <a:pt x="7735" y="2672"/>
                  <a:pt x="7731" y="2672"/>
                  <a:pt x="7727" y="2672"/>
                </a:cubicBezTo>
                <a:close/>
                <a:moveTo>
                  <a:pt x="86" y="2811"/>
                </a:moveTo>
                <a:cubicBezTo>
                  <a:pt x="86" y="2796"/>
                  <a:pt x="86" y="2782"/>
                  <a:pt x="86" y="2768"/>
                </a:cubicBezTo>
                <a:cubicBezTo>
                  <a:pt x="71" y="2768"/>
                  <a:pt x="57" y="2768"/>
                  <a:pt x="43" y="2768"/>
                </a:cubicBezTo>
                <a:cubicBezTo>
                  <a:pt x="43" y="2782"/>
                  <a:pt x="43" y="2796"/>
                  <a:pt x="43" y="2811"/>
                </a:cubicBezTo>
                <a:cubicBezTo>
                  <a:pt x="57" y="2811"/>
                  <a:pt x="71" y="2811"/>
                  <a:pt x="86" y="2811"/>
                </a:cubicBezTo>
                <a:close/>
                <a:moveTo>
                  <a:pt x="231" y="2813"/>
                </a:moveTo>
                <a:cubicBezTo>
                  <a:pt x="231" y="2799"/>
                  <a:pt x="231" y="2785"/>
                  <a:pt x="231" y="2771"/>
                </a:cubicBezTo>
                <a:cubicBezTo>
                  <a:pt x="216" y="2771"/>
                  <a:pt x="202" y="2771"/>
                  <a:pt x="188" y="2771"/>
                </a:cubicBezTo>
                <a:cubicBezTo>
                  <a:pt x="188" y="2785"/>
                  <a:pt x="188" y="2799"/>
                  <a:pt x="188" y="2813"/>
                </a:cubicBezTo>
                <a:cubicBezTo>
                  <a:pt x="202" y="2813"/>
                  <a:pt x="216" y="2813"/>
                  <a:pt x="231" y="2813"/>
                </a:cubicBezTo>
                <a:close/>
                <a:moveTo>
                  <a:pt x="157" y="2745"/>
                </a:moveTo>
                <a:cubicBezTo>
                  <a:pt x="157" y="2730"/>
                  <a:pt x="157" y="2716"/>
                  <a:pt x="157" y="2702"/>
                </a:cubicBezTo>
                <a:cubicBezTo>
                  <a:pt x="143" y="2702"/>
                  <a:pt x="129" y="2702"/>
                  <a:pt x="114" y="2702"/>
                </a:cubicBezTo>
                <a:cubicBezTo>
                  <a:pt x="114" y="2716"/>
                  <a:pt x="114" y="2730"/>
                  <a:pt x="114" y="2745"/>
                </a:cubicBezTo>
                <a:cubicBezTo>
                  <a:pt x="129" y="2745"/>
                  <a:pt x="143" y="2745"/>
                  <a:pt x="157" y="2745"/>
                </a:cubicBezTo>
                <a:close/>
                <a:moveTo>
                  <a:pt x="86" y="2672"/>
                </a:moveTo>
                <a:cubicBezTo>
                  <a:pt x="86" y="2658"/>
                  <a:pt x="86" y="2644"/>
                  <a:pt x="86" y="2629"/>
                </a:cubicBezTo>
                <a:cubicBezTo>
                  <a:pt x="71" y="2629"/>
                  <a:pt x="57" y="2629"/>
                  <a:pt x="43" y="2629"/>
                </a:cubicBezTo>
                <a:cubicBezTo>
                  <a:pt x="43" y="2644"/>
                  <a:pt x="43" y="2658"/>
                  <a:pt x="43" y="2672"/>
                </a:cubicBezTo>
                <a:cubicBezTo>
                  <a:pt x="57" y="2672"/>
                  <a:pt x="71" y="2672"/>
                  <a:pt x="86" y="2672"/>
                </a:cubicBezTo>
                <a:close/>
                <a:moveTo>
                  <a:pt x="176" y="165"/>
                </a:moveTo>
                <a:cubicBezTo>
                  <a:pt x="223" y="165"/>
                  <a:pt x="270" y="165"/>
                  <a:pt x="316" y="165"/>
                </a:cubicBezTo>
                <a:cubicBezTo>
                  <a:pt x="316" y="118"/>
                  <a:pt x="316" y="72"/>
                  <a:pt x="316" y="25"/>
                </a:cubicBezTo>
                <a:cubicBezTo>
                  <a:pt x="1997" y="25"/>
                  <a:pt x="5786" y="25"/>
                  <a:pt x="7466" y="25"/>
                </a:cubicBezTo>
                <a:cubicBezTo>
                  <a:pt x="7466" y="72"/>
                  <a:pt x="7466" y="118"/>
                  <a:pt x="7466" y="165"/>
                </a:cubicBezTo>
                <a:cubicBezTo>
                  <a:pt x="7513" y="165"/>
                  <a:pt x="7560" y="165"/>
                  <a:pt x="7607" y="165"/>
                </a:cubicBezTo>
                <a:cubicBezTo>
                  <a:pt x="7607" y="214"/>
                  <a:pt x="7607" y="263"/>
                  <a:pt x="7607" y="312"/>
                </a:cubicBezTo>
                <a:cubicBezTo>
                  <a:pt x="7655" y="312"/>
                  <a:pt x="7703" y="312"/>
                  <a:pt x="7751" y="312"/>
                </a:cubicBezTo>
                <a:cubicBezTo>
                  <a:pt x="7751" y="726"/>
                  <a:pt x="7751" y="2128"/>
                  <a:pt x="7751" y="2542"/>
                </a:cubicBezTo>
                <a:cubicBezTo>
                  <a:pt x="7705" y="2542"/>
                  <a:pt x="7659" y="2541"/>
                  <a:pt x="7613" y="2541"/>
                </a:cubicBezTo>
                <a:cubicBezTo>
                  <a:pt x="7613" y="2588"/>
                  <a:pt x="7613" y="2636"/>
                  <a:pt x="7613" y="2683"/>
                </a:cubicBezTo>
                <a:cubicBezTo>
                  <a:pt x="7565" y="2683"/>
                  <a:pt x="7516" y="2683"/>
                  <a:pt x="7468" y="2683"/>
                </a:cubicBezTo>
                <a:cubicBezTo>
                  <a:pt x="7468" y="2731"/>
                  <a:pt x="7468" y="2779"/>
                  <a:pt x="7468" y="2827"/>
                </a:cubicBezTo>
                <a:cubicBezTo>
                  <a:pt x="5786" y="2827"/>
                  <a:pt x="1995" y="2827"/>
                  <a:pt x="313" y="2827"/>
                </a:cubicBezTo>
                <a:cubicBezTo>
                  <a:pt x="313" y="2779"/>
                  <a:pt x="313" y="2731"/>
                  <a:pt x="313" y="2683"/>
                </a:cubicBezTo>
                <a:cubicBezTo>
                  <a:pt x="264" y="2683"/>
                  <a:pt x="215" y="2683"/>
                  <a:pt x="166" y="2683"/>
                </a:cubicBezTo>
                <a:cubicBezTo>
                  <a:pt x="166" y="2636"/>
                  <a:pt x="166" y="2588"/>
                  <a:pt x="166" y="2541"/>
                </a:cubicBezTo>
                <a:cubicBezTo>
                  <a:pt x="121" y="2541"/>
                  <a:pt x="75" y="2541"/>
                  <a:pt x="30" y="2541"/>
                </a:cubicBezTo>
                <a:cubicBezTo>
                  <a:pt x="30" y="2127"/>
                  <a:pt x="30" y="725"/>
                  <a:pt x="30" y="312"/>
                </a:cubicBezTo>
                <a:cubicBezTo>
                  <a:pt x="79" y="312"/>
                  <a:pt x="127" y="312"/>
                  <a:pt x="176" y="312"/>
                </a:cubicBezTo>
                <a:cubicBezTo>
                  <a:pt x="176" y="263"/>
                  <a:pt x="176" y="214"/>
                  <a:pt x="176" y="165"/>
                </a:cubicBezTo>
                <a:close/>
              </a:path>
            </a:pathLst>
          </a:custGeom>
          <a:solidFill>
            <a:srgbClr val="835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7"/>
          <p:cNvSpPr/>
          <p:nvPr/>
        </p:nvSpPr>
        <p:spPr>
          <a:xfrm>
            <a:off x="3200400" y="1655010"/>
            <a:ext cx="5827738" cy="2246769"/>
          </a:xfrm>
          <a:prstGeom prst="rect">
            <a:avLst/>
          </a:prstGeom>
        </p:spPr>
        <p:txBody>
          <a:bodyPr wrap="square">
            <a:spAutoFit/>
          </a:bodyPr>
          <a:lstStyle/>
          <a:p>
            <a:pPr algn="ctr"/>
            <a:r>
              <a:rPr lang="vi-VN" sz="2800" b="1" dirty="0" smtClean="0">
                <a:latin typeface="Times New Roman" pitchFamily="18" charset="0"/>
                <a:cs typeface="Times New Roman" pitchFamily="18" charset="0"/>
              </a:rPr>
              <a:t>Nguyên tiêu</a:t>
            </a:r>
            <a:endParaRPr lang="vi-VN"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Kim dạ nguyên tiêu nguyệt chính viên,</a:t>
            </a:r>
            <a:br>
              <a:rPr lang="vi-VN"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Xuân giang, xuân thuỷ tiếp xuân thiên.</a:t>
            </a:r>
            <a:br>
              <a:rPr lang="vi-VN"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Yên ba thâm xứ đàm quân sự,</a:t>
            </a:r>
            <a:br>
              <a:rPr lang="vi-VN"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Dạ bán quy lai nguyệt mãn thuyền.</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7449997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downLeft)">
                                      <p:cBhvr>
                                        <p:cTn id="19" dur="500"/>
                                        <p:tgtEl>
                                          <p:spTgt spid="22"/>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500"/>
                                        <p:tgtEl>
                                          <p:spTgt spid="8"/>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trips(down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2" grpId="0"/>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0"/>
          <p:cNvSpPr>
            <a:spLocks noEditPoints="1"/>
          </p:cNvSpPr>
          <p:nvPr/>
        </p:nvSpPr>
        <p:spPr bwMode="auto">
          <a:xfrm>
            <a:off x="573063" y="685800"/>
            <a:ext cx="8037538" cy="2590800"/>
          </a:xfrm>
          <a:custGeom>
            <a:avLst/>
            <a:gdLst>
              <a:gd name="T0" fmla="*/ 7738 w 7781"/>
              <a:gd name="T1" fmla="*/ 38 h 2849"/>
              <a:gd name="T2" fmla="*/ 7593 w 7781"/>
              <a:gd name="T3" fmla="*/ 78 h 2849"/>
              <a:gd name="T4" fmla="*/ 7623 w 7781"/>
              <a:gd name="T5" fmla="*/ 147 h 2849"/>
              <a:gd name="T6" fmla="*/ 7695 w 7781"/>
              <a:gd name="T7" fmla="*/ 177 h 2849"/>
              <a:gd name="T8" fmla="*/ 7695 w 7781"/>
              <a:gd name="T9" fmla="*/ 177 h 2849"/>
              <a:gd name="T10" fmla="*/ 43 w 7781"/>
              <a:gd name="T11" fmla="*/ 38 h 2849"/>
              <a:gd name="T12" fmla="*/ 188 w 7781"/>
              <a:gd name="T13" fmla="*/ 78 h 2849"/>
              <a:gd name="T14" fmla="*/ 157 w 7781"/>
              <a:gd name="T15" fmla="*/ 147 h 2849"/>
              <a:gd name="T16" fmla="*/ 86 w 7781"/>
              <a:gd name="T17" fmla="*/ 177 h 2849"/>
              <a:gd name="T18" fmla="*/ 86 w 7781"/>
              <a:gd name="T19" fmla="*/ 177 h 2849"/>
              <a:gd name="T20" fmla="*/ 7659 w 7781"/>
              <a:gd name="T21" fmla="*/ 2664 h 2849"/>
              <a:gd name="T22" fmla="*/ 7709 w 7781"/>
              <a:gd name="T23" fmla="*/ 2709 h 2849"/>
              <a:gd name="T24" fmla="*/ 7659 w 7781"/>
              <a:gd name="T25" fmla="*/ 2849 h 2849"/>
              <a:gd name="T26" fmla="*/ 7520 w 7781"/>
              <a:gd name="T27" fmla="*/ 2849 h 2849"/>
              <a:gd name="T28" fmla="*/ 7496 w 7781"/>
              <a:gd name="T29" fmla="*/ 2715 h 2849"/>
              <a:gd name="T30" fmla="*/ 191 w 7781"/>
              <a:gd name="T31" fmla="*/ 2715 h 2849"/>
              <a:gd name="T32" fmla="*/ 144 w 7781"/>
              <a:gd name="T33" fmla="*/ 2849 h 2849"/>
              <a:gd name="T34" fmla="*/ 0 w 7781"/>
              <a:gd name="T35" fmla="*/ 2849 h 2849"/>
              <a:gd name="T36" fmla="*/ 0 w 7781"/>
              <a:gd name="T37" fmla="*/ 2709 h 2849"/>
              <a:gd name="T38" fmla="*/ 144 w 7781"/>
              <a:gd name="T39" fmla="*/ 2664 h 2849"/>
              <a:gd name="T40" fmla="*/ 144 w 7781"/>
              <a:gd name="T41" fmla="*/ 283 h 2849"/>
              <a:gd name="T42" fmla="*/ 0 w 7781"/>
              <a:gd name="T43" fmla="*/ 256 h 2849"/>
              <a:gd name="T44" fmla="*/ 0 w 7781"/>
              <a:gd name="T45" fmla="*/ 113 h 2849"/>
              <a:gd name="T46" fmla="*/ 144 w 7781"/>
              <a:gd name="T47" fmla="*/ 66 h 2849"/>
              <a:gd name="T48" fmla="*/ 191 w 7781"/>
              <a:gd name="T49" fmla="*/ 113 h 2849"/>
              <a:gd name="T50" fmla="*/ 7496 w 7781"/>
              <a:gd name="T51" fmla="*/ 0 h 2849"/>
              <a:gd name="T52" fmla="*/ 7520 w 7781"/>
              <a:gd name="T53" fmla="*/ 113 h 2849"/>
              <a:gd name="T54" fmla="*/ 7659 w 7781"/>
              <a:gd name="T55" fmla="*/ 66 h 2849"/>
              <a:gd name="T56" fmla="*/ 7709 w 7781"/>
              <a:gd name="T57" fmla="*/ 113 h 2849"/>
              <a:gd name="T58" fmla="*/ 7659 w 7781"/>
              <a:gd name="T59" fmla="*/ 256 h 2849"/>
              <a:gd name="T60" fmla="*/ 7781 w 7781"/>
              <a:gd name="T61" fmla="*/ 283 h 2849"/>
              <a:gd name="T62" fmla="*/ 7695 w 7781"/>
              <a:gd name="T63" fmla="*/ 2811 h 2849"/>
              <a:gd name="T64" fmla="*/ 7706 w 7781"/>
              <a:gd name="T65" fmla="*/ 2768 h 2849"/>
              <a:gd name="T66" fmla="*/ 7738 w 7781"/>
              <a:gd name="T67" fmla="*/ 2800 h 2849"/>
              <a:gd name="T68" fmla="*/ 7561 w 7781"/>
              <a:gd name="T69" fmla="*/ 2813 h 2849"/>
              <a:gd name="T70" fmla="*/ 7550 w 7781"/>
              <a:gd name="T71" fmla="*/ 2771 h 2849"/>
              <a:gd name="T72" fmla="*/ 7593 w 7781"/>
              <a:gd name="T73" fmla="*/ 2782 h 2849"/>
              <a:gd name="T74" fmla="*/ 7655 w 7781"/>
              <a:gd name="T75" fmla="*/ 2745 h 2849"/>
              <a:gd name="T76" fmla="*/ 7623 w 7781"/>
              <a:gd name="T77" fmla="*/ 2713 h 2849"/>
              <a:gd name="T78" fmla="*/ 7667 w 7781"/>
              <a:gd name="T79" fmla="*/ 2702 h 2849"/>
              <a:gd name="T80" fmla="*/ 7655 w 7781"/>
              <a:gd name="T81" fmla="*/ 2745 h 2849"/>
              <a:gd name="T82" fmla="*/ 7695 w 7781"/>
              <a:gd name="T83" fmla="*/ 2661 h 2849"/>
              <a:gd name="T84" fmla="*/ 7727 w 7781"/>
              <a:gd name="T85" fmla="*/ 2629 h 2849"/>
              <a:gd name="T86" fmla="*/ 7738 w 7781"/>
              <a:gd name="T87" fmla="*/ 2672 h 2849"/>
              <a:gd name="T88" fmla="*/ 43 w 7781"/>
              <a:gd name="T89" fmla="*/ 2768 h 2849"/>
              <a:gd name="T90" fmla="*/ 231 w 7781"/>
              <a:gd name="T91" fmla="*/ 2771 h 2849"/>
              <a:gd name="T92" fmla="*/ 157 w 7781"/>
              <a:gd name="T93" fmla="*/ 2745 h 2849"/>
              <a:gd name="T94" fmla="*/ 157 w 7781"/>
              <a:gd name="T95" fmla="*/ 2745 h 2849"/>
              <a:gd name="T96" fmla="*/ 43 w 7781"/>
              <a:gd name="T97" fmla="*/ 2672 h 2849"/>
              <a:gd name="T98" fmla="*/ 316 w 7781"/>
              <a:gd name="T99" fmla="*/ 25 h 2849"/>
              <a:gd name="T100" fmla="*/ 7607 w 7781"/>
              <a:gd name="T101" fmla="*/ 312 h 2849"/>
              <a:gd name="T102" fmla="*/ 7613 w 7781"/>
              <a:gd name="T103" fmla="*/ 2683 h 2849"/>
              <a:gd name="T104" fmla="*/ 313 w 7781"/>
              <a:gd name="T105" fmla="*/ 2683 h 2849"/>
              <a:gd name="T106" fmla="*/ 30 w 7781"/>
              <a:gd name="T107" fmla="*/ 312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81" h="2849">
                <a:moveTo>
                  <a:pt x="7695" y="38"/>
                </a:moveTo>
                <a:cubicBezTo>
                  <a:pt x="7695" y="53"/>
                  <a:pt x="7695" y="67"/>
                  <a:pt x="7695" y="81"/>
                </a:cubicBezTo>
                <a:cubicBezTo>
                  <a:pt x="7710" y="81"/>
                  <a:pt x="7724" y="81"/>
                  <a:pt x="7738" y="81"/>
                </a:cubicBezTo>
                <a:cubicBezTo>
                  <a:pt x="7738" y="67"/>
                  <a:pt x="7738" y="53"/>
                  <a:pt x="7738" y="38"/>
                </a:cubicBezTo>
                <a:cubicBezTo>
                  <a:pt x="7724" y="38"/>
                  <a:pt x="7710" y="38"/>
                  <a:pt x="7695" y="38"/>
                </a:cubicBezTo>
                <a:close/>
                <a:moveTo>
                  <a:pt x="7550" y="36"/>
                </a:moveTo>
                <a:cubicBezTo>
                  <a:pt x="7550" y="50"/>
                  <a:pt x="7550" y="64"/>
                  <a:pt x="7550" y="78"/>
                </a:cubicBezTo>
                <a:cubicBezTo>
                  <a:pt x="7565" y="78"/>
                  <a:pt x="7579" y="78"/>
                  <a:pt x="7593" y="78"/>
                </a:cubicBezTo>
                <a:cubicBezTo>
                  <a:pt x="7593" y="64"/>
                  <a:pt x="7593" y="50"/>
                  <a:pt x="7593" y="36"/>
                </a:cubicBezTo>
                <a:cubicBezTo>
                  <a:pt x="7579" y="36"/>
                  <a:pt x="7565" y="36"/>
                  <a:pt x="7550" y="36"/>
                </a:cubicBezTo>
                <a:close/>
                <a:moveTo>
                  <a:pt x="7623" y="104"/>
                </a:moveTo>
                <a:cubicBezTo>
                  <a:pt x="7623" y="118"/>
                  <a:pt x="7623" y="133"/>
                  <a:pt x="7623" y="147"/>
                </a:cubicBezTo>
                <a:cubicBezTo>
                  <a:pt x="7638" y="147"/>
                  <a:pt x="7652" y="147"/>
                  <a:pt x="7667" y="147"/>
                </a:cubicBezTo>
                <a:cubicBezTo>
                  <a:pt x="7667" y="133"/>
                  <a:pt x="7667" y="118"/>
                  <a:pt x="7667" y="104"/>
                </a:cubicBezTo>
                <a:cubicBezTo>
                  <a:pt x="7652" y="104"/>
                  <a:pt x="7638" y="104"/>
                  <a:pt x="7623" y="104"/>
                </a:cubicBezTo>
                <a:close/>
                <a:moveTo>
                  <a:pt x="7695" y="177"/>
                </a:moveTo>
                <a:cubicBezTo>
                  <a:pt x="7695" y="191"/>
                  <a:pt x="7695" y="205"/>
                  <a:pt x="7695" y="219"/>
                </a:cubicBezTo>
                <a:cubicBezTo>
                  <a:pt x="7710" y="219"/>
                  <a:pt x="7724" y="219"/>
                  <a:pt x="7738" y="219"/>
                </a:cubicBezTo>
                <a:cubicBezTo>
                  <a:pt x="7738" y="205"/>
                  <a:pt x="7738" y="191"/>
                  <a:pt x="7738" y="177"/>
                </a:cubicBezTo>
                <a:cubicBezTo>
                  <a:pt x="7724" y="177"/>
                  <a:pt x="7710" y="177"/>
                  <a:pt x="7695" y="177"/>
                </a:cubicBezTo>
                <a:close/>
                <a:moveTo>
                  <a:pt x="86" y="38"/>
                </a:moveTo>
                <a:cubicBezTo>
                  <a:pt x="86" y="53"/>
                  <a:pt x="86" y="67"/>
                  <a:pt x="86" y="81"/>
                </a:cubicBezTo>
                <a:cubicBezTo>
                  <a:pt x="71" y="81"/>
                  <a:pt x="57" y="81"/>
                  <a:pt x="43" y="81"/>
                </a:cubicBezTo>
                <a:cubicBezTo>
                  <a:pt x="43" y="67"/>
                  <a:pt x="43" y="53"/>
                  <a:pt x="43" y="38"/>
                </a:cubicBezTo>
                <a:cubicBezTo>
                  <a:pt x="57" y="38"/>
                  <a:pt x="71" y="38"/>
                  <a:pt x="86" y="38"/>
                </a:cubicBezTo>
                <a:close/>
                <a:moveTo>
                  <a:pt x="231" y="36"/>
                </a:moveTo>
                <a:cubicBezTo>
                  <a:pt x="231" y="50"/>
                  <a:pt x="231" y="64"/>
                  <a:pt x="231" y="78"/>
                </a:cubicBezTo>
                <a:cubicBezTo>
                  <a:pt x="216" y="78"/>
                  <a:pt x="202" y="78"/>
                  <a:pt x="188" y="78"/>
                </a:cubicBezTo>
                <a:cubicBezTo>
                  <a:pt x="188" y="64"/>
                  <a:pt x="188" y="50"/>
                  <a:pt x="188" y="36"/>
                </a:cubicBezTo>
                <a:cubicBezTo>
                  <a:pt x="202" y="36"/>
                  <a:pt x="216" y="36"/>
                  <a:pt x="231" y="36"/>
                </a:cubicBezTo>
                <a:close/>
                <a:moveTo>
                  <a:pt x="157" y="104"/>
                </a:moveTo>
                <a:cubicBezTo>
                  <a:pt x="157" y="118"/>
                  <a:pt x="157" y="133"/>
                  <a:pt x="157" y="147"/>
                </a:cubicBezTo>
                <a:cubicBezTo>
                  <a:pt x="143" y="147"/>
                  <a:pt x="129" y="147"/>
                  <a:pt x="114" y="147"/>
                </a:cubicBezTo>
                <a:cubicBezTo>
                  <a:pt x="114" y="133"/>
                  <a:pt x="114" y="118"/>
                  <a:pt x="114" y="104"/>
                </a:cubicBezTo>
                <a:cubicBezTo>
                  <a:pt x="129" y="104"/>
                  <a:pt x="143" y="104"/>
                  <a:pt x="157" y="104"/>
                </a:cubicBezTo>
                <a:close/>
                <a:moveTo>
                  <a:pt x="86" y="177"/>
                </a:moveTo>
                <a:cubicBezTo>
                  <a:pt x="86" y="191"/>
                  <a:pt x="86" y="205"/>
                  <a:pt x="86" y="219"/>
                </a:cubicBezTo>
                <a:cubicBezTo>
                  <a:pt x="71" y="219"/>
                  <a:pt x="57" y="219"/>
                  <a:pt x="43" y="219"/>
                </a:cubicBezTo>
                <a:cubicBezTo>
                  <a:pt x="43" y="205"/>
                  <a:pt x="43" y="191"/>
                  <a:pt x="43" y="177"/>
                </a:cubicBezTo>
                <a:cubicBezTo>
                  <a:pt x="57" y="177"/>
                  <a:pt x="71" y="177"/>
                  <a:pt x="86" y="177"/>
                </a:cubicBezTo>
                <a:close/>
                <a:moveTo>
                  <a:pt x="7781" y="2566"/>
                </a:moveTo>
                <a:cubicBezTo>
                  <a:pt x="7733" y="2566"/>
                  <a:pt x="7685" y="2566"/>
                  <a:pt x="7636" y="2566"/>
                </a:cubicBezTo>
                <a:cubicBezTo>
                  <a:pt x="7636" y="2599"/>
                  <a:pt x="7636" y="2631"/>
                  <a:pt x="7636" y="2664"/>
                </a:cubicBezTo>
                <a:cubicBezTo>
                  <a:pt x="7644" y="2664"/>
                  <a:pt x="7652" y="2664"/>
                  <a:pt x="7659" y="2664"/>
                </a:cubicBezTo>
                <a:cubicBezTo>
                  <a:pt x="7659" y="2640"/>
                  <a:pt x="7659" y="2617"/>
                  <a:pt x="7659" y="2593"/>
                </a:cubicBezTo>
                <a:cubicBezTo>
                  <a:pt x="7700" y="2593"/>
                  <a:pt x="7740" y="2593"/>
                  <a:pt x="7781" y="2593"/>
                </a:cubicBezTo>
                <a:cubicBezTo>
                  <a:pt x="7781" y="2632"/>
                  <a:pt x="7781" y="2670"/>
                  <a:pt x="7781" y="2709"/>
                </a:cubicBezTo>
                <a:cubicBezTo>
                  <a:pt x="7757" y="2709"/>
                  <a:pt x="7733" y="2709"/>
                  <a:pt x="7709" y="2709"/>
                </a:cubicBezTo>
                <a:cubicBezTo>
                  <a:pt x="7709" y="2718"/>
                  <a:pt x="7709" y="2727"/>
                  <a:pt x="7709" y="2736"/>
                </a:cubicBezTo>
                <a:cubicBezTo>
                  <a:pt x="7733" y="2736"/>
                  <a:pt x="7757" y="2736"/>
                  <a:pt x="7781" y="2736"/>
                </a:cubicBezTo>
                <a:cubicBezTo>
                  <a:pt x="7781" y="2774"/>
                  <a:pt x="7781" y="2811"/>
                  <a:pt x="7781" y="2849"/>
                </a:cubicBezTo>
                <a:cubicBezTo>
                  <a:pt x="7740" y="2849"/>
                  <a:pt x="7700" y="2849"/>
                  <a:pt x="7659" y="2849"/>
                </a:cubicBezTo>
                <a:cubicBezTo>
                  <a:pt x="7659" y="2827"/>
                  <a:pt x="7659" y="2805"/>
                  <a:pt x="7659" y="2783"/>
                </a:cubicBezTo>
                <a:cubicBezTo>
                  <a:pt x="7652" y="2783"/>
                  <a:pt x="7644" y="2783"/>
                  <a:pt x="7636" y="2783"/>
                </a:cubicBezTo>
                <a:cubicBezTo>
                  <a:pt x="7636" y="2805"/>
                  <a:pt x="7636" y="2827"/>
                  <a:pt x="7636" y="2849"/>
                </a:cubicBezTo>
                <a:cubicBezTo>
                  <a:pt x="7598" y="2849"/>
                  <a:pt x="7559" y="2849"/>
                  <a:pt x="7520" y="2849"/>
                </a:cubicBezTo>
                <a:cubicBezTo>
                  <a:pt x="7520" y="2811"/>
                  <a:pt x="7520" y="2774"/>
                  <a:pt x="7520" y="2736"/>
                </a:cubicBezTo>
                <a:cubicBezTo>
                  <a:pt x="7543" y="2736"/>
                  <a:pt x="7566" y="2736"/>
                  <a:pt x="7589" y="2736"/>
                </a:cubicBezTo>
                <a:cubicBezTo>
                  <a:pt x="7589" y="2729"/>
                  <a:pt x="7589" y="2722"/>
                  <a:pt x="7589" y="2715"/>
                </a:cubicBezTo>
                <a:cubicBezTo>
                  <a:pt x="7558" y="2715"/>
                  <a:pt x="7527" y="2715"/>
                  <a:pt x="7496" y="2715"/>
                </a:cubicBezTo>
                <a:cubicBezTo>
                  <a:pt x="7496" y="2760"/>
                  <a:pt x="7496" y="2804"/>
                  <a:pt x="7496" y="2849"/>
                </a:cubicBezTo>
                <a:cubicBezTo>
                  <a:pt x="5795" y="2849"/>
                  <a:pt x="1986" y="2849"/>
                  <a:pt x="285" y="2849"/>
                </a:cubicBezTo>
                <a:cubicBezTo>
                  <a:pt x="285" y="2804"/>
                  <a:pt x="285" y="2760"/>
                  <a:pt x="285" y="2715"/>
                </a:cubicBezTo>
                <a:cubicBezTo>
                  <a:pt x="254" y="2715"/>
                  <a:pt x="223" y="2715"/>
                  <a:pt x="191" y="2715"/>
                </a:cubicBezTo>
                <a:cubicBezTo>
                  <a:pt x="191" y="2722"/>
                  <a:pt x="191" y="2729"/>
                  <a:pt x="191" y="2736"/>
                </a:cubicBezTo>
                <a:cubicBezTo>
                  <a:pt x="215" y="2736"/>
                  <a:pt x="238" y="2736"/>
                  <a:pt x="261" y="2736"/>
                </a:cubicBezTo>
                <a:cubicBezTo>
                  <a:pt x="261" y="2774"/>
                  <a:pt x="261" y="2811"/>
                  <a:pt x="261" y="2849"/>
                </a:cubicBezTo>
                <a:cubicBezTo>
                  <a:pt x="222" y="2849"/>
                  <a:pt x="183" y="2849"/>
                  <a:pt x="144" y="2849"/>
                </a:cubicBezTo>
                <a:cubicBezTo>
                  <a:pt x="144" y="2827"/>
                  <a:pt x="144" y="2805"/>
                  <a:pt x="144" y="2783"/>
                </a:cubicBezTo>
                <a:cubicBezTo>
                  <a:pt x="137" y="2783"/>
                  <a:pt x="129" y="2783"/>
                  <a:pt x="122" y="2783"/>
                </a:cubicBezTo>
                <a:cubicBezTo>
                  <a:pt x="122" y="2805"/>
                  <a:pt x="122" y="2827"/>
                  <a:pt x="122" y="2849"/>
                </a:cubicBezTo>
                <a:cubicBezTo>
                  <a:pt x="81" y="2849"/>
                  <a:pt x="41" y="2849"/>
                  <a:pt x="0" y="2849"/>
                </a:cubicBezTo>
                <a:cubicBezTo>
                  <a:pt x="0" y="2811"/>
                  <a:pt x="0" y="2774"/>
                  <a:pt x="0" y="2736"/>
                </a:cubicBezTo>
                <a:cubicBezTo>
                  <a:pt x="24" y="2736"/>
                  <a:pt x="48" y="2736"/>
                  <a:pt x="72" y="2736"/>
                </a:cubicBezTo>
                <a:cubicBezTo>
                  <a:pt x="72" y="2727"/>
                  <a:pt x="72" y="2718"/>
                  <a:pt x="72" y="2709"/>
                </a:cubicBezTo>
                <a:cubicBezTo>
                  <a:pt x="48" y="2709"/>
                  <a:pt x="24" y="2709"/>
                  <a:pt x="0" y="2709"/>
                </a:cubicBezTo>
                <a:cubicBezTo>
                  <a:pt x="0" y="2670"/>
                  <a:pt x="0" y="2632"/>
                  <a:pt x="0" y="2593"/>
                </a:cubicBezTo>
                <a:cubicBezTo>
                  <a:pt x="41" y="2593"/>
                  <a:pt x="81" y="2593"/>
                  <a:pt x="122" y="2593"/>
                </a:cubicBezTo>
                <a:cubicBezTo>
                  <a:pt x="122" y="2617"/>
                  <a:pt x="122" y="2640"/>
                  <a:pt x="122" y="2664"/>
                </a:cubicBezTo>
                <a:cubicBezTo>
                  <a:pt x="129" y="2664"/>
                  <a:pt x="137" y="2664"/>
                  <a:pt x="144" y="2664"/>
                </a:cubicBezTo>
                <a:cubicBezTo>
                  <a:pt x="144" y="2631"/>
                  <a:pt x="144" y="2599"/>
                  <a:pt x="144" y="2566"/>
                </a:cubicBezTo>
                <a:cubicBezTo>
                  <a:pt x="96" y="2566"/>
                  <a:pt x="48" y="2566"/>
                  <a:pt x="0" y="2566"/>
                </a:cubicBezTo>
                <a:cubicBezTo>
                  <a:pt x="0" y="2135"/>
                  <a:pt x="0" y="714"/>
                  <a:pt x="0" y="283"/>
                </a:cubicBezTo>
                <a:cubicBezTo>
                  <a:pt x="48" y="283"/>
                  <a:pt x="96" y="283"/>
                  <a:pt x="144" y="283"/>
                </a:cubicBezTo>
                <a:cubicBezTo>
                  <a:pt x="144" y="250"/>
                  <a:pt x="144" y="218"/>
                  <a:pt x="144" y="185"/>
                </a:cubicBezTo>
                <a:cubicBezTo>
                  <a:pt x="137" y="185"/>
                  <a:pt x="129" y="185"/>
                  <a:pt x="122" y="185"/>
                </a:cubicBezTo>
                <a:cubicBezTo>
                  <a:pt x="122" y="209"/>
                  <a:pt x="122" y="232"/>
                  <a:pt x="122" y="256"/>
                </a:cubicBezTo>
                <a:cubicBezTo>
                  <a:pt x="81" y="256"/>
                  <a:pt x="41" y="256"/>
                  <a:pt x="0" y="256"/>
                </a:cubicBezTo>
                <a:cubicBezTo>
                  <a:pt x="0" y="217"/>
                  <a:pt x="0" y="179"/>
                  <a:pt x="0" y="140"/>
                </a:cubicBezTo>
                <a:cubicBezTo>
                  <a:pt x="24" y="140"/>
                  <a:pt x="48" y="140"/>
                  <a:pt x="72" y="140"/>
                </a:cubicBezTo>
                <a:cubicBezTo>
                  <a:pt x="72" y="131"/>
                  <a:pt x="72" y="122"/>
                  <a:pt x="72" y="113"/>
                </a:cubicBezTo>
                <a:cubicBezTo>
                  <a:pt x="48" y="113"/>
                  <a:pt x="24" y="113"/>
                  <a:pt x="0" y="113"/>
                </a:cubicBezTo>
                <a:cubicBezTo>
                  <a:pt x="0" y="75"/>
                  <a:pt x="0" y="38"/>
                  <a:pt x="0" y="0"/>
                </a:cubicBezTo>
                <a:cubicBezTo>
                  <a:pt x="41" y="0"/>
                  <a:pt x="81" y="0"/>
                  <a:pt x="122" y="0"/>
                </a:cubicBezTo>
                <a:cubicBezTo>
                  <a:pt x="122" y="22"/>
                  <a:pt x="122" y="44"/>
                  <a:pt x="122" y="66"/>
                </a:cubicBezTo>
                <a:cubicBezTo>
                  <a:pt x="129" y="66"/>
                  <a:pt x="137" y="66"/>
                  <a:pt x="144" y="66"/>
                </a:cubicBezTo>
                <a:cubicBezTo>
                  <a:pt x="144" y="44"/>
                  <a:pt x="144" y="22"/>
                  <a:pt x="144" y="0"/>
                </a:cubicBezTo>
                <a:cubicBezTo>
                  <a:pt x="183" y="0"/>
                  <a:pt x="222" y="0"/>
                  <a:pt x="261" y="0"/>
                </a:cubicBezTo>
                <a:cubicBezTo>
                  <a:pt x="261" y="38"/>
                  <a:pt x="261" y="75"/>
                  <a:pt x="261" y="113"/>
                </a:cubicBezTo>
                <a:cubicBezTo>
                  <a:pt x="238" y="113"/>
                  <a:pt x="215" y="113"/>
                  <a:pt x="191" y="113"/>
                </a:cubicBezTo>
                <a:cubicBezTo>
                  <a:pt x="191" y="120"/>
                  <a:pt x="191" y="127"/>
                  <a:pt x="191" y="134"/>
                </a:cubicBezTo>
                <a:cubicBezTo>
                  <a:pt x="223" y="134"/>
                  <a:pt x="254" y="134"/>
                  <a:pt x="285" y="134"/>
                </a:cubicBezTo>
                <a:cubicBezTo>
                  <a:pt x="285" y="89"/>
                  <a:pt x="285" y="45"/>
                  <a:pt x="285" y="0"/>
                </a:cubicBezTo>
                <a:cubicBezTo>
                  <a:pt x="1986" y="0"/>
                  <a:pt x="5795" y="0"/>
                  <a:pt x="7496" y="0"/>
                </a:cubicBezTo>
                <a:cubicBezTo>
                  <a:pt x="7496" y="45"/>
                  <a:pt x="7496" y="89"/>
                  <a:pt x="7496" y="134"/>
                </a:cubicBezTo>
                <a:cubicBezTo>
                  <a:pt x="7527" y="134"/>
                  <a:pt x="7558" y="134"/>
                  <a:pt x="7589" y="134"/>
                </a:cubicBezTo>
                <a:cubicBezTo>
                  <a:pt x="7589" y="127"/>
                  <a:pt x="7589" y="120"/>
                  <a:pt x="7589" y="113"/>
                </a:cubicBezTo>
                <a:cubicBezTo>
                  <a:pt x="7566" y="113"/>
                  <a:pt x="7543" y="113"/>
                  <a:pt x="7520" y="113"/>
                </a:cubicBezTo>
                <a:cubicBezTo>
                  <a:pt x="7520" y="75"/>
                  <a:pt x="7520" y="38"/>
                  <a:pt x="7520" y="0"/>
                </a:cubicBezTo>
                <a:cubicBezTo>
                  <a:pt x="7559" y="0"/>
                  <a:pt x="7598" y="0"/>
                  <a:pt x="7636" y="0"/>
                </a:cubicBezTo>
                <a:cubicBezTo>
                  <a:pt x="7636" y="22"/>
                  <a:pt x="7636" y="44"/>
                  <a:pt x="7636" y="66"/>
                </a:cubicBezTo>
                <a:cubicBezTo>
                  <a:pt x="7644" y="66"/>
                  <a:pt x="7652" y="66"/>
                  <a:pt x="7659" y="66"/>
                </a:cubicBezTo>
                <a:cubicBezTo>
                  <a:pt x="7659" y="44"/>
                  <a:pt x="7659" y="22"/>
                  <a:pt x="7659" y="0"/>
                </a:cubicBezTo>
                <a:cubicBezTo>
                  <a:pt x="7700" y="0"/>
                  <a:pt x="7740" y="0"/>
                  <a:pt x="7781" y="0"/>
                </a:cubicBezTo>
                <a:cubicBezTo>
                  <a:pt x="7781" y="38"/>
                  <a:pt x="7781" y="75"/>
                  <a:pt x="7781" y="113"/>
                </a:cubicBezTo>
                <a:cubicBezTo>
                  <a:pt x="7757" y="113"/>
                  <a:pt x="7733" y="113"/>
                  <a:pt x="7709" y="113"/>
                </a:cubicBezTo>
                <a:cubicBezTo>
                  <a:pt x="7709" y="122"/>
                  <a:pt x="7709" y="131"/>
                  <a:pt x="7709" y="140"/>
                </a:cubicBezTo>
                <a:cubicBezTo>
                  <a:pt x="7733" y="140"/>
                  <a:pt x="7757" y="140"/>
                  <a:pt x="7781" y="140"/>
                </a:cubicBezTo>
                <a:cubicBezTo>
                  <a:pt x="7781" y="179"/>
                  <a:pt x="7781" y="217"/>
                  <a:pt x="7781" y="256"/>
                </a:cubicBezTo>
                <a:cubicBezTo>
                  <a:pt x="7740" y="256"/>
                  <a:pt x="7700" y="256"/>
                  <a:pt x="7659" y="256"/>
                </a:cubicBezTo>
                <a:cubicBezTo>
                  <a:pt x="7659" y="232"/>
                  <a:pt x="7659" y="209"/>
                  <a:pt x="7659" y="185"/>
                </a:cubicBezTo>
                <a:cubicBezTo>
                  <a:pt x="7652" y="185"/>
                  <a:pt x="7644" y="185"/>
                  <a:pt x="7636" y="185"/>
                </a:cubicBezTo>
                <a:cubicBezTo>
                  <a:pt x="7636" y="218"/>
                  <a:pt x="7636" y="250"/>
                  <a:pt x="7636" y="283"/>
                </a:cubicBezTo>
                <a:cubicBezTo>
                  <a:pt x="7685" y="283"/>
                  <a:pt x="7733" y="283"/>
                  <a:pt x="7781" y="283"/>
                </a:cubicBezTo>
                <a:cubicBezTo>
                  <a:pt x="7781" y="714"/>
                  <a:pt x="7781" y="2135"/>
                  <a:pt x="7781" y="2566"/>
                </a:cubicBezTo>
                <a:close/>
                <a:moveTo>
                  <a:pt x="7727" y="2811"/>
                </a:moveTo>
                <a:cubicBezTo>
                  <a:pt x="7720" y="2811"/>
                  <a:pt x="7713" y="2811"/>
                  <a:pt x="7706" y="2811"/>
                </a:cubicBezTo>
                <a:cubicBezTo>
                  <a:pt x="7703" y="2811"/>
                  <a:pt x="7699" y="2811"/>
                  <a:pt x="7695" y="2811"/>
                </a:cubicBezTo>
                <a:cubicBezTo>
                  <a:pt x="7695" y="2807"/>
                  <a:pt x="7695" y="2803"/>
                  <a:pt x="7695" y="2800"/>
                </a:cubicBezTo>
                <a:cubicBezTo>
                  <a:pt x="7695" y="2793"/>
                  <a:pt x="7695" y="2786"/>
                  <a:pt x="7695" y="2779"/>
                </a:cubicBezTo>
                <a:cubicBezTo>
                  <a:pt x="7695" y="2775"/>
                  <a:pt x="7695" y="2772"/>
                  <a:pt x="7695" y="2768"/>
                </a:cubicBezTo>
                <a:cubicBezTo>
                  <a:pt x="7699" y="2768"/>
                  <a:pt x="7703" y="2768"/>
                  <a:pt x="7706" y="2768"/>
                </a:cubicBezTo>
                <a:cubicBezTo>
                  <a:pt x="7713" y="2768"/>
                  <a:pt x="7720" y="2768"/>
                  <a:pt x="7727" y="2768"/>
                </a:cubicBezTo>
                <a:cubicBezTo>
                  <a:pt x="7731" y="2768"/>
                  <a:pt x="7735" y="2768"/>
                  <a:pt x="7738" y="2768"/>
                </a:cubicBezTo>
                <a:cubicBezTo>
                  <a:pt x="7738" y="2772"/>
                  <a:pt x="7738" y="2775"/>
                  <a:pt x="7738" y="2779"/>
                </a:cubicBezTo>
                <a:cubicBezTo>
                  <a:pt x="7738" y="2786"/>
                  <a:pt x="7738" y="2793"/>
                  <a:pt x="7738" y="2800"/>
                </a:cubicBezTo>
                <a:cubicBezTo>
                  <a:pt x="7738" y="2803"/>
                  <a:pt x="7738" y="2807"/>
                  <a:pt x="7738" y="2811"/>
                </a:cubicBezTo>
                <a:cubicBezTo>
                  <a:pt x="7735" y="2811"/>
                  <a:pt x="7731" y="2811"/>
                  <a:pt x="7727" y="2811"/>
                </a:cubicBezTo>
                <a:close/>
                <a:moveTo>
                  <a:pt x="7582" y="2813"/>
                </a:moveTo>
                <a:cubicBezTo>
                  <a:pt x="7575" y="2813"/>
                  <a:pt x="7568" y="2813"/>
                  <a:pt x="7561" y="2813"/>
                </a:cubicBezTo>
                <a:cubicBezTo>
                  <a:pt x="7558" y="2813"/>
                  <a:pt x="7554" y="2813"/>
                  <a:pt x="7550" y="2813"/>
                </a:cubicBezTo>
                <a:cubicBezTo>
                  <a:pt x="7550" y="2810"/>
                  <a:pt x="7550" y="2806"/>
                  <a:pt x="7550" y="2802"/>
                </a:cubicBezTo>
                <a:cubicBezTo>
                  <a:pt x="7550" y="2796"/>
                  <a:pt x="7550" y="2789"/>
                  <a:pt x="7550" y="2782"/>
                </a:cubicBezTo>
                <a:cubicBezTo>
                  <a:pt x="7550" y="2778"/>
                  <a:pt x="7550" y="2774"/>
                  <a:pt x="7550" y="2771"/>
                </a:cubicBezTo>
                <a:cubicBezTo>
                  <a:pt x="7554" y="2771"/>
                  <a:pt x="7558" y="2771"/>
                  <a:pt x="7561" y="2771"/>
                </a:cubicBezTo>
                <a:cubicBezTo>
                  <a:pt x="7568" y="2771"/>
                  <a:pt x="7575" y="2771"/>
                  <a:pt x="7582" y="2771"/>
                </a:cubicBezTo>
                <a:cubicBezTo>
                  <a:pt x="7586" y="2771"/>
                  <a:pt x="7590" y="2771"/>
                  <a:pt x="7593" y="2771"/>
                </a:cubicBezTo>
                <a:cubicBezTo>
                  <a:pt x="7593" y="2774"/>
                  <a:pt x="7593" y="2778"/>
                  <a:pt x="7593" y="2782"/>
                </a:cubicBezTo>
                <a:cubicBezTo>
                  <a:pt x="7593" y="2789"/>
                  <a:pt x="7593" y="2796"/>
                  <a:pt x="7593" y="2802"/>
                </a:cubicBezTo>
                <a:cubicBezTo>
                  <a:pt x="7593" y="2806"/>
                  <a:pt x="7593" y="2810"/>
                  <a:pt x="7593" y="2813"/>
                </a:cubicBezTo>
                <a:cubicBezTo>
                  <a:pt x="7590" y="2813"/>
                  <a:pt x="7586" y="2813"/>
                  <a:pt x="7582" y="2813"/>
                </a:cubicBezTo>
                <a:close/>
                <a:moveTo>
                  <a:pt x="7655" y="2745"/>
                </a:moveTo>
                <a:cubicBezTo>
                  <a:pt x="7648" y="2745"/>
                  <a:pt x="7642" y="2745"/>
                  <a:pt x="7635" y="2745"/>
                </a:cubicBezTo>
                <a:cubicBezTo>
                  <a:pt x="7631" y="2745"/>
                  <a:pt x="7627" y="2745"/>
                  <a:pt x="7623" y="2745"/>
                </a:cubicBezTo>
                <a:cubicBezTo>
                  <a:pt x="7623" y="2741"/>
                  <a:pt x="7623" y="2737"/>
                  <a:pt x="7623" y="2734"/>
                </a:cubicBezTo>
                <a:cubicBezTo>
                  <a:pt x="7623" y="2727"/>
                  <a:pt x="7623" y="2720"/>
                  <a:pt x="7623" y="2713"/>
                </a:cubicBezTo>
                <a:cubicBezTo>
                  <a:pt x="7623" y="2709"/>
                  <a:pt x="7623" y="2706"/>
                  <a:pt x="7623" y="2702"/>
                </a:cubicBezTo>
                <a:cubicBezTo>
                  <a:pt x="7627" y="2702"/>
                  <a:pt x="7631" y="2702"/>
                  <a:pt x="7635" y="2702"/>
                </a:cubicBezTo>
                <a:cubicBezTo>
                  <a:pt x="7642" y="2702"/>
                  <a:pt x="7648" y="2702"/>
                  <a:pt x="7655" y="2702"/>
                </a:cubicBezTo>
                <a:cubicBezTo>
                  <a:pt x="7659" y="2702"/>
                  <a:pt x="7663" y="2702"/>
                  <a:pt x="7667" y="2702"/>
                </a:cubicBezTo>
                <a:cubicBezTo>
                  <a:pt x="7667" y="2706"/>
                  <a:pt x="7667" y="2709"/>
                  <a:pt x="7667" y="2713"/>
                </a:cubicBezTo>
                <a:cubicBezTo>
                  <a:pt x="7667" y="2720"/>
                  <a:pt x="7667" y="2727"/>
                  <a:pt x="7667" y="2734"/>
                </a:cubicBezTo>
                <a:cubicBezTo>
                  <a:pt x="7667" y="2737"/>
                  <a:pt x="7667" y="2741"/>
                  <a:pt x="7667" y="2745"/>
                </a:cubicBezTo>
                <a:cubicBezTo>
                  <a:pt x="7663" y="2745"/>
                  <a:pt x="7659" y="2745"/>
                  <a:pt x="7655" y="2745"/>
                </a:cubicBezTo>
                <a:close/>
                <a:moveTo>
                  <a:pt x="7727" y="2672"/>
                </a:moveTo>
                <a:cubicBezTo>
                  <a:pt x="7720" y="2672"/>
                  <a:pt x="7713" y="2672"/>
                  <a:pt x="7706" y="2672"/>
                </a:cubicBezTo>
                <a:cubicBezTo>
                  <a:pt x="7703" y="2672"/>
                  <a:pt x="7699" y="2672"/>
                  <a:pt x="7695" y="2672"/>
                </a:cubicBezTo>
                <a:cubicBezTo>
                  <a:pt x="7695" y="2668"/>
                  <a:pt x="7695" y="2665"/>
                  <a:pt x="7695" y="2661"/>
                </a:cubicBezTo>
                <a:cubicBezTo>
                  <a:pt x="7695" y="2654"/>
                  <a:pt x="7695" y="2647"/>
                  <a:pt x="7695" y="2641"/>
                </a:cubicBezTo>
                <a:cubicBezTo>
                  <a:pt x="7695" y="2637"/>
                  <a:pt x="7695" y="2633"/>
                  <a:pt x="7695" y="2629"/>
                </a:cubicBezTo>
                <a:cubicBezTo>
                  <a:pt x="7699" y="2629"/>
                  <a:pt x="7703" y="2629"/>
                  <a:pt x="7706" y="2629"/>
                </a:cubicBezTo>
                <a:cubicBezTo>
                  <a:pt x="7713" y="2629"/>
                  <a:pt x="7720" y="2629"/>
                  <a:pt x="7727" y="2629"/>
                </a:cubicBezTo>
                <a:cubicBezTo>
                  <a:pt x="7731" y="2629"/>
                  <a:pt x="7735" y="2629"/>
                  <a:pt x="7738" y="2629"/>
                </a:cubicBezTo>
                <a:cubicBezTo>
                  <a:pt x="7738" y="2633"/>
                  <a:pt x="7738" y="2637"/>
                  <a:pt x="7738" y="2641"/>
                </a:cubicBezTo>
                <a:cubicBezTo>
                  <a:pt x="7738" y="2647"/>
                  <a:pt x="7738" y="2654"/>
                  <a:pt x="7738" y="2661"/>
                </a:cubicBezTo>
                <a:cubicBezTo>
                  <a:pt x="7738" y="2665"/>
                  <a:pt x="7738" y="2668"/>
                  <a:pt x="7738" y="2672"/>
                </a:cubicBezTo>
                <a:cubicBezTo>
                  <a:pt x="7735" y="2672"/>
                  <a:pt x="7731" y="2672"/>
                  <a:pt x="7727" y="2672"/>
                </a:cubicBezTo>
                <a:close/>
                <a:moveTo>
                  <a:pt x="86" y="2811"/>
                </a:moveTo>
                <a:cubicBezTo>
                  <a:pt x="86" y="2796"/>
                  <a:pt x="86" y="2782"/>
                  <a:pt x="86" y="2768"/>
                </a:cubicBezTo>
                <a:cubicBezTo>
                  <a:pt x="71" y="2768"/>
                  <a:pt x="57" y="2768"/>
                  <a:pt x="43" y="2768"/>
                </a:cubicBezTo>
                <a:cubicBezTo>
                  <a:pt x="43" y="2782"/>
                  <a:pt x="43" y="2796"/>
                  <a:pt x="43" y="2811"/>
                </a:cubicBezTo>
                <a:cubicBezTo>
                  <a:pt x="57" y="2811"/>
                  <a:pt x="71" y="2811"/>
                  <a:pt x="86" y="2811"/>
                </a:cubicBezTo>
                <a:close/>
                <a:moveTo>
                  <a:pt x="231" y="2813"/>
                </a:moveTo>
                <a:cubicBezTo>
                  <a:pt x="231" y="2799"/>
                  <a:pt x="231" y="2785"/>
                  <a:pt x="231" y="2771"/>
                </a:cubicBezTo>
                <a:cubicBezTo>
                  <a:pt x="216" y="2771"/>
                  <a:pt x="202" y="2771"/>
                  <a:pt x="188" y="2771"/>
                </a:cubicBezTo>
                <a:cubicBezTo>
                  <a:pt x="188" y="2785"/>
                  <a:pt x="188" y="2799"/>
                  <a:pt x="188" y="2813"/>
                </a:cubicBezTo>
                <a:cubicBezTo>
                  <a:pt x="202" y="2813"/>
                  <a:pt x="216" y="2813"/>
                  <a:pt x="231" y="2813"/>
                </a:cubicBezTo>
                <a:close/>
                <a:moveTo>
                  <a:pt x="157" y="2745"/>
                </a:moveTo>
                <a:cubicBezTo>
                  <a:pt x="157" y="2730"/>
                  <a:pt x="157" y="2716"/>
                  <a:pt x="157" y="2702"/>
                </a:cubicBezTo>
                <a:cubicBezTo>
                  <a:pt x="143" y="2702"/>
                  <a:pt x="129" y="2702"/>
                  <a:pt x="114" y="2702"/>
                </a:cubicBezTo>
                <a:cubicBezTo>
                  <a:pt x="114" y="2716"/>
                  <a:pt x="114" y="2730"/>
                  <a:pt x="114" y="2745"/>
                </a:cubicBezTo>
                <a:cubicBezTo>
                  <a:pt x="129" y="2745"/>
                  <a:pt x="143" y="2745"/>
                  <a:pt x="157" y="2745"/>
                </a:cubicBezTo>
                <a:close/>
                <a:moveTo>
                  <a:pt x="86" y="2672"/>
                </a:moveTo>
                <a:cubicBezTo>
                  <a:pt x="86" y="2658"/>
                  <a:pt x="86" y="2644"/>
                  <a:pt x="86" y="2629"/>
                </a:cubicBezTo>
                <a:cubicBezTo>
                  <a:pt x="71" y="2629"/>
                  <a:pt x="57" y="2629"/>
                  <a:pt x="43" y="2629"/>
                </a:cubicBezTo>
                <a:cubicBezTo>
                  <a:pt x="43" y="2644"/>
                  <a:pt x="43" y="2658"/>
                  <a:pt x="43" y="2672"/>
                </a:cubicBezTo>
                <a:cubicBezTo>
                  <a:pt x="57" y="2672"/>
                  <a:pt x="71" y="2672"/>
                  <a:pt x="86" y="2672"/>
                </a:cubicBezTo>
                <a:close/>
                <a:moveTo>
                  <a:pt x="176" y="165"/>
                </a:moveTo>
                <a:cubicBezTo>
                  <a:pt x="223" y="165"/>
                  <a:pt x="270" y="165"/>
                  <a:pt x="316" y="165"/>
                </a:cubicBezTo>
                <a:cubicBezTo>
                  <a:pt x="316" y="118"/>
                  <a:pt x="316" y="72"/>
                  <a:pt x="316" y="25"/>
                </a:cubicBezTo>
                <a:cubicBezTo>
                  <a:pt x="1997" y="25"/>
                  <a:pt x="5786" y="25"/>
                  <a:pt x="7466" y="25"/>
                </a:cubicBezTo>
                <a:cubicBezTo>
                  <a:pt x="7466" y="72"/>
                  <a:pt x="7466" y="118"/>
                  <a:pt x="7466" y="165"/>
                </a:cubicBezTo>
                <a:cubicBezTo>
                  <a:pt x="7513" y="165"/>
                  <a:pt x="7560" y="165"/>
                  <a:pt x="7607" y="165"/>
                </a:cubicBezTo>
                <a:cubicBezTo>
                  <a:pt x="7607" y="214"/>
                  <a:pt x="7607" y="263"/>
                  <a:pt x="7607" y="312"/>
                </a:cubicBezTo>
                <a:cubicBezTo>
                  <a:pt x="7655" y="312"/>
                  <a:pt x="7703" y="312"/>
                  <a:pt x="7751" y="312"/>
                </a:cubicBezTo>
                <a:cubicBezTo>
                  <a:pt x="7751" y="726"/>
                  <a:pt x="7751" y="2128"/>
                  <a:pt x="7751" y="2542"/>
                </a:cubicBezTo>
                <a:cubicBezTo>
                  <a:pt x="7705" y="2542"/>
                  <a:pt x="7659" y="2541"/>
                  <a:pt x="7613" y="2541"/>
                </a:cubicBezTo>
                <a:cubicBezTo>
                  <a:pt x="7613" y="2588"/>
                  <a:pt x="7613" y="2636"/>
                  <a:pt x="7613" y="2683"/>
                </a:cubicBezTo>
                <a:cubicBezTo>
                  <a:pt x="7565" y="2683"/>
                  <a:pt x="7516" y="2683"/>
                  <a:pt x="7468" y="2683"/>
                </a:cubicBezTo>
                <a:cubicBezTo>
                  <a:pt x="7468" y="2731"/>
                  <a:pt x="7468" y="2779"/>
                  <a:pt x="7468" y="2827"/>
                </a:cubicBezTo>
                <a:cubicBezTo>
                  <a:pt x="5786" y="2827"/>
                  <a:pt x="1995" y="2827"/>
                  <a:pt x="313" y="2827"/>
                </a:cubicBezTo>
                <a:cubicBezTo>
                  <a:pt x="313" y="2779"/>
                  <a:pt x="313" y="2731"/>
                  <a:pt x="313" y="2683"/>
                </a:cubicBezTo>
                <a:cubicBezTo>
                  <a:pt x="264" y="2683"/>
                  <a:pt x="215" y="2683"/>
                  <a:pt x="166" y="2683"/>
                </a:cubicBezTo>
                <a:cubicBezTo>
                  <a:pt x="166" y="2636"/>
                  <a:pt x="166" y="2588"/>
                  <a:pt x="166" y="2541"/>
                </a:cubicBezTo>
                <a:cubicBezTo>
                  <a:pt x="121" y="2541"/>
                  <a:pt x="75" y="2541"/>
                  <a:pt x="30" y="2541"/>
                </a:cubicBezTo>
                <a:cubicBezTo>
                  <a:pt x="30" y="2127"/>
                  <a:pt x="30" y="725"/>
                  <a:pt x="30" y="312"/>
                </a:cubicBezTo>
                <a:cubicBezTo>
                  <a:pt x="79" y="312"/>
                  <a:pt x="127" y="312"/>
                  <a:pt x="176" y="312"/>
                </a:cubicBezTo>
                <a:cubicBezTo>
                  <a:pt x="176" y="263"/>
                  <a:pt x="176" y="214"/>
                  <a:pt x="176" y="165"/>
                </a:cubicBezTo>
                <a:close/>
              </a:path>
            </a:pathLst>
          </a:custGeom>
          <a:solidFill>
            <a:srgbClr val="835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000"/>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6487" y="-38564"/>
            <a:ext cx="1478467" cy="1405131"/>
          </a:xfrm>
          <a:prstGeom prst="rect">
            <a:avLst/>
          </a:prstGeom>
        </p:spPr>
      </p:pic>
      <p:sp>
        <p:nvSpPr>
          <p:cNvPr id="22" name="Rectangle 21"/>
          <p:cNvSpPr/>
          <p:nvPr/>
        </p:nvSpPr>
        <p:spPr>
          <a:xfrm>
            <a:off x="696269" y="762008"/>
            <a:ext cx="8219133" cy="2400657"/>
          </a:xfrm>
          <a:prstGeom prst="rect">
            <a:avLst/>
          </a:prstGeom>
        </p:spPr>
        <p:txBody>
          <a:bodyPr wrap="square">
            <a:spAutoFit/>
          </a:bodyPr>
          <a:lstStyle/>
          <a:p>
            <a:pPr algn="ctr"/>
            <a:r>
              <a:rPr lang="en-US" sz="3000" b="1" dirty="0" err="1" smtClean="0">
                <a:latin typeface="Times New Roman" pitchFamily="18" charset="0"/>
                <a:cs typeface="Times New Roman" pitchFamily="18" charset="0"/>
              </a:rPr>
              <a:t>Rằm</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tháng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giêng</a:t>
            </a:r>
            <a:endParaRPr lang="vi-VN" sz="3000" dirty="0" smtClean="0">
              <a:latin typeface="Times New Roman" pitchFamily="18" charset="0"/>
              <a:cs typeface="Times New Roman" pitchFamily="18" charset="0"/>
            </a:endParaRPr>
          </a:p>
          <a:p>
            <a:r>
              <a:rPr lang="vi-VN" sz="3000" dirty="0" smtClean="0">
                <a:latin typeface="Times New Roman" pitchFamily="18" charset="0"/>
                <a:cs typeface="Times New Roman" pitchFamily="18" charset="0"/>
              </a:rPr>
              <a:t>Đêm nay, rằm tháng giêng, trăng vừa tròn,</a:t>
            </a:r>
            <a:br>
              <a:rPr lang="vi-VN" sz="3000" dirty="0" smtClean="0">
                <a:latin typeface="Times New Roman" pitchFamily="18" charset="0"/>
                <a:cs typeface="Times New Roman" pitchFamily="18" charset="0"/>
              </a:rPr>
            </a:br>
            <a:r>
              <a:rPr lang="vi-VN" sz="3000" dirty="0" smtClean="0">
                <a:latin typeface="Times New Roman" pitchFamily="18" charset="0"/>
                <a:cs typeface="Times New Roman" pitchFamily="18" charset="0"/>
              </a:rPr>
              <a:t>Nước sông xuân tiếp liền với màu trời xuân.</a:t>
            </a:r>
            <a:br>
              <a:rPr lang="vi-VN" sz="3000" dirty="0" smtClean="0">
                <a:latin typeface="Times New Roman" pitchFamily="18" charset="0"/>
                <a:cs typeface="Times New Roman" pitchFamily="18" charset="0"/>
              </a:rPr>
            </a:br>
            <a:r>
              <a:rPr lang="vi-VN" sz="3000" dirty="0" smtClean="0">
                <a:latin typeface="Times New Roman" pitchFamily="18" charset="0"/>
                <a:cs typeface="Times New Roman" pitchFamily="18" charset="0"/>
              </a:rPr>
              <a:t>Giữa nơi khói sóng thăm thẳm, bàn bạc việc quân,</a:t>
            </a:r>
            <a:br>
              <a:rPr lang="vi-VN" sz="3000" dirty="0" smtClean="0">
                <a:latin typeface="Times New Roman" pitchFamily="18" charset="0"/>
                <a:cs typeface="Times New Roman" pitchFamily="18" charset="0"/>
              </a:rPr>
            </a:br>
            <a:r>
              <a:rPr lang="vi-VN" sz="3000" dirty="0" smtClean="0">
                <a:latin typeface="Times New Roman" pitchFamily="18" charset="0"/>
                <a:cs typeface="Times New Roman" pitchFamily="18" charset="0"/>
              </a:rPr>
              <a:t>Nửa đêm trở về, thuyền chở đầy ánh trăng.</a:t>
            </a:r>
            <a:endParaRPr lang="vi-VN" sz="3000" dirty="0">
              <a:latin typeface="Times New Roman" pitchFamily="18" charset="0"/>
              <a:cs typeface="Times New Roman" pitchFamily="18" charset="0"/>
            </a:endParaRPr>
          </a:p>
        </p:txBody>
      </p:sp>
      <p:sp>
        <p:nvSpPr>
          <p:cNvPr id="7" name="Freeform 10"/>
          <p:cNvSpPr>
            <a:spLocks noEditPoints="1"/>
          </p:cNvSpPr>
          <p:nvPr/>
        </p:nvSpPr>
        <p:spPr bwMode="auto">
          <a:xfrm>
            <a:off x="1143000" y="3733809"/>
            <a:ext cx="7772400" cy="2590801"/>
          </a:xfrm>
          <a:custGeom>
            <a:avLst/>
            <a:gdLst>
              <a:gd name="T0" fmla="*/ 7738 w 7781"/>
              <a:gd name="T1" fmla="*/ 38 h 2849"/>
              <a:gd name="T2" fmla="*/ 7593 w 7781"/>
              <a:gd name="T3" fmla="*/ 78 h 2849"/>
              <a:gd name="T4" fmla="*/ 7623 w 7781"/>
              <a:gd name="T5" fmla="*/ 147 h 2849"/>
              <a:gd name="T6" fmla="*/ 7695 w 7781"/>
              <a:gd name="T7" fmla="*/ 177 h 2849"/>
              <a:gd name="T8" fmla="*/ 7695 w 7781"/>
              <a:gd name="T9" fmla="*/ 177 h 2849"/>
              <a:gd name="T10" fmla="*/ 43 w 7781"/>
              <a:gd name="T11" fmla="*/ 38 h 2849"/>
              <a:gd name="T12" fmla="*/ 188 w 7781"/>
              <a:gd name="T13" fmla="*/ 78 h 2849"/>
              <a:gd name="T14" fmla="*/ 157 w 7781"/>
              <a:gd name="T15" fmla="*/ 147 h 2849"/>
              <a:gd name="T16" fmla="*/ 86 w 7781"/>
              <a:gd name="T17" fmla="*/ 177 h 2849"/>
              <a:gd name="T18" fmla="*/ 86 w 7781"/>
              <a:gd name="T19" fmla="*/ 177 h 2849"/>
              <a:gd name="T20" fmla="*/ 7659 w 7781"/>
              <a:gd name="T21" fmla="*/ 2664 h 2849"/>
              <a:gd name="T22" fmla="*/ 7709 w 7781"/>
              <a:gd name="T23" fmla="*/ 2709 h 2849"/>
              <a:gd name="T24" fmla="*/ 7659 w 7781"/>
              <a:gd name="T25" fmla="*/ 2849 h 2849"/>
              <a:gd name="T26" fmla="*/ 7520 w 7781"/>
              <a:gd name="T27" fmla="*/ 2849 h 2849"/>
              <a:gd name="T28" fmla="*/ 7496 w 7781"/>
              <a:gd name="T29" fmla="*/ 2715 h 2849"/>
              <a:gd name="T30" fmla="*/ 191 w 7781"/>
              <a:gd name="T31" fmla="*/ 2715 h 2849"/>
              <a:gd name="T32" fmla="*/ 144 w 7781"/>
              <a:gd name="T33" fmla="*/ 2849 h 2849"/>
              <a:gd name="T34" fmla="*/ 0 w 7781"/>
              <a:gd name="T35" fmla="*/ 2849 h 2849"/>
              <a:gd name="T36" fmla="*/ 0 w 7781"/>
              <a:gd name="T37" fmla="*/ 2709 h 2849"/>
              <a:gd name="T38" fmla="*/ 144 w 7781"/>
              <a:gd name="T39" fmla="*/ 2664 h 2849"/>
              <a:gd name="T40" fmla="*/ 144 w 7781"/>
              <a:gd name="T41" fmla="*/ 283 h 2849"/>
              <a:gd name="T42" fmla="*/ 0 w 7781"/>
              <a:gd name="T43" fmla="*/ 256 h 2849"/>
              <a:gd name="T44" fmla="*/ 0 w 7781"/>
              <a:gd name="T45" fmla="*/ 113 h 2849"/>
              <a:gd name="T46" fmla="*/ 144 w 7781"/>
              <a:gd name="T47" fmla="*/ 66 h 2849"/>
              <a:gd name="T48" fmla="*/ 191 w 7781"/>
              <a:gd name="T49" fmla="*/ 113 h 2849"/>
              <a:gd name="T50" fmla="*/ 7496 w 7781"/>
              <a:gd name="T51" fmla="*/ 0 h 2849"/>
              <a:gd name="T52" fmla="*/ 7520 w 7781"/>
              <a:gd name="T53" fmla="*/ 113 h 2849"/>
              <a:gd name="T54" fmla="*/ 7659 w 7781"/>
              <a:gd name="T55" fmla="*/ 66 h 2849"/>
              <a:gd name="T56" fmla="*/ 7709 w 7781"/>
              <a:gd name="T57" fmla="*/ 113 h 2849"/>
              <a:gd name="T58" fmla="*/ 7659 w 7781"/>
              <a:gd name="T59" fmla="*/ 256 h 2849"/>
              <a:gd name="T60" fmla="*/ 7781 w 7781"/>
              <a:gd name="T61" fmla="*/ 283 h 2849"/>
              <a:gd name="T62" fmla="*/ 7695 w 7781"/>
              <a:gd name="T63" fmla="*/ 2811 h 2849"/>
              <a:gd name="T64" fmla="*/ 7706 w 7781"/>
              <a:gd name="T65" fmla="*/ 2768 h 2849"/>
              <a:gd name="T66" fmla="*/ 7738 w 7781"/>
              <a:gd name="T67" fmla="*/ 2800 h 2849"/>
              <a:gd name="T68" fmla="*/ 7561 w 7781"/>
              <a:gd name="T69" fmla="*/ 2813 h 2849"/>
              <a:gd name="T70" fmla="*/ 7550 w 7781"/>
              <a:gd name="T71" fmla="*/ 2771 h 2849"/>
              <a:gd name="T72" fmla="*/ 7593 w 7781"/>
              <a:gd name="T73" fmla="*/ 2782 h 2849"/>
              <a:gd name="T74" fmla="*/ 7655 w 7781"/>
              <a:gd name="T75" fmla="*/ 2745 h 2849"/>
              <a:gd name="T76" fmla="*/ 7623 w 7781"/>
              <a:gd name="T77" fmla="*/ 2713 h 2849"/>
              <a:gd name="T78" fmla="*/ 7667 w 7781"/>
              <a:gd name="T79" fmla="*/ 2702 h 2849"/>
              <a:gd name="T80" fmla="*/ 7655 w 7781"/>
              <a:gd name="T81" fmla="*/ 2745 h 2849"/>
              <a:gd name="T82" fmla="*/ 7695 w 7781"/>
              <a:gd name="T83" fmla="*/ 2661 h 2849"/>
              <a:gd name="T84" fmla="*/ 7727 w 7781"/>
              <a:gd name="T85" fmla="*/ 2629 h 2849"/>
              <a:gd name="T86" fmla="*/ 7738 w 7781"/>
              <a:gd name="T87" fmla="*/ 2672 h 2849"/>
              <a:gd name="T88" fmla="*/ 43 w 7781"/>
              <a:gd name="T89" fmla="*/ 2768 h 2849"/>
              <a:gd name="T90" fmla="*/ 231 w 7781"/>
              <a:gd name="T91" fmla="*/ 2771 h 2849"/>
              <a:gd name="T92" fmla="*/ 157 w 7781"/>
              <a:gd name="T93" fmla="*/ 2745 h 2849"/>
              <a:gd name="T94" fmla="*/ 157 w 7781"/>
              <a:gd name="T95" fmla="*/ 2745 h 2849"/>
              <a:gd name="T96" fmla="*/ 43 w 7781"/>
              <a:gd name="T97" fmla="*/ 2672 h 2849"/>
              <a:gd name="T98" fmla="*/ 316 w 7781"/>
              <a:gd name="T99" fmla="*/ 25 h 2849"/>
              <a:gd name="T100" fmla="*/ 7607 w 7781"/>
              <a:gd name="T101" fmla="*/ 312 h 2849"/>
              <a:gd name="T102" fmla="*/ 7613 w 7781"/>
              <a:gd name="T103" fmla="*/ 2683 h 2849"/>
              <a:gd name="T104" fmla="*/ 313 w 7781"/>
              <a:gd name="T105" fmla="*/ 2683 h 2849"/>
              <a:gd name="T106" fmla="*/ 30 w 7781"/>
              <a:gd name="T107" fmla="*/ 312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81" h="2849">
                <a:moveTo>
                  <a:pt x="7695" y="38"/>
                </a:moveTo>
                <a:cubicBezTo>
                  <a:pt x="7695" y="53"/>
                  <a:pt x="7695" y="67"/>
                  <a:pt x="7695" y="81"/>
                </a:cubicBezTo>
                <a:cubicBezTo>
                  <a:pt x="7710" y="81"/>
                  <a:pt x="7724" y="81"/>
                  <a:pt x="7738" y="81"/>
                </a:cubicBezTo>
                <a:cubicBezTo>
                  <a:pt x="7738" y="67"/>
                  <a:pt x="7738" y="53"/>
                  <a:pt x="7738" y="38"/>
                </a:cubicBezTo>
                <a:cubicBezTo>
                  <a:pt x="7724" y="38"/>
                  <a:pt x="7710" y="38"/>
                  <a:pt x="7695" y="38"/>
                </a:cubicBezTo>
                <a:close/>
                <a:moveTo>
                  <a:pt x="7550" y="36"/>
                </a:moveTo>
                <a:cubicBezTo>
                  <a:pt x="7550" y="50"/>
                  <a:pt x="7550" y="64"/>
                  <a:pt x="7550" y="78"/>
                </a:cubicBezTo>
                <a:cubicBezTo>
                  <a:pt x="7565" y="78"/>
                  <a:pt x="7579" y="78"/>
                  <a:pt x="7593" y="78"/>
                </a:cubicBezTo>
                <a:cubicBezTo>
                  <a:pt x="7593" y="64"/>
                  <a:pt x="7593" y="50"/>
                  <a:pt x="7593" y="36"/>
                </a:cubicBezTo>
                <a:cubicBezTo>
                  <a:pt x="7579" y="36"/>
                  <a:pt x="7565" y="36"/>
                  <a:pt x="7550" y="36"/>
                </a:cubicBezTo>
                <a:close/>
                <a:moveTo>
                  <a:pt x="7623" y="104"/>
                </a:moveTo>
                <a:cubicBezTo>
                  <a:pt x="7623" y="118"/>
                  <a:pt x="7623" y="133"/>
                  <a:pt x="7623" y="147"/>
                </a:cubicBezTo>
                <a:cubicBezTo>
                  <a:pt x="7638" y="147"/>
                  <a:pt x="7652" y="147"/>
                  <a:pt x="7667" y="147"/>
                </a:cubicBezTo>
                <a:cubicBezTo>
                  <a:pt x="7667" y="133"/>
                  <a:pt x="7667" y="118"/>
                  <a:pt x="7667" y="104"/>
                </a:cubicBezTo>
                <a:cubicBezTo>
                  <a:pt x="7652" y="104"/>
                  <a:pt x="7638" y="104"/>
                  <a:pt x="7623" y="104"/>
                </a:cubicBezTo>
                <a:close/>
                <a:moveTo>
                  <a:pt x="7695" y="177"/>
                </a:moveTo>
                <a:cubicBezTo>
                  <a:pt x="7695" y="191"/>
                  <a:pt x="7695" y="205"/>
                  <a:pt x="7695" y="219"/>
                </a:cubicBezTo>
                <a:cubicBezTo>
                  <a:pt x="7710" y="219"/>
                  <a:pt x="7724" y="219"/>
                  <a:pt x="7738" y="219"/>
                </a:cubicBezTo>
                <a:cubicBezTo>
                  <a:pt x="7738" y="205"/>
                  <a:pt x="7738" y="191"/>
                  <a:pt x="7738" y="177"/>
                </a:cubicBezTo>
                <a:cubicBezTo>
                  <a:pt x="7724" y="177"/>
                  <a:pt x="7710" y="177"/>
                  <a:pt x="7695" y="177"/>
                </a:cubicBezTo>
                <a:close/>
                <a:moveTo>
                  <a:pt x="86" y="38"/>
                </a:moveTo>
                <a:cubicBezTo>
                  <a:pt x="86" y="53"/>
                  <a:pt x="86" y="67"/>
                  <a:pt x="86" y="81"/>
                </a:cubicBezTo>
                <a:cubicBezTo>
                  <a:pt x="71" y="81"/>
                  <a:pt x="57" y="81"/>
                  <a:pt x="43" y="81"/>
                </a:cubicBezTo>
                <a:cubicBezTo>
                  <a:pt x="43" y="67"/>
                  <a:pt x="43" y="53"/>
                  <a:pt x="43" y="38"/>
                </a:cubicBezTo>
                <a:cubicBezTo>
                  <a:pt x="57" y="38"/>
                  <a:pt x="71" y="38"/>
                  <a:pt x="86" y="38"/>
                </a:cubicBezTo>
                <a:close/>
                <a:moveTo>
                  <a:pt x="231" y="36"/>
                </a:moveTo>
                <a:cubicBezTo>
                  <a:pt x="231" y="50"/>
                  <a:pt x="231" y="64"/>
                  <a:pt x="231" y="78"/>
                </a:cubicBezTo>
                <a:cubicBezTo>
                  <a:pt x="216" y="78"/>
                  <a:pt x="202" y="78"/>
                  <a:pt x="188" y="78"/>
                </a:cubicBezTo>
                <a:cubicBezTo>
                  <a:pt x="188" y="64"/>
                  <a:pt x="188" y="50"/>
                  <a:pt x="188" y="36"/>
                </a:cubicBezTo>
                <a:cubicBezTo>
                  <a:pt x="202" y="36"/>
                  <a:pt x="216" y="36"/>
                  <a:pt x="231" y="36"/>
                </a:cubicBezTo>
                <a:close/>
                <a:moveTo>
                  <a:pt x="157" y="104"/>
                </a:moveTo>
                <a:cubicBezTo>
                  <a:pt x="157" y="118"/>
                  <a:pt x="157" y="133"/>
                  <a:pt x="157" y="147"/>
                </a:cubicBezTo>
                <a:cubicBezTo>
                  <a:pt x="143" y="147"/>
                  <a:pt x="129" y="147"/>
                  <a:pt x="114" y="147"/>
                </a:cubicBezTo>
                <a:cubicBezTo>
                  <a:pt x="114" y="133"/>
                  <a:pt x="114" y="118"/>
                  <a:pt x="114" y="104"/>
                </a:cubicBezTo>
                <a:cubicBezTo>
                  <a:pt x="129" y="104"/>
                  <a:pt x="143" y="104"/>
                  <a:pt x="157" y="104"/>
                </a:cubicBezTo>
                <a:close/>
                <a:moveTo>
                  <a:pt x="86" y="177"/>
                </a:moveTo>
                <a:cubicBezTo>
                  <a:pt x="86" y="191"/>
                  <a:pt x="86" y="205"/>
                  <a:pt x="86" y="219"/>
                </a:cubicBezTo>
                <a:cubicBezTo>
                  <a:pt x="71" y="219"/>
                  <a:pt x="57" y="219"/>
                  <a:pt x="43" y="219"/>
                </a:cubicBezTo>
                <a:cubicBezTo>
                  <a:pt x="43" y="205"/>
                  <a:pt x="43" y="191"/>
                  <a:pt x="43" y="177"/>
                </a:cubicBezTo>
                <a:cubicBezTo>
                  <a:pt x="57" y="177"/>
                  <a:pt x="71" y="177"/>
                  <a:pt x="86" y="177"/>
                </a:cubicBezTo>
                <a:close/>
                <a:moveTo>
                  <a:pt x="7781" y="2566"/>
                </a:moveTo>
                <a:cubicBezTo>
                  <a:pt x="7733" y="2566"/>
                  <a:pt x="7685" y="2566"/>
                  <a:pt x="7636" y="2566"/>
                </a:cubicBezTo>
                <a:cubicBezTo>
                  <a:pt x="7636" y="2599"/>
                  <a:pt x="7636" y="2631"/>
                  <a:pt x="7636" y="2664"/>
                </a:cubicBezTo>
                <a:cubicBezTo>
                  <a:pt x="7644" y="2664"/>
                  <a:pt x="7652" y="2664"/>
                  <a:pt x="7659" y="2664"/>
                </a:cubicBezTo>
                <a:cubicBezTo>
                  <a:pt x="7659" y="2640"/>
                  <a:pt x="7659" y="2617"/>
                  <a:pt x="7659" y="2593"/>
                </a:cubicBezTo>
                <a:cubicBezTo>
                  <a:pt x="7700" y="2593"/>
                  <a:pt x="7740" y="2593"/>
                  <a:pt x="7781" y="2593"/>
                </a:cubicBezTo>
                <a:cubicBezTo>
                  <a:pt x="7781" y="2632"/>
                  <a:pt x="7781" y="2670"/>
                  <a:pt x="7781" y="2709"/>
                </a:cubicBezTo>
                <a:cubicBezTo>
                  <a:pt x="7757" y="2709"/>
                  <a:pt x="7733" y="2709"/>
                  <a:pt x="7709" y="2709"/>
                </a:cubicBezTo>
                <a:cubicBezTo>
                  <a:pt x="7709" y="2718"/>
                  <a:pt x="7709" y="2727"/>
                  <a:pt x="7709" y="2736"/>
                </a:cubicBezTo>
                <a:cubicBezTo>
                  <a:pt x="7733" y="2736"/>
                  <a:pt x="7757" y="2736"/>
                  <a:pt x="7781" y="2736"/>
                </a:cubicBezTo>
                <a:cubicBezTo>
                  <a:pt x="7781" y="2774"/>
                  <a:pt x="7781" y="2811"/>
                  <a:pt x="7781" y="2849"/>
                </a:cubicBezTo>
                <a:cubicBezTo>
                  <a:pt x="7740" y="2849"/>
                  <a:pt x="7700" y="2849"/>
                  <a:pt x="7659" y="2849"/>
                </a:cubicBezTo>
                <a:cubicBezTo>
                  <a:pt x="7659" y="2827"/>
                  <a:pt x="7659" y="2805"/>
                  <a:pt x="7659" y="2783"/>
                </a:cubicBezTo>
                <a:cubicBezTo>
                  <a:pt x="7652" y="2783"/>
                  <a:pt x="7644" y="2783"/>
                  <a:pt x="7636" y="2783"/>
                </a:cubicBezTo>
                <a:cubicBezTo>
                  <a:pt x="7636" y="2805"/>
                  <a:pt x="7636" y="2827"/>
                  <a:pt x="7636" y="2849"/>
                </a:cubicBezTo>
                <a:cubicBezTo>
                  <a:pt x="7598" y="2849"/>
                  <a:pt x="7559" y="2849"/>
                  <a:pt x="7520" y="2849"/>
                </a:cubicBezTo>
                <a:cubicBezTo>
                  <a:pt x="7520" y="2811"/>
                  <a:pt x="7520" y="2774"/>
                  <a:pt x="7520" y="2736"/>
                </a:cubicBezTo>
                <a:cubicBezTo>
                  <a:pt x="7543" y="2736"/>
                  <a:pt x="7566" y="2736"/>
                  <a:pt x="7589" y="2736"/>
                </a:cubicBezTo>
                <a:cubicBezTo>
                  <a:pt x="7589" y="2729"/>
                  <a:pt x="7589" y="2722"/>
                  <a:pt x="7589" y="2715"/>
                </a:cubicBezTo>
                <a:cubicBezTo>
                  <a:pt x="7558" y="2715"/>
                  <a:pt x="7527" y="2715"/>
                  <a:pt x="7496" y="2715"/>
                </a:cubicBezTo>
                <a:cubicBezTo>
                  <a:pt x="7496" y="2760"/>
                  <a:pt x="7496" y="2804"/>
                  <a:pt x="7496" y="2849"/>
                </a:cubicBezTo>
                <a:cubicBezTo>
                  <a:pt x="5795" y="2849"/>
                  <a:pt x="1986" y="2849"/>
                  <a:pt x="285" y="2849"/>
                </a:cubicBezTo>
                <a:cubicBezTo>
                  <a:pt x="285" y="2804"/>
                  <a:pt x="285" y="2760"/>
                  <a:pt x="285" y="2715"/>
                </a:cubicBezTo>
                <a:cubicBezTo>
                  <a:pt x="254" y="2715"/>
                  <a:pt x="223" y="2715"/>
                  <a:pt x="191" y="2715"/>
                </a:cubicBezTo>
                <a:cubicBezTo>
                  <a:pt x="191" y="2722"/>
                  <a:pt x="191" y="2729"/>
                  <a:pt x="191" y="2736"/>
                </a:cubicBezTo>
                <a:cubicBezTo>
                  <a:pt x="215" y="2736"/>
                  <a:pt x="238" y="2736"/>
                  <a:pt x="261" y="2736"/>
                </a:cubicBezTo>
                <a:cubicBezTo>
                  <a:pt x="261" y="2774"/>
                  <a:pt x="261" y="2811"/>
                  <a:pt x="261" y="2849"/>
                </a:cubicBezTo>
                <a:cubicBezTo>
                  <a:pt x="222" y="2849"/>
                  <a:pt x="183" y="2849"/>
                  <a:pt x="144" y="2849"/>
                </a:cubicBezTo>
                <a:cubicBezTo>
                  <a:pt x="144" y="2827"/>
                  <a:pt x="144" y="2805"/>
                  <a:pt x="144" y="2783"/>
                </a:cubicBezTo>
                <a:cubicBezTo>
                  <a:pt x="137" y="2783"/>
                  <a:pt x="129" y="2783"/>
                  <a:pt x="122" y="2783"/>
                </a:cubicBezTo>
                <a:cubicBezTo>
                  <a:pt x="122" y="2805"/>
                  <a:pt x="122" y="2827"/>
                  <a:pt x="122" y="2849"/>
                </a:cubicBezTo>
                <a:cubicBezTo>
                  <a:pt x="81" y="2849"/>
                  <a:pt x="41" y="2849"/>
                  <a:pt x="0" y="2849"/>
                </a:cubicBezTo>
                <a:cubicBezTo>
                  <a:pt x="0" y="2811"/>
                  <a:pt x="0" y="2774"/>
                  <a:pt x="0" y="2736"/>
                </a:cubicBezTo>
                <a:cubicBezTo>
                  <a:pt x="24" y="2736"/>
                  <a:pt x="48" y="2736"/>
                  <a:pt x="72" y="2736"/>
                </a:cubicBezTo>
                <a:cubicBezTo>
                  <a:pt x="72" y="2727"/>
                  <a:pt x="72" y="2718"/>
                  <a:pt x="72" y="2709"/>
                </a:cubicBezTo>
                <a:cubicBezTo>
                  <a:pt x="48" y="2709"/>
                  <a:pt x="24" y="2709"/>
                  <a:pt x="0" y="2709"/>
                </a:cubicBezTo>
                <a:cubicBezTo>
                  <a:pt x="0" y="2670"/>
                  <a:pt x="0" y="2632"/>
                  <a:pt x="0" y="2593"/>
                </a:cubicBezTo>
                <a:cubicBezTo>
                  <a:pt x="41" y="2593"/>
                  <a:pt x="81" y="2593"/>
                  <a:pt x="122" y="2593"/>
                </a:cubicBezTo>
                <a:cubicBezTo>
                  <a:pt x="122" y="2617"/>
                  <a:pt x="122" y="2640"/>
                  <a:pt x="122" y="2664"/>
                </a:cubicBezTo>
                <a:cubicBezTo>
                  <a:pt x="129" y="2664"/>
                  <a:pt x="137" y="2664"/>
                  <a:pt x="144" y="2664"/>
                </a:cubicBezTo>
                <a:cubicBezTo>
                  <a:pt x="144" y="2631"/>
                  <a:pt x="144" y="2599"/>
                  <a:pt x="144" y="2566"/>
                </a:cubicBezTo>
                <a:cubicBezTo>
                  <a:pt x="96" y="2566"/>
                  <a:pt x="48" y="2566"/>
                  <a:pt x="0" y="2566"/>
                </a:cubicBezTo>
                <a:cubicBezTo>
                  <a:pt x="0" y="2135"/>
                  <a:pt x="0" y="714"/>
                  <a:pt x="0" y="283"/>
                </a:cubicBezTo>
                <a:cubicBezTo>
                  <a:pt x="48" y="283"/>
                  <a:pt x="96" y="283"/>
                  <a:pt x="144" y="283"/>
                </a:cubicBezTo>
                <a:cubicBezTo>
                  <a:pt x="144" y="250"/>
                  <a:pt x="144" y="218"/>
                  <a:pt x="144" y="185"/>
                </a:cubicBezTo>
                <a:cubicBezTo>
                  <a:pt x="137" y="185"/>
                  <a:pt x="129" y="185"/>
                  <a:pt x="122" y="185"/>
                </a:cubicBezTo>
                <a:cubicBezTo>
                  <a:pt x="122" y="209"/>
                  <a:pt x="122" y="232"/>
                  <a:pt x="122" y="256"/>
                </a:cubicBezTo>
                <a:cubicBezTo>
                  <a:pt x="81" y="256"/>
                  <a:pt x="41" y="256"/>
                  <a:pt x="0" y="256"/>
                </a:cubicBezTo>
                <a:cubicBezTo>
                  <a:pt x="0" y="217"/>
                  <a:pt x="0" y="179"/>
                  <a:pt x="0" y="140"/>
                </a:cubicBezTo>
                <a:cubicBezTo>
                  <a:pt x="24" y="140"/>
                  <a:pt x="48" y="140"/>
                  <a:pt x="72" y="140"/>
                </a:cubicBezTo>
                <a:cubicBezTo>
                  <a:pt x="72" y="131"/>
                  <a:pt x="72" y="122"/>
                  <a:pt x="72" y="113"/>
                </a:cubicBezTo>
                <a:cubicBezTo>
                  <a:pt x="48" y="113"/>
                  <a:pt x="24" y="113"/>
                  <a:pt x="0" y="113"/>
                </a:cubicBezTo>
                <a:cubicBezTo>
                  <a:pt x="0" y="75"/>
                  <a:pt x="0" y="38"/>
                  <a:pt x="0" y="0"/>
                </a:cubicBezTo>
                <a:cubicBezTo>
                  <a:pt x="41" y="0"/>
                  <a:pt x="81" y="0"/>
                  <a:pt x="122" y="0"/>
                </a:cubicBezTo>
                <a:cubicBezTo>
                  <a:pt x="122" y="22"/>
                  <a:pt x="122" y="44"/>
                  <a:pt x="122" y="66"/>
                </a:cubicBezTo>
                <a:cubicBezTo>
                  <a:pt x="129" y="66"/>
                  <a:pt x="137" y="66"/>
                  <a:pt x="144" y="66"/>
                </a:cubicBezTo>
                <a:cubicBezTo>
                  <a:pt x="144" y="44"/>
                  <a:pt x="144" y="22"/>
                  <a:pt x="144" y="0"/>
                </a:cubicBezTo>
                <a:cubicBezTo>
                  <a:pt x="183" y="0"/>
                  <a:pt x="222" y="0"/>
                  <a:pt x="261" y="0"/>
                </a:cubicBezTo>
                <a:cubicBezTo>
                  <a:pt x="261" y="38"/>
                  <a:pt x="261" y="75"/>
                  <a:pt x="261" y="113"/>
                </a:cubicBezTo>
                <a:cubicBezTo>
                  <a:pt x="238" y="113"/>
                  <a:pt x="215" y="113"/>
                  <a:pt x="191" y="113"/>
                </a:cubicBezTo>
                <a:cubicBezTo>
                  <a:pt x="191" y="120"/>
                  <a:pt x="191" y="127"/>
                  <a:pt x="191" y="134"/>
                </a:cubicBezTo>
                <a:cubicBezTo>
                  <a:pt x="223" y="134"/>
                  <a:pt x="254" y="134"/>
                  <a:pt x="285" y="134"/>
                </a:cubicBezTo>
                <a:cubicBezTo>
                  <a:pt x="285" y="89"/>
                  <a:pt x="285" y="45"/>
                  <a:pt x="285" y="0"/>
                </a:cubicBezTo>
                <a:cubicBezTo>
                  <a:pt x="1986" y="0"/>
                  <a:pt x="5795" y="0"/>
                  <a:pt x="7496" y="0"/>
                </a:cubicBezTo>
                <a:cubicBezTo>
                  <a:pt x="7496" y="45"/>
                  <a:pt x="7496" y="89"/>
                  <a:pt x="7496" y="134"/>
                </a:cubicBezTo>
                <a:cubicBezTo>
                  <a:pt x="7527" y="134"/>
                  <a:pt x="7558" y="134"/>
                  <a:pt x="7589" y="134"/>
                </a:cubicBezTo>
                <a:cubicBezTo>
                  <a:pt x="7589" y="127"/>
                  <a:pt x="7589" y="120"/>
                  <a:pt x="7589" y="113"/>
                </a:cubicBezTo>
                <a:cubicBezTo>
                  <a:pt x="7566" y="113"/>
                  <a:pt x="7543" y="113"/>
                  <a:pt x="7520" y="113"/>
                </a:cubicBezTo>
                <a:cubicBezTo>
                  <a:pt x="7520" y="75"/>
                  <a:pt x="7520" y="38"/>
                  <a:pt x="7520" y="0"/>
                </a:cubicBezTo>
                <a:cubicBezTo>
                  <a:pt x="7559" y="0"/>
                  <a:pt x="7598" y="0"/>
                  <a:pt x="7636" y="0"/>
                </a:cubicBezTo>
                <a:cubicBezTo>
                  <a:pt x="7636" y="22"/>
                  <a:pt x="7636" y="44"/>
                  <a:pt x="7636" y="66"/>
                </a:cubicBezTo>
                <a:cubicBezTo>
                  <a:pt x="7644" y="66"/>
                  <a:pt x="7652" y="66"/>
                  <a:pt x="7659" y="66"/>
                </a:cubicBezTo>
                <a:cubicBezTo>
                  <a:pt x="7659" y="44"/>
                  <a:pt x="7659" y="22"/>
                  <a:pt x="7659" y="0"/>
                </a:cubicBezTo>
                <a:cubicBezTo>
                  <a:pt x="7700" y="0"/>
                  <a:pt x="7740" y="0"/>
                  <a:pt x="7781" y="0"/>
                </a:cubicBezTo>
                <a:cubicBezTo>
                  <a:pt x="7781" y="38"/>
                  <a:pt x="7781" y="75"/>
                  <a:pt x="7781" y="113"/>
                </a:cubicBezTo>
                <a:cubicBezTo>
                  <a:pt x="7757" y="113"/>
                  <a:pt x="7733" y="113"/>
                  <a:pt x="7709" y="113"/>
                </a:cubicBezTo>
                <a:cubicBezTo>
                  <a:pt x="7709" y="122"/>
                  <a:pt x="7709" y="131"/>
                  <a:pt x="7709" y="140"/>
                </a:cubicBezTo>
                <a:cubicBezTo>
                  <a:pt x="7733" y="140"/>
                  <a:pt x="7757" y="140"/>
                  <a:pt x="7781" y="140"/>
                </a:cubicBezTo>
                <a:cubicBezTo>
                  <a:pt x="7781" y="179"/>
                  <a:pt x="7781" y="217"/>
                  <a:pt x="7781" y="256"/>
                </a:cubicBezTo>
                <a:cubicBezTo>
                  <a:pt x="7740" y="256"/>
                  <a:pt x="7700" y="256"/>
                  <a:pt x="7659" y="256"/>
                </a:cubicBezTo>
                <a:cubicBezTo>
                  <a:pt x="7659" y="232"/>
                  <a:pt x="7659" y="209"/>
                  <a:pt x="7659" y="185"/>
                </a:cubicBezTo>
                <a:cubicBezTo>
                  <a:pt x="7652" y="185"/>
                  <a:pt x="7644" y="185"/>
                  <a:pt x="7636" y="185"/>
                </a:cubicBezTo>
                <a:cubicBezTo>
                  <a:pt x="7636" y="218"/>
                  <a:pt x="7636" y="250"/>
                  <a:pt x="7636" y="283"/>
                </a:cubicBezTo>
                <a:cubicBezTo>
                  <a:pt x="7685" y="283"/>
                  <a:pt x="7733" y="283"/>
                  <a:pt x="7781" y="283"/>
                </a:cubicBezTo>
                <a:cubicBezTo>
                  <a:pt x="7781" y="714"/>
                  <a:pt x="7781" y="2135"/>
                  <a:pt x="7781" y="2566"/>
                </a:cubicBezTo>
                <a:close/>
                <a:moveTo>
                  <a:pt x="7727" y="2811"/>
                </a:moveTo>
                <a:cubicBezTo>
                  <a:pt x="7720" y="2811"/>
                  <a:pt x="7713" y="2811"/>
                  <a:pt x="7706" y="2811"/>
                </a:cubicBezTo>
                <a:cubicBezTo>
                  <a:pt x="7703" y="2811"/>
                  <a:pt x="7699" y="2811"/>
                  <a:pt x="7695" y="2811"/>
                </a:cubicBezTo>
                <a:cubicBezTo>
                  <a:pt x="7695" y="2807"/>
                  <a:pt x="7695" y="2803"/>
                  <a:pt x="7695" y="2800"/>
                </a:cubicBezTo>
                <a:cubicBezTo>
                  <a:pt x="7695" y="2793"/>
                  <a:pt x="7695" y="2786"/>
                  <a:pt x="7695" y="2779"/>
                </a:cubicBezTo>
                <a:cubicBezTo>
                  <a:pt x="7695" y="2775"/>
                  <a:pt x="7695" y="2772"/>
                  <a:pt x="7695" y="2768"/>
                </a:cubicBezTo>
                <a:cubicBezTo>
                  <a:pt x="7699" y="2768"/>
                  <a:pt x="7703" y="2768"/>
                  <a:pt x="7706" y="2768"/>
                </a:cubicBezTo>
                <a:cubicBezTo>
                  <a:pt x="7713" y="2768"/>
                  <a:pt x="7720" y="2768"/>
                  <a:pt x="7727" y="2768"/>
                </a:cubicBezTo>
                <a:cubicBezTo>
                  <a:pt x="7731" y="2768"/>
                  <a:pt x="7735" y="2768"/>
                  <a:pt x="7738" y="2768"/>
                </a:cubicBezTo>
                <a:cubicBezTo>
                  <a:pt x="7738" y="2772"/>
                  <a:pt x="7738" y="2775"/>
                  <a:pt x="7738" y="2779"/>
                </a:cubicBezTo>
                <a:cubicBezTo>
                  <a:pt x="7738" y="2786"/>
                  <a:pt x="7738" y="2793"/>
                  <a:pt x="7738" y="2800"/>
                </a:cubicBezTo>
                <a:cubicBezTo>
                  <a:pt x="7738" y="2803"/>
                  <a:pt x="7738" y="2807"/>
                  <a:pt x="7738" y="2811"/>
                </a:cubicBezTo>
                <a:cubicBezTo>
                  <a:pt x="7735" y="2811"/>
                  <a:pt x="7731" y="2811"/>
                  <a:pt x="7727" y="2811"/>
                </a:cubicBezTo>
                <a:close/>
                <a:moveTo>
                  <a:pt x="7582" y="2813"/>
                </a:moveTo>
                <a:cubicBezTo>
                  <a:pt x="7575" y="2813"/>
                  <a:pt x="7568" y="2813"/>
                  <a:pt x="7561" y="2813"/>
                </a:cubicBezTo>
                <a:cubicBezTo>
                  <a:pt x="7558" y="2813"/>
                  <a:pt x="7554" y="2813"/>
                  <a:pt x="7550" y="2813"/>
                </a:cubicBezTo>
                <a:cubicBezTo>
                  <a:pt x="7550" y="2810"/>
                  <a:pt x="7550" y="2806"/>
                  <a:pt x="7550" y="2802"/>
                </a:cubicBezTo>
                <a:cubicBezTo>
                  <a:pt x="7550" y="2796"/>
                  <a:pt x="7550" y="2789"/>
                  <a:pt x="7550" y="2782"/>
                </a:cubicBezTo>
                <a:cubicBezTo>
                  <a:pt x="7550" y="2778"/>
                  <a:pt x="7550" y="2774"/>
                  <a:pt x="7550" y="2771"/>
                </a:cubicBezTo>
                <a:cubicBezTo>
                  <a:pt x="7554" y="2771"/>
                  <a:pt x="7558" y="2771"/>
                  <a:pt x="7561" y="2771"/>
                </a:cubicBezTo>
                <a:cubicBezTo>
                  <a:pt x="7568" y="2771"/>
                  <a:pt x="7575" y="2771"/>
                  <a:pt x="7582" y="2771"/>
                </a:cubicBezTo>
                <a:cubicBezTo>
                  <a:pt x="7586" y="2771"/>
                  <a:pt x="7590" y="2771"/>
                  <a:pt x="7593" y="2771"/>
                </a:cubicBezTo>
                <a:cubicBezTo>
                  <a:pt x="7593" y="2774"/>
                  <a:pt x="7593" y="2778"/>
                  <a:pt x="7593" y="2782"/>
                </a:cubicBezTo>
                <a:cubicBezTo>
                  <a:pt x="7593" y="2789"/>
                  <a:pt x="7593" y="2796"/>
                  <a:pt x="7593" y="2802"/>
                </a:cubicBezTo>
                <a:cubicBezTo>
                  <a:pt x="7593" y="2806"/>
                  <a:pt x="7593" y="2810"/>
                  <a:pt x="7593" y="2813"/>
                </a:cubicBezTo>
                <a:cubicBezTo>
                  <a:pt x="7590" y="2813"/>
                  <a:pt x="7586" y="2813"/>
                  <a:pt x="7582" y="2813"/>
                </a:cubicBezTo>
                <a:close/>
                <a:moveTo>
                  <a:pt x="7655" y="2745"/>
                </a:moveTo>
                <a:cubicBezTo>
                  <a:pt x="7648" y="2745"/>
                  <a:pt x="7642" y="2745"/>
                  <a:pt x="7635" y="2745"/>
                </a:cubicBezTo>
                <a:cubicBezTo>
                  <a:pt x="7631" y="2745"/>
                  <a:pt x="7627" y="2745"/>
                  <a:pt x="7623" y="2745"/>
                </a:cubicBezTo>
                <a:cubicBezTo>
                  <a:pt x="7623" y="2741"/>
                  <a:pt x="7623" y="2737"/>
                  <a:pt x="7623" y="2734"/>
                </a:cubicBezTo>
                <a:cubicBezTo>
                  <a:pt x="7623" y="2727"/>
                  <a:pt x="7623" y="2720"/>
                  <a:pt x="7623" y="2713"/>
                </a:cubicBezTo>
                <a:cubicBezTo>
                  <a:pt x="7623" y="2709"/>
                  <a:pt x="7623" y="2706"/>
                  <a:pt x="7623" y="2702"/>
                </a:cubicBezTo>
                <a:cubicBezTo>
                  <a:pt x="7627" y="2702"/>
                  <a:pt x="7631" y="2702"/>
                  <a:pt x="7635" y="2702"/>
                </a:cubicBezTo>
                <a:cubicBezTo>
                  <a:pt x="7642" y="2702"/>
                  <a:pt x="7648" y="2702"/>
                  <a:pt x="7655" y="2702"/>
                </a:cubicBezTo>
                <a:cubicBezTo>
                  <a:pt x="7659" y="2702"/>
                  <a:pt x="7663" y="2702"/>
                  <a:pt x="7667" y="2702"/>
                </a:cubicBezTo>
                <a:cubicBezTo>
                  <a:pt x="7667" y="2706"/>
                  <a:pt x="7667" y="2709"/>
                  <a:pt x="7667" y="2713"/>
                </a:cubicBezTo>
                <a:cubicBezTo>
                  <a:pt x="7667" y="2720"/>
                  <a:pt x="7667" y="2727"/>
                  <a:pt x="7667" y="2734"/>
                </a:cubicBezTo>
                <a:cubicBezTo>
                  <a:pt x="7667" y="2737"/>
                  <a:pt x="7667" y="2741"/>
                  <a:pt x="7667" y="2745"/>
                </a:cubicBezTo>
                <a:cubicBezTo>
                  <a:pt x="7663" y="2745"/>
                  <a:pt x="7659" y="2745"/>
                  <a:pt x="7655" y="2745"/>
                </a:cubicBezTo>
                <a:close/>
                <a:moveTo>
                  <a:pt x="7727" y="2672"/>
                </a:moveTo>
                <a:cubicBezTo>
                  <a:pt x="7720" y="2672"/>
                  <a:pt x="7713" y="2672"/>
                  <a:pt x="7706" y="2672"/>
                </a:cubicBezTo>
                <a:cubicBezTo>
                  <a:pt x="7703" y="2672"/>
                  <a:pt x="7699" y="2672"/>
                  <a:pt x="7695" y="2672"/>
                </a:cubicBezTo>
                <a:cubicBezTo>
                  <a:pt x="7695" y="2668"/>
                  <a:pt x="7695" y="2665"/>
                  <a:pt x="7695" y="2661"/>
                </a:cubicBezTo>
                <a:cubicBezTo>
                  <a:pt x="7695" y="2654"/>
                  <a:pt x="7695" y="2647"/>
                  <a:pt x="7695" y="2641"/>
                </a:cubicBezTo>
                <a:cubicBezTo>
                  <a:pt x="7695" y="2637"/>
                  <a:pt x="7695" y="2633"/>
                  <a:pt x="7695" y="2629"/>
                </a:cubicBezTo>
                <a:cubicBezTo>
                  <a:pt x="7699" y="2629"/>
                  <a:pt x="7703" y="2629"/>
                  <a:pt x="7706" y="2629"/>
                </a:cubicBezTo>
                <a:cubicBezTo>
                  <a:pt x="7713" y="2629"/>
                  <a:pt x="7720" y="2629"/>
                  <a:pt x="7727" y="2629"/>
                </a:cubicBezTo>
                <a:cubicBezTo>
                  <a:pt x="7731" y="2629"/>
                  <a:pt x="7735" y="2629"/>
                  <a:pt x="7738" y="2629"/>
                </a:cubicBezTo>
                <a:cubicBezTo>
                  <a:pt x="7738" y="2633"/>
                  <a:pt x="7738" y="2637"/>
                  <a:pt x="7738" y="2641"/>
                </a:cubicBezTo>
                <a:cubicBezTo>
                  <a:pt x="7738" y="2647"/>
                  <a:pt x="7738" y="2654"/>
                  <a:pt x="7738" y="2661"/>
                </a:cubicBezTo>
                <a:cubicBezTo>
                  <a:pt x="7738" y="2665"/>
                  <a:pt x="7738" y="2668"/>
                  <a:pt x="7738" y="2672"/>
                </a:cubicBezTo>
                <a:cubicBezTo>
                  <a:pt x="7735" y="2672"/>
                  <a:pt x="7731" y="2672"/>
                  <a:pt x="7727" y="2672"/>
                </a:cubicBezTo>
                <a:close/>
                <a:moveTo>
                  <a:pt x="86" y="2811"/>
                </a:moveTo>
                <a:cubicBezTo>
                  <a:pt x="86" y="2796"/>
                  <a:pt x="86" y="2782"/>
                  <a:pt x="86" y="2768"/>
                </a:cubicBezTo>
                <a:cubicBezTo>
                  <a:pt x="71" y="2768"/>
                  <a:pt x="57" y="2768"/>
                  <a:pt x="43" y="2768"/>
                </a:cubicBezTo>
                <a:cubicBezTo>
                  <a:pt x="43" y="2782"/>
                  <a:pt x="43" y="2796"/>
                  <a:pt x="43" y="2811"/>
                </a:cubicBezTo>
                <a:cubicBezTo>
                  <a:pt x="57" y="2811"/>
                  <a:pt x="71" y="2811"/>
                  <a:pt x="86" y="2811"/>
                </a:cubicBezTo>
                <a:close/>
                <a:moveTo>
                  <a:pt x="231" y="2813"/>
                </a:moveTo>
                <a:cubicBezTo>
                  <a:pt x="231" y="2799"/>
                  <a:pt x="231" y="2785"/>
                  <a:pt x="231" y="2771"/>
                </a:cubicBezTo>
                <a:cubicBezTo>
                  <a:pt x="216" y="2771"/>
                  <a:pt x="202" y="2771"/>
                  <a:pt x="188" y="2771"/>
                </a:cubicBezTo>
                <a:cubicBezTo>
                  <a:pt x="188" y="2785"/>
                  <a:pt x="188" y="2799"/>
                  <a:pt x="188" y="2813"/>
                </a:cubicBezTo>
                <a:cubicBezTo>
                  <a:pt x="202" y="2813"/>
                  <a:pt x="216" y="2813"/>
                  <a:pt x="231" y="2813"/>
                </a:cubicBezTo>
                <a:close/>
                <a:moveTo>
                  <a:pt x="157" y="2745"/>
                </a:moveTo>
                <a:cubicBezTo>
                  <a:pt x="157" y="2730"/>
                  <a:pt x="157" y="2716"/>
                  <a:pt x="157" y="2702"/>
                </a:cubicBezTo>
                <a:cubicBezTo>
                  <a:pt x="143" y="2702"/>
                  <a:pt x="129" y="2702"/>
                  <a:pt x="114" y="2702"/>
                </a:cubicBezTo>
                <a:cubicBezTo>
                  <a:pt x="114" y="2716"/>
                  <a:pt x="114" y="2730"/>
                  <a:pt x="114" y="2745"/>
                </a:cubicBezTo>
                <a:cubicBezTo>
                  <a:pt x="129" y="2745"/>
                  <a:pt x="143" y="2745"/>
                  <a:pt x="157" y="2745"/>
                </a:cubicBezTo>
                <a:close/>
                <a:moveTo>
                  <a:pt x="86" y="2672"/>
                </a:moveTo>
                <a:cubicBezTo>
                  <a:pt x="86" y="2658"/>
                  <a:pt x="86" y="2644"/>
                  <a:pt x="86" y="2629"/>
                </a:cubicBezTo>
                <a:cubicBezTo>
                  <a:pt x="71" y="2629"/>
                  <a:pt x="57" y="2629"/>
                  <a:pt x="43" y="2629"/>
                </a:cubicBezTo>
                <a:cubicBezTo>
                  <a:pt x="43" y="2644"/>
                  <a:pt x="43" y="2658"/>
                  <a:pt x="43" y="2672"/>
                </a:cubicBezTo>
                <a:cubicBezTo>
                  <a:pt x="57" y="2672"/>
                  <a:pt x="71" y="2672"/>
                  <a:pt x="86" y="2672"/>
                </a:cubicBezTo>
                <a:close/>
                <a:moveTo>
                  <a:pt x="176" y="165"/>
                </a:moveTo>
                <a:cubicBezTo>
                  <a:pt x="223" y="165"/>
                  <a:pt x="270" y="165"/>
                  <a:pt x="316" y="165"/>
                </a:cubicBezTo>
                <a:cubicBezTo>
                  <a:pt x="316" y="118"/>
                  <a:pt x="316" y="72"/>
                  <a:pt x="316" y="25"/>
                </a:cubicBezTo>
                <a:cubicBezTo>
                  <a:pt x="1997" y="25"/>
                  <a:pt x="5786" y="25"/>
                  <a:pt x="7466" y="25"/>
                </a:cubicBezTo>
                <a:cubicBezTo>
                  <a:pt x="7466" y="72"/>
                  <a:pt x="7466" y="118"/>
                  <a:pt x="7466" y="165"/>
                </a:cubicBezTo>
                <a:cubicBezTo>
                  <a:pt x="7513" y="165"/>
                  <a:pt x="7560" y="165"/>
                  <a:pt x="7607" y="165"/>
                </a:cubicBezTo>
                <a:cubicBezTo>
                  <a:pt x="7607" y="214"/>
                  <a:pt x="7607" y="263"/>
                  <a:pt x="7607" y="312"/>
                </a:cubicBezTo>
                <a:cubicBezTo>
                  <a:pt x="7655" y="312"/>
                  <a:pt x="7703" y="312"/>
                  <a:pt x="7751" y="312"/>
                </a:cubicBezTo>
                <a:cubicBezTo>
                  <a:pt x="7751" y="726"/>
                  <a:pt x="7751" y="2128"/>
                  <a:pt x="7751" y="2542"/>
                </a:cubicBezTo>
                <a:cubicBezTo>
                  <a:pt x="7705" y="2542"/>
                  <a:pt x="7659" y="2541"/>
                  <a:pt x="7613" y="2541"/>
                </a:cubicBezTo>
                <a:cubicBezTo>
                  <a:pt x="7613" y="2588"/>
                  <a:pt x="7613" y="2636"/>
                  <a:pt x="7613" y="2683"/>
                </a:cubicBezTo>
                <a:cubicBezTo>
                  <a:pt x="7565" y="2683"/>
                  <a:pt x="7516" y="2683"/>
                  <a:pt x="7468" y="2683"/>
                </a:cubicBezTo>
                <a:cubicBezTo>
                  <a:pt x="7468" y="2731"/>
                  <a:pt x="7468" y="2779"/>
                  <a:pt x="7468" y="2827"/>
                </a:cubicBezTo>
                <a:cubicBezTo>
                  <a:pt x="5786" y="2827"/>
                  <a:pt x="1995" y="2827"/>
                  <a:pt x="313" y="2827"/>
                </a:cubicBezTo>
                <a:cubicBezTo>
                  <a:pt x="313" y="2779"/>
                  <a:pt x="313" y="2731"/>
                  <a:pt x="313" y="2683"/>
                </a:cubicBezTo>
                <a:cubicBezTo>
                  <a:pt x="264" y="2683"/>
                  <a:pt x="215" y="2683"/>
                  <a:pt x="166" y="2683"/>
                </a:cubicBezTo>
                <a:cubicBezTo>
                  <a:pt x="166" y="2636"/>
                  <a:pt x="166" y="2588"/>
                  <a:pt x="166" y="2541"/>
                </a:cubicBezTo>
                <a:cubicBezTo>
                  <a:pt x="121" y="2541"/>
                  <a:pt x="75" y="2541"/>
                  <a:pt x="30" y="2541"/>
                </a:cubicBezTo>
                <a:cubicBezTo>
                  <a:pt x="30" y="2127"/>
                  <a:pt x="30" y="725"/>
                  <a:pt x="30" y="312"/>
                </a:cubicBezTo>
                <a:cubicBezTo>
                  <a:pt x="79" y="312"/>
                  <a:pt x="127" y="312"/>
                  <a:pt x="176" y="312"/>
                </a:cubicBezTo>
                <a:cubicBezTo>
                  <a:pt x="176" y="263"/>
                  <a:pt x="176" y="214"/>
                  <a:pt x="176" y="165"/>
                </a:cubicBezTo>
                <a:close/>
              </a:path>
            </a:pathLst>
          </a:custGeom>
          <a:solidFill>
            <a:srgbClr val="835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000"/>
          </a:p>
        </p:txBody>
      </p:sp>
      <p:sp>
        <p:nvSpPr>
          <p:cNvPr id="8" name="Rectangle 7"/>
          <p:cNvSpPr/>
          <p:nvPr/>
        </p:nvSpPr>
        <p:spPr>
          <a:xfrm>
            <a:off x="573063" y="3810009"/>
            <a:ext cx="9104338" cy="2400657"/>
          </a:xfrm>
          <a:prstGeom prst="rect">
            <a:avLst/>
          </a:prstGeom>
        </p:spPr>
        <p:txBody>
          <a:bodyPr wrap="square">
            <a:spAutoFit/>
          </a:bodyPr>
          <a:lstStyle/>
          <a:p>
            <a:pPr algn="ctr"/>
            <a:r>
              <a:rPr lang="en-US" sz="3000" b="1" dirty="0" err="1" smtClean="0">
                <a:latin typeface="Times New Roman" pitchFamily="18" charset="0"/>
                <a:cs typeface="Times New Roman" pitchFamily="18" charset="0"/>
              </a:rPr>
              <a:t>Rằm</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tháng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giêng</a:t>
            </a:r>
            <a:endParaRPr lang="en-US" sz="3000" b="1" dirty="0" smtClean="0">
              <a:latin typeface="Times New Roman" pitchFamily="18" charset="0"/>
              <a:cs typeface="Times New Roman" pitchFamily="18" charset="0"/>
            </a:endParaRPr>
          </a:p>
          <a:p>
            <a:pPr algn="ctr"/>
            <a:r>
              <a:rPr lang="en-US" sz="3000" dirty="0" err="1" smtClean="0">
                <a:latin typeface="Times New Roman" pitchFamily="18" charset="0"/>
                <a:cs typeface="Times New Roman" pitchFamily="18" charset="0"/>
              </a:rPr>
              <a:t>Rằm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xuân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lồng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lộng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trăng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soi</a:t>
            </a:r>
            <a:endParaRPr lang="en-US" sz="3000" dirty="0" smtClean="0">
              <a:latin typeface="Times New Roman" pitchFamily="18" charset="0"/>
              <a:cs typeface="Times New Roman" pitchFamily="18" charset="0"/>
            </a:endParaRPr>
          </a:p>
          <a:p>
            <a:pPr algn="ctr"/>
            <a:r>
              <a:rPr lang="en-US" sz="3000" dirty="0" err="1" smtClean="0">
                <a:latin typeface="Times New Roman" pitchFamily="18" charset="0"/>
                <a:cs typeface="Times New Roman" pitchFamily="18" charset="0"/>
              </a:rPr>
              <a:t>Sông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xuân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nước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lẫn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màu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trời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thêm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xuân</a:t>
            </a:r>
            <a:endParaRPr lang="en-US" sz="3000" dirty="0" smtClean="0">
              <a:latin typeface="Times New Roman" pitchFamily="18" charset="0"/>
              <a:cs typeface="Times New Roman" pitchFamily="18" charset="0"/>
            </a:endParaRPr>
          </a:p>
          <a:p>
            <a:pPr algn="ctr"/>
            <a:r>
              <a:rPr lang="en-US" sz="3000" dirty="0" err="1" smtClean="0">
                <a:latin typeface="Times New Roman" pitchFamily="18" charset="0"/>
                <a:cs typeface="Times New Roman" pitchFamily="18" charset="0"/>
              </a:rPr>
              <a:t>Giữa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dòng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bàn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việc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quân</a:t>
            </a:r>
            <a:endParaRPr lang="en-US" sz="3000" dirty="0" smtClean="0">
              <a:latin typeface="Times New Roman" pitchFamily="18" charset="0"/>
              <a:cs typeface="Times New Roman" pitchFamily="18" charset="0"/>
            </a:endParaRPr>
          </a:p>
          <a:p>
            <a:pPr algn="ctr"/>
            <a:r>
              <a:rPr lang="en-US" sz="3000" dirty="0" err="1" smtClean="0">
                <a:latin typeface="Times New Roman" pitchFamily="18" charset="0"/>
                <a:cs typeface="Times New Roman" pitchFamily="18" charset="0"/>
              </a:rPr>
              <a:t>Khuya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về</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bát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ngát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trăng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đầy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thuyền</a:t>
            </a:r>
            <a:r>
              <a:rPr lang="vi-VN" sz="3000" dirty="0" smtClean="0">
                <a:latin typeface="Times New Roman" pitchFamily="18" charset="0"/>
                <a:cs typeface="Times New Roman" pitchFamily="18" charset="0"/>
              </a:rPr>
              <a:t>.</a:t>
            </a:r>
            <a:endParaRPr lang="vi-VN" sz="3000" dirty="0">
              <a:latin typeface="Times New Roman" pitchFamily="18" charset="0"/>
              <a:cs typeface="Times New Roman" pitchFamily="18" charset="0"/>
            </a:endParaRPr>
          </a:p>
        </p:txBody>
      </p:sp>
    </p:spTree>
    <p:extLst>
      <p:ext uri="{BB962C8B-B14F-4D97-AF65-F5344CB8AC3E}">
        <p14:creationId xmlns:p14="http://schemas.microsoft.com/office/powerpoint/2010/main" val="2188987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
          <p:cNvSpPr txBox="1">
            <a:spLocks noChangeArrowheads="1"/>
          </p:cNvSpPr>
          <p:nvPr/>
        </p:nvSpPr>
        <p:spPr bwMode="auto">
          <a:xfrm>
            <a:off x="771829" y="304800"/>
            <a:ext cx="5493103" cy="27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en-US" altLang="zh-CN" sz="4400" b="1" dirty="0" smtClean="0">
                <a:solidFill>
                  <a:schemeClr val="tx1"/>
                </a:solidFill>
                <a:latin typeface="Times New Roman" pitchFamily="18" charset="0"/>
                <a:cs typeface="Times New Roman" pitchFamily="18" charset="0"/>
              </a:rPr>
              <a:t>2. Kết cấu-bố cục</a:t>
            </a:r>
            <a:endParaRPr lang="zh-CN" altLang="en-US" sz="4400" b="1" dirty="0">
              <a:solidFill>
                <a:schemeClr val="tx1"/>
              </a:solidFill>
              <a:latin typeface="Times New Roman" pitchFamily="18" charset="0"/>
              <a:cs typeface="Times New Roman" pitchFamily="18" charset="0"/>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9222" y="260657"/>
            <a:ext cx="249582" cy="55977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487" y="-38564"/>
            <a:ext cx="1478467" cy="1405131"/>
          </a:xfrm>
          <a:prstGeom prst="rect">
            <a:avLst/>
          </a:prstGeom>
        </p:spPr>
      </p:pic>
      <p:cxnSp>
        <p:nvCxnSpPr>
          <p:cNvPr id="6" name="直接连接符 5"/>
          <p:cNvCxnSpPr/>
          <p:nvPr/>
        </p:nvCxnSpPr>
        <p:spPr bwMode="auto">
          <a:xfrm>
            <a:off x="512487" y="738536"/>
            <a:ext cx="2574197" cy="1588"/>
          </a:xfrm>
          <a:prstGeom prst="line">
            <a:avLst/>
          </a:prstGeom>
          <a:solidFill>
            <a:schemeClr val="accent1"/>
          </a:solidFill>
          <a:ln w="9525" cap="flat" cmpd="sng" algn="ctr">
            <a:solidFill>
              <a:schemeClr val="bg1"/>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p:cNvSpPr/>
          <p:nvPr/>
        </p:nvSpPr>
        <p:spPr>
          <a:xfrm>
            <a:off x="3871142" y="3058180"/>
            <a:ext cx="5099691" cy="523220"/>
          </a:xfrm>
          <a:prstGeom prst="rect">
            <a:avLst/>
          </a:prstGeom>
        </p:spPr>
        <p:txBody>
          <a:bodyPr wrap="square">
            <a:spAutoFit/>
          </a:bodyPr>
          <a:lstStyle/>
          <a:p>
            <a:pPr algn="just"/>
            <a:r>
              <a:rPr lang="en-US" sz="2800" b="1" dirty="0" smtClean="0">
                <a:latin typeface="Times New Roman" pitchFamily="18" charset="0"/>
                <a:cs typeface="Times New Roman" pitchFamily="18" charset="0"/>
              </a:rPr>
              <a:t>PTBĐ: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endParaRPr lang="en-US" sz="2800" dirty="0" smtClean="0">
              <a:latin typeface="Times New Roman" pitchFamily="18" charset="0"/>
              <a:cs typeface="Times New Roman" pitchFamily="18" charset="0"/>
            </a:endParaRPr>
          </a:p>
        </p:txBody>
      </p:sp>
      <p:cxnSp>
        <p:nvCxnSpPr>
          <p:cNvPr id="16" name="Straight Arrow Connector 15"/>
          <p:cNvCxnSpPr>
            <a:stCxn id="20" idx="3"/>
            <a:endCxn id="15" idx="1"/>
          </p:cNvCxnSpPr>
          <p:nvPr/>
        </p:nvCxnSpPr>
        <p:spPr>
          <a:xfrm>
            <a:off x="2836747" y="3243590"/>
            <a:ext cx="1034394" cy="76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29341" y="4648204"/>
            <a:ext cx="2129051" cy="954107"/>
          </a:xfrm>
          <a:prstGeom prst="rect">
            <a:avLst/>
          </a:prstGeom>
        </p:spPr>
        <p:txBody>
          <a:bodyPr wrap="square">
            <a:spAutoFit/>
          </a:bodyPr>
          <a:lstStyle/>
          <a:p>
            <a:pPr algn="just"/>
            <a:r>
              <a:rPr lang="en-US" sz="2800" b="1" dirty="0" err="1" smtClean="0">
                <a:latin typeface="Times New Roman" pitchFamily="18" charset="0"/>
                <a:cs typeface="Times New Roman" pitchFamily="18" charset="0"/>
              </a:rPr>
              <a:t>Cấu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trúc</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phần</a:t>
            </a:r>
            <a:endParaRPr lang="en-US" sz="2800" dirty="0" smtClean="0">
              <a:latin typeface="Times New Roman" pitchFamily="18" charset="0"/>
              <a:cs typeface="Times New Roman" pitchFamily="18" charset="0"/>
            </a:endParaRPr>
          </a:p>
        </p:txBody>
      </p:sp>
      <p:cxnSp>
        <p:nvCxnSpPr>
          <p:cNvPr id="18" name="Straight Arrow Connector 17"/>
          <p:cNvCxnSpPr>
            <a:stCxn id="20" idx="3"/>
            <a:endCxn id="17" idx="1"/>
          </p:cNvCxnSpPr>
          <p:nvPr/>
        </p:nvCxnSpPr>
        <p:spPr>
          <a:xfrm>
            <a:off x="2836747" y="3243590"/>
            <a:ext cx="992594" cy="18816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772212" y="1066803"/>
            <a:ext cx="4814052" cy="954107"/>
          </a:xfrm>
          <a:prstGeom prst="rect">
            <a:avLst/>
          </a:prstGeom>
        </p:spPr>
        <p:txBody>
          <a:bodyPr wrap="square">
            <a:spAutoFit/>
          </a:bodyPr>
          <a:lstStyle/>
          <a:p>
            <a:pPr algn="just"/>
            <a:r>
              <a:rPr lang="en-US" sz="2800" b="1" dirty="0" err="1" smtClean="0">
                <a:latin typeface="Times New Roman" pitchFamily="18" charset="0"/>
                <a:cs typeface="Times New Roman" pitchFamily="18" charset="0"/>
              </a:rPr>
              <a:t>Thể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loại</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tuyệt</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(Bản dịch thơ : thể lục bát)</a:t>
            </a:r>
          </a:p>
        </p:txBody>
      </p:sp>
      <p:cxnSp>
        <p:nvCxnSpPr>
          <p:cNvPr id="25" name="Straight Arrow Connector 24"/>
          <p:cNvCxnSpPr>
            <a:stCxn id="20" idx="3"/>
            <a:endCxn id="24" idx="1"/>
          </p:cNvCxnSpPr>
          <p:nvPr/>
        </p:nvCxnSpPr>
        <p:spPr>
          <a:xfrm flipV="1">
            <a:off x="2836747" y="1543857"/>
            <a:ext cx="935465" cy="169973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0114" name="AutoShape 2" descr="Káº¿t quáº£ hÃ¬nh áº£nh cho cáº£nh khuya há» chÃ­ minh"/>
          <p:cNvSpPr>
            <a:spLocks noChangeAspect="1" noChangeArrowheads="1"/>
          </p:cNvSpPr>
          <p:nvPr/>
        </p:nvSpPr>
        <p:spPr bwMode="auto">
          <a:xfrm>
            <a:off x="116640" y="-144463"/>
            <a:ext cx="228511"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19" descr="phat-bieu-cam-nghi-ve-bai-tho-canh-khuya-cua-chu-tich-ho-chi-minh.jpg"/>
          <p:cNvPicPr>
            <a:picLocks noChangeAspect="1"/>
          </p:cNvPicPr>
          <p:nvPr/>
        </p:nvPicPr>
        <p:blipFill>
          <a:blip r:embed="rId5"/>
          <a:stretch>
            <a:fillRect/>
          </a:stretch>
        </p:blipFill>
        <p:spPr>
          <a:xfrm>
            <a:off x="116041" y="1828800"/>
            <a:ext cx="2720706" cy="2829580"/>
          </a:xfrm>
          <a:prstGeom prst="rect">
            <a:avLst/>
          </a:prstGeom>
        </p:spPr>
      </p:pic>
      <p:sp>
        <p:nvSpPr>
          <p:cNvPr id="30" name="Rectangle 29"/>
          <p:cNvSpPr/>
          <p:nvPr/>
        </p:nvSpPr>
        <p:spPr>
          <a:xfrm>
            <a:off x="6571468" y="3820184"/>
            <a:ext cx="2391482" cy="954107"/>
          </a:xfrm>
          <a:prstGeom prst="rect">
            <a:avLst/>
          </a:prstGeom>
        </p:spPr>
        <p:txBody>
          <a:bodyPr wrap="square">
            <a:spAutoFit/>
          </a:bodyPr>
          <a:lstStyle/>
          <a:p>
            <a:pPr algn="just"/>
            <a:r>
              <a:rPr lang="en-US" sz="2800" dirty="0" err="1" smtClean="0">
                <a:latin typeface="Times New Roman" pitchFamily="18" charset="0"/>
                <a:cs typeface="Times New Roman" pitchFamily="18" charset="0"/>
              </a:rPr>
              <a:t>Tả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nhiên</a:t>
            </a:r>
            <a:endParaRPr lang="en-US" sz="2800" dirty="0" smtClean="0">
              <a:latin typeface="Times New Roman" pitchFamily="18" charset="0"/>
              <a:cs typeface="Times New Roman" pitchFamily="18" charset="0"/>
            </a:endParaRPr>
          </a:p>
        </p:txBody>
      </p:sp>
      <p:cxnSp>
        <p:nvCxnSpPr>
          <p:cNvPr id="31" name="Straight Arrow Connector 30"/>
          <p:cNvCxnSpPr>
            <a:stCxn id="17" idx="3"/>
            <a:endCxn id="30" idx="1"/>
          </p:cNvCxnSpPr>
          <p:nvPr/>
        </p:nvCxnSpPr>
        <p:spPr>
          <a:xfrm flipV="1">
            <a:off x="5958392" y="4297238"/>
            <a:ext cx="613076" cy="82802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628596" y="5420384"/>
            <a:ext cx="2515404" cy="954107"/>
          </a:xfrm>
          <a:prstGeom prst="rect">
            <a:avLst/>
          </a:prstGeom>
        </p:spPr>
        <p:txBody>
          <a:bodyPr wrap="square">
            <a:spAutoFit/>
          </a:bodyPr>
          <a:lstStyle/>
          <a:p>
            <a:pPr algn="just"/>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trạng</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người</a:t>
            </a:r>
            <a:endParaRPr lang="en-US" sz="2800" dirty="0" smtClean="0">
              <a:latin typeface="Times New Roman" pitchFamily="18" charset="0"/>
              <a:cs typeface="Times New Roman" pitchFamily="18" charset="0"/>
            </a:endParaRPr>
          </a:p>
        </p:txBody>
      </p:sp>
      <p:cxnSp>
        <p:nvCxnSpPr>
          <p:cNvPr id="33" name="Straight Arrow Connector 32"/>
          <p:cNvCxnSpPr>
            <a:stCxn id="17" idx="3"/>
            <a:endCxn id="32" idx="1"/>
          </p:cNvCxnSpPr>
          <p:nvPr/>
        </p:nvCxnSpPr>
        <p:spPr>
          <a:xfrm>
            <a:off x="5958392" y="5125258"/>
            <a:ext cx="670204" cy="7721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1733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300" fill="hold"/>
                                        <p:tgtEl>
                                          <p:spTgt spid="19"/>
                                        </p:tgtEl>
                                        <p:attrNameLst>
                                          <p:attrName>ppt_x</p:attrName>
                                        </p:attrNameLst>
                                      </p:cBhvr>
                                      <p:tavLst>
                                        <p:tav tm="0">
                                          <p:val>
                                            <p:strVal val="0-#ppt_w/2"/>
                                          </p:val>
                                        </p:tav>
                                        <p:tav tm="100000">
                                          <p:val>
                                            <p:strVal val="#ppt_x"/>
                                          </p:val>
                                        </p:tav>
                                      </p:tavLst>
                                    </p:anim>
                                    <p:anim calcmode="lin" valueType="num">
                                      <p:cBhvr additive="base">
                                        <p:cTn id="8" dur="3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5"/>
                                        </p:tgtEl>
                                        <p:attrNameLst>
                                          <p:attrName>ppt_y</p:attrName>
                                        </p:attrNameLst>
                                      </p:cBhvr>
                                      <p:tavLst>
                                        <p:tav tm="0">
                                          <p:val>
                                            <p:strVal val="#ppt_y"/>
                                          </p:val>
                                        </p:tav>
                                        <p:tav tm="100000">
                                          <p:val>
                                            <p:strVal val="#ppt_y"/>
                                          </p:val>
                                        </p:tav>
                                      </p:tavLst>
                                    </p:anim>
                                    <p:anim calcmode="lin" valueType="num">
                                      <p:cBhvr>
                                        <p:cTn id="17"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trips(downLeft)">
                                      <p:cBhvr>
                                        <p:cTn id="24" dur="500"/>
                                        <p:tgtEl>
                                          <p:spTgt spid="25"/>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down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trips(downLeft)">
                                      <p:cBhvr>
                                        <p:cTn id="32" dur="500"/>
                                        <p:tgtEl>
                                          <p:spTgt spid="16"/>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trips(down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strips(downLeft)">
                                      <p:cBhvr>
                                        <p:cTn id="40" dur="500"/>
                                        <p:tgtEl>
                                          <p:spTgt spid="18"/>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strips(downLef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strips(downLeft)">
                                      <p:cBhvr>
                                        <p:cTn id="48" dur="500"/>
                                        <p:tgtEl>
                                          <p:spTgt spid="31"/>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strips(downLeft)">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strips(downLeft)">
                                      <p:cBhvr>
                                        <p:cTn id="56" dur="500"/>
                                        <p:tgtEl>
                                          <p:spTgt spid="33"/>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strips(downLeft)">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17" grpId="0"/>
      <p:bldP spid="24" grpId="0"/>
      <p:bldP spid="30"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4343400" cy="1077218"/>
          </a:xfrm>
          <a:prstGeom prst="rect">
            <a:avLst/>
          </a:prstGeom>
          <a:noFill/>
        </p:spPr>
        <p:txBody>
          <a:bodyPr wrap="square" rtlCol="0">
            <a:spAutoFit/>
          </a:bodyPr>
          <a:lstStyle/>
          <a:p>
            <a:r>
              <a:rPr lang="en-US" sz="3200" b="1" dirty="0" smtClean="0"/>
              <a:t>3. Phân tích</a:t>
            </a:r>
          </a:p>
          <a:p>
            <a:r>
              <a:rPr lang="en-US" sz="3200" b="1" dirty="0" smtClean="0"/>
              <a:t>a) 2 câu đầu</a:t>
            </a:r>
            <a:endParaRPr lang="en-US" sz="3200" b="1" dirty="0"/>
          </a:p>
        </p:txBody>
      </p:sp>
    </p:spTree>
    <p:extLst>
      <p:ext uri="{BB962C8B-B14F-4D97-AF65-F5344CB8AC3E}">
        <p14:creationId xmlns:p14="http://schemas.microsoft.com/office/powerpoint/2010/main" val="101879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53FC653-C0B6-45C6-A487-3520A6859F51}"/>
              </a:ext>
            </a:extLst>
          </p:cNvPr>
          <p:cNvSpPr/>
          <p:nvPr/>
        </p:nvSpPr>
        <p:spPr>
          <a:xfrm>
            <a:off x="6047757" y="931764"/>
            <a:ext cx="1496047" cy="10996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7602758-8352-40E4-8B9C-6460F37E6D4A}"/>
              </a:ext>
            </a:extLst>
          </p:cNvPr>
          <p:cNvSpPr/>
          <p:nvPr/>
        </p:nvSpPr>
        <p:spPr>
          <a:xfrm>
            <a:off x="1692459" y="914401"/>
            <a:ext cx="2074762" cy="1273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76DD31EC-9546-45CB-8876-B11652BE0D80}"/>
              </a:ext>
            </a:extLst>
          </p:cNvPr>
          <p:cNvPicPr>
            <a:picLocks noChangeAspect="1"/>
          </p:cNvPicPr>
          <p:nvPr/>
        </p:nvPicPr>
        <p:blipFill>
          <a:blip r:embed="rId3"/>
          <a:stretch>
            <a:fillRect/>
          </a:stretch>
        </p:blipFill>
        <p:spPr>
          <a:xfrm>
            <a:off x="1335021" y="-381000"/>
            <a:ext cx="6447079" cy="1853345"/>
          </a:xfrm>
          <a:prstGeom prst="rect">
            <a:avLst/>
          </a:prstGeom>
        </p:spPr>
      </p:pic>
      <p:sp>
        <p:nvSpPr>
          <p:cNvPr id="10" name="TextBox 6">
            <a:extLst>
              <a:ext uri="{FF2B5EF4-FFF2-40B4-BE49-F238E27FC236}">
                <a16:creationId xmlns:a16="http://schemas.microsoft.com/office/drawing/2014/main" xmlns="" id="{94A91146-EE13-4020-B78E-DE265E53BDF6}"/>
              </a:ext>
            </a:extLst>
          </p:cNvPr>
          <p:cNvSpPr txBox="1">
            <a:spLocks noChangeArrowheads="1"/>
          </p:cNvSpPr>
          <p:nvPr/>
        </p:nvSpPr>
        <p:spPr bwMode="auto">
          <a:xfrm>
            <a:off x="2291450" y="2283254"/>
            <a:ext cx="677635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3200" dirty="0">
                <a:solidFill>
                  <a:srgbClr val="002060"/>
                </a:solidFill>
                <a:latin typeface="Times New Roman" panose="02020603050405020304" pitchFamily="18" charset="0"/>
                <a:cs typeface="Times New Roman" panose="02020603050405020304" pitchFamily="18" charset="0"/>
              </a:rPr>
              <a:t>Kim </a:t>
            </a:r>
            <a:r>
              <a:rPr lang="en-US" altLang="en-US" sz="3200" dirty="0" err="1">
                <a:solidFill>
                  <a:srgbClr val="002060"/>
                </a:solidFill>
                <a:latin typeface="Times New Roman" panose="02020603050405020304" pitchFamily="18" charset="0"/>
                <a:cs typeface="Times New Roman" panose="02020603050405020304" pitchFamily="18" charset="0"/>
              </a:rPr>
              <a:t>dạ</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nguyên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tiêu</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nguyệt</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chính</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viên</a:t>
            </a:r>
            <a:r>
              <a:rPr lang="en-US" altLang="en-US" sz="3200" dirty="0">
                <a:solidFill>
                  <a:srgbClr val="002060"/>
                </a:solidFill>
                <a:latin typeface="Times New Roman" panose="02020603050405020304" pitchFamily="18" charset="0"/>
                <a:cs typeface="Times New Roman" panose="02020603050405020304" pitchFamily="18" charset="0"/>
              </a:rPr>
              <a:t>,</a:t>
            </a:r>
          </a:p>
          <a:p>
            <a:pPr eaLnBrk="1" fontAlgn="base" hangingPunct="1">
              <a:spcBef>
                <a:spcPct val="0"/>
              </a:spcBef>
              <a:spcAft>
                <a:spcPct val="0"/>
              </a:spcAft>
            </a:pPr>
            <a:r>
              <a:rPr lang="en-US" altLang="en-US" sz="3200" dirty="0" err="1">
                <a:solidFill>
                  <a:srgbClr val="002060"/>
                </a:solidFill>
                <a:latin typeface="Times New Roman" panose="02020603050405020304" pitchFamily="18" charset="0"/>
                <a:cs typeface="Times New Roman" panose="02020603050405020304" pitchFamily="18" charset="0"/>
              </a:rPr>
              <a:t>Xuân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giang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xuân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thủy</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tiếp</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xuân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thiên</a:t>
            </a:r>
            <a:r>
              <a:rPr lang="en-US" altLang="en-US" sz="3200" dirty="0">
                <a:solidFill>
                  <a:srgbClr val="002060"/>
                </a:solidFill>
                <a:latin typeface="Times New Roman" panose="02020603050405020304" pitchFamily="18" charset="0"/>
                <a:cs typeface="Times New Roman" panose="02020603050405020304" pitchFamily="18" charset="0"/>
              </a:rPr>
              <a:t>;</a:t>
            </a:r>
          </a:p>
        </p:txBody>
      </p:sp>
      <p:sp>
        <p:nvSpPr>
          <p:cNvPr id="11" name="TextBox 8">
            <a:extLst>
              <a:ext uri="{FF2B5EF4-FFF2-40B4-BE49-F238E27FC236}">
                <a16:creationId xmlns:a16="http://schemas.microsoft.com/office/drawing/2014/main" xmlns="" id="{D3E7854F-E23B-4B31-8B8A-B3902D2E1122}"/>
              </a:ext>
            </a:extLst>
          </p:cNvPr>
          <p:cNvSpPr txBox="1">
            <a:spLocks noChangeArrowheads="1"/>
          </p:cNvSpPr>
          <p:nvPr/>
        </p:nvSpPr>
        <p:spPr bwMode="auto">
          <a:xfrm>
            <a:off x="1444019" y="3819531"/>
            <a:ext cx="67794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0"/>
              </a:spcBef>
              <a:spcAft>
                <a:spcPct val="0"/>
              </a:spcAft>
            </a:pPr>
            <a:r>
              <a:rPr lang="en-US" altLang="en-US" sz="3200" dirty="0" err="1">
                <a:solidFill>
                  <a:srgbClr val="002060"/>
                </a:solidFill>
                <a:latin typeface="Times New Roman" panose="02020603050405020304" pitchFamily="18" charset="0"/>
                <a:cs typeface="Times New Roman" panose="02020603050405020304" pitchFamily="18" charset="0"/>
              </a:rPr>
              <a:t>Rằm</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xuân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lồng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lộng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trăng</a:t>
            </a:r>
            <a:r>
              <a:rPr lang="en-US" altLang="en-US" sz="3200" dirty="0">
                <a:solidFill>
                  <a:srgbClr val="002060"/>
                </a:solidFill>
                <a:latin typeface="Times New Roman" panose="02020603050405020304" pitchFamily="18" charset="0"/>
                <a:cs typeface="Times New Roman" panose="02020603050405020304" pitchFamily="18" charset="0"/>
              </a:rPr>
              <a:t> soi </a:t>
            </a:r>
          </a:p>
          <a:p>
            <a:pPr algn="ctr" eaLnBrk="1" fontAlgn="base" hangingPunct="1">
              <a:spcBef>
                <a:spcPct val="0"/>
              </a:spcBef>
              <a:spcAft>
                <a:spcPct val="0"/>
              </a:spcAft>
            </a:pPr>
            <a:r>
              <a:rPr lang="en-US" altLang="en-US" sz="3200" dirty="0" err="1">
                <a:solidFill>
                  <a:srgbClr val="002060"/>
                </a:solidFill>
                <a:latin typeface="Times New Roman" panose="02020603050405020304" pitchFamily="18" charset="0"/>
                <a:cs typeface="Times New Roman" panose="02020603050405020304" pitchFamily="18" charset="0"/>
              </a:rPr>
              <a:t>Sông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xuân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nước</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lẫn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màu</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trời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thêm</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xuân</a:t>
            </a:r>
            <a:endParaRPr lang="en-US" altLang="en-US" sz="3200" dirty="0">
              <a:solidFill>
                <a:srgbClr val="00206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A49F7598-2F39-43B6-BA25-8DE1414F3783}"/>
              </a:ext>
            </a:extLst>
          </p:cNvPr>
          <p:cNvSpPr txBox="1"/>
          <p:nvPr/>
        </p:nvSpPr>
        <p:spPr>
          <a:xfrm>
            <a:off x="76205" y="2209800"/>
            <a:ext cx="2395207" cy="1077218"/>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Nguyên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p>
          <a:p>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Phiên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âm</a:t>
            </a:r>
            <a:r>
              <a:rPr lang="en-US" sz="3200" b="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xmlns="" id="{EA924C17-FB18-4672-BB6B-55F9BEFF4772}"/>
              </a:ext>
            </a:extLst>
          </p:cNvPr>
          <p:cNvSpPr txBox="1"/>
          <p:nvPr/>
        </p:nvSpPr>
        <p:spPr>
          <a:xfrm>
            <a:off x="381004" y="3810006"/>
            <a:ext cx="1835759" cy="584775"/>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Dịch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xmlns="" id="{133E1089-F3FC-402F-B922-5BD3DB1A9B46}"/>
              </a:ext>
            </a:extLst>
          </p:cNvPr>
          <p:cNvSpPr/>
          <p:nvPr/>
        </p:nvSpPr>
        <p:spPr>
          <a:xfrm>
            <a:off x="5791260" y="2354742"/>
            <a:ext cx="2971740" cy="5596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E88AB646-5AE4-4DF1-B87E-CA8605D7181A}"/>
              </a:ext>
            </a:extLst>
          </p:cNvPr>
          <p:cNvSpPr/>
          <p:nvPr/>
        </p:nvSpPr>
        <p:spPr>
          <a:xfrm>
            <a:off x="4038600" y="3819531"/>
            <a:ext cx="3238530" cy="5596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BBD8BFA1-8DB0-4584-8D0D-D03A52F448B8}"/>
              </a:ext>
            </a:extLst>
          </p:cNvPr>
          <p:cNvCxnSpPr/>
          <p:nvPr/>
        </p:nvCxnSpPr>
        <p:spPr>
          <a:xfrm>
            <a:off x="4343400" y="3333460"/>
            <a:ext cx="63371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8827611A-F138-478C-85D2-3EA91A4CA5A5}"/>
              </a:ext>
            </a:extLst>
          </p:cNvPr>
          <p:cNvCxnSpPr/>
          <p:nvPr/>
        </p:nvCxnSpPr>
        <p:spPr>
          <a:xfrm>
            <a:off x="6910086" y="3310310"/>
            <a:ext cx="63371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4D927BA-7F30-4134-8C54-CD4DF6A58041}"/>
              </a:ext>
            </a:extLst>
          </p:cNvPr>
          <p:cNvCxnSpPr>
            <a:cxnSpLocks/>
          </p:cNvCxnSpPr>
          <p:nvPr/>
        </p:nvCxnSpPr>
        <p:spPr>
          <a:xfrm>
            <a:off x="3767219" y="4768770"/>
            <a:ext cx="349010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Arrow: Right 21">
            <a:extLst>
              <a:ext uri="{FF2B5EF4-FFF2-40B4-BE49-F238E27FC236}">
                <a16:creationId xmlns:a16="http://schemas.microsoft.com/office/drawing/2014/main" xmlns="" id="{2AB706ED-4106-428B-8182-8250D34D6139}"/>
              </a:ext>
            </a:extLst>
          </p:cNvPr>
          <p:cNvSpPr/>
          <p:nvPr/>
        </p:nvSpPr>
        <p:spPr>
          <a:xfrm>
            <a:off x="1059088" y="5555848"/>
            <a:ext cx="746567" cy="879676"/>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Wave 22">
            <a:extLst>
              <a:ext uri="{FF2B5EF4-FFF2-40B4-BE49-F238E27FC236}">
                <a16:creationId xmlns:a16="http://schemas.microsoft.com/office/drawing/2014/main" xmlns="" id="{1D77FBC3-5A14-4156-A278-E54A212EC7B5}"/>
              </a:ext>
            </a:extLst>
          </p:cNvPr>
          <p:cNvSpPr/>
          <p:nvPr/>
        </p:nvSpPr>
        <p:spPr>
          <a:xfrm>
            <a:off x="2126508" y="5359078"/>
            <a:ext cx="6000750" cy="1250066"/>
          </a:xfrm>
          <a:prstGeom prst="wav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anose="02020603050405020304" pitchFamily="18" charset="0"/>
                <a:cs typeface="Times New Roman" panose="02020603050405020304" pitchFamily="18" charset="0"/>
              </a:rPr>
              <a:t>Chưa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dịch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với</a:t>
            </a:r>
            <a:r>
              <a:rPr lang="en-US" sz="3200" b="1" dirty="0">
                <a:solidFill>
                  <a:srgbClr val="002060"/>
                </a:solidFill>
                <a:latin typeface="Times New Roman" panose="02020603050405020304" pitchFamily="18" charset="0"/>
                <a:cs typeface="Times New Roman" panose="02020603050405020304" pitchFamily="18" charset="0"/>
              </a:rPr>
              <a:t> ý </a:t>
            </a:r>
            <a:r>
              <a:rPr lang="en-US" sz="3200" b="1" dirty="0" err="1">
                <a:solidFill>
                  <a:srgbClr val="002060"/>
                </a:solidFill>
                <a:latin typeface="Times New Roman" panose="02020603050405020304" pitchFamily="18" charset="0"/>
                <a:cs typeface="Times New Roman" panose="02020603050405020304" pitchFamily="18" charset="0"/>
              </a:rPr>
              <a:t>nghĩa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thần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thơ</a:t>
            </a:r>
            <a:endParaRPr lang="en-US" sz="3200" b="1" dirty="0">
              <a:solidFill>
                <a:srgbClr val="002060"/>
              </a:solidFill>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xmlns="" id="{BBD8BFA1-8DB0-4584-8D0D-D03A52F448B8}"/>
              </a:ext>
            </a:extLst>
          </p:cNvPr>
          <p:cNvCxnSpPr/>
          <p:nvPr/>
        </p:nvCxnSpPr>
        <p:spPr>
          <a:xfrm>
            <a:off x="2412981" y="3310310"/>
            <a:ext cx="63371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2496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2"/>
          <p:cNvSpPr>
            <a:spLocks noChangeArrowheads="1"/>
          </p:cNvSpPr>
          <p:nvPr/>
        </p:nvSpPr>
        <p:spPr bwMode="auto">
          <a:xfrm>
            <a:off x="3429004" y="953"/>
            <a:ext cx="63866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800" i="1" dirty="0">
                <a:latin typeface="Times New Roman" panose="02020603050405020304" pitchFamily="18" charset="0"/>
                <a:cs typeface="Times New Roman" panose="02020603050405020304" pitchFamily="18" charset="0"/>
              </a:rPr>
              <a:t>Kim dạ </a:t>
            </a:r>
            <a:r>
              <a:rPr lang="en-US" altLang="en-US" sz="2800" i="1" dirty="0" err="1">
                <a:latin typeface="Times New Roman" panose="02020603050405020304" pitchFamily="18" charset="0"/>
                <a:cs typeface="Times New Roman" panose="02020603050405020304" pitchFamily="18" charset="0"/>
              </a:rPr>
              <a:t>nguyên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tiêu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nguyệt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chính</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viên</a:t>
            </a:r>
            <a:endParaRPr lang="en-US" altLang="en-US" sz="2800" i="1" dirty="0">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None/>
            </a:pPr>
            <a:r>
              <a:rPr lang="en-US" altLang="en-US" sz="2800" i="1" dirty="0" err="1">
                <a:latin typeface="Times New Roman" panose="02020603050405020304" pitchFamily="18" charset="0"/>
                <a:cs typeface="Times New Roman" panose="02020603050405020304" pitchFamily="18" charset="0"/>
              </a:rPr>
              <a:t>Xuân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giang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xuân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thủy</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tiếp</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xuân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thiên</a:t>
            </a:r>
            <a:endParaRPr lang="en-US" altLang="en-US" sz="2800" i="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335384" y="936010"/>
            <a:ext cx="5342016" cy="707886"/>
          </a:xfrm>
          <a:prstGeom prst="rect">
            <a:avLst/>
          </a:prstGeom>
          <a:noFill/>
        </p:spPr>
        <p:txBody>
          <a:bodyPr wrap="square" rtlCol="0">
            <a:spAutoFit/>
          </a:bodyPr>
          <a:lstStyle/>
          <a:p>
            <a:pPr algn="ctr"/>
            <a:r>
              <a:rPr lang="en-US" sz="2000" dirty="0">
                <a:solidFill>
                  <a:schemeClr val="accent5">
                    <a:lumMod val="75000"/>
                  </a:schemeClr>
                </a:solidFill>
                <a:latin typeface="Times New Roman" panose="02020603050405020304" pitchFamily="18" charset="0"/>
                <a:cs typeface="Times New Roman" panose="02020603050405020304" pitchFamily="18" charset="0"/>
              </a:rPr>
              <a:t>(</a:t>
            </a:r>
            <a:r>
              <a:rPr lang="en-US" sz="2000" dirty="0" err="1">
                <a:solidFill>
                  <a:schemeClr val="accent5">
                    <a:lumMod val="75000"/>
                  </a:schemeClr>
                </a:solidFill>
                <a:latin typeface="Times New Roman" panose="02020603050405020304" pitchFamily="18" charset="0"/>
                <a:cs typeface="Times New Roman" panose="02020603050405020304" pitchFamily="18" charset="0"/>
              </a:rPr>
              <a:t>Rằm</a:t>
            </a:r>
            <a:r>
              <a:rPr lang="en-US" sz="2000" dirty="0">
                <a:solidFill>
                  <a:schemeClr val="accent5">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75000"/>
                  </a:schemeClr>
                </a:solidFill>
                <a:latin typeface="Times New Roman" panose="02020603050405020304" pitchFamily="18" charset="0"/>
                <a:cs typeface="Times New Roman" panose="02020603050405020304" pitchFamily="18" charset="0"/>
              </a:rPr>
              <a:t>xuân</a:t>
            </a:r>
            <a:r>
              <a:rPr lang="en-US" sz="2000" dirty="0">
                <a:solidFill>
                  <a:schemeClr val="accent5">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75000"/>
                  </a:schemeClr>
                </a:solidFill>
                <a:latin typeface="Times New Roman" panose="02020603050405020304" pitchFamily="18" charset="0"/>
                <a:cs typeface="Times New Roman" panose="02020603050405020304" pitchFamily="18" charset="0"/>
              </a:rPr>
              <a:t>lồng</a:t>
            </a:r>
            <a:r>
              <a:rPr lang="en-US" sz="2000" dirty="0">
                <a:solidFill>
                  <a:schemeClr val="accent5">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75000"/>
                  </a:schemeClr>
                </a:solidFill>
                <a:latin typeface="Times New Roman" panose="02020603050405020304" pitchFamily="18" charset="0"/>
                <a:cs typeface="Times New Roman" panose="02020603050405020304" pitchFamily="18" charset="0"/>
              </a:rPr>
              <a:t>lộng</a:t>
            </a:r>
            <a:r>
              <a:rPr lang="en-US" sz="2000" dirty="0">
                <a:solidFill>
                  <a:schemeClr val="accent5">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75000"/>
                  </a:schemeClr>
                </a:solidFill>
                <a:latin typeface="Times New Roman" panose="02020603050405020304" pitchFamily="18" charset="0"/>
                <a:cs typeface="Times New Roman" panose="02020603050405020304" pitchFamily="18" charset="0"/>
              </a:rPr>
              <a:t>trăng</a:t>
            </a:r>
            <a:r>
              <a:rPr lang="en-US" sz="2000" dirty="0">
                <a:solidFill>
                  <a:schemeClr val="accent5">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75000"/>
                  </a:schemeClr>
                </a:solidFill>
                <a:latin typeface="Times New Roman" panose="02020603050405020304" pitchFamily="18" charset="0"/>
                <a:cs typeface="Times New Roman" panose="02020603050405020304" pitchFamily="18" charset="0"/>
              </a:rPr>
              <a:t>soi</a:t>
            </a:r>
            <a:endParaRPr lang="en-US" sz="2000" dirty="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000" dirty="0" err="1">
                <a:solidFill>
                  <a:schemeClr val="accent5">
                    <a:lumMod val="75000"/>
                  </a:schemeClr>
                </a:solidFill>
                <a:latin typeface="Times New Roman" panose="02020603050405020304" pitchFamily="18" charset="0"/>
                <a:cs typeface="Times New Roman" panose="02020603050405020304" pitchFamily="18" charset="0"/>
              </a:rPr>
              <a:t>Sông</a:t>
            </a:r>
            <a:r>
              <a:rPr lang="en-US" sz="2000" dirty="0">
                <a:solidFill>
                  <a:schemeClr val="accent5">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75000"/>
                  </a:schemeClr>
                </a:solidFill>
                <a:latin typeface="Times New Roman" panose="02020603050405020304" pitchFamily="18" charset="0"/>
                <a:cs typeface="Times New Roman" panose="02020603050405020304" pitchFamily="18" charset="0"/>
              </a:rPr>
              <a:t>xuân</a:t>
            </a:r>
            <a:r>
              <a:rPr lang="en-US" sz="2000" dirty="0">
                <a:solidFill>
                  <a:schemeClr val="accent5">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75000"/>
                  </a:schemeClr>
                </a:solidFill>
                <a:latin typeface="Times New Roman" panose="02020603050405020304" pitchFamily="18" charset="0"/>
                <a:cs typeface="Times New Roman" panose="02020603050405020304" pitchFamily="18" charset="0"/>
              </a:rPr>
              <a:t>nước</a:t>
            </a:r>
            <a:r>
              <a:rPr lang="en-US" sz="2000" dirty="0">
                <a:solidFill>
                  <a:schemeClr val="accent5">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75000"/>
                  </a:schemeClr>
                </a:solidFill>
                <a:latin typeface="Times New Roman" panose="02020603050405020304" pitchFamily="18" charset="0"/>
                <a:cs typeface="Times New Roman" panose="02020603050405020304" pitchFamily="18" charset="0"/>
              </a:rPr>
              <a:t>lẫn</a:t>
            </a:r>
            <a:r>
              <a:rPr lang="en-US" sz="2000" dirty="0">
                <a:solidFill>
                  <a:schemeClr val="accent5">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75000"/>
                  </a:schemeClr>
                </a:solidFill>
                <a:latin typeface="Times New Roman" panose="02020603050405020304" pitchFamily="18" charset="0"/>
                <a:cs typeface="Times New Roman" panose="02020603050405020304" pitchFamily="18" charset="0"/>
              </a:rPr>
              <a:t>màu</a:t>
            </a:r>
            <a:r>
              <a:rPr lang="en-US" sz="2000" dirty="0">
                <a:solidFill>
                  <a:schemeClr val="accent5">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75000"/>
                  </a:schemeClr>
                </a:solidFill>
                <a:latin typeface="Times New Roman" panose="02020603050405020304" pitchFamily="18" charset="0"/>
                <a:cs typeface="Times New Roman" panose="02020603050405020304" pitchFamily="18" charset="0"/>
              </a:rPr>
              <a:t>trời</a:t>
            </a:r>
            <a:r>
              <a:rPr lang="en-US" sz="2000" dirty="0">
                <a:solidFill>
                  <a:schemeClr val="accent5">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75000"/>
                  </a:schemeClr>
                </a:solidFill>
                <a:latin typeface="Times New Roman" panose="02020603050405020304" pitchFamily="18" charset="0"/>
                <a:cs typeface="Times New Roman" panose="02020603050405020304" pitchFamily="18" charset="0"/>
              </a:rPr>
              <a:t>thêm</a:t>
            </a:r>
            <a:r>
              <a:rPr lang="en-US" sz="2000" dirty="0">
                <a:solidFill>
                  <a:schemeClr val="accent5">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75000"/>
                  </a:schemeClr>
                </a:solidFill>
                <a:latin typeface="Times New Roman" panose="02020603050405020304" pitchFamily="18" charset="0"/>
                <a:cs typeface="Times New Roman" panose="02020603050405020304" pitchFamily="18" charset="0"/>
              </a:rPr>
              <a:t>xuân</a:t>
            </a:r>
            <a:r>
              <a:rPr lang="en-US" sz="2000" dirty="0">
                <a:solidFill>
                  <a:schemeClr val="accent5">
                    <a:lumMod val="75000"/>
                  </a:schemeClr>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51256" y="1164827"/>
            <a:ext cx="3758747" cy="954107"/>
          </a:xfrm>
          <a:prstGeom prst="rect">
            <a:avLst/>
          </a:prstGeom>
          <a:solidFill>
            <a:schemeClr val="bg1">
              <a:alpha val="63000"/>
            </a:schemeClr>
          </a:solid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Thời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gian</a:t>
            </a:r>
            <a:r>
              <a:rPr lang="en-US" sz="2800" b="1" dirty="0">
                <a:solidFill>
                  <a:srgbClr val="C00000"/>
                </a:solidFill>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giêng</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 y="2240046"/>
            <a:ext cx="5105399" cy="1384995"/>
          </a:xfrm>
          <a:prstGeom prst="rect">
            <a:avLst/>
          </a:prstGeom>
          <a:solidFill>
            <a:schemeClr val="bg1">
              <a:alpha val="63000"/>
            </a:schemeClr>
          </a:solid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Cảnh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vật</a:t>
            </a:r>
            <a:r>
              <a:rPr lang="en-US" sz="2800" b="1" dirty="0">
                <a:solidFill>
                  <a:srgbClr val="C00000"/>
                </a:solidFill>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mênh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mông</a:t>
            </a:r>
            <a:endParaRPr lang="en-US" sz="2800" dirty="0">
              <a:latin typeface="Times New Roman" panose="02020603050405020304" pitchFamily="18" charset="0"/>
              <a:cs typeface="Times New Roman" panose="02020603050405020304" pitchFamily="18" charset="0"/>
            </a:endParaRPr>
          </a:p>
        </p:txBody>
      </p:sp>
      <p:sp>
        <p:nvSpPr>
          <p:cNvPr id="14" name="Text Box 12" descr="Papyrus"/>
          <p:cNvSpPr txBox="1">
            <a:spLocks noChangeArrowheads="1"/>
          </p:cNvSpPr>
          <p:nvPr/>
        </p:nvSpPr>
        <p:spPr bwMode="auto">
          <a:xfrm>
            <a:off x="-29179" y="3549801"/>
            <a:ext cx="7998897" cy="1815882"/>
          </a:xfrm>
          <a:prstGeom prst="rect">
            <a:avLst/>
          </a:prstGeom>
          <a:solidFill>
            <a:schemeClr val="bg1">
              <a:alpha val="51000"/>
            </a:schemeClr>
          </a:solidFill>
          <a:ln>
            <a:noFill/>
          </a:ln>
          <a:effectLst/>
        </p:spPr>
        <p:txBody>
          <a:bodyPr wrap="square">
            <a:spAutoFit/>
          </a:bodyPr>
          <a:lstStyle/>
          <a:p>
            <a:pPr algn="just" fontAlgn="base">
              <a:spcBef>
                <a:spcPct val="0"/>
              </a:spcBef>
              <a:spcAft>
                <a:spcPct val="0"/>
              </a:spcAft>
            </a:pPr>
            <a:r>
              <a:rPr lang="en-US" altLang="en-US" sz="2800" b="1" dirty="0">
                <a:solidFill>
                  <a:srgbClr val="C00000"/>
                </a:solidFill>
                <a:latin typeface="Times New Roman" panose="02020603050405020304" pitchFamily="18" charset="0"/>
                <a:cs typeface="Times New Roman" panose="02020603050405020304" pitchFamily="18" charset="0"/>
              </a:rPr>
              <a:t>- Điệp </a:t>
            </a:r>
            <a:r>
              <a:rPr lang="en-US" altLang="en-US" sz="2800" b="1" dirty="0" smtClean="0">
                <a:solidFill>
                  <a:srgbClr val="C00000"/>
                </a:solidFill>
                <a:latin typeface="Times New Roman" panose="02020603050405020304" pitchFamily="18" charset="0"/>
                <a:cs typeface="Times New Roman" panose="02020603050405020304" pitchFamily="18" charset="0"/>
              </a:rPr>
              <a:t>ngữ</a:t>
            </a:r>
            <a:r>
              <a:rPr lang="vi-VN" altLang="en-US" sz="2800" b="1" dirty="0" smtClean="0">
                <a:solidFill>
                  <a:srgbClr val="C00000"/>
                </a:solidFill>
                <a:latin typeface="Times New Roman" panose="02020603050405020304" pitchFamily="18" charset="0"/>
                <a:cs typeface="Times New Roman" panose="02020603050405020304" pitchFamily="18" charset="0"/>
              </a:rPr>
              <a:t>: </a:t>
            </a:r>
            <a:r>
              <a:rPr lang="en-US" altLang="en-US" sz="2800" b="1" i="1" dirty="0" smtClean="0">
                <a:solidFill>
                  <a:srgbClr val="0070C0"/>
                </a:solidFill>
                <a:latin typeface="Times New Roman" panose="02020603050405020304" pitchFamily="18" charset="0"/>
                <a:cs typeface="Times New Roman" panose="02020603050405020304" pitchFamily="18" charset="0"/>
              </a:rPr>
              <a:t>xuân</a:t>
            </a:r>
            <a:endParaRPr lang="en-US" altLang="en-US" sz="2800" b="1" i="1" dirty="0">
              <a:solidFill>
                <a:srgbClr val="0070C0"/>
              </a:solidFill>
              <a:latin typeface="Times New Roman" panose="02020603050405020304" pitchFamily="18" charset="0"/>
              <a:cs typeface="Times New Roman" panose="02020603050405020304" pitchFamily="18" charset="0"/>
            </a:endParaRPr>
          </a:p>
          <a:p>
            <a:pPr marL="457200" indent="-457200" algn="just" fontAlgn="base">
              <a:spcBef>
                <a:spcPct val="0"/>
              </a:spcBef>
              <a:spcAft>
                <a:spcPct val="0"/>
              </a:spcAft>
              <a:buFont typeface="Symbol" panose="05050102010706020507" pitchFamily="18" charset="2"/>
              <a:buChar char="Þ"/>
            </a:pPr>
            <a:r>
              <a:rPr lang="fr-FR" altLang="en-US" sz="2800" dirty="0" err="1">
                <a:latin typeface="Times New Roman" panose="02020603050405020304" pitchFamily="18" charset="0"/>
                <a:cs typeface="Times New Roman" panose="02020603050405020304" pitchFamily="18" charset="0"/>
              </a:rPr>
              <a:t>Nhấn</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mạnh</a:t>
            </a:r>
            <a:r>
              <a:rPr lang="fr-FR"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trời</a:t>
            </a:r>
            <a:r>
              <a:rPr lang="en-US" altLang="en-US" sz="2800" dirty="0">
                <a:latin typeface="Times New Roman" panose="02020603050405020304" pitchFamily="18" charset="0"/>
                <a:cs typeface="Times New Roman" panose="02020603050405020304" pitchFamily="18" charset="0"/>
              </a:rPr>
              <a:t>.</a:t>
            </a:r>
            <a:endParaRPr lang="fr-FR" altLang="en-US" sz="2800" dirty="0">
              <a:latin typeface="Times New Roman" panose="02020603050405020304" pitchFamily="18" charset="0"/>
              <a:cs typeface="Times New Roman" panose="02020603050405020304" pitchFamily="18" charset="0"/>
            </a:endParaRPr>
          </a:p>
          <a:p>
            <a:pPr marL="457200" indent="-457200" algn="just" fontAlgn="base">
              <a:spcBef>
                <a:spcPct val="0"/>
              </a:spcBef>
              <a:spcAft>
                <a:spcPct val="0"/>
              </a:spcAft>
              <a:buFont typeface="Symbol" panose="05050102010706020507" pitchFamily="18" charset="2"/>
              <a:buChar char="Þ"/>
            </a:pPr>
            <a:r>
              <a:rPr lang="fr-FR" altLang="en-US" sz="2800" dirty="0" err="1">
                <a:latin typeface="Times New Roman" panose="02020603050405020304" pitchFamily="18" charset="0"/>
                <a:cs typeface="Times New Roman" panose="02020603050405020304" pitchFamily="18" charset="0"/>
              </a:rPr>
              <a:t>Tạo</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cảm</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nhận</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sức</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sống</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mùa</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xuân</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đang</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trỗi</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dậy</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tràn</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ngập</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đất</a:t>
            </a:r>
            <a:r>
              <a:rPr lang="fr-FR" altLang="en-US" sz="2800" dirty="0">
                <a:latin typeface="Times New Roman" panose="02020603050405020304" pitchFamily="18" charset="0"/>
                <a:cs typeface="Times New Roman" panose="02020603050405020304" pitchFamily="18" charset="0"/>
              </a:rPr>
              <a:t> </a:t>
            </a:r>
            <a:r>
              <a:rPr lang="fr-FR" altLang="en-US" sz="2800" dirty="0" err="1">
                <a:latin typeface="Times New Roman" panose="02020603050405020304" pitchFamily="18" charset="0"/>
                <a:cs typeface="Times New Roman" panose="02020603050405020304" pitchFamily="18" charset="0"/>
              </a:rPr>
              <a:t>trời</a:t>
            </a:r>
            <a:r>
              <a:rPr lang="fr-FR"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15" name="Rectangle 46"/>
          <p:cNvSpPr>
            <a:spLocks noChangeArrowheads="1"/>
          </p:cNvSpPr>
          <p:nvPr/>
        </p:nvSpPr>
        <p:spPr bwMode="auto">
          <a:xfrm>
            <a:off x="-29179" y="5479115"/>
            <a:ext cx="91731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eaLnBrk="0" fontAlgn="base" hangingPunct="0">
              <a:spcBef>
                <a:spcPct val="0"/>
              </a:spcBef>
              <a:spcAft>
                <a:spcPct val="0"/>
              </a:spcAft>
              <a:buFont typeface="Symbol"/>
              <a:buChar char="Þ"/>
            </a:pPr>
            <a:r>
              <a:rPr lang="en-US" altLang="en-US" sz="2800" b="1" i="1" dirty="0" smtClean="0">
                <a:latin typeface="Times New Roman" panose="02020603050405020304" pitchFamily="18" charset="0"/>
                <a:cs typeface="Times New Roman" panose="02020603050405020304" pitchFamily="18" charset="0"/>
              </a:rPr>
              <a:t>Khung </a:t>
            </a:r>
            <a:r>
              <a:rPr lang="en-US" altLang="en-US" sz="2800" b="1" i="1" dirty="0">
                <a:latin typeface="Times New Roman" panose="02020603050405020304" pitchFamily="18" charset="0"/>
                <a:cs typeface="Times New Roman" panose="02020603050405020304" pitchFamily="18" charset="0"/>
              </a:rPr>
              <a:t>cảnh đêm trăng rằm tháng giêng với không gian </a:t>
            </a:r>
            <a:endParaRPr lang="vi-VN" altLang="en-US" sz="2800" b="1" i="1" dirty="0" smtClean="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None/>
            </a:pPr>
            <a:r>
              <a:rPr lang="en-US" altLang="en-US" sz="2800" b="1" i="1" dirty="0" smtClean="0">
                <a:latin typeface="Times New Roman" panose="02020603050405020304" pitchFamily="18" charset="0"/>
                <a:cs typeface="Times New Roman" panose="02020603050405020304" pitchFamily="18" charset="0"/>
              </a:rPr>
              <a:t>cao </a:t>
            </a:r>
            <a:r>
              <a:rPr lang="en-US" altLang="en-US" sz="2800" b="1" i="1" dirty="0">
                <a:latin typeface="Times New Roman" panose="02020603050405020304" pitchFamily="18" charset="0"/>
                <a:cs typeface="Times New Roman" panose="02020603050405020304" pitchFamily="18" charset="0"/>
              </a:rPr>
              <a:t>rộng, bát ngát, tràn đầy sức sống của mùa xuân.</a:t>
            </a:r>
          </a:p>
        </p:txBody>
      </p:sp>
      <p:sp>
        <p:nvSpPr>
          <p:cNvPr id="8" name="TextBox 7"/>
          <p:cNvSpPr txBox="1"/>
          <p:nvPr/>
        </p:nvSpPr>
        <p:spPr>
          <a:xfrm>
            <a:off x="0" y="-76200"/>
            <a:ext cx="4343400" cy="1077218"/>
          </a:xfrm>
          <a:prstGeom prst="rect">
            <a:avLst/>
          </a:prstGeom>
          <a:noFill/>
        </p:spPr>
        <p:txBody>
          <a:bodyPr wrap="square" rtlCol="0">
            <a:spAutoFit/>
          </a:bodyPr>
          <a:lstStyle/>
          <a:p>
            <a:r>
              <a:rPr lang="en-US" sz="3200" b="1" dirty="0" smtClean="0"/>
              <a:t>3. Phân tích</a:t>
            </a:r>
          </a:p>
          <a:p>
            <a:r>
              <a:rPr lang="en-US" sz="3200" b="1" dirty="0" smtClean="0"/>
              <a:t>a) 2 câu đầu</a:t>
            </a:r>
            <a:endParaRPr lang="en-US" sz="3200" b="1" dirty="0"/>
          </a:p>
        </p:txBody>
      </p:sp>
    </p:spTree>
    <p:extLst>
      <p:ext uri="{BB962C8B-B14F-4D97-AF65-F5344CB8AC3E}">
        <p14:creationId xmlns:p14="http://schemas.microsoft.com/office/powerpoint/2010/main" val="39797573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4" grpId="0" animBg="1"/>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822</Words>
  <Application>Microsoft Office PowerPoint</Application>
  <PresentationFormat>On-screen Show (4:3)</PresentationFormat>
  <Paragraphs>111</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QMC</dc:creator>
  <cp:lastModifiedBy>QMC</cp:lastModifiedBy>
  <cp:revision>20</cp:revision>
  <dcterms:created xsi:type="dcterms:W3CDTF">2021-11-14T04:03:06Z</dcterms:created>
  <dcterms:modified xsi:type="dcterms:W3CDTF">2021-11-14T07:03:19Z</dcterms:modified>
</cp:coreProperties>
</file>