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6" r:id="rId3"/>
    <p:sldId id="257" r:id="rId4"/>
    <p:sldId id="268" r:id="rId5"/>
    <p:sldId id="269" r:id="rId6"/>
    <p:sldId id="270" r:id="rId7"/>
    <p:sldId id="258" r:id="rId8"/>
    <p:sldId id="260" r:id="rId9"/>
    <p:sldId id="26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6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7FB58-F461-4919-BA27-6BAF7F2059F3}" type="datetimeFigureOut">
              <a:rPr lang="en-US" smtClean="0"/>
              <a:t>2021-10-18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26DB-E2EA-443E-AE70-2CB07FD92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9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3A80-F243-4E5C-AAB8-FC65657EB52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55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3A80-F243-4E5C-AAB8-FC65657EB52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66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3A80-F243-4E5C-AAB8-FC65657EB52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34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3A80-F243-4E5C-AAB8-FC65657EB52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34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3A80-F243-4E5C-AAB8-FC65657EB52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66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3A80-F243-4E5C-AAB8-FC65657EB52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21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F66F-A41B-4EE7-A0A4-B08A94AEB363}" type="datetimeFigureOut">
              <a:rPr lang="en-US" smtClean="0"/>
              <a:t>2021-10-17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539B-4742-4699-B9EF-E5DE6FE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F66F-A41B-4EE7-A0A4-B08A94AEB363}" type="datetimeFigureOut">
              <a:rPr lang="en-US" smtClean="0"/>
              <a:t>2021-10-17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539B-4742-4699-B9EF-E5DE6FE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2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F66F-A41B-4EE7-A0A4-B08A94AEB363}" type="datetimeFigureOut">
              <a:rPr lang="en-US" smtClean="0"/>
              <a:t>2021-10-17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539B-4742-4699-B9EF-E5DE6FE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2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F66F-A41B-4EE7-A0A4-B08A94AEB363}" type="datetimeFigureOut">
              <a:rPr lang="en-US" smtClean="0"/>
              <a:t>2021-10-17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539B-4742-4699-B9EF-E5DE6FE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8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F66F-A41B-4EE7-A0A4-B08A94AEB363}" type="datetimeFigureOut">
              <a:rPr lang="en-US" smtClean="0"/>
              <a:t>2021-10-17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539B-4742-4699-B9EF-E5DE6FE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5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F66F-A41B-4EE7-A0A4-B08A94AEB363}" type="datetimeFigureOut">
              <a:rPr lang="en-US" smtClean="0"/>
              <a:t>2021-10-17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539B-4742-4699-B9EF-E5DE6FE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3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F66F-A41B-4EE7-A0A4-B08A94AEB363}" type="datetimeFigureOut">
              <a:rPr lang="en-US" smtClean="0"/>
              <a:t>2021-10-17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539B-4742-4699-B9EF-E5DE6FE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1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F66F-A41B-4EE7-A0A4-B08A94AEB363}" type="datetimeFigureOut">
              <a:rPr lang="en-US" smtClean="0"/>
              <a:t>2021-10-17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539B-4742-4699-B9EF-E5DE6FE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F66F-A41B-4EE7-A0A4-B08A94AEB363}" type="datetimeFigureOut">
              <a:rPr lang="en-US" smtClean="0"/>
              <a:t>2021-10-17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539B-4742-4699-B9EF-E5DE6FE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6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F66F-A41B-4EE7-A0A4-B08A94AEB363}" type="datetimeFigureOut">
              <a:rPr lang="en-US" smtClean="0"/>
              <a:t>2021-10-17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539B-4742-4699-B9EF-E5DE6FE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9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F66F-A41B-4EE7-A0A4-B08A94AEB363}" type="datetimeFigureOut">
              <a:rPr lang="en-US" smtClean="0"/>
              <a:t>2021-10-17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539B-4742-4699-B9EF-E5DE6FE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7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F66F-A41B-4EE7-A0A4-B08A94AEB363}" type="datetimeFigureOut">
              <a:rPr lang="en-US" smtClean="0"/>
              <a:t>2021-10-17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5539B-4742-4699-B9EF-E5DE6FE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2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28600" y="5054600"/>
            <a:ext cx="1143632" cy="1638995"/>
          </a:xfrm>
          <a:custGeom>
            <a:avLst/>
            <a:gdLst>
              <a:gd name="T0" fmla="*/ 382 w 534"/>
              <a:gd name="T1" fmla="*/ 393 h 574"/>
              <a:gd name="T2" fmla="*/ 428 w 534"/>
              <a:gd name="T3" fmla="*/ 317 h 574"/>
              <a:gd name="T4" fmla="*/ 468 w 534"/>
              <a:gd name="T5" fmla="*/ 328 h 574"/>
              <a:gd name="T6" fmla="*/ 400 w 534"/>
              <a:gd name="T7" fmla="*/ 97 h 574"/>
              <a:gd name="T8" fmla="*/ 194 w 534"/>
              <a:gd name="T9" fmla="*/ 109 h 574"/>
              <a:gd name="T10" fmla="*/ 134 w 534"/>
              <a:gd name="T11" fmla="*/ 157 h 574"/>
              <a:gd name="T12" fmla="*/ 99 w 534"/>
              <a:gd name="T13" fmla="*/ 313 h 574"/>
              <a:gd name="T14" fmla="*/ 208 w 534"/>
              <a:gd name="T15" fmla="*/ 414 h 574"/>
              <a:gd name="T16" fmla="*/ 207 w 534"/>
              <a:gd name="T17" fmla="*/ 425 h 574"/>
              <a:gd name="T18" fmla="*/ 181 w 534"/>
              <a:gd name="T19" fmla="*/ 421 h 574"/>
              <a:gd name="T20" fmla="*/ 163 w 534"/>
              <a:gd name="T21" fmla="*/ 541 h 574"/>
              <a:gd name="T22" fmla="*/ 173 w 534"/>
              <a:gd name="T23" fmla="*/ 414 h 574"/>
              <a:gd name="T24" fmla="*/ 89 w 534"/>
              <a:gd name="T25" fmla="*/ 316 h 574"/>
              <a:gd name="T26" fmla="*/ 9 w 534"/>
              <a:gd name="T27" fmla="*/ 83 h 574"/>
              <a:gd name="T28" fmla="*/ 38 w 534"/>
              <a:gd name="T29" fmla="*/ 61 h 574"/>
              <a:gd name="T30" fmla="*/ 147 w 534"/>
              <a:gd name="T31" fmla="*/ 128 h 574"/>
              <a:gd name="T32" fmla="*/ 157 w 534"/>
              <a:gd name="T33" fmla="*/ 11 h 574"/>
              <a:gd name="T34" fmla="*/ 245 w 534"/>
              <a:gd name="T35" fmla="*/ 78 h 574"/>
              <a:gd name="T36" fmla="*/ 403 w 534"/>
              <a:gd name="T37" fmla="*/ 87 h 574"/>
              <a:gd name="T38" fmla="*/ 403 w 534"/>
              <a:gd name="T39" fmla="*/ 87 h 574"/>
              <a:gd name="T40" fmla="*/ 507 w 534"/>
              <a:gd name="T41" fmla="*/ 279 h 574"/>
              <a:gd name="T42" fmla="*/ 475 w 534"/>
              <a:gd name="T43" fmla="*/ 335 h 574"/>
              <a:gd name="T44" fmla="*/ 510 w 534"/>
              <a:gd name="T45" fmla="*/ 418 h 574"/>
              <a:gd name="T46" fmla="*/ 384 w 534"/>
              <a:gd name="T47" fmla="*/ 495 h 574"/>
              <a:gd name="T48" fmla="*/ 382 w 534"/>
              <a:gd name="T49" fmla="*/ 535 h 574"/>
              <a:gd name="T50" fmla="*/ 371 w 534"/>
              <a:gd name="T51" fmla="*/ 536 h 574"/>
              <a:gd name="T52" fmla="*/ 381 w 534"/>
              <a:gd name="T53" fmla="*/ 468 h 574"/>
              <a:gd name="T54" fmla="*/ 390 w 534"/>
              <a:gd name="T55" fmla="*/ 486 h 574"/>
              <a:gd name="T56" fmla="*/ 432 w 534"/>
              <a:gd name="T57" fmla="*/ 327 h 574"/>
              <a:gd name="T58" fmla="*/ 431 w 534"/>
              <a:gd name="T59" fmla="*/ 327 h 574"/>
              <a:gd name="T60" fmla="*/ 446 w 534"/>
              <a:gd name="T61" fmla="*/ 446 h 574"/>
              <a:gd name="T62" fmla="*/ 381 w 534"/>
              <a:gd name="T63" fmla="*/ 406 h 574"/>
              <a:gd name="T64" fmla="*/ 337 w 534"/>
              <a:gd name="T65" fmla="*/ 415 h 574"/>
              <a:gd name="T66" fmla="*/ 381 w 534"/>
              <a:gd name="T67" fmla="*/ 394 h 574"/>
              <a:gd name="T68" fmla="*/ 437 w 534"/>
              <a:gd name="T69" fmla="*/ 441 h 574"/>
              <a:gd name="T70" fmla="*/ 390 w 534"/>
              <a:gd name="T71" fmla="*/ 401 h 574"/>
              <a:gd name="T72" fmla="*/ 127 w 534"/>
              <a:gd name="T73" fmla="*/ 149 h 574"/>
              <a:gd name="T74" fmla="*/ 64 w 534"/>
              <a:gd name="T75" fmla="*/ 81 h 574"/>
              <a:gd name="T76" fmla="*/ 22 w 534"/>
              <a:gd name="T77" fmla="*/ 75 h 574"/>
              <a:gd name="T78" fmla="*/ 19 w 534"/>
              <a:gd name="T79" fmla="*/ 85 h 574"/>
              <a:gd name="T80" fmla="*/ 194 w 534"/>
              <a:gd name="T81" fmla="*/ 98 h 574"/>
              <a:gd name="T82" fmla="*/ 156 w 534"/>
              <a:gd name="T83" fmla="*/ 21 h 574"/>
              <a:gd name="T84" fmla="*/ 156 w 534"/>
              <a:gd name="T85" fmla="*/ 21 h 574"/>
              <a:gd name="T86" fmla="*/ 185 w 534"/>
              <a:gd name="T87" fmla="*/ 271 h 574"/>
              <a:gd name="T88" fmla="*/ 305 w 534"/>
              <a:gd name="T89" fmla="*/ 210 h 574"/>
              <a:gd name="T90" fmla="*/ 180 w 534"/>
              <a:gd name="T91" fmla="*/ 261 h 574"/>
              <a:gd name="T92" fmla="*/ 185 w 534"/>
              <a:gd name="T93" fmla="*/ 271 h 574"/>
              <a:gd name="T94" fmla="*/ 434 w 534"/>
              <a:gd name="T95" fmla="*/ 160 h 574"/>
              <a:gd name="T96" fmla="*/ 429 w 534"/>
              <a:gd name="T97" fmla="*/ 150 h 574"/>
              <a:gd name="T98" fmla="*/ 349 w 534"/>
              <a:gd name="T99" fmla="*/ 193 h 574"/>
              <a:gd name="T100" fmla="*/ 235 w 534"/>
              <a:gd name="T101" fmla="*/ 474 h 574"/>
              <a:gd name="T102" fmla="*/ 243 w 534"/>
              <a:gd name="T103" fmla="*/ 541 h 574"/>
              <a:gd name="T104" fmla="*/ 246 w 534"/>
              <a:gd name="T105" fmla="*/ 473 h 574"/>
              <a:gd name="T106" fmla="*/ 235 w 534"/>
              <a:gd name="T107" fmla="*/ 4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34" h="574">
                <a:moveTo>
                  <a:pt x="381" y="394"/>
                </a:moveTo>
                <a:cubicBezTo>
                  <a:pt x="381" y="393"/>
                  <a:pt x="381" y="393"/>
                  <a:pt x="382" y="393"/>
                </a:cubicBezTo>
                <a:cubicBezTo>
                  <a:pt x="393" y="388"/>
                  <a:pt x="404" y="381"/>
                  <a:pt x="414" y="372"/>
                </a:cubicBezTo>
                <a:cubicBezTo>
                  <a:pt x="410" y="361"/>
                  <a:pt x="399" y="325"/>
                  <a:pt x="428" y="317"/>
                </a:cubicBezTo>
                <a:cubicBezTo>
                  <a:pt x="428" y="317"/>
                  <a:pt x="428" y="317"/>
                  <a:pt x="428" y="317"/>
                </a:cubicBezTo>
                <a:cubicBezTo>
                  <a:pt x="428" y="317"/>
                  <a:pt x="447" y="309"/>
                  <a:pt x="468" y="328"/>
                </a:cubicBezTo>
                <a:cubicBezTo>
                  <a:pt x="487" y="309"/>
                  <a:pt x="495" y="280"/>
                  <a:pt x="496" y="277"/>
                </a:cubicBezTo>
                <a:cubicBezTo>
                  <a:pt x="518" y="139"/>
                  <a:pt x="404" y="99"/>
                  <a:pt x="400" y="97"/>
                </a:cubicBezTo>
                <a:cubicBezTo>
                  <a:pt x="305" y="74"/>
                  <a:pt x="240" y="88"/>
                  <a:pt x="198" y="108"/>
                </a:cubicBezTo>
                <a:cubicBezTo>
                  <a:pt x="197" y="108"/>
                  <a:pt x="196" y="109"/>
                  <a:pt x="194" y="109"/>
                </a:cubicBezTo>
                <a:cubicBezTo>
                  <a:pt x="155" y="129"/>
                  <a:pt x="137" y="154"/>
                  <a:pt x="136" y="155"/>
                </a:cubicBezTo>
                <a:cubicBezTo>
                  <a:pt x="135" y="156"/>
                  <a:pt x="135" y="156"/>
                  <a:pt x="134" y="157"/>
                </a:cubicBezTo>
                <a:cubicBezTo>
                  <a:pt x="65" y="208"/>
                  <a:pt x="99" y="313"/>
                  <a:pt x="99" y="313"/>
                </a:cubicBezTo>
                <a:cubicBezTo>
                  <a:pt x="99" y="313"/>
                  <a:pt x="99" y="313"/>
                  <a:pt x="99" y="313"/>
                </a:cubicBezTo>
                <a:cubicBezTo>
                  <a:pt x="99" y="313"/>
                  <a:pt x="99" y="313"/>
                  <a:pt x="99" y="313"/>
                </a:cubicBezTo>
                <a:cubicBezTo>
                  <a:pt x="126" y="403"/>
                  <a:pt x="208" y="414"/>
                  <a:pt x="208" y="414"/>
                </a:cubicBezTo>
                <a:cubicBezTo>
                  <a:pt x="211" y="415"/>
                  <a:pt x="213" y="418"/>
                  <a:pt x="213" y="421"/>
                </a:cubicBezTo>
                <a:cubicBezTo>
                  <a:pt x="212" y="423"/>
                  <a:pt x="209" y="426"/>
                  <a:pt x="207" y="425"/>
                </a:cubicBezTo>
                <a:cubicBezTo>
                  <a:pt x="206" y="425"/>
                  <a:pt x="198" y="424"/>
                  <a:pt x="184" y="419"/>
                </a:cubicBezTo>
                <a:cubicBezTo>
                  <a:pt x="183" y="420"/>
                  <a:pt x="182" y="421"/>
                  <a:pt x="181" y="421"/>
                </a:cubicBezTo>
                <a:cubicBezTo>
                  <a:pt x="165" y="421"/>
                  <a:pt x="169" y="535"/>
                  <a:pt x="169" y="535"/>
                </a:cubicBezTo>
                <a:cubicBezTo>
                  <a:pt x="169" y="538"/>
                  <a:pt x="166" y="541"/>
                  <a:pt x="163" y="541"/>
                </a:cubicBezTo>
                <a:cubicBezTo>
                  <a:pt x="160" y="541"/>
                  <a:pt x="158" y="539"/>
                  <a:pt x="158" y="536"/>
                </a:cubicBezTo>
                <a:cubicBezTo>
                  <a:pt x="158" y="535"/>
                  <a:pt x="155" y="436"/>
                  <a:pt x="173" y="414"/>
                </a:cubicBezTo>
                <a:cubicBezTo>
                  <a:pt x="145" y="401"/>
                  <a:pt x="106" y="374"/>
                  <a:pt x="89" y="316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89" y="316"/>
                  <a:pt x="60" y="229"/>
                  <a:pt x="106" y="170"/>
                </a:cubicBezTo>
                <a:cubicBezTo>
                  <a:pt x="85" y="161"/>
                  <a:pt x="0" y="120"/>
                  <a:pt x="9" y="83"/>
                </a:cubicBezTo>
                <a:cubicBezTo>
                  <a:pt x="9" y="77"/>
                  <a:pt x="11" y="73"/>
                  <a:pt x="13" y="69"/>
                </a:cubicBezTo>
                <a:cubicBezTo>
                  <a:pt x="19" y="62"/>
                  <a:pt x="27" y="60"/>
                  <a:pt x="38" y="61"/>
                </a:cubicBezTo>
                <a:cubicBezTo>
                  <a:pt x="47" y="62"/>
                  <a:pt x="58" y="66"/>
                  <a:pt x="69" y="72"/>
                </a:cubicBezTo>
                <a:cubicBezTo>
                  <a:pt x="99" y="86"/>
                  <a:pt x="133" y="111"/>
                  <a:pt x="147" y="128"/>
                </a:cubicBezTo>
                <a:cubicBezTo>
                  <a:pt x="156" y="120"/>
                  <a:pt x="168" y="111"/>
                  <a:pt x="184" y="103"/>
                </a:cubicBezTo>
                <a:cubicBezTo>
                  <a:pt x="156" y="81"/>
                  <a:pt x="57" y="0"/>
                  <a:pt x="157" y="11"/>
                </a:cubicBezTo>
                <a:cubicBezTo>
                  <a:pt x="157" y="11"/>
                  <a:pt x="157" y="11"/>
                  <a:pt x="157" y="11"/>
                </a:cubicBezTo>
                <a:cubicBezTo>
                  <a:pt x="157" y="11"/>
                  <a:pt x="187" y="12"/>
                  <a:pt x="245" y="78"/>
                </a:cubicBezTo>
                <a:cubicBezTo>
                  <a:pt x="246" y="79"/>
                  <a:pt x="246" y="80"/>
                  <a:pt x="247" y="81"/>
                </a:cubicBezTo>
                <a:cubicBezTo>
                  <a:pt x="287" y="72"/>
                  <a:pt x="338" y="71"/>
                  <a:pt x="403" y="87"/>
                </a:cubicBezTo>
                <a:cubicBezTo>
                  <a:pt x="403" y="87"/>
                  <a:pt x="403" y="87"/>
                  <a:pt x="403" y="87"/>
                </a:cubicBezTo>
                <a:cubicBezTo>
                  <a:pt x="403" y="87"/>
                  <a:pt x="403" y="87"/>
                  <a:pt x="403" y="87"/>
                </a:cubicBezTo>
                <a:cubicBezTo>
                  <a:pt x="403" y="87"/>
                  <a:pt x="530" y="129"/>
                  <a:pt x="507" y="279"/>
                </a:cubicBezTo>
                <a:cubicBezTo>
                  <a:pt x="507" y="279"/>
                  <a:pt x="507" y="279"/>
                  <a:pt x="507" y="279"/>
                </a:cubicBezTo>
                <a:cubicBezTo>
                  <a:pt x="507" y="279"/>
                  <a:pt x="507" y="279"/>
                  <a:pt x="507" y="279"/>
                </a:cubicBezTo>
                <a:cubicBezTo>
                  <a:pt x="506" y="280"/>
                  <a:pt x="498" y="313"/>
                  <a:pt x="475" y="335"/>
                </a:cubicBezTo>
                <a:cubicBezTo>
                  <a:pt x="488" y="350"/>
                  <a:pt x="500" y="375"/>
                  <a:pt x="510" y="417"/>
                </a:cubicBezTo>
                <a:cubicBezTo>
                  <a:pt x="510" y="417"/>
                  <a:pt x="510" y="418"/>
                  <a:pt x="510" y="418"/>
                </a:cubicBezTo>
                <a:cubicBezTo>
                  <a:pt x="511" y="421"/>
                  <a:pt x="534" y="574"/>
                  <a:pt x="385" y="495"/>
                </a:cubicBezTo>
                <a:cubicBezTo>
                  <a:pt x="385" y="495"/>
                  <a:pt x="385" y="495"/>
                  <a:pt x="384" y="495"/>
                </a:cubicBezTo>
                <a:cubicBezTo>
                  <a:pt x="384" y="494"/>
                  <a:pt x="383" y="494"/>
                  <a:pt x="381" y="493"/>
                </a:cubicBezTo>
                <a:cubicBezTo>
                  <a:pt x="382" y="535"/>
                  <a:pt x="382" y="535"/>
                  <a:pt x="382" y="535"/>
                </a:cubicBezTo>
                <a:cubicBezTo>
                  <a:pt x="382" y="538"/>
                  <a:pt x="380" y="541"/>
                  <a:pt x="377" y="541"/>
                </a:cubicBezTo>
                <a:cubicBezTo>
                  <a:pt x="374" y="541"/>
                  <a:pt x="371" y="539"/>
                  <a:pt x="371" y="536"/>
                </a:cubicBezTo>
                <a:cubicBezTo>
                  <a:pt x="370" y="468"/>
                  <a:pt x="370" y="468"/>
                  <a:pt x="370" y="468"/>
                </a:cubicBezTo>
                <a:cubicBezTo>
                  <a:pt x="381" y="468"/>
                  <a:pt x="381" y="468"/>
                  <a:pt x="381" y="468"/>
                </a:cubicBezTo>
                <a:cubicBezTo>
                  <a:pt x="381" y="480"/>
                  <a:pt x="388" y="485"/>
                  <a:pt x="390" y="485"/>
                </a:cubicBezTo>
                <a:cubicBezTo>
                  <a:pt x="390" y="486"/>
                  <a:pt x="390" y="486"/>
                  <a:pt x="390" y="486"/>
                </a:cubicBezTo>
                <a:cubicBezTo>
                  <a:pt x="518" y="554"/>
                  <a:pt x="501" y="426"/>
                  <a:pt x="500" y="420"/>
                </a:cubicBezTo>
                <a:cubicBezTo>
                  <a:pt x="474" y="309"/>
                  <a:pt x="432" y="327"/>
                  <a:pt x="432" y="327"/>
                </a:cubicBezTo>
                <a:cubicBezTo>
                  <a:pt x="432" y="327"/>
                  <a:pt x="432" y="327"/>
                  <a:pt x="432" y="327"/>
                </a:cubicBezTo>
                <a:cubicBezTo>
                  <a:pt x="432" y="327"/>
                  <a:pt x="431" y="327"/>
                  <a:pt x="431" y="327"/>
                </a:cubicBezTo>
                <a:cubicBezTo>
                  <a:pt x="410" y="333"/>
                  <a:pt x="423" y="367"/>
                  <a:pt x="425" y="371"/>
                </a:cubicBezTo>
                <a:cubicBezTo>
                  <a:pt x="457" y="416"/>
                  <a:pt x="448" y="442"/>
                  <a:pt x="446" y="446"/>
                </a:cubicBezTo>
                <a:cubicBezTo>
                  <a:pt x="446" y="447"/>
                  <a:pt x="446" y="447"/>
                  <a:pt x="445" y="448"/>
                </a:cubicBezTo>
                <a:cubicBezTo>
                  <a:pt x="412" y="483"/>
                  <a:pt x="388" y="425"/>
                  <a:pt x="381" y="406"/>
                </a:cubicBezTo>
                <a:cubicBezTo>
                  <a:pt x="360" y="415"/>
                  <a:pt x="344" y="419"/>
                  <a:pt x="344" y="419"/>
                </a:cubicBezTo>
                <a:cubicBezTo>
                  <a:pt x="341" y="420"/>
                  <a:pt x="338" y="418"/>
                  <a:pt x="337" y="415"/>
                </a:cubicBezTo>
                <a:cubicBezTo>
                  <a:pt x="337" y="412"/>
                  <a:pt x="338" y="409"/>
                  <a:pt x="341" y="409"/>
                </a:cubicBezTo>
                <a:cubicBezTo>
                  <a:pt x="341" y="409"/>
                  <a:pt x="360" y="404"/>
                  <a:pt x="381" y="394"/>
                </a:cubicBezTo>
                <a:close/>
                <a:moveTo>
                  <a:pt x="390" y="401"/>
                </a:moveTo>
                <a:cubicBezTo>
                  <a:pt x="395" y="416"/>
                  <a:pt x="415" y="463"/>
                  <a:pt x="437" y="441"/>
                </a:cubicBezTo>
                <a:cubicBezTo>
                  <a:pt x="438" y="437"/>
                  <a:pt x="444" y="417"/>
                  <a:pt x="419" y="382"/>
                </a:cubicBezTo>
                <a:cubicBezTo>
                  <a:pt x="410" y="389"/>
                  <a:pt x="400" y="396"/>
                  <a:pt x="390" y="401"/>
                </a:cubicBezTo>
                <a:close/>
                <a:moveTo>
                  <a:pt x="113" y="162"/>
                </a:moveTo>
                <a:cubicBezTo>
                  <a:pt x="117" y="157"/>
                  <a:pt x="122" y="153"/>
                  <a:pt x="127" y="149"/>
                </a:cubicBezTo>
                <a:cubicBezTo>
                  <a:pt x="129" y="147"/>
                  <a:pt x="132" y="142"/>
                  <a:pt x="139" y="135"/>
                </a:cubicBezTo>
                <a:cubicBezTo>
                  <a:pt x="126" y="120"/>
                  <a:pt x="93" y="95"/>
                  <a:pt x="64" y="81"/>
                </a:cubicBezTo>
                <a:cubicBezTo>
                  <a:pt x="54" y="76"/>
                  <a:pt x="44" y="73"/>
                  <a:pt x="36" y="72"/>
                </a:cubicBezTo>
                <a:cubicBezTo>
                  <a:pt x="30" y="71"/>
                  <a:pt x="24" y="72"/>
                  <a:pt x="22" y="75"/>
                </a:cubicBezTo>
                <a:cubicBezTo>
                  <a:pt x="20" y="77"/>
                  <a:pt x="20" y="80"/>
                  <a:pt x="19" y="84"/>
                </a:cubicBezTo>
                <a:cubicBezTo>
                  <a:pt x="19" y="84"/>
                  <a:pt x="19" y="85"/>
                  <a:pt x="19" y="85"/>
                </a:cubicBezTo>
                <a:cubicBezTo>
                  <a:pt x="11" y="115"/>
                  <a:pt x="100" y="156"/>
                  <a:pt x="113" y="162"/>
                </a:cubicBezTo>
                <a:close/>
                <a:moveTo>
                  <a:pt x="194" y="98"/>
                </a:moveTo>
                <a:cubicBezTo>
                  <a:pt x="206" y="92"/>
                  <a:pt x="220" y="87"/>
                  <a:pt x="235" y="83"/>
                </a:cubicBezTo>
                <a:cubicBezTo>
                  <a:pt x="182" y="22"/>
                  <a:pt x="156" y="21"/>
                  <a:pt x="156" y="21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87" y="14"/>
                  <a:pt x="177" y="84"/>
                  <a:pt x="194" y="98"/>
                </a:cubicBezTo>
                <a:close/>
                <a:moveTo>
                  <a:pt x="185" y="271"/>
                </a:moveTo>
                <a:cubicBezTo>
                  <a:pt x="302" y="218"/>
                  <a:pt x="302" y="218"/>
                  <a:pt x="302" y="218"/>
                </a:cubicBezTo>
                <a:cubicBezTo>
                  <a:pt x="305" y="216"/>
                  <a:pt x="306" y="213"/>
                  <a:pt x="305" y="210"/>
                </a:cubicBezTo>
                <a:cubicBezTo>
                  <a:pt x="303" y="208"/>
                  <a:pt x="300" y="207"/>
                  <a:pt x="297" y="208"/>
                </a:cubicBezTo>
                <a:cubicBezTo>
                  <a:pt x="180" y="261"/>
                  <a:pt x="180" y="261"/>
                  <a:pt x="180" y="261"/>
                </a:cubicBezTo>
                <a:cubicBezTo>
                  <a:pt x="178" y="262"/>
                  <a:pt x="177" y="265"/>
                  <a:pt x="178" y="268"/>
                </a:cubicBezTo>
                <a:cubicBezTo>
                  <a:pt x="179" y="271"/>
                  <a:pt x="182" y="272"/>
                  <a:pt x="185" y="271"/>
                </a:cubicBezTo>
                <a:close/>
                <a:moveTo>
                  <a:pt x="356" y="195"/>
                </a:moveTo>
                <a:cubicBezTo>
                  <a:pt x="434" y="160"/>
                  <a:pt x="434" y="160"/>
                  <a:pt x="434" y="160"/>
                </a:cubicBezTo>
                <a:cubicBezTo>
                  <a:pt x="437" y="159"/>
                  <a:pt x="438" y="156"/>
                  <a:pt x="437" y="153"/>
                </a:cubicBezTo>
                <a:cubicBezTo>
                  <a:pt x="435" y="150"/>
                  <a:pt x="432" y="149"/>
                  <a:pt x="429" y="150"/>
                </a:cubicBezTo>
                <a:cubicBezTo>
                  <a:pt x="351" y="186"/>
                  <a:pt x="351" y="186"/>
                  <a:pt x="351" y="186"/>
                </a:cubicBezTo>
                <a:cubicBezTo>
                  <a:pt x="349" y="187"/>
                  <a:pt x="348" y="190"/>
                  <a:pt x="349" y="193"/>
                </a:cubicBezTo>
                <a:cubicBezTo>
                  <a:pt x="350" y="195"/>
                  <a:pt x="353" y="197"/>
                  <a:pt x="356" y="195"/>
                </a:cubicBezTo>
                <a:close/>
                <a:moveTo>
                  <a:pt x="235" y="474"/>
                </a:moveTo>
                <a:cubicBezTo>
                  <a:pt x="238" y="536"/>
                  <a:pt x="238" y="536"/>
                  <a:pt x="238" y="536"/>
                </a:cubicBezTo>
                <a:cubicBezTo>
                  <a:pt x="238" y="539"/>
                  <a:pt x="240" y="541"/>
                  <a:pt x="243" y="541"/>
                </a:cubicBezTo>
                <a:cubicBezTo>
                  <a:pt x="246" y="541"/>
                  <a:pt x="248" y="538"/>
                  <a:pt x="248" y="535"/>
                </a:cubicBezTo>
                <a:cubicBezTo>
                  <a:pt x="246" y="473"/>
                  <a:pt x="246" y="473"/>
                  <a:pt x="246" y="473"/>
                </a:cubicBezTo>
                <a:cubicBezTo>
                  <a:pt x="246" y="470"/>
                  <a:pt x="243" y="468"/>
                  <a:pt x="240" y="468"/>
                </a:cubicBezTo>
                <a:cubicBezTo>
                  <a:pt x="237" y="468"/>
                  <a:pt x="235" y="471"/>
                  <a:pt x="235" y="474"/>
                </a:cubicBezTo>
                <a:close/>
              </a:path>
            </a:pathLst>
          </a:cu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29" name="图片 4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2329965"/>
            <a:ext cx="4809347" cy="3787335"/>
          </a:xfrm>
          <a:prstGeom prst="rect">
            <a:avLst/>
          </a:prstGeom>
        </p:spPr>
      </p:pic>
      <p:pic>
        <p:nvPicPr>
          <p:cNvPr id="16" name="陈一发 - 童话镇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7402445"/>
            <a:ext cx="609600" cy="812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" y="7064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Bạn đến </a:t>
            </a:r>
            <a:r>
              <a:rPr lang="en-US" sz="72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 nhà</a:t>
            </a:r>
            <a:endParaRPr lang="vi-VN" sz="7200" i="1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Nguyễn Khuyến</a:t>
            </a:r>
            <a:endParaRPr lang="en-US" sz="4000" i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108201"/>
            <a:ext cx="1786652" cy="814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5997" y="3530601"/>
            <a:ext cx="64766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accent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IV. </a:t>
            </a:r>
            <a:r>
              <a:rPr lang="en-US" altLang="zh-CN" sz="8000" b="1" dirty="0" err="1" smtClean="0">
                <a:solidFill>
                  <a:schemeClr val="accent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Luyện</a:t>
            </a:r>
            <a:r>
              <a:rPr lang="en-US" altLang="zh-CN" sz="8000" b="1" dirty="0" smtClean="0">
                <a:solidFill>
                  <a:schemeClr val="accent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 </a:t>
            </a:r>
            <a:r>
              <a:rPr lang="en-US" altLang="zh-CN" sz="8000" b="1" dirty="0" err="1" smtClean="0">
                <a:solidFill>
                  <a:schemeClr val="accent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tập</a:t>
            </a:r>
            <a:endParaRPr lang="zh-CN" altLang="en-US" sz="8000" b="1" dirty="0">
              <a:solidFill>
                <a:schemeClr val="accent2">
                  <a:lumMod val="50000"/>
                </a:schemeClr>
              </a:solidFill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20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794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Trong cuộc sống hàng ngày, có người chơi thân với 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vì mục đích: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1082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Nhà bạn có điều kiện nên mình hay được ăn quà.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7338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Bạn học giỏi nên giờ kiểm tra bạn thường cho mình chép bài.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562601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Ý kiến của em thế nào?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4867481"/>
            <a:ext cx="932567" cy="18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6200" y="191373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Thể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thơ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bài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“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Bạn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đến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chơi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nhà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”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có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gì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đặc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điểm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gì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汉仪时光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29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2926">
            <a:off x="431968" y="1324154"/>
            <a:ext cx="142457" cy="436662"/>
          </a:xfrm>
          <a:prstGeom prst="rect">
            <a:avLst/>
          </a:prstGeom>
        </p:spPr>
      </p:pic>
      <p:pic>
        <p:nvPicPr>
          <p:cNvPr id="3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746">
            <a:off x="507964" y="2711136"/>
            <a:ext cx="142459" cy="436665"/>
          </a:xfrm>
          <a:prstGeom prst="rect">
            <a:avLst/>
          </a:prstGeom>
        </p:spPr>
      </p:pic>
      <p:pic>
        <p:nvPicPr>
          <p:cNvPr id="33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5139">
            <a:off x="442790" y="4010929"/>
            <a:ext cx="106843" cy="582216"/>
          </a:xfrm>
          <a:prstGeom prst="rect">
            <a:avLst/>
          </a:prstGeom>
        </p:spPr>
      </p:pic>
      <p:pic>
        <p:nvPicPr>
          <p:cNvPr id="34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2365">
            <a:off x="456610" y="5377193"/>
            <a:ext cx="142457" cy="43666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90601" y="119380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" y="242260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0600" y="363220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4937205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79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6200" y="191374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Nguyễn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Khuyến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sử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dụng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bút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pháp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nào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khi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kể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hoàn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cảnh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tiếp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bạn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mình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时光体W" panose="00020600040101010101" pitchFamily="18" charset="-122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汉仪时光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29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2926">
            <a:off x="431968" y="2044958"/>
            <a:ext cx="142457" cy="436662"/>
          </a:xfrm>
          <a:prstGeom prst="rect">
            <a:avLst/>
          </a:prstGeom>
        </p:spPr>
      </p:pic>
      <p:pic>
        <p:nvPicPr>
          <p:cNvPr id="3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746">
            <a:off x="507964" y="3260093"/>
            <a:ext cx="142459" cy="436665"/>
          </a:xfrm>
          <a:prstGeom prst="rect">
            <a:avLst/>
          </a:prstGeom>
        </p:spPr>
      </p:pic>
      <p:pic>
        <p:nvPicPr>
          <p:cNvPr id="33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5139">
            <a:off x="517169" y="4249880"/>
            <a:ext cx="106843" cy="582216"/>
          </a:xfrm>
          <a:prstGeom prst="rect">
            <a:avLst/>
          </a:prstGeom>
        </p:spPr>
      </p:pic>
      <p:pic>
        <p:nvPicPr>
          <p:cNvPr id="34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2365">
            <a:off x="543935" y="5580393"/>
            <a:ext cx="142457" cy="43666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90601" y="191460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" y="321984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0600" y="423584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5282962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vả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4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108201"/>
            <a:ext cx="1786652" cy="814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806" y="3530600"/>
            <a:ext cx="78605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accent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V. </a:t>
            </a:r>
            <a:r>
              <a:rPr lang="en-US" altLang="zh-CN" sz="6600" b="1" dirty="0" err="1" smtClean="0">
                <a:solidFill>
                  <a:schemeClr val="accent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Tìm</a:t>
            </a:r>
            <a:r>
              <a:rPr lang="en-US" altLang="zh-CN" sz="6600" b="1" dirty="0" smtClean="0">
                <a:solidFill>
                  <a:schemeClr val="accent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 </a:t>
            </a:r>
            <a:r>
              <a:rPr lang="en-US" altLang="zh-CN" sz="6600" b="1" dirty="0" err="1" smtClean="0">
                <a:solidFill>
                  <a:schemeClr val="accent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tòi</a:t>
            </a:r>
            <a:r>
              <a:rPr lang="en-US" altLang="zh-CN" sz="6600" b="1" dirty="0" smtClean="0">
                <a:solidFill>
                  <a:schemeClr val="accent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, </a:t>
            </a:r>
            <a:r>
              <a:rPr lang="en-US" altLang="zh-CN" sz="6600" b="1" dirty="0" err="1" smtClean="0">
                <a:solidFill>
                  <a:schemeClr val="accent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mở</a:t>
            </a:r>
            <a:r>
              <a:rPr lang="en-US" altLang="zh-CN" sz="6600" b="1" dirty="0" smtClean="0">
                <a:solidFill>
                  <a:schemeClr val="accent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 </a:t>
            </a:r>
            <a:r>
              <a:rPr lang="en-US" altLang="zh-CN" sz="6600" b="1" dirty="0" err="1" smtClean="0">
                <a:solidFill>
                  <a:schemeClr val="accent2">
                    <a:lumMod val="50000"/>
                  </a:schemeClr>
                </a:solidFill>
                <a:latin typeface="汉仪时光体W" panose="00020600040101010101" pitchFamily="18" charset="-122"/>
                <a:ea typeface="汉仪时光体W" panose="00020600040101010101" pitchFamily="18" charset="-122"/>
              </a:rPr>
              <a:t>rộng</a:t>
            </a:r>
            <a:endParaRPr lang="zh-CN" altLang="en-US" sz="6600" b="1" dirty="0">
              <a:solidFill>
                <a:schemeClr val="accent2">
                  <a:lumMod val="50000"/>
                </a:schemeClr>
              </a:solidFill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90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113292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+mj-lt"/>
              </a:rPr>
              <a:t>Sưu tầm những câu ca dao,</a:t>
            </a: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tục ngữ</a:t>
            </a:r>
            <a:r>
              <a:rPr lang="en-US" sz="3200" dirty="0" smtClean="0">
                <a:latin typeface="+mj-lt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+mj-lt"/>
              </a:rPr>
              <a:t>nói về tình bạn. </a:t>
            </a:r>
            <a:endParaRPr lang="en-US" sz="3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36812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092200"/>
            <a:ext cx="391573" cy="1536171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733800"/>
            <a:ext cx="391573" cy="15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5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8915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I. Giới thiệu chung </a:t>
            </a:r>
            <a:endParaRPr lang="en-US" sz="2400" dirty="0"/>
          </a:p>
          <a:p>
            <a:r>
              <a:rPr lang="de-DE" sz="2400" b="1" i="1" dirty="0"/>
              <a:t>1. Tác giả </a:t>
            </a:r>
            <a:endParaRPr lang="en-US" sz="2400" dirty="0"/>
          </a:p>
          <a:p>
            <a:r>
              <a:rPr lang="de-DE" sz="2400" dirty="0"/>
              <a:t>-1835-1909</a:t>
            </a:r>
            <a:endParaRPr lang="en-US" sz="2400" dirty="0"/>
          </a:p>
          <a:p>
            <a:r>
              <a:rPr lang="en-US" sz="2400" dirty="0"/>
              <a:t>-Quê: xã Yên Đổ (nay là Trung Lương)- Bình Lục- Hà Nam</a:t>
            </a:r>
          </a:p>
          <a:p>
            <a:r>
              <a:rPr lang="en-US" sz="2400" dirty="0"/>
              <a:t>-Đỗ đầu cả 3 kì thi hương</a:t>
            </a:r>
          </a:p>
          <a:p>
            <a:r>
              <a:rPr lang="en-US" sz="2400" dirty="0"/>
              <a:t>-&gt; Tam nguyên Yên Đổ</a:t>
            </a:r>
          </a:p>
          <a:p>
            <a:r>
              <a:rPr lang="en-US" sz="2400" dirty="0"/>
              <a:t>-Viết nhiều, viết hay về </a:t>
            </a:r>
            <a:r>
              <a:rPr lang="en-US" sz="2400" dirty="0" smtClean="0"/>
              <a:t>là</a:t>
            </a:r>
            <a:r>
              <a:rPr lang="vi-VN" sz="2400" dirty="0" smtClean="0"/>
              <a:t>n</a:t>
            </a:r>
            <a:r>
              <a:rPr lang="en-US" sz="2400" dirty="0" smtClean="0"/>
              <a:t>g </a:t>
            </a:r>
            <a:r>
              <a:rPr lang="en-US" sz="2400" dirty="0"/>
              <a:t>cảnh VN</a:t>
            </a:r>
          </a:p>
          <a:p>
            <a:r>
              <a:rPr lang="en-US" sz="2400" b="1" i="1" dirty="0"/>
              <a:t>2. tác phẩm  </a:t>
            </a:r>
            <a:endParaRPr lang="en-US" sz="2400" dirty="0"/>
          </a:p>
          <a:p>
            <a:r>
              <a:rPr lang="en-US" sz="2400" dirty="0"/>
              <a:t>-Là 1 trong 2 bài thơ đặc sắc viết về đề tài tình bạn của Nguyễn Khuyến. </a:t>
            </a:r>
          </a:p>
          <a:p>
            <a:r>
              <a:rPr lang="pt-BR" sz="2400" b="1" dirty="0"/>
              <a:t>II. Đọc-hiểu văn bản </a:t>
            </a:r>
            <a:endParaRPr lang="en-US" sz="2400" dirty="0"/>
          </a:p>
          <a:p>
            <a:r>
              <a:rPr lang="pt-BR" sz="2400" b="1" i="1" dirty="0"/>
              <a:t>1. Đọc, chú </a:t>
            </a:r>
            <a:r>
              <a:rPr lang="pt-BR" sz="2400" b="1" i="1" dirty="0" smtClean="0"/>
              <a:t>thích </a:t>
            </a:r>
            <a:endParaRPr lang="en-US" sz="2400" dirty="0"/>
          </a:p>
          <a:p>
            <a:r>
              <a:rPr lang="pt-BR" sz="2400" dirty="0"/>
              <a:t>-Kiểu loại</a:t>
            </a:r>
            <a:r>
              <a:rPr lang="pt-BR" sz="2400" dirty="0" smtClean="0"/>
              <a:t>:</a:t>
            </a:r>
            <a:endParaRPr lang="vi-VN" sz="2400" dirty="0" smtClean="0"/>
          </a:p>
          <a:p>
            <a:r>
              <a:rPr lang="pt-BR" sz="2400" dirty="0" smtClean="0"/>
              <a:t> </a:t>
            </a:r>
            <a:r>
              <a:rPr lang="vi-VN" sz="2400" dirty="0" smtClean="0"/>
              <a:t>           </a:t>
            </a:r>
            <a:r>
              <a:rPr lang="pt-BR" sz="2400" dirty="0" smtClean="0"/>
              <a:t>thất </a:t>
            </a:r>
            <a:r>
              <a:rPr lang="pt-BR" sz="2400" dirty="0"/>
              <a:t>ngôn bát cú Đường luật</a:t>
            </a:r>
            <a:endParaRPr lang="en-US" sz="2400" dirty="0"/>
          </a:p>
          <a:p>
            <a:r>
              <a:rPr lang="pt-BR" sz="2400" dirty="0"/>
              <a:t>-PTBĐ: </a:t>
            </a:r>
            <a:endParaRPr lang="vi-VN" sz="2400" dirty="0" smtClean="0"/>
          </a:p>
          <a:p>
            <a:r>
              <a:rPr lang="vi-VN" sz="2400" dirty="0" smtClean="0"/>
              <a:t>         </a:t>
            </a:r>
            <a:r>
              <a:rPr lang="pt-BR" sz="2400" dirty="0" smtClean="0"/>
              <a:t>biểu </a:t>
            </a:r>
            <a:r>
              <a:rPr lang="pt-BR" sz="2400" dirty="0"/>
              <a:t>cảm</a:t>
            </a:r>
            <a:endParaRPr lang="en-US" sz="2400" dirty="0"/>
          </a:p>
          <a:p>
            <a:r>
              <a:rPr lang="pt-BR" sz="2400" dirty="0"/>
              <a:t>-Bố cục: </a:t>
            </a:r>
            <a:endParaRPr lang="vi-VN" sz="2400" dirty="0" smtClean="0"/>
          </a:p>
          <a:p>
            <a:r>
              <a:rPr lang="vi-VN" sz="2400" dirty="0" smtClean="0"/>
              <a:t>           </a:t>
            </a:r>
            <a:r>
              <a:rPr lang="pt-BR" sz="2400" dirty="0" smtClean="0"/>
              <a:t>bố </a:t>
            </a:r>
            <a:r>
              <a:rPr lang="pt-BR" sz="2400" dirty="0"/>
              <a:t>cục Đường luật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77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26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i="1" dirty="0"/>
              <a:t>3. Phân tích </a:t>
            </a:r>
            <a:endParaRPr lang="en-US" sz="2800" dirty="0"/>
          </a:p>
          <a:p>
            <a:r>
              <a:rPr lang="pt-BR" sz="2800" i="1" dirty="0"/>
              <a:t>a) Câu đầu</a:t>
            </a:r>
            <a:endParaRPr lang="en-US" sz="2800" dirty="0"/>
          </a:p>
          <a:p>
            <a:r>
              <a:rPr lang="pt-BR" sz="2800" dirty="0"/>
              <a:t> </a:t>
            </a:r>
            <a:endParaRPr lang="en-US" sz="2800" dirty="0"/>
          </a:p>
          <a:p>
            <a:r>
              <a:rPr lang="pt-BR" sz="2800" dirty="0"/>
              <a:t> 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0"/>
            <a:ext cx="0" cy="6747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67200" y="228600"/>
            <a:ext cx="472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Giọng điệu: Vui, hồ hởi</a:t>
            </a:r>
          </a:p>
          <a:p>
            <a:r>
              <a:rPr lang="vi-VN" sz="2800" dirty="0" smtClean="0"/>
              <a:t>-&gt; </a:t>
            </a:r>
            <a:r>
              <a:rPr lang="pt-BR" sz="2800" dirty="0"/>
              <a:t>Ko chỉ là 1 thông báo bạn đến chơi nhà mà còn hàm chứa cả tiếng reo vui, hồ hởi, phấn khởi khi bao lâu bạn mới tới thăm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7980" y="1003518"/>
            <a:ext cx="40968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-Mở đầu tự nhiên như lời nói thường ngày, t.h sự hồ hởi, phấn chấn khi bạn tới thăm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097" y="282149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i="1" dirty="0"/>
              <a:t>b) 5 câu tiếp</a:t>
            </a:r>
            <a:endParaRPr lang="en-US" sz="2800" dirty="0"/>
          </a:p>
          <a:p>
            <a:r>
              <a:rPr lang="pt-BR" sz="2800" dirty="0"/>
              <a:t> </a:t>
            </a:r>
            <a:endParaRPr lang="en-US" sz="2800" dirty="0"/>
          </a:p>
        </p:txBody>
      </p:sp>
      <p:sp>
        <p:nvSpPr>
          <p:cNvPr id="9" name="Cloud 8"/>
          <p:cNvSpPr/>
          <p:nvPr/>
        </p:nvSpPr>
        <p:spPr>
          <a:xfrm>
            <a:off x="3886200" y="3505200"/>
            <a:ext cx="5105400" cy="28194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26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i="1" dirty="0"/>
              <a:t>3. Phân tích </a:t>
            </a:r>
            <a:endParaRPr lang="en-US" sz="2800" dirty="0"/>
          </a:p>
          <a:p>
            <a:r>
              <a:rPr lang="pt-BR" sz="2800" i="1" dirty="0"/>
              <a:t>a) Câu đầu</a:t>
            </a:r>
            <a:endParaRPr lang="en-US" sz="2800" dirty="0"/>
          </a:p>
          <a:p>
            <a:r>
              <a:rPr lang="pt-BR" sz="2800" dirty="0"/>
              <a:t> </a:t>
            </a:r>
            <a:endParaRPr lang="en-US" sz="2800" dirty="0"/>
          </a:p>
          <a:p>
            <a:r>
              <a:rPr lang="pt-BR" sz="2800" dirty="0"/>
              <a:t> 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0"/>
            <a:ext cx="0" cy="6747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980" y="1003518"/>
            <a:ext cx="40968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-Mở đầu tự nhiên như lời nói thường ngày, t.h sự hồ hởi, phấn chấn khi bạn tới thăm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097" y="282149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i="1" dirty="0"/>
              <a:t>b) 5 câu tiếp</a:t>
            </a:r>
            <a:endParaRPr lang="en-US" sz="2800" dirty="0"/>
          </a:p>
          <a:p>
            <a:r>
              <a:rPr lang="pt-BR" sz="2800" dirty="0"/>
              <a:t> 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932434" y="152400"/>
            <a:ext cx="518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Nhà </a:t>
            </a:r>
            <a:r>
              <a:rPr lang="pt-BR" sz="2800" dirty="0"/>
              <a:t>thơ đặt trước người bạn già và trước người đọc 1 tình huống oái </a:t>
            </a:r>
            <a:r>
              <a:rPr lang="pt-BR" sz="2800" dirty="0" smtClean="0"/>
              <a:t>oăm</a:t>
            </a:r>
            <a:r>
              <a:rPr lang="vi-VN" sz="2800" dirty="0" smtClean="0"/>
              <a:t>:</a:t>
            </a:r>
            <a:endParaRPr lang="en-US" sz="3200" dirty="0"/>
          </a:p>
          <a:p>
            <a:r>
              <a:rPr lang="pt-BR" sz="2400" dirty="0"/>
              <a:t>-Ko có người sau hầu hạ, tiếp khách</a:t>
            </a:r>
            <a:endParaRPr lang="en-US" sz="2400" dirty="0"/>
          </a:p>
          <a:p>
            <a:r>
              <a:rPr lang="pt-BR" sz="2400" dirty="0"/>
              <a:t>-Ko còn thứ gì ăn, uống được để đãi bạn</a:t>
            </a:r>
            <a:endParaRPr lang="en-US" sz="2400" dirty="0"/>
          </a:p>
          <a:p>
            <a:r>
              <a:rPr lang="pt-BR" sz="2800" dirty="0"/>
              <a:t>-&gt; Mọi lí do đều xác đáng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07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7315201" y="4546600"/>
            <a:ext cx="1612123" cy="2044608"/>
            <a:chOff x="1690688" y="1009650"/>
            <a:chExt cx="3121025" cy="281463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939925" y="1009650"/>
              <a:ext cx="2871788" cy="2814638"/>
            </a:xfrm>
            <a:custGeom>
              <a:avLst/>
              <a:gdLst>
                <a:gd name="T0" fmla="*/ 1478 w 2326"/>
                <a:gd name="T1" fmla="*/ 407 h 2278"/>
                <a:gd name="T2" fmla="*/ 1774 w 2326"/>
                <a:gd name="T3" fmla="*/ 520 h 2278"/>
                <a:gd name="T4" fmla="*/ 1879 w 2326"/>
                <a:gd name="T5" fmla="*/ 962 h 2278"/>
                <a:gd name="T6" fmla="*/ 1908 w 2326"/>
                <a:gd name="T7" fmla="*/ 976 h 2278"/>
                <a:gd name="T8" fmla="*/ 2005 w 2326"/>
                <a:gd name="T9" fmla="*/ 899 h 2278"/>
                <a:gd name="T10" fmla="*/ 2148 w 2326"/>
                <a:gd name="T11" fmla="*/ 571 h 2278"/>
                <a:gd name="T12" fmla="*/ 2307 w 2326"/>
                <a:gd name="T13" fmla="*/ 681 h 2278"/>
                <a:gd name="T14" fmla="*/ 1874 w 2326"/>
                <a:gd name="T15" fmla="*/ 1243 h 2278"/>
                <a:gd name="T16" fmla="*/ 1694 w 2326"/>
                <a:gd name="T17" fmla="*/ 1655 h 2278"/>
                <a:gd name="T18" fmla="*/ 1872 w 2326"/>
                <a:gd name="T19" fmla="*/ 2133 h 2278"/>
                <a:gd name="T20" fmla="*/ 1485 w 2326"/>
                <a:gd name="T21" fmla="*/ 1981 h 2278"/>
                <a:gd name="T22" fmla="*/ 1552 w 2326"/>
                <a:gd name="T23" fmla="*/ 1873 h 2278"/>
                <a:gd name="T24" fmla="*/ 704 w 2326"/>
                <a:gd name="T25" fmla="*/ 2015 h 2278"/>
                <a:gd name="T26" fmla="*/ 209 w 2326"/>
                <a:gd name="T27" fmla="*/ 2271 h 2278"/>
                <a:gd name="T28" fmla="*/ 208 w 2326"/>
                <a:gd name="T29" fmla="*/ 2052 h 2278"/>
                <a:gd name="T30" fmla="*/ 407 w 2326"/>
                <a:gd name="T31" fmla="*/ 2008 h 2278"/>
                <a:gd name="T32" fmla="*/ 408 w 2326"/>
                <a:gd name="T33" fmla="*/ 2006 h 2278"/>
                <a:gd name="T34" fmla="*/ 771 w 2326"/>
                <a:gd name="T35" fmla="*/ 1702 h 2278"/>
                <a:gd name="T36" fmla="*/ 729 w 2326"/>
                <a:gd name="T37" fmla="*/ 1188 h 2278"/>
                <a:gd name="T38" fmla="*/ 1194 w 2326"/>
                <a:gd name="T39" fmla="*/ 386 h 2278"/>
                <a:gd name="T40" fmla="*/ 1242 w 2326"/>
                <a:gd name="T41" fmla="*/ 366 h 2278"/>
                <a:gd name="T42" fmla="*/ 1290 w 2326"/>
                <a:gd name="T43" fmla="*/ 400 h 2278"/>
                <a:gd name="T44" fmla="*/ 1257 w 2326"/>
                <a:gd name="T45" fmla="*/ 423 h 2278"/>
                <a:gd name="T46" fmla="*/ 778 w 2326"/>
                <a:gd name="T47" fmla="*/ 730 h 2278"/>
                <a:gd name="T48" fmla="*/ 957 w 2326"/>
                <a:gd name="T49" fmla="*/ 1214 h 2278"/>
                <a:gd name="T50" fmla="*/ 777 w 2326"/>
                <a:gd name="T51" fmla="*/ 1760 h 2278"/>
                <a:gd name="T52" fmla="*/ 463 w 2326"/>
                <a:gd name="T53" fmla="*/ 2025 h 2278"/>
                <a:gd name="T54" fmla="*/ 462 w 2326"/>
                <a:gd name="T55" fmla="*/ 2026 h 2278"/>
                <a:gd name="T56" fmla="*/ 462 w 2326"/>
                <a:gd name="T57" fmla="*/ 2026 h 2278"/>
                <a:gd name="T58" fmla="*/ 240 w 2326"/>
                <a:gd name="T59" fmla="*/ 2100 h 2278"/>
                <a:gd name="T60" fmla="*/ 690 w 2326"/>
                <a:gd name="T61" fmla="*/ 2071 h 2278"/>
                <a:gd name="T62" fmla="*/ 961 w 2326"/>
                <a:gd name="T63" fmla="*/ 1812 h 2278"/>
                <a:gd name="T64" fmla="*/ 1552 w 2326"/>
                <a:gd name="T65" fmla="*/ 1815 h 2278"/>
                <a:gd name="T66" fmla="*/ 1527 w 2326"/>
                <a:gd name="T67" fmla="*/ 2021 h 2278"/>
                <a:gd name="T68" fmla="*/ 1982 w 2326"/>
                <a:gd name="T69" fmla="*/ 2037 h 2278"/>
                <a:gd name="T70" fmla="*/ 1694 w 2326"/>
                <a:gd name="T71" fmla="*/ 1983 h 2278"/>
                <a:gd name="T72" fmla="*/ 1679 w 2326"/>
                <a:gd name="T73" fmla="*/ 1929 h 2278"/>
                <a:gd name="T74" fmla="*/ 1559 w 2326"/>
                <a:gd name="T75" fmla="*/ 1716 h 2278"/>
                <a:gd name="T76" fmla="*/ 1547 w 2326"/>
                <a:gd name="T77" fmla="*/ 1659 h 2278"/>
                <a:gd name="T78" fmla="*/ 1784 w 2326"/>
                <a:gd name="T79" fmla="*/ 1214 h 2278"/>
                <a:gd name="T80" fmla="*/ 1855 w 2326"/>
                <a:gd name="T81" fmla="*/ 1189 h 2278"/>
                <a:gd name="T82" fmla="*/ 2252 w 2326"/>
                <a:gd name="T83" fmla="*/ 700 h 2278"/>
                <a:gd name="T84" fmla="*/ 2173 w 2326"/>
                <a:gd name="T85" fmla="*/ 623 h 2278"/>
                <a:gd name="T86" fmla="*/ 2047 w 2326"/>
                <a:gd name="T87" fmla="*/ 939 h 2278"/>
                <a:gd name="T88" fmla="*/ 1937 w 2326"/>
                <a:gd name="T89" fmla="*/ 1026 h 2278"/>
                <a:gd name="T90" fmla="*/ 1934 w 2326"/>
                <a:gd name="T91" fmla="*/ 1028 h 2278"/>
                <a:gd name="T92" fmla="*/ 1704 w 2326"/>
                <a:gd name="T93" fmla="*/ 543 h 2278"/>
                <a:gd name="T94" fmla="*/ 1705 w 2326"/>
                <a:gd name="T95" fmla="*/ 492 h 2278"/>
                <a:gd name="T96" fmla="*/ 1587 w 2326"/>
                <a:gd name="T97" fmla="*/ 458 h 2278"/>
                <a:gd name="T98" fmla="*/ 1401 w 2326"/>
                <a:gd name="T99" fmla="*/ 457 h 2278"/>
                <a:gd name="T100" fmla="*/ 1403 w 2326"/>
                <a:gd name="T101" fmla="*/ 407 h 2278"/>
                <a:gd name="T102" fmla="*/ 1767 w 2326"/>
                <a:gd name="T103" fmla="*/ 1252 h 2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6" h="2278">
                  <a:moveTo>
                    <a:pt x="1242" y="366"/>
                  </a:moveTo>
                  <a:cubicBezTo>
                    <a:pt x="1270" y="307"/>
                    <a:pt x="1423" y="0"/>
                    <a:pt x="1547" y="88"/>
                  </a:cubicBezTo>
                  <a:cubicBezTo>
                    <a:pt x="1649" y="162"/>
                    <a:pt x="1537" y="331"/>
                    <a:pt x="1478" y="407"/>
                  </a:cubicBezTo>
                  <a:cubicBezTo>
                    <a:pt x="1551" y="410"/>
                    <a:pt x="1551" y="410"/>
                    <a:pt x="1551" y="410"/>
                  </a:cubicBezTo>
                  <a:cubicBezTo>
                    <a:pt x="1600" y="352"/>
                    <a:pt x="1834" y="92"/>
                    <a:pt x="1940" y="232"/>
                  </a:cubicBezTo>
                  <a:cubicBezTo>
                    <a:pt x="2029" y="351"/>
                    <a:pt x="1859" y="471"/>
                    <a:pt x="1774" y="520"/>
                  </a:cubicBezTo>
                  <a:cubicBezTo>
                    <a:pt x="1857" y="580"/>
                    <a:pt x="2016" y="734"/>
                    <a:pt x="1879" y="962"/>
                  </a:cubicBezTo>
                  <a:cubicBezTo>
                    <a:pt x="1879" y="962"/>
                    <a:pt x="1879" y="962"/>
                    <a:pt x="1879" y="962"/>
                  </a:cubicBezTo>
                  <a:cubicBezTo>
                    <a:pt x="1879" y="962"/>
                    <a:pt x="1879" y="962"/>
                    <a:pt x="1879" y="962"/>
                  </a:cubicBezTo>
                  <a:cubicBezTo>
                    <a:pt x="1879" y="962"/>
                    <a:pt x="1851" y="1008"/>
                    <a:pt x="1905" y="977"/>
                  </a:cubicBezTo>
                  <a:cubicBezTo>
                    <a:pt x="1907" y="976"/>
                    <a:pt x="1907" y="976"/>
                    <a:pt x="1907" y="976"/>
                  </a:cubicBezTo>
                  <a:cubicBezTo>
                    <a:pt x="1908" y="976"/>
                    <a:pt x="1908" y="976"/>
                    <a:pt x="1908" y="976"/>
                  </a:cubicBezTo>
                  <a:cubicBezTo>
                    <a:pt x="1908" y="976"/>
                    <a:pt x="1908" y="976"/>
                    <a:pt x="1908" y="976"/>
                  </a:cubicBezTo>
                  <a:cubicBezTo>
                    <a:pt x="1928" y="964"/>
                    <a:pt x="1946" y="952"/>
                    <a:pt x="1962" y="939"/>
                  </a:cubicBezTo>
                  <a:cubicBezTo>
                    <a:pt x="1978" y="927"/>
                    <a:pt x="1992" y="913"/>
                    <a:pt x="2005" y="899"/>
                  </a:cubicBezTo>
                  <a:cubicBezTo>
                    <a:pt x="2069" y="830"/>
                    <a:pt x="2092" y="751"/>
                    <a:pt x="2091" y="700"/>
                  </a:cubicBezTo>
                  <a:cubicBezTo>
                    <a:pt x="2090" y="668"/>
                    <a:pt x="2096" y="633"/>
                    <a:pt x="2110" y="608"/>
                  </a:cubicBezTo>
                  <a:cubicBezTo>
                    <a:pt x="2119" y="592"/>
                    <a:pt x="2132" y="579"/>
                    <a:pt x="2148" y="571"/>
                  </a:cubicBezTo>
                  <a:cubicBezTo>
                    <a:pt x="2164" y="563"/>
                    <a:pt x="2184" y="561"/>
                    <a:pt x="2205" y="569"/>
                  </a:cubicBezTo>
                  <a:cubicBezTo>
                    <a:pt x="2227" y="577"/>
                    <a:pt x="2252" y="596"/>
                    <a:pt x="2278" y="629"/>
                  </a:cubicBezTo>
                  <a:cubicBezTo>
                    <a:pt x="2290" y="644"/>
                    <a:pt x="2300" y="661"/>
                    <a:pt x="2307" y="681"/>
                  </a:cubicBezTo>
                  <a:cubicBezTo>
                    <a:pt x="2326" y="736"/>
                    <a:pt x="2325" y="808"/>
                    <a:pt x="2296" y="885"/>
                  </a:cubicBezTo>
                  <a:cubicBezTo>
                    <a:pt x="2268" y="959"/>
                    <a:pt x="2214" y="1037"/>
                    <a:pt x="2128" y="1106"/>
                  </a:cubicBezTo>
                  <a:cubicBezTo>
                    <a:pt x="2063" y="1159"/>
                    <a:pt x="1979" y="1207"/>
                    <a:pt x="1874" y="1243"/>
                  </a:cubicBezTo>
                  <a:cubicBezTo>
                    <a:pt x="1874" y="1243"/>
                    <a:pt x="1874" y="1243"/>
                    <a:pt x="1874" y="1243"/>
                  </a:cubicBezTo>
                  <a:cubicBezTo>
                    <a:pt x="1831" y="1259"/>
                    <a:pt x="1831" y="1259"/>
                    <a:pt x="1831" y="1259"/>
                  </a:cubicBezTo>
                  <a:cubicBezTo>
                    <a:pt x="1853" y="1332"/>
                    <a:pt x="1889" y="1530"/>
                    <a:pt x="1694" y="1655"/>
                  </a:cubicBezTo>
                  <a:cubicBezTo>
                    <a:pt x="1845" y="1662"/>
                    <a:pt x="2033" y="1708"/>
                    <a:pt x="1781" y="1924"/>
                  </a:cubicBezTo>
                  <a:cubicBezTo>
                    <a:pt x="1882" y="1927"/>
                    <a:pt x="2034" y="1944"/>
                    <a:pt x="2039" y="2028"/>
                  </a:cubicBezTo>
                  <a:cubicBezTo>
                    <a:pt x="2041" y="2039"/>
                    <a:pt x="2047" y="2131"/>
                    <a:pt x="1872" y="2133"/>
                  </a:cubicBezTo>
                  <a:cubicBezTo>
                    <a:pt x="1685" y="2135"/>
                    <a:pt x="1532" y="2133"/>
                    <a:pt x="1531" y="2133"/>
                  </a:cubicBezTo>
                  <a:cubicBezTo>
                    <a:pt x="1530" y="2133"/>
                    <a:pt x="1529" y="2133"/>
                    <a:pt x="1528" y="2133"/>
                  </a:cubicBezTo>
                  <a:cubicBezTo>
                    <a:pt x="1510" y="2132"/>
                    <a:pt x="1352" y="2116"/>
                    <a:pt x="1485" y="1981"/>
                  </a:cubicBezTo>
                  <a:cubicBezTo>
                    <a:pt x="1531" y="1935"/>
                    <a:pt x="1563" y="1898"/>
                    <a:pt x="1573" y="1875"/>
                  </a:cubicBezTo>
                  <a:cubicBezTo>
                    <a:pt x="1573" y="1875"/>
                    <a:pt x="1573" y="1875"/>
                    <a:pt x="1573" y="1875"/>
                  </a:cubicBezTo>
                  <a:cubicBezTo>
                    <a:pt x="1573" y="1874"/>
                    <a:pt x="1566" y="1873"/>
                    <a:pt x="1552" y="1873"/>
                  </a:cubicBezTo>
                  <a:cubicBezTo>
                    <a:pt x="1551" y="1873"/>
                    <a:pt x="1550" y="1873"/>
                    <a:pt x="1549" y="1873"/>
                  </a:cubicBezTo>
                  <a:cubicBezTo>
                    <a:pt x="972" y="1869"/>
                    <a:pt x="972" y="1869"/>
                    <a:pt x="972" y="1869"/>
                  </a:cubicBezTo>
                  <a:cubicBezTo>
                    <a:pt x="932" y="1878"/>
                    <a:pt x="552" y="1972"/>
                    <a:pt x="704" y="2015"/>
                  </a:cubicBezTo>
                  <a:cubicBezTo>
                    <a:pt x="715" y="2017"/>
                    <a:pt x="950" y="2075"/>
                    <a:pt x="627" y="2191"/>
                  </a:cubicBezTo>
                  <a:cubicBezTo>
                    <a:pt x="385" y="2278"/>
                    <a:pt x="215" y="2272"/>
                    <a:pt x="214" y="2272"/>
                  </a:cubicBezTo>
                  <a:cubicBezTo>
                    <a:pt x="212" y="2272"/>
                    <a:pt x="210" y="2272"/>
                    <a:pt x="209" y="2271"/>
                  </a:cubicBezTo>
                  <a:cubicBezTo>
                    <a:pt x="209" y="2271"/>
                    <a:pt x="209" y="2271"/>
                    <a:pt x="209" y="2271"/>
                  </a:cubicBezTo>
                  <a:cubicBezTo>
                    <a:pt x="208" y="2271"/>
                    <a:pt x="0" y="2225"/>
                    <a:pt x="204" y="2055"/>
                  </a:cubicBezTo>
                  <a:cubicBezTo>
                    <a:pt x="205" y="2054"/>
                    <a:pt x="206" y="2053"/>
                    <a:pt x="208" y="2052"/>
                  </a:cubicBezTo>
                  <a:cubicBezTo>
                    <a:pt x="221" y="2044"/>
                    <a:pt x="290" y="2007"/>
                    <a:pt x="400" y="2023"/>
                  </a:cubicBezTo>
                  <a:cubicBezTo>
                    <a:pt x="402" y="2024"/>
                    <a:pt x="404" y="2024"/>
                    <a:pt x="406" y="2025"/>
                  </a:cubicBezTo>
                  <a:cubicBezTo>
                    <a:pt x="405" y="2024"/>
                    <a:pt x="403" y="2021"/>
                    <a:pt x="407" y="2008"/>
                  </a:cubicBezTo>
                  <a:cubicBezTo>
                    <a:pt x="407" y="2008"/>
                    <a:pt x="407" y="2008"/>
                    <a:pt x="407" y="2008"/>
                  </a:cubicBezTo>
                  <a:cubicBezTo>
                    <a:pt x="407" y="2008"/>
                    <a:pt x="407" y="2008"/>
                    <a:pt x="407" y="2008"/>
                  </a:cubicBezTo>
                  <a:cubicBezTo>
                    <a:pt x="407" y="2007"/>
                    <a:pt x="407" y="2007"/>
                    <a:pt x="408" y="2006"/>
                  </a:cubicBezTo>
                  <a:cubicBezTo>
                    <a:pt x="411" y="1998"/>
                    <a:pt x="416" y="1987"/>
                    <a:pt x="423" y="1974"/>
                  </a:cubicBezTo>
                  <a:cubicBezTo>
                    <a:pt x="431" y="1961"/>
                    <a:pt x="441" y="1946"/>
                    <a:pt x="453" y="1929"/>
                  </a:cubicBezTo>
                  <a:cubicBezTo>
                    <a:pt x="515" y="1842"/>
                    <a:pt x="635" y="1716"/>
                    <a:pt x="771" y="1702"/>
                  </a:cubicBezTo>
                  <a:cubicBezTo>
                    <a:pt x="926" y="1687"/>
                    <a:pt x="1024" y="1409"/>
                    <a:pt x="1027" y="1401"/>
                  </a:cubicBezTo>
                  <a:cubicBezTo>
                    <a:pt x="1030" y="1391"/>
                    <a:pt x="1054" y="1298"/>
                    <a:pt x="943" y="1270"/>
                  </a:cubicBezTo>
                  <a:cubicBezTo>
                    <a:pt x="867" y="1251"/>
                    <a:pt x="789" y="1228"/>
                    <a:pt x="729" y="1188"/>
                  </a:cubicBezTo>
                  <a:cubicBezTo>
                    <a:pt x="664" y="1144"/>
                    <a:pt x="621" y="1082"/>
                    <a:pt x="623" y="988"/>
                  </a:cubicBezTo>
                  <a:cubicBezTo>
                    <a:pt x="625" y="900"/>
                    <a:pt x="648" y="799"/>
                    <a:pt x="733" y="694"/>
                  </a:cubicBezTo>
                  <a:cubicBezTo>
                    <a:pt x="815" y="592"/>
                    <a:pt x="956" y="486"/>
                    <a:pt x="1194" y="386"/>
                  </a:cubicBezTo>
                  <a:cubicBezTo>
                    <a:pt x="1195" y="385"/>
                    <a:pt x="1195" y="385"/>
                    <a:pt x="1195" y="385"/>
                  </a:cubicBezTo>
                  <a:cubicBezTo>
                    <a:pt x="1234" y="370"/>
                    <a:pt x="1234" y="370"/>
                    <a:pt x="1234" y="370"/>
                  </a:cubicBezTo>
                  <a:cubicBezTo>
                    <a:pt x="1242" y="366"/>
                    <a:pt x="1242" y="366"/>
                    <a:pt x="1242" y="366"/>
                  </a:cubicBezTo>
                  <a:close/>
                  <a:moveTo>
                    <a:pt x="1513" y="136"/>
                  </a:moveTo>
                  <a:cubicBezTo>
                    <a:pt x="1434" y="79"/>
                    <a:pt x="1290" y="399"/>
                    <a:pt x="1290" y="400"/>
                  </a:cubicBezTo>
                  <a:cubicBezTo>
                    <a:pt x="1290" y="400"/>
                    <a:pt x="1290" y="400"/>
                    <a:pt x="1290" y="400"/>
                  </a:cubicBezTo>
                  <a:cubicBezTo>
                    <a:pt x="1287" y="406"/>
                    <a:pt x="1282" y="412"/>
                    <a:pt x="1276" y="415"/>
                  </a:cubicBezTo>
                  <a:cubicBezTo>
                    <a:pt x="1257" y="423"/>
                    <a:pt x="1257" y="423"/>
                    <a:pt x="1257" y="423"/>
                  </a:cubicBezTo>
                  <a:cubicBezTo>
                    <a:pt x="1257" y="423"/>
                    <a:pt x="1257" y="423"/>
                    <a:pt x="1257" y="423"/>
                  </a:cubicBezTo>
                  <a:cubicBezTo>
                    <a:pt x="1257" y="423"/>
                    <a:pt x="1256" y="424"/>
                    <a:pt x="1256" y="424"/>
                  </a:cubicBezTo>
                  <a:cubicBezTo>
                    <a:pt x="1215" y="439"/>
                    <a:pt x="1215" y="439"/>
                    <a:pt x="1215" y="439"/>
                  </a:cubicBezTo>
                  <a:cubicBezTo>
                    <a:pt x="988" y="536"/>
                    <a:pt x="855" y="635"/>
                    <a:pt x="778" y="730"/>
                  </a:cubicBezTo>
                  <a:cubicBezTo>
                    <a:pt x="703" y="823"/>
                    <a:pt x="683" y="912"/>
                    <a:pt x="681" y="989"/>
                  </a:cubicBezTo>
                  <a:cubicBezTo>
                    <a:pt x="679" y="1060"/>
                    <a:pt x="712" y="1107"/>
                    <a:pt x="761" y="1140"/>
                  </a:cubicBezTo>
                  <a:cubicBezTo>
                    <a:pt x="814" y="1175"/>
                    <a:pt x="886" y="1196"/>
                    <a:pt x="957" y="1214"/>
                  </a:cubicBezTo>
                  <a:cubicBezTo>
                    <a:pt x="1129" y="1257"/>
                    <a:pt x="1085" y="1409"/>
                    <a:pt x="1082" y="1419"/>
                  </a:cubicBezTo>
                  <a:cubicBezTo>
                    <a:pt x="1082" y="1419"/>
                    <a:pt x="1082" y="1420"/>
                    <a:pt x="1081" y="1420"/>
                  </a:cubicBezTo>
                  <a:cubicBezTo>
                    <a:pt x="1081" y="1421"/>
                    <a:pt x="971" y="1740"/>
                    <a:pt x="777" y="1760"/>
                  </a:cubicBezTo>
                  <a:cubicBezTo>
                    <a:pt x="662" y="1772"/>
                    <a:pt x="556" y="1885"/>
                    <a:pt x="500" y="1963"/>
                  </a:cubicBezTo>
                  <a:cubicBezTo>
                    <a:pt x="489" y="1978"/>
                    <a:pt x="480" y="1992"/>
                    <a:pt x="474" y="2003"/>
                  </a:cubicBezTo>
                  <a:cubicBezTo>
                    <a:pt x="468" y="2013"/>
                    <a:pt x="464" y="2020"/>
                    <a:pt x="463" y="2025"/>
                  </a:cubicBezTo>
                  <a:cubicBezTo>
                    <a:pt x="462" y="2026"/>
                    <a:pt x="462" y="2026"/>
                    <a:pt x="462" y="2026"/>
                  </a:cubicBezTo>
                  <a:cubicBezTo>
                    <a:pt x="462" y="2026"/>
                    <a:pt x="462" y="2026"/>
                    <a:pt x="462" y="2026"/>
                  </a:cubicBezTo>
                  <a:cubicBezTo>
                    <a:pt x="462" y="2026"/>
                    <a:pt x="462" y="2026"/>
                    <a:pt x="462" y="2026"/>
                  </a:cubicBezTo>
                  <a:cubicBezTo>
                    <a:pt x="462" y="2026"/>
                    <a:pt x="462" y="2026"/>
                    <a:pt x="462" y="2026"/>
                  </a:cubicBezTo>
                  <a:cubicBezTo>
                    <a:pt x="462" y="2026"/>
                    <a:pt x="462" y="2026"/>
                    <a:pt x="462" y="2026"/>
                  </a:cubicBezTo>
                  <a:cubicBezTo>
                    <a:pt x="462" y="2026"/>
                    <a:pt x="462" y="2026"/>
                    <a:pt x="462" y="2026"/>
                  </a:cubicBezTo>
                  <a:cubicBezTo>
                    <a:pt x="443" y="2084"/>
                    <a:pt x="407" y="2084"/>
                    <a:pt x="392" y="2081"/>
                  </a:cubicBezTo>
                  <a:cubicBezTo>
                    <a:pt x="392" y="2081"/>
                    <a:pt x="392" y="2081"/>
                    <a:pt x="392" y="2081"/>
                  </a:cubicBezTo>
                  <a:cubicBezTo>
                    <a:pt x="300" y="2067"/>
                    <a:pt x="248" y="2095"/>
                    <a:pt x="240" y="2100"/>
                  </a:cubicBezTo>
                  <a:cubicBezTo>
                    <a:pt x="139" y="2185"/>
                    <a:pt x="205" y="2210"/>
                    <a:pt x="219" y="2214"/>
                  </a:cubicBezTo>
                  <a:cubicBezTo>
                    <a:pt x="243" y="2214"/>
                    <a:pt x="395" y="2213"/>
                    <a:pt x="608" y="2137"/>
                  </a:cubicBezTo>
                  <a:cubicBezTo>
                    <a:pt x="753" y="2085"/>
                    <a:pt x="690" y="2071"/>
                    <a:pt x="690" y="2071"/>
                  </a:cubicBezTo>
                  <a:cubicBezTo>
                    <a:pt x="690" y="2071"/>
                    <a:pt x="690" y="2071"/>
                    <a:pt x="690" y="2071"/>
                  </a:cubicBezTo>
                  <a:cubicBezTo>
                    <a:pt x="689" y="2070"/>
                    <a:pt x="689" y="2070"/>
                    <a:pt x="689" y="2070"/>
                  </a:cubicBezTo>
                  <a:cubicBezTo>
                    <a:pt x="316" y="1968"/>
                    <a:pt x="936" y="1818"/>
                    <a:pt x="961" y="1812"/>
                  </a:cubicBezTo>
                  <a:cubicBezTo>
                    <a:pt x="964" y="1811"/>
                    <a:pt x="966" y="1811"/>
                    <a:pt x="969" y="1811"/>
                  </a:cubicBezTo>
                  <a:cubicBezTo>
                    <a:pt x="1549" y="1815"/>
                    <a:pt x="1549" y="1815"/>
                    <a:pt x="1549" y="1815"/>
                  </a:cubicBezTo>
                  <a:cubicBezTo>
                    <a:pt x="1550" y="1815"/>
                    <a:pt x="1551" y="1815"/>
                    <a:pt x="1552" y="1815"/>
                  </a:cubicBezTo>
                  <a:cubicBezTo>
                    <a:pt x="1628" y="1815"/>
                    <a:pt x="1647" y="1843"/>
                    <a:pt x="1627" y="1894"/>
                  </a:cubicBezTo>
                  <a:cubicBezTo>
                    <a:pt x="1627" y="1895"/>
                    <a:pt x="1627" y="1896"/>
                    <a:pt x="1627" y="1897"/>
                  </a:cubicBezTo>
                  <a:cubicBezTo>
                    <a:pt x="1614" y="1928"/>
                    <a:pt x="1577" y="1970"/>
                    <a:pt x="1527" y="2021"/>
                  </a:cubicBezTo>
                  <a:cubicBezTo>
                    <a:pt x="1480" y="2068"/>
                    <a:pt x="1524" y="2075"/>
                    <a:pt x="1532" y="2075"/>
                  </a:cubicBezTo>
                  <a:cubicBezTo>
                    <a:pt x="1547" y="2075"/>
                    <a:pt x="1758" y="2076"/>
                    <a:pt x="1871" y="2075"/>
                  </a:cubicBezTo>
                  <a:cubicBezTo>
                    <a:pt x="1989" y="2074"/>
                    <a:pt x="1982" y="2037"/>
                    <a:pt x="1982" y="2037"/>
                  </a:cubicBezTo>
                  <a:cubicBezTo>
                    <a:pt x="1982" y="2037"/>
                    <a:pt x="1982" y="2037"/>
                    <a:pt x="1982" y="2037"/>
                  </a:cubicBezTo>
                  <a:cubicBezTo>
                    <a:pt x="1982" y="2036"/>
                    <a:pt x="1982" y="2034"/>
                    <a:pt x="1982" y="2033"/>
                  </a:cubicBezTo>
                  <a:cubicBezTo>
                    <a:pt x="1980" y="1964"/>
                    <a:pt x="1695" y="1983"/>
                    <a:pt x="1694" y="1983"/>
                  </a:cubicBezTo>
                  <a:cubicBezTo>
                    <a:pt x="1694" y="1983"/>
                    <a:pt x="1694" y="1983"/>
                    <a:pt x="1694" y="1983"/>
                  </a:cubicBezTo>
                  <a:cubicBezTo>
                    <a:pt x="1683" y="1984"/>
                    <a:pt x="1671" y="1978"/>
                    <a:pt x="1666" y="1967"/>
                  </a:cubicBezTo>
                  <a:cubicBezTo>
                    <a:pt x="1659" y="1953"/>
                    <a:pt x="1665" y="1936"/>
                    <a:pt x="1679" y="1929"/>
                  </a:cubicBezTo>
                  <a:cubicBezTo>
                    <a:pt x="1689" y="1924"/>
                    <a:pt x="1699" y="1916"/>
                    <a:pt x="1702" y="1914"/>
                  </a:cubicBezTo>
                  <a:cubicBezTo>
                    <a:pt x="1703" y="1913"/>
                    <a:pt x="1703" y="1913"/>
                    <a:pt x="1703" y="1913"/>
                  </a:cubicBezTo>
                  <a:cubicBezTo>
                    <a:pt x="2007" y="1675"/>
                    <a:pt x="1560" y="1716"/>
                    <a:pt x="1559" y="1716"/>
                  </a:cubicBezTo>
                  <a:cubicBezTo>
                    <a:pt x="1559" y="1716"/>
                    <a:pt x="1559" y="1716"/>
                    <a:pt x="1559" y="1716"/>
                  </a:cubicBezTo>
                  <a:cubicBezTo>
                    <a:pt x="1546" y="1717"/>
                    <a:pt x="1533" y="1709"/>
                    <a:pt x="1529" y="1696"/>
                  </a:cubicBezTo>
                  <a:cubicBezTo>
                    <a:pt x="1524" y="1680"/>
                    <a:pt x="1532" y="1664"/>
                    <a:pt x="1547" y="1659"/>
                  </a:cubicBezTo>
                  <a:cubicBezTo>
                    <a:pt x="1888" y="1549"/>
                    <a:pt x="1772" y="1263"/>
                    <a:pt x="1767" y="1252"/>
                  </a:cubicBezTo>
                  <a:cubicBezTo>
                    <a:pt x="1767" y="1251"/>
                    <a:pt x="1767" y="1251"/>
                    <a:pt x="1767" y="1251"/>
                  </a:cubicBezTo>
                  <a:cubicBezTo>
                    <a:pt x="1761" y="1236"/>
                    <a:pt x="1769" y="1219"/>
                    <a:pt x="1784" y="1214"/>
                  </a:cubicBezTo>
                  <a:cubicBezTo>
                    <a:pt x="1855" y="1189"/>
                    <a:pt x="1855" y="1189"/>
                    <a:pt x="1855" y="1189"/>
                  </a:cubicBezTo>
                  <a:cubicBezTo>
                    <a:pt x="1855" y="1189"/>
                    <a:pt x="1855" y="1189"/>
                    <a:pt x="1855" y="1189"/>
                  </a:cubicBezTo>
                  <a:cubicBezTo>
                    <a:pt x="1855" y="1189"/>
                    <a:pt x="1855" y="1189"/>
                    <a:pt x="1855" y="1189"/>
                  </a:cubicBezTo>
                  <a:cubicBezTo>
                    <a:pt x="1953" y="1154"/>
                    <a:pt x="2031" y="1110"/>
                    <a:pt x="2092" y="1061"/>
                  </a:cubicBezTo>
                  <a:cubicBezTo>
                    <a:pt x="2169" y="999"/>
                    <a:pt x="2217" y="929"/>
                    <a:pt x="2241" y="864"/>
                  </a:cubicBezTo>
                  <a:cubicBezTo>
                    <a:pt x="2265" y="801"/>
                    <a:pt x="2267" y="743"/>
                    <a:pt x="2252" y="700"/>
                  </a:cubicBezTo>
                  <a:cubicBezTo>
                    <a:pt x="2248" y="687"/>
                    <a:pt x="2241" y="675"/>
                    <a:pt x="2233" y="665"/>
                  </a:cubicBezTo>
                  <a:cubicBezTo>
                    <a:pt x="2214" y="641"/>
                    <a:pt x="2198" y="628"/>
                    <a:pt x="2185" y="624"/>
                  </a:cubicBezTo>
                  <a:cubicBezTo>
                    <a:pt x="2180" y="622"/>
                    <a:pt x="2176" y="622"/>
                    <a:pt x="2173" y="623"/>
                  </a:cubicBezTo>
                  <a:cubicBezTo>
                    <a:pt x="2169" y="625"/>
                    <a:pt x="2165" y="630"/>
                    <a:pt x="2161" y="636"/>
                  </a:cubicBezTo>
                  <a:cubicBezTo>
                    <a:pt x="2152" y="652"/>
                    <a:pt x="2148" y="676"/>
                    <a:pt x="2149" y="699"/>
                  </a:cubicBezTo>
                  <a:cubicBezTo>
                    <a:pt x="2151" y="761"/>
                    <a:pt x="2123" y="856"/>
                    <a:pt x="2047" y="939"/>
                  </a:cubicBezTo>
                  <a:cubicBezTo>
                    <a:pt x="2033" y="954"/>
                    <a:pt x="2016" y="970"/>
                    <a:pt x="1998" y="985"/>
                  </a:cubicBezTo>
                  <a:cubicBezTo>
                    <a:pt x="1980" y="999"/>
                    <a:pt x="1959" y="1013"/>
                    <a:pt x="1937" y="1026"/>
                  </a:cubicBezTo>
                  <a:cubicBezTo>
                    <a:pt x="1937" y="1026"/>
                    <a:pt x="1937" y="1026"/>
                    <a:pt x="1937" y="1026"/>
                  </a:cubicBezTo>
                  <a:cubicBezTo>
                    <a:pt x="1937" y="1026"/>
                    <a:pt x="1937" y="1026"/>
                    <a:pt x="1937" y="1026"/>
                  </a:cubicBezTo>
                  <a:cubicBezTo>
                    <a:pt x="1935" y="1027"/>
                    <a:pt x="1935" y="1027"/>
                    <a:pt x="1935" y="1027"/>
                  </a:cubicBezTo>
                  <a:cubicBezTo>
                    <a:pt x="1934" y="1028"/>
                    <a:pt x="1934" y="1028"/>
                    <a:pt x="1934" y="1028"/>
                  </a:cubicBezTo>
                  <a:cubicBezTo>
                    <a:pt x="1685" y="1167"/>
                    <a:pt x="1829" y="932"/>
                    <a:pt x="1829" y="932"/>
                  </a:cubicBezTo>
                  <a:cubicBezTo>
                    <a:pt x="1829" y="932"/>
                    <a:pt x="1829" y="932"/>
                    <a:pt x="1829" y="932"/>
                  </a:cubicBezTo>
                  <a:cubicBezTo>
                    <a:pt x="1976" y="687"/>
                    <a:pt x="1705" y="544"/>
                    <a:pt x="1704" y="543"/>
                  </a:cubicBezTo>
                  <a:cubicBezTo>
                    <a:pt x="1704" y="543"/>
                    <a:pt x="1704" y="543"/>
                    <a:pt x="1704" y="543"/>
                  </a:cubicBezTo>
                  <a:cubicBezTo>
                    <a:pt x="1699" y="541"/>
                    <a:pt x="1694" y="536"/>
                    <a:pt x="1692" y="531"/>
                  </a:cubicBezTo>
                  <a:cubicBezTo>
                    <a:pt x="1685" y="516"/>
                    <a:pt x="1691" y="499"/>
                    <a:pt x="1705" y="492"/>
                  </a:cubicBezTo>
                  <a:cubicBezTo>
                    <a:pt x="1706" y="492"/>
                    <a:pt x="1968" y="366"/>
                    <a:pt x="1893" y="267"/>
                  </a:cubicBezTo>
                  <a:cubicBezTo>
                    <a:pt x="1820" y="170"/>
                    <a:pt x="1587" y="457"/>
                    <a:pt x="1587" y="458"/>
                  </a:cubicBezTo>
                  <a:cubicBezTo>
                    <a:pt x="1587" y="458"/>
                    <a:pt x="1587" y="458"/>
                    <a:pt x="1587" y="458"/>
                  </a:cubicBezTo>
                  <a:cubicBezTo>
                    <a:pt x="1581" y="464"/>
                    <a:pt x="1573" y="469"/>
                    <a:pt x="1563" y="468"/>
                  </a:cubicBezTo>
                  <a:cubicBezTo>
                    <a:pt x="1418" y="463"/>
                    <a:pt x="1418" y="463"/>
                    <a:pt x="1418" y="463"/>
                  </a:cubicBezTo>
                  <a:cubicBezTo>
                    <a:pt x="1412" y="463"/>
                    <a:pt x="1406" y="461"/>
                    <a:pt x="1401" y="457"/>
                  </a:cubicBezTo>
                  <a:cubicBezTo>
                    <a:pt x="1388" y="448"/>
                    <a:pt x="1386" y="429"/>
                    <a:pt x="1396" y="417"/>
                  </a:cubicBezTo>
                  <a:cubicBezTo>
                    <a:pt x="1400" y="411"/>
                    <a:pt x="1400" y="411"/>
                    <a:pt x="1400" y="411"/>
                  </a:cubicBezTo>
                  <a:cubicBezTo>
                    <a:pt x="1401" y="409"/>
                    <a:pt x="1402" y="408"/>
                    <a:pt x="1403" y="407"/>
                  </a:cubicBezTo>
                  <a:cubicBezTo>
                    <a:pt x="1403" y="407"/>
                    <a:pt x="1594" y="194"/>
                    <a:pt x="1513" y="136"/>
                  </a:cubicBezTo>
                  <a:close/>
                  <a:moveTo>
                    <a:pt x="1767" y="1252"/>
                  </a:moveTo>
                  <a:cubicBezTo>
                    <a:pt x="1767" y="1252"/>
                    <a:pt x="1767" y="1252"/>
                    <a:pt x="1767" y="1252"/>
                  </a:cubicBezTo>
                  <a:close/>
                </a:path>
              </a:pathLst>
            </a:custGeom>
            <a:solidFill>
              <a:srgbClr val="08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402013" y="2351088"/>
              <a:ext cx="730250" cy="612775"/>
            </a:xfrm>
            <a:custGeom>
              <a:avLst/>
              <a:gdLst>
                <a:gd name="T0" fmla="*/ 58 w 592"/>
                <a:gd name="T1" fmla="*/ 289 h 496"/>
                <a:gd name="T2" fmla="*/ 29 w 592"/>
                <a:gd name="T3" fmla="*/ 260 h 496"/>
                <a:gd name="T4" fmla="*/ 58 w 592"/>
                <a:gd name="T5" fmla="*/ 231 h 496"/>
                <a:gd name="T6" fmla="*/ 321 w 592"/>
                <a:gd name="T7" fmla="*/ 230 h 496"/>
                <a:gd name="T8" fmla="*/ 321 w 592"/>
                <a:gd name="T9" fmla="*/ 230 h 496"/>
                <a:gd name="T10" fmla="*/ 358 w 592"/>
                <a:gd name="T11" fmla="*/ 140 h 496"/>
                <a:gd name="T12" fmla="*/ 348 w 592"/>
                <a:gd name="T13" fmla="*/ 54 h 496"/>
                <a:gd name="T14" fmla="*/ 378 w 592"/>
                <a:gd name="T15" fmla="*/ 11 h 496"/>
                <a:gd name="T16" fmla="*/ 423 w 592"/>
                <a:gd name="T17" fmla="*/ 1 h 496"/>
                <a:gd name="T18" fmla="*/ 424 w 592"/>
                <a:gd name="T19" fmla="*/ 1 h 496"/>
                <a:gd name="T20" fmla="*/ 424 w 592"/>
                <a:gd name="T21" fmla="*/ 1 h 496"/>
                <a:gd name="T22" fmla="*/ 496 w 592"/>
                <a:gd name="T23" fmla="*/ 27 h 496"/>
                <a:gd name="T24" fmla="*/ 563 w 592"/>
                <a:gd name="T25" fmla="*/ 114 h 496"/>
                <a:gd name="T26" fmla="*/ 586 w 592"/>
                <a:gd name="T27" fmla="*/ 239 h 496"/>
                <a:gd name="T28" fmla="*/ 503 w 592"/>
                <a:gd name="T29" fmla="*/ 377 h 496"/>
                <a:gd name="T30" fmla="*/ 262 w 592"/>
                <a:gd name="T31" fmla="*/ 479 h 496"/>
                <a:gd name="T32" fmla="*/ 259 w 592"/>
                <a:gd name="T33" fmla="*/ 479 h 496"/>
                <a:gd name="T34" fmla="*/ 259 w 592"/>
                <a:gd name="T35" fmla="*/ 479 h 496"/>
                <a:gd name="T36" fmla="*/ 18 w 592"/>
                <a:gd name="T37" fmla="*/ 430 h 496"/>
                <a:gd name="T38" fmla="*/ 8 w 592"/>
                <a:gd name="T39" fmla="*/ 390 h 496"/>
                <a:gd name="T40" fmla="*/ 48 w 592"/>
                <a:gd name="T41" fmla="*/ 380 h 496"/>
                <a:gd name="T42" fmla="*/ 251 w 592"/>
                <a:gd name="T43" fmla="*/ 422 h 496"/>
                <a:gd name="T44" fmla="*/ 467 w 592"/>
                <a:gd name="T45" fmla="*/ 332 h 496"/>
                <a:gd name="T46" fmla="*/ 529 w 592"/>
                <a:gd name="T47" fmla="*/ 232 h 496"/>
                <a:gd name="T48" fmla="*/ 511 w 592"/>
                <a:gd name="T49" fmla="*/ 139 h 496"/>
                <a:gd name="T50" fmla="*/ 462 w 592"/>
                <a:gd name="T51" fmla="*/ 74 h 496"/>
                <a:gd name="T52" fmla="*/ 421 w 592"/>
                <a:gd name="T53" fmla="*/ 59 h 496"/>
                <a:gd name="T54" fmla="*/ 421 w 592"/>
                <a:gd name="T55" fmla="*/ 59 h 496"/>
                <a:gd name="T56" fmla="*/ 408 w 592"/>
                <a:gd name="T57" fmla="*/ 61 h 496"/>
                <a:gd name="T58" fmla="*/ 405 w 592"/>
                <a:gd name="T59" fmla="*/ 67 h 496"/>
                <a:gd name="T60" fmla="*/ 413 w 592"/>
                <a:gd name="T61" fmla="*/ 122 h 496"/>
                <a:gd name="T62" fmla="*/ 325 w 592"/>
                <a:gd name="T63" fmla="*/ 287 h 496"/>
                <a:gd name="T64" fmla="*/ 325 w 592"/>
                <a:gd name="T65" fmla="*/ 287 h 496"/>
                <a:gd name="T66" fmla="*/ 323 w 592"/>
                <a:gd name="T67" fmla="*/ 287 h 496"/>
                <a:gd name="T68" fmla="*/ 58 w 592"/>
                <a:gd name="T69" fmla="*/ 28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2" h="496">
                  <a:moveTo>
                    <a:pt x="58" y="289"/>
                  </a:moveTo>
                  <a:cubicBezTo>
                    <a:pt x="42" y="289"/>
                    <a:pt x="29" y="276"/>
                    <a:pt x="29" y="260"/>
                  </a:cubicBezTo>
                  <a:cubicBezTo>
                    <a:pt x="29" y="244"/>
                    <a:pt x="42" y="231"/>
                    <a:pt x="58" y="231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2" y="230"/>
                    <a:pt x="388" y="227"/>
                    <a:pt x="358" y="140"/>
                  </a:cubicBezTo>
                  <a:cubicBezTo>
                    <a:pt x="345" y="103"/>
                    <a:pt x="343" y="75"/>
                    <a:pt x="348" y="54"/>
                  </a:cubicBezTo>
                  <a:cubicBezTo>
                    <a:pt x="353" y="34"/>
                    <a:pt x="364" y="20"/>
                    <a:pt x="378" y="11"/>
                  </a:cubicBezTo>
                  <a:cubicBezTo>
                    <a:pt x="391" y="3"/>
                    <a:pt x="407" y="0"/>
                    <a:pt x="423" y="1"/>
                  </a:cubicBezTo>
                  <a:cubicBezTo>
                    <a:pt x="424" y="1"/>
                    <a:pt x="424" y="1"/>
                    <a:pt x="424" y="1"/>
                  </a:cubicBezTo>
                  <a:cubicBezTo>
                    <a:pt x="424" y="1"/>
                    <a:pt x="424" y="1"/>
                    <a:pt x="424" y="1"/>
                  </a:cubicBezTo>
                  <a:cubicBezTo>
                    <a:pt x="448" y="2"/>
                    <a:pt x="476" y="13"/>
                    <a:pt x="496" y="27"/>
                  </a:cubicBezTo>
                  <a:cubicBezTo>
                    <a:pt x="512" y="38"/>
                    <a:pt x="542" y="71"/>
                    <a:pt x="563" y="114"/>
                  </a:cubicBezTo>
                  <a:cubicBezTo>
                    <a:pt x="580" y="150"/>
                    <a:pt x="592" y="193"/>
                    <a:pt x="586" y="239"/>
                  </a:cubicBezTo>
                  <a:cubicBezTo>
                    <a:pt x="581" y="286"/>
                    <a:pt x="557" y="334"/>
                    <a:pt x="503" y="377"/>
                  </a:cubicBezTo>
                  <a:cubicBezTo>
                    <a:pt x="453" y="417"/>
                    <a:pt x="377" y="453"/>
                    <a:pt x="262" y="479"/>
                  </a:cubicBezTo>
                  <a:cubicBezTo>
                    <a:pt x="261" y="479"/>
                    <a:pt x="260" y="479"/>
                    <a:pt x="259" y="479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59" y="479"/>
                    <a:pt x="126" y="496"/>
                    <a:pt x="18" y="430"/>
                  </a:cubicBezTo>
                  <a:cubicBezTo>
                    <a:pt x="4" y="421"/>
                    <a:pt x="0" y="403"/>
                    <a:pt x="8" y="390"/>
                  </a:cubicBezTo>
                  <a:cubicBezTo>
                    <a:pt x="16" y="376"/>
                    <a:pt x="34" y="372"/>
                    <a:pt x="48" y="380"/>
                  </a:cubicBezTo>
                  <a:cubicBezTo>
                    <a:pt x="133" y="433"/>
                    <a:pt x="238" y="423"/>
                    <a:pt x="251" y="422"/>
                  </a:cubicBezTo>
                  <a:cubicBezTo>
                    <a:pt x="355" y="398"/>
                    <a:pt x="424" y="366"/>
                    <a:pt x="467" y="332"/>
                  </a:cubicBezTo>
                  <a:cubicBezTo>
                    <a:pt x="507" y="300"/>
                    <a:pt x="525" y="265"/>
                    <a:pt x="529" y="232"/>
                  </a:cubicBezTo>
                  <a:cubicBezTo>
                    <a:pt x="533" y="199"/>
                    <a:pt x="524" y="167"/>
                    <a:pt x="511" y="139"/>
                  </a:cubicBezTo>
                  <a:cubicBezTo>
                    <a:pt x="494" y="106"/>
                    <a:pt x="473" y="82"/>
                    <a:pt x="462" y="74"/>
                  </a:cubicBezTo>
                  <a:cubicBezTo>
                    <a:pt x="450" y="66"/>
                    <a:pt x="434" y="59"/>
                    <a:pt x="421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15" y="58"/>
                    <a:pt x="411" y="59"/>
                    <a:pt x="408" y="61"/>
                  </a:cubicBezTo>
                  <a:cubicBezTo>
                    <a:pt x="407" y="62"/>
                    <a:pt x="405" y="64"/>
                    <a:pt x="405" y="67"/>
                  </a:cubicBezTo>
                  <a:cubicBezTo>
                    <a:pt x="402" y="78"/>
                    <a:pt x="404" y="96"/>
                    <a:pt x="413" y="122"/>
                  </a:cubicBezTo>
                  <a:cubicBezTo>
                    <a:pt x="467" y="281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3" y="287"/>
                    <a:pt x="323" y="287"/>
                    <a:pt x="323" y="287"/>
                  </a:cubicBezTo>
                  <a:lnTo>
                    <a:pt x="58" y="289"/>
                  </a:lnTo>
                  <a:close/>
                </a:path>
              </a:pathLst>
            </a:custGeom>
            <a:solidFill>
              <a:srgbClr val="08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2979738" y="1814513"/>
              <a:ext cx="371475" cy="125413"/>
            </a:xfrm>
            <a:custGeom>
              <a:avLst/>
              <a:gdLst>
                <a:gd name="T0" fmla="*/ 35 w 302"/>
                <a:gd name="T1" fmla="*/ 100 h 102"/>
                <a:gd name="T2" fmla="*/ 2 w 302"/>
                <a:gd name="T3" fmla="*/ 76 h 102"/>
                <a:gd name="T4" fmla="*/ 26 w 302"/>
                <a:gd name="T5" fmla="*/ 42 h 102"/>
                <a:gd name="T6" fmla="*/ 266 w 302"/>
                <a:gd name="T7" fmla="*/ 3 h 102"/>
                <a:gd name="T8" fmla="*/ 299 w 302"/>
                <a:gd name="T9" fmla="*/ 27 h 102"/>
                <a:gd name="T10" fmla="*/ 275 w 302"/>
                <a:gd name="T11" fmla="*/ 60 h 102"/>
                <a:gd name="T12" fmla="*/ 35 w 302"/>
                <a:gd name="T1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02">
                  <a:moveTo>
                    <a:pt x="35" y="100"/>
                  </a:moveTo>
                  <a:cubicBezTo>
                    <a:pt x="20" y="102"/>
                    <a:pt x="5" y="91"/>
                    <a:pt x="2" y="76"/>
                  </a:cubicBezTo>
                  <a:cubicBezTo>
                    <a:pt x="0" y="60"/>
                    <a:pt x="10" y="45"/>
                    <a:pt x="26" y="4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82" y="0"/>
                    <a:pt x="297" y="11"/>
                    <a:pt x="299" y="27"/>
                  </a:cubicBezTo>
                  <a:cubicBezTo>
                    <a:pt x="302" y="43"/>
                    <a:pt x="291" y="58"/>
                    <a:pt x="275" y="60"/>
                  </a:cubicBezTo>
                  <a:lnTo>
                    <a:pt x="35" y="100"/>
                  </a:lnTo>
                  <a:close/>
                </a:path>
              </a:pathLst>
            </a:custGeom>
            <a:solidFill>
              <a:srgbClr val="08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473450" y="1804988"/>
              <a:ext cx="512763" cy="84138"/>
            </a:xfrm>
            <a:custGeom>
              <a:avLst/>
              <a:gdLst>
                <a:gd name="T0" fmla="*/ 30 w 415"/>
                <a:gd name="T1" fmla="*/ 68 h 68"/>
                <a:gd name="T2" fmla="*/ 0 w 415"/>
                <a:gd name="T3" fmla="*/ 39 h 68"/>
                <a:gd name="T4" fmla="*/ 29 w 415"/>
                <a:gd name="T5" fmla="*/ 10 h 68"/>
                <a:gd name="T6" fmla="*/ 385 w 415"/>
                <a:gd name="T7" fmla="*/ 0 h 68"/>
                <a:gd name="T8" fmla="*/ 415 w 415"/>
                <a:gd name="T9" fmla="*/ 28 h 68"/>
                <a:gd name="T10" fmla="*/ 387 w 415"/>
                <a:gd name="T11" fmla="*/ 58 h 68"/>
                <a:gd name="T12" fmla="*/ 30 w 415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5" h="68">
                  <a:moveTo>
                    <a:pt x="30" y="68"/>
                  </a:moveTo>
                  <a:cubicBezTo>
                    <a:pt x="14" y="68"/>
                    <a:pt x="1" y="55"/>
                    <a:pt x="0" y="39"/>
                  </a:cubicBezTo>
                  <a:cubicBezTo>
                    <a:pt x="0" y="23"/>
                    <a:pt x="13" y="10"/>
                    <a:pt x="29" y="1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401" y="0"/>
                    <a:pt x="415" y="12"/>
                    <a:pt x="415" y="28"/>
                  </a:cubicBezTo>
                  <a:cubicBezTo>
                    <a:pt x="415" y="44"/>
                    <a:pt x="403" y="58"/>
                    <a:pt x="387" y="58"/>
                  </a:cubicBezTo>
                  <a:lnTo>
                    <a:pt x="30" y="68"/>
                  </a:lnTo>
                  <a:close/>
                </a:path>
              </a:pathLst>
            </a:custGeom>
            <a:solidFill>
              <a:srgbClr val="08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014538" y="1817688"/>
              <a:ext cx="401638" cy="246063"/>
            </a:xfrm>
            <a:custGeom>
              <a:avLst/>
              <a:gdLst>
                <a:gd name="T0" fmla="*/ 20 w 325"/>
                <a:gd name="T1" fmla="*/ 59 h 200"/>
                <a:gd name="T2" fmla="*/ 8 w 325"/>
                <a:gd name="T3" fmla="*/ 20 h 200"/>
                <a:gd name="T4" fmla="*/ 47 w 325"/>
                <a:gd name="T5" fmla="*/ 7 h 200"/>
                <a:gd name="T6" fmla="*/ 306 w 325"/>
                <a:gd name="T7" fmla="*/ 142 h 200"/>
                <a:gd name="T8" fmla="*/ 318 w 325"/>
                <a:gd name="T9" fmla="*/ 181 h 200"/>
                <a:gd name="T10" fmla="*/ 279 w 325"/>
                <a:gd name="T11" fmla="*/ 193 h 200"/>
                <a:gd name="T12" fmla="*/ 20 w 325"/>
                <a:gd name="T13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00">
                  <a:moveTo>
                    <a:pt x="20" y="59"/>
                  </a:moveTo>
                  <a:cubicBezTo>
                    <a:pt x="6" y="51"/>
                    <a:pt x="0" y="34"/>
                    <a:pt x="8" y="20"/>
                  </a:cubicBezTo>
                  <a:cubicBezTo>
                    <a:pt x="15" y="5"/>
                    <a:pt x="33" y="0"/>
                    <a:pt x="47" y="7"/>
                  </a:cubicBezTo>
                  <a:cubicBezTo>
                    <a:pt x="306" y="142"/>
                    <a:pt x="306" y="142"/>
                    <a:pt x="306" y="142"/>
                  </a:cubicBezTo>
                  <a:cubicBezTo>
                    <a:pt x="320" y="149"/>
                    <a:pt x="325" y="166"/>
                    <a:pt x="318" y="181"/>
                  </a:cubicBezTo>
                  <a:cubicBezTo>
                    <a:pt x="311" y="195"/>
                    <a:pt x="293" y="200"/>
                    <a:pt x="279" y="193"/>
                  </a:cubicBezTo>
                  <a:lnTo>
                    <a:pt x="20" y="59"/>
                  </a:lnTo>
                  <a:close/>
                </a:path>
              </a:pathLst>
            </a:custGeom>
            <a:solidFill>
              <a:srgbClr val="08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1793875" y="2159000"/>
              <a:ext cx="503238" cy="271463"/>
            </a:xfrm>
            <a:custGeom>
              <a:avLst/>
              <a:gdLst>
                <a:gd name="T0" fmla="*/ 21 w 408"/>
                <a:gd name="T1" fmla="*/ 60 h 220"/>
                <a:gd name="T2" fmla="*/ 6 w 408"/>
                <a:gd name="T3" fmla="*/ 21 h 220"/>
                <a:gd name="T4" fmla="*/ 45 w 408"/>
                <a:gd name="T5" fmla="*/ 7 h 220"/>
                <a:gd name="T6" fmla="*/ 387 w 408"/>
                <a:gd name="T7" fmla="*/ 160 h 220"/>
                <a:gd name="T8" fmla="*/ 402 w 408"/>
                <a:gd name="T9" fmla="*/ 198 h 220"/>
                <a:gd name="T10" fmla="*/ 364 w 408"/>
                <a:gd name="T11" fmla="*/ 213 h 220"/>
                <a:gd name="T12" fmla="*/ 21 w 408"/>
                <a:gd name="T13" fmla="*/ 6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20">
                  <a:moveTo>
                    <a:pt x="21" y="60"/>
                  </a:moveTo>
                  <a:cubicBezTo>
                    <a:pt x="6" y="53"/>
                    <a:pt x="0" y="36"/>
                    <a:pt x="6" y="21"/>
                  </a:cubicBezTo>
                  <a:cubicBezTo>
                    <a:pt x="13" y="7"/>
                    <a:pt x="30" y="0"/>
                    <a:pt x="45" y="7"/>
                  </a:cubicBezTo>
                  <a:cubicBezTo>
                    <a:pt x="387" y="160"/>
                    <a:pt x="387" y="160"/>
                    <a:pt x="387" y="160"/>
                  </a:cubicBezTo>
                  <a:cubicBezTo>
                    <a:pt x="402" y="167"/>
                    <a:pt x="408" y="184"/>
                    <a:pt x="402" y="198"/>
                  </a:cubicBezTo>
                  <a:cubicBezTo>
                    <a:pt x="395" y="213"/>
                    <a:pt x="378" y="220"/>
                    <a:pt x="364" y="213"/>
                  </a:cubicBezTo>
                  <a:lnTo>
                    <a:pt x="21" y="60"/>
                  </a:lnTo>
                  <a:close/>
                </a:path>
              </a:pathLst>
            </a:custGeom>
            <a:solidFill>
              <a:srgbClr val="08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1763713" y="2622550"/>
              <a:ext cx="387350" cy="90488"/>
            </a:xfrm>
            <a:custGeom>
              <a:avLst/>
              <a:gdLst>
                <a:gd name="T0" fmla="*/ 28 w 313"/>
                <a:gd name="T1" fmla="*/ 59 h 74"/>
                <a:gd name="T2" fmla="*/ 1 w 313"/>
                <a:gd name="T3" fmla="*/ 28 h 74"/>
                <a:gd name="T4" fmla="*/ 31 w 313"/>
                <a:gd name="T5" fmla="*/ 1 h 74"/>
                <a:gd name="T6" fmla="*/ 285 w 313"/>
                <a:gd name="T7" fmla="*/ 15 h 74"/>
                <a:gd name="T8" fmla="*/ 312 w 313"/>
                <a:gd name="T9" fmla="*/ 46 h 74"/>
                <a:gd name="T10" fmla="*/ 282 w 313"/>
                <a:gd name="T11" fmla="*/ 73 h 74"/>
                <a:gd name="T12" fmla="*/ 28 w 313"/>
                <a:gd name="T13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74">
                  <a:moveTo>
                    <a:pt x="28" y="59"/>
                  </a:moveTo>
                  <a:cubicBezTo>
                    <a:pt x="12" y="58"/>
                    <a:pt x="0" y="44"/>
                    <a:pt x="1" y="28"/>
                  </a:cubicBezTo>
                  <a:cubicBezTo>
                    <a:pt x="2" y="12"/>
                    <a:pt x="15" y="0"/>
                    <a:pt x="31" y="1"/>
                  </a:cubicBezTo>
                  <a:cubicBezTo>
                    <a:pt x="285" y="15"/>
                    <a:pt x="285" y="15"/>
                    <a:pt x="285" y="15"/>
                  </a:cubicBezTo>
                  <a:cubicBezTo>
                    <a:pt x="301" y="16"/>
                    <a:pt x="313" y="30"/>
                    <a:pt x="312" y="46"/>
                  </a:cubicBezTo>
                  <a:cubicBezTo>
                    <a:pt x="312" y="62"/>
                    <a:pt x="298" y="74"/>
                    <a:pt x="282" y="73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rgbClr val="08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690688" y="3068638"/>
              <a:ext cx="327025" cy="127000"/>
            </a:xfrm>
            <a:custGeom>
              <a:avLst/>
              <a:gdLst>
                <a:gd name="T0" fmla="*/ 37 w 264"/>
                <a:gd name="T1" fmla="*/ 99 h 102"/>
                <a:gd name="T2" fmla="*/ 3 w 264"/>
                <a:gd name="T3" fmla="*/ 75 h 102"/>
                <a:gd name="T4" fmla="*/ 26 w 264"/>
                <a:gd name="T5" fmla="*/ 42 h 102"/>
                <a:gd name="T6" fmla="*/ 227 w 264"/>
                <a:gd name="T7" fmla="*/ 3 h 102"/>
                <a:gd name="T8" fmla="*/ 261 w 264"/>
                <a:gd name="T9" fmla="*/ 26 h 102"/>
                <a:gd name="T10" fmla="*/ 238 w 264"/>
                <a:gd name="T11" fmla="*/ 60 h 102"/>
                <a:gd name="T12" fmla="*/ 37 w 264"/>
                <a:gd name="T13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02">
                  <a:moveTo>
                    <a:pt x="37" y="99"/>
                  </a:moveTo>
                  <a:cubicBezTo>
                    <a:pt x="21" y="102"/>
                    <a:pt x="6" y="91"/>
                    <a:pt x="3" y="75"/>
                  </a:cubicBezTo>
                  <a:cubicBezTo>
                    <a:pt x="0" y="60"/>
                    <a:pt x="10" y="45"/>
                    <a:pt x="26" y="42"/>
                  </a:cubicBezTo>
                  <a:cubicBezTo>
                    <a:pt x="227" y="3"/>
                    <a:pt x="227" y="3"/>
                    <a:pt x="227" y="3"/>
                  </a:cubicBezTo>
                  <a:cubicBezTo>
                    <a:pt x="243" y="0"/>
                    <a:pt x="258" y="11"/>
                    <a:pt x="261" y="26"/>
                  </a:cubicBezTo>
                  <a:cubicBezTo>
                    <a:pt x="264" y="42"/>
                    <a:pt x="253" y="57"/>
                    <a:pt x="238" y="60"/>
                  </a:cubicBezTo>
                  <a:lnTo>
                    <a:pt x="37" y="99"/>
                  </a:lnTo>
                  <a:close/>
                </a:path>
              </a:pathLst>
            </a:custGeom>
            <a:solidFill>
              <a:srgbClr val="08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3"/>
          <p:cNvGrpSpPr/>
          <p:nvPr/>
        </p:nvGrpSpPr>
        <p:grpSpPr>
          <a:xfrm>
            <a:off x="186782" y="4515087"/>
            <a:ext cx="1565818" cy="2115068"/>
            <a:chOff x="2408238" y="485776"/>
            <a:chExt cx="4308475" cy="4152900"/>
          </a:xfrm>
          <a:solidFill>
            <a:schemeClr val="tx1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2408238" y="485776"/>
              <a:ext cx="4308475" cy="4152900"/>
            </a:xfrm>
            <a:custGeom>
              <a:avLst/>
              <a:gdLst>
                <a:gd name="T0" fmla="*/ 455 w 1146"/>
                <a:gd name="T1" fmla="*/ 808 h 1105"/>
                <a:gd name="T2" fmla="*/ 395 w 1146"/>
                <a:gd name="T3" fmla="*/ 684 h 1105"/>
                <a:gd name="T4" fmla="*/ 204 w 1146"/>
                <a:gd name="T5" fmla="*/ 596 h 1105"/>
                <a:gd name="T6" fmla="*/ 114 w 1146"/>
                <a:gd name="T7" fmla="*/ 343 h 1105"/>
                <a:gd name="T8" fmla="*/ 57 w 1146"/>
                <a:gd name="T9" fmla="*/ 194 h 1105"/>
                <a:gd name="T10" fmla="*/ 136 w 1146"/>
                <a:gd name="T11" fmla="*/ 129 h 1105"/>
                <a:gd name="T12" fmla="*/ 211 w 1146"/>
                <a:gd name="T13" fmla="*/ 147 h 1105"/>
                <a:gd name="T14" fmla="*/ 188 w 1146"/>
                <a:gd name="T15" fmla="*/ 10 h 1105"/>
                <a:gd name="T16" fmla="*/ 336 w 1146"/>
                <a:gd name="T17" fmla="*/ 107 h 1105"/>
                <a:gd name="T18" fmla="*/ 737 w 1146"/>
                <a:gd name="T19" fmla="*/ 278 h 1105"/>
                <a:gd name="T20" fmla="*/ 895 w 1146"/>
                <a:gd name="T21" fmla="*/ 241 h 1105"/>
                <a:gd name="T22" fmla="*/ 958 w 1146"/>
                <a:gd name="T23" fmla="*/ 279 h 1105"/>
                <a:gd name="T24" fmla="*/ 695 w 1146"/>
                <a:gd name="T25" fmla="*/ 564 h 1105"/>
                <a:gd name="T26" fmla="*/ 966 w 1146"/>
                <a:gd name="T27" fmla="*/ 974 h 1105"/>
                <a:gd name="T28" fmla="*/ 1141 w 1146"/>
                <a:gd name="T29" fmla="*/ 1046 h 1105"/>
                <a:gd name="T30" fmla="*/ 906 w 1146"/>
                <a:gd name="T31" fmla="*/ 1069 h 1105"/>
                <a:gd name="T32" fmla="*/ 702 w 1146"/>
                <a:gd name="T33" fmla="*/ 834 h 1105"/>
                <a:gd name="T34" fmla="*/ 501 w 1146"/>
                <a:gd name="T35" fmla="*/ 1017 h 1105"/>
                <a:gd name="T36" fmla="*/ 410 w 1146"/>
                <a:gd name="T37" fmla="*/ 1093 h 1105"/>
                <a:gd name="T38" fmla="*/ 254 w 1146"/>
                <a:gd name="T39" fmla="*/ 1039 h 1105"/>
                <a:gd name="T40" fmla="*/ 649 w 1146"/>
                <a:gd name="T41" fmla="*/ 177 h 1105"/>
                <a:gd name="T42" fmla="*/ 492 w 1146"/>
                <a:gd name="T43" fmla="*/ 109 h 1105"/>
                <a:gd name="T44" fmla="*/ 179 w 1146"/>
                <a:gd name="T45" fmla="*/ 189 h 1105"/>
                <a:gd name="T46" fmla="*/ 44 w 1146"/>
                <a:gd name="T47" fmla="*/ 156 h 1105"/>
                <a:gd name="T48" fmla="*/ 192 w 1146"/>
                <a:gd name="T49" fmla="*/ 254 h 1105"/>
                <a:gd name="T50" fmla="*/ 135 w 1146"/>
                <a:gd name="T51" fmla="*/ 361 h 1105"/>
                <a:gd name="T52" fmla="*/ 361 w 1146"/>
                <a:gd name="T53" fmla="*/ 468 h 1105"/>
                <a:gd name="T54" fmla="*/ 414 w 1146"/>
                <a:gd name="T55" fmla="*/ 548 h 1105"/>
                <a:gd name="T56" fmla="*/ 402 w 1146"/>
                <a:gd name="T57" fmla="*/ 593 h 1105"/>
                <a:gd name="T58" fmla="*/ 299 w 1146"/>
                <a:gd name="T59" fmla="*/ 632 h 1105"/>
                <a:gd name="T60" fmla="*/ 319 w 1146"/>
                <a:gd name="T61" fmla="*/ 585 h 1105"/>
                <a:gd name="T62" fmla="*/ 418 w 1146"/>
                <a:gd name="T63" fmla="*/ 474 h 1105"/>
                <a:gd name="T64" fmla="*/ 228 w 1146"/>
                <a:gd name="T65" fmla="*/ 596 h 1105"/>
                <a:gd name="T66" fmla="*/ 385 w 1146"/>
                <a:gd name="T67" fmla="*/ 662 h 1105"/>
                <a:gd name="T68" fmla="*/ 467 w 1146"/>
                <a:gd name="T69" fmla="*/ 828 h 1105"/>
                <a:gd name="T70" fmla="*/ 349 w 1146"/>
                <a:gd name="T71" fmla="*/ 1025 h 1105"/>
                <a:gd name="T72" fmla="*/ 282 w 1146"/>
                <a:gd name="T73" fmla="*/ 1075 h 1105"/>
                <a:gd name="T74" fmla="*/ 502 w 1146"/>
                <a:gd name="T75" fmla="*/ 1048 h 1105"/>
                <a:gd name="T76" fmla="*/ 527 w 1146"/>
                <a:gd name="T77" fmla="*/ 829 h 1105"/>
                <a:gd name="T78" fmla="*/ 871 w 1146"/>
                <a:gd name="T79" fmla="*/ 930 h 1105"/>
                <a:gd name="T80" fmla="*/ 914 w 1146"/>
                <a:gd name="T81" fmla="*/ 1049 h 1105"/>
                <a:gd name="T82" fmla="*/ 1112 w 1146"/>
                <a:gd name="T83" fmla="*/ 1039 h 1105"/>
                <a:gd name="T84" fmla="*/ 956 w 1146"/>
                <a:gd name="T85" fmla="*/ 1005 h 1105"/>
                <a:gd name="T86" fmla="*/ 762 w 1146"/>
                <a:gd name="T87" fmla="*/ 777 h 1105"/>
                <a:gd name="T88" fmla="*/ 667 w 1146"/>
                <a:gd name="T89" fmla="*/ 536 h 1105"/>
                <a:gd name="T90" fmla="*/ 937 w 1146"/>
                <a:gd name="T91" fmla="*/ 255 h 1105"/>
                <a:gd name="T92" fmla="*/ 838 w 1146"/>
                <a:gd name="T93" fmla="*/ 310 h 1105"/>
                <a:gd name="T94" fmla="*/ 578 w 1146"/>
                <a:gd name="T95" fmla="*/ 535 h 1105"/>
                <a:gd name="T96" fmla="*/ 710 w 1146"/>
                <a:gd name="T97" fmla="*/ 258 h 1105"/>
                <a:gd name="T98" fmla="*/ 245 w 1146"/>
                <a:gd name="T99" fmla="*/ 70 h 1105"/>
                <a:gd name="T100" fmla="*/ 168 w 1146"/>
                <a:gd name="T101" fmla="*/ 63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46" h="1105">
                  <a:moveTo>
                    <a:pt x="393" y="996"/>
                  </a:moveTo>
                  <a:cubicBezTo>
                    <a:pt x="389" y="954"/>
                    <a:pt x="382" y="914"/>
                    <a:pt x="398" y="875"/>
                  </a:cubicBezTo>
                  <a:cubicBezTo>
                    <a:pt x="409" y="845"/>
                    <a:pt x="428" y="823"/>
                    <a:pt x="455" y="808"/>
                  </a:cubicBezTo>
                  <a:cubicBezTo>
                    <a:pt x="468" y="800"/>
                    <a:pt x="470" y="790"/>
                    <a:pt x="465" y="779"/>
                  </a:cubicBezTo>
                  <a:cubicBezTo>
                    <a:pt x="451" y="750"/>
                    <a:pt x="436" y="722"/>
                    <a:pt x="420" y="693"/>
                  </a:cubicBezTo>
                  <a:cubicBezTo>
                    <a:pt x="415" y="683"/>
                    <a:pt x="406" y="682"/>
                    <a:pt x="395" y="684"/>
                  </a:cubicBezTo>
                  <a:cubicBezTo>
                    <a:pt x="358" y="688"/>
                    <a:pt x="320" y="693"/>
                    <a:pt x="282" y="693"/>
                  </a:cubicBezTo>
                  <a:cubicBezTo>
                    <a:pt x="263" y="692"/>
                    <a:pt x="242" y="684"/>
                    <a:pt x="225" y="674"/>
                  </a:cubicBezTo>
                  <a:cubicBezTo>
                    <a:pt x="195" y="656"/>
                    <a:pt x="188" y="627"/>
                    <a:pt x="204" y="596"/>
                  </a:cubicBezTo>
                  <a:cubicBezTo>
                    <a:pt x="215" y="577"/>
                    <a:pt x="211" y="569"/>
                    <a:pt x="194" y="556"/>
                  </a:cubicBezTo>
                  <a:cubicBezTo>
                    <a:pt x="154" y="526"/>
                    <a:pt x="128" y="485"/>
                    <a:pt x="120" y="434"/>
                  </a:cubicBezTo>
                  <a:cubicBezTo>
                    <a:pt x="116" y="404"/>
                    <a:pt x="111" y="373"/>
                    <a:pt x="114" y="343"/>
                  </a:cubicBezTo>
                  <a:cubicBezTo>
                    <a:pt x="117" y="315"/>
                    <a:pt x="131" y="288"/>
                    <a:pt x="140" y="261"/>
                  </a:cubicBezTo>
                  <a:cubicBezTo>
                    <a:pt x="141" y="257"/>
                    <a:pt x="142" y="253"/>
                    <a:pt x="143" y="250"/>
                  </a:cubicBezTo>
                  <a:cubicBezTo>
                    <a:pt x="114" y="231"/>
                    <a:pt x="84" y="214"/>
                    <a:pt x="57" y="194"/>
                  </a:cubicBezTo>
                  <a:cubicBezTo>
                    <a:pt x="40" y="181"/>
                    <a:pt x="25" y="164"/>
                    <a:pt x="13" y="147"/>
                  </a:cubicBezTo>
                  <a:cubicBezTo>
                    <a:pt x="0" y="129"/>
                    <a:pt x="20" y="94"/>
                    <a:pt x="42" y="91"/>
                  </a:cubicBezTo>
                  <a:cubicBezTo>
                    <a:pt x="81" y="86"/>
                    <a:pt x="107" y="110"/>
                    <a:pt x="136" y="129"/>
                  </a:cubicBezTo>
                  <a:cubicBezTo>
                    <a:pt x="154" y="141"/>
                    <a:pt x="171" y="156"/>
                    <a:pt x="189" y="171"/>
                  </a:cubicBezTo>
                  <a:cubicBezTo>
                    <a:pt x="200" y="180"/>
                    <a:pt x="210" y="178"/>
                    <a:pt x="217" y="168"/>
                  </a:cubicBezTo>
                  <a:cubicBezTo>
                    <a:pt x="220" y="164"/>
                    <a:pt x="215" y="153"/>
                    <a:pt x="211" y="147"/>
                  </a:cubicBezTo>
                  <a:cubicBezTo>
                    <a:pt x="195" y="128"/>
                    <a:pt x="175" y="111"/>
                    <a:pt x="160" y="91"/>
                  </a:cubicBezTo>
                  <a:cubicBezTo>
                    <a:pt x="151" y="79"/>
                    <a:pt x="145" y="63"/>
                    <a:pt x="142" y="48"/>
                  </a:cubicBezTo>
                  <a:cubicBezTo>
                    <a:pt x="138" y="22"/>
                    <a:pt x="164" y="0"/>
                    <a:pt x="188" y="10"/>
                  </a:cubicBezTo>
                  <a:cubicBezTo>
                    <a:pt x="209" y="19"/>
                    <a:pt x="230" y="31"/>
                    <a:pt x="248" y="45"/>
                  </a:cubicBezTo>
                  <a:cubicBezTo>
                    <a:pt x="265" y="59"/>
                    <a:pt x="282" y="77"/>
                    <a:pt x="295" y="96"/>
                  </a:cubicBezTo>
                  <a:cubicBezTo>
                    <a:pt x="307" y="113"/>
                    <a:pt x="320" y="112"/>
                    <a:pt x="336" y="107"/>
                  </a:cubicBezTo>
                  <a:cubicBezTo>
                    <a:pt x="387" y="90"/>
                    <a:pt x="438" y="84"/>
                    <a:pt x="492" y="90"/>
                  </a:cubicBezTo>
                  <a:cubicBezTo>
                    <a:pt x="544" y="95"/>
                    <a:pt x="592" y="108"/>
                    <a:pt x="634" y="136"/>
                  </a:cubicBezTo>
                  <a:cubicBezTo>
                    <a:pt x="686" y="170"/>
                    <a:pt x="723" y="215"/>
                    <a:pt x="737" y="278"/>
                  </a:cubicBezTo>
                  <a:cubicBezTo>
                    <a:pt x="744" y="309"/>
                    <a:pt x="745" y="339"/>
                    <a:pt x="740" y="371"/>
                  </a:cubicBezTo>
                  <a:cubicBezTo>
                    <a:pt x="761" y="353"/>
                    <a:pt x="780" y="333"/>
                    <a:pt x="801" y="315"/>
                  </a:cubicBezTo>
                  <a:cubicBezTo>
                    <a:pt x="832" y="290"/>
                    <a:pt x="863" y="265"/>
                    <a:pt x="895" y="241"/>
                  </a:cubicBezTo>
                  <a:cubicBezTo>
                    <a:pt x="902" y="235"/>
                    <a:pt x="912" y="229"/>
                    <a:pt x="921" y="229"/>
                  </a:cubicBezTo>
                  <a:cubicBezTo>
                    <a:pt x="932" y="230"/>
                    <a:pt x="948" y="233"/>
                    <a:pt x="954" y="241"/>
                  </a:cubicBezTo>
                  <a:cubicBezTo>
                    <a:pt x="960" y="251"/>
                    <a:pt x="963" y="269"/>
                    <a:pt x="958" y="279"/>
                  </a:cubicBezTo>
                  <a:cubicBezTo>
                    <a:pt x="949" y="297"/>
                    <a:pt x="934" y="312"/>
                    <a:pt x="919" y="326"/>
                  </a:cubicBezTo>
                  <a:cubicBezTo>
                    <a:pt x="845" y="396"/>
                    <a:pt x="771" y="466"/>
                    <a:pt x="697" y="535"/>
                  </a:cubicBezTo>
                  <a:cubicBezTo>
                    <a:pt x="686" y="546"/>
                    <a:pt x="687" y="553"/>
                    <a:pt x="695" y="564"/>
                  </a:cubicBezTo>
                  <a:cubicBezTo>
                    <a:pt x="730" y="616"/>
                    <a:pt x="751" y="675"/>
                    <a:pt x="769" y="736"/>
                  </a:cubicBezTo>
                  <a:cubicBezTo>
                    <a:pt x="776" y="757"/>
                    <a:pt x="784" y="775"/>
                    <a:pt x="804" y="789"/>
                  </a:cubicBezTo>
                  <a:cubicBezTo>
                    <a:pt x="871" y="838"/>
                    <a:pt x="931" y="896"/>
                    <a:pt x="966" y="974"/>
                  </a:cubicBezTo>
                  <a:cubicBezTo>
                    <a:pt x="975" y="996"/>
                    <a:pt x="987" y="1000"/>
                    <a:pt x="1008" y="999"/>
                  </a:cubicBezTo>
                  <a:cubicBezTo>
                    <a:pt x="1045" y="998"/>
                    <a:pt x="1083" y="994"/>
                    <a:pt x="1116" y="1016"/>
                  </a:cubicBezTo>
                  <a:cubicBezTo>
                    <a:pt x="1127" y="1023"/>
                    <a:pt x="1138" y="1035"/>
                    <a:pt x="1141" y="1046"/>
                  </a:cubicBezTo>
                  <a:cubicBezTo>
                    <a:pt x="1146" y="1071"/>
                    <a:pt x="1129" y="1089"/>
                    <a:pt x="1100" y="1092"/>
                  </a:cubicBezTo>
                  <a:cubicBezTo>
                    <a:pt x="1039" y="1097"/>
                    <a:pt x="979" y="1096"/>
                    <a:pt x="920" y="1075"/>
                  </a:cubicBezTo>
                  <a:cubicBezTo>
                    <a:pt x="915" y="1073"/>
                    <a:pt x="910" y="1071"/>
                    <a:pt x="906" y="1069"/>
                  </a:cubicBezTo>
                  <a:cubicBezTo>
                    <a:pt x="873" y="1050"/>
                    <a:pt x="870" y="1034"/>
                    <a:pt x="894" y="1005"/>
                  </a:cubicBezTo>
                  <a:cubicBezTo>
                    <a:pt x="869" y="953"/>
                    <a:pt x="830" y="911"/>
                    <a:pt x="784" y="877"/>
                  </a:cubicBezTo>
                  <a:cubicBezTo>
                    <a:pt x="759" y="859"/>
                    <a:pt x="731" y="840"/>
                    <a:pt x="702" y="834"/>
                  </a:cubicBezTo>
                  <a:cubicBezTo>
                    <a:pt x="630" y="818"/>
                    <a:pt x="559" y="822"/>
                    <a:pt x="500" y="875"/>
                  </a:cubicBezTo>
                  <a:cubicBezTo>
                    <a:pt x="462" y="909"/>
                    <a:pt x="457" y="964"/>
                    <a:pt x="486" y="1005"/>
                  </a:cubicBezTo>
                  <a:cubicBezTo>
                    <a:pt x="489" y="1010"/>
                    <a:pt x="496" y="1013"/>
                    <a:pt x="501" y="1017"/>
                  </a:cubicBezTo>
                  <a:cubicBezTo>
                    <a:pt x="514" y="1025"/>
                    <a:pt x="527" y="1033"/>
                    <a:pt x="525" y="1050"/>
                  </a:cubicBezTo>
                  <a:cubicBezTo>
                    <a:pt x="523" y="1067"/>
                    <a:pt x="510" y="1073"/>
                    <a:pt x="496" y="1076"/>
                  </a:cubicBezTo>
                  <a:cubicBezTo>
                    <a:pt x="467" y="1082"/>
                    <a:pt x="437" y="1083"/>
                    <a:pt x="410" y="1093"/>
                  </a:cubicBezTo>
                  <a:cubicBezTo>
                    <a:pt x="377" y="1105"/>
                    <a:pt x="345" y="1101"/>
                    <a:pt x="312" y="1101"/>
                  </a:cubicBezTo>
                  <a:cubicBezTo>
                    <a:pt x="296" y="1101"/>
                    <a:pt x="280" y="1097"/>
                    <a:pt x="265" y="1092"/>
                  </a:cubicBezTo>
                  <a:cubicBezTo>
                    <a:pt x="241" y="1083"/>
                    <a:pt x="236" y="1058"/>
                    <a:pt x="254" y="1039"/>
                  </a:cubicBezTo>
                  <a:cubicBezTo>
                    <a:pt x="272" y="1018"/>
                    <a:pt x="298" y="1012"/>
                    <a:pt x="324" y="1007"/>
                  </a:cubicBezTo>
                  <a:cubicBezTo>
                    <a:pt x="347" y="1003"/>
                    <a:pt x="370" y="1000"/>
                    <a:pt x="393" y="996"/>
                  </a:cubicBezTo>
                  <a:close/>
                  <a:moveTo>
                    <a:pt x="649" y="177"/>
                  </a:moveTo>
                  <a:cubicBezTo>
                    <a:pt x="650" y="178"/>
                    <a:pt x="650" y="178"/>
                    <a:pt x="650" y="178"/>
                  </a:cubicBezTo>
                  <a:cubicBezTo>
                    <a:pt x="646" y="173"/>
                    <a:pt x="644" y="168"/>
                    <a:pt x="639" y="164"/>
                  </a:cubicBezTo>
                  <a:cubicBezTo>
                    <a:pt x="595" y="133"/>
                    <a:pt x="546" y="114"/>
                    <a:pt x="492" y="109"/>
                  </a:cubicBezTo>
                  <a:cubicBezTo>
                    <a:pt x="404" y="100"/>
                    <a:pt x="323" y="122"/>
                    <a:pt x="250" y="172"/>
                  </a:cubicBezTo>
                  <a:cubicBezTo>
                    <a:pt x="235" y="182"/>
                    <a:pt x="213" y="189"/>
                    <a:pt x="222" y="221"/>
                  </a:cubicBezTo>
                  <a:cubicBezTo>
                    <a:pt x="204" y="208"/>
                    <a:pt x="192" y="198"/>
                    <a:pt x="179" y="189"/>
                  </a:cubicBezTo>
                  <a:cubicBezTo>
                    <a:pt x="144" y="165"/>
                    <a:pt x="109" y="140"/>
                    <a:pt x="73" y="116"/>
                  </a:cubicBezTo>
                  <a:cubicBezTo>
                    <a:pt x="62" y="108"/>
                    <a:pt x="49" y="102"/>
                    <a:pt x="39" y="116"/>
                  </a:cubicBezTo>
                  <a:cubicBezTo>
                    <a:pt x="30" y="129"/>
                    <a:pt x="32" y="144"/>
                    <a:pt x="44" y="156"/>
                  </a:cubicBezTo>
                  <a:cubicBezTo>
                    <a:pt x="54" y="167"/>
                    <a:pt x="66" y="177"/>
                    <a:pt x="79" y="185"/>
                  </a:cubicBezTo>
                  <a:cubicBezTo>
                    <a:pt x="111" y="204"/>
                    <a:pt x="144" y="221"/>
                    <a:pt x="176" y="240"/>
                  </a:cubicBezTo>
                  <a:cubicBezTo>
                    <a:pt x="182" y="243"/>
                    <a:pt x="187" y="249"/>
                    <a:pt x="192" y="254"/>
                  </a:cubicBezTo>
                  <a:cubicBezTo>
                    <a:pt x="191" y="256"/>
                    <a:pt x="190" y="257"/>
                    <a:pt x="189" y="259"/>
                  </a:cubicBezTo>
                  <a:cubicBezTo>
                    <a:pt x="182" y="258"/>
                    <a:pt x="175" y="257"/>
                    <a:pt x="166" y="256"/>
                  </a:cubicBezTo>
                  <a:cubicBezTo>
                    <a:pt x="148" y="289"/>
                    <a:pt x="137" y="323"/>
                    <a:pt x="135" y="361"/>
                  </a:cubicBezTo>
                  <a:cubicBezTo>
                    <a:pt x="130" y="439"/>
                    <a:pt x="157" y="502"/>
                    <a:pt x="220" y="548"/>
                  </a:cubicBezTo>
                  <a:cubicBezTo>
                    <a:pt x="225" y="551"/>
                    <a:pt x="238" y="551"/>
                    <a:pt x="242" y="547"/>
                  </a:cubicBezTo>
                  <a:cubicBezTo>
                    <a:pt x="276" y="512"/>
                    <a:pt x="320" y="492"/>
                    <a:pt x="361" y="468"/>
                  </a:cubicBezTo>
                  <a:cubicBezTo>
                    <a:pt x="383" y="455"/>
                    <a:pt x="408" y="450"/>
                    <a:pt x="434" y="456"/>
                  </a:cubicBezTo>
                  <a:cubicBezTo>
                    <a:pt x="460" y="463"/>
                    <a:pt x="472" y="484"/>
                    <a:pt x="458" y="506"/>
                  </a:cubicBezTo>
                  <a:cubicBezTo>
                    <a:pt x="447" y="523"/>
                    <a:pt x="430" y="536"/>
                    <a:pt x="414" y="548"/>
                  </a:cubicBezTo>
                  <a:cubicBezTo>
                    <a:pt x="397" y="562"/>
                    <a:pt x="377" y="573"/>
                    <a:pt x="358" y="586"/>
                  </a:cubicBezTo>
                  <a:cubicBezTo>
                    <a:pt x="359" y="587"/>
                    <a:pt x="360" y="589"/>
                    <a:pt x="360" y="590"/>
                  </a:cubicBezTo>
                  <a:cubicBezTo>
                    <a:pt x="374" y="591"/>
                    <a:pt x="388" y="592"/>
                    <a:pt x="402" y="593"/>
                  </a:cubicBezTo>
                  <a:cubicBezTo>
                    <a:pt x="402" y="596"/>
                    <a:pt x="402" y="598"/>
                    <a:pt x="402" y="601"/>
                  </a:cubicBezTo>
                  <a:cubicBezTo>
                    <a:pt x="390" y="604"/>
                    <a:pt x="378" y="610"/>
                    <a:pt x="366" y="610"/>
                  </a:cubicBezTo>
                  <a:cubicBezTo>
                    <a:pt x="341" y="611"/>
                    <a:pt x="316" y="609"/>
                    <a:pt x="299" y="632"/>
                  </a:cubicBezTo>
                  <a:cubicBezTo>
                    <a:pt x="299" y="632"/>
                    <a:pt x="297" y="632"/>
                    <a:pt x="291" y="631"/>
                  </a:cubicBezTo>
                  <a:cubicBezTo>
                    <a:pt x="292" y="623"/>
                    <a:pt x="291" y="614"/>
                    <a:pt x="295" y="609"/>
                  </a:cubicBezTo>
                  <a:cubicBezTo>
                    <a:pt x="301" y="600"/>
                    <a:pt x="310" y="591"/>
                    <a:pt x="319" y="585"/>
                  </a:cubicBezTo>
                  <a:cubicBezTo>
                    <a:pt x="355" y="560"/>
                    <a:pt x="392" y="536"/>
                    <a:pt x="428" y="511"/>
                  </a:cubicBezTo>
                  <a:cubicBezTo>
                    <a:pt x="434" y="507"/>
                    <a:pt x="442" y="494"/>
                    <a:pt x="440" y="489"/>
                  </a:cubicBezTo>
                  <a:cubicBezTo>
                    <a:pt x="437" y="482"/>
                    <a:pt x="426" y="476"/>
                    <a:pt x="418" y="474"/>
                  </a:cubicBezTo>
                  <a:cubicBezTo>
                    <a:pt x="409" y="472"/>
                    <a:pt x="399" y="475"/>
                    <a:pt x="391" y="478"/>
                  </a:cubicBezTo>
                  <a:cubicBezTo>
                    <a:pt x="377" y="484"/>
                    <a:pt x="363" y="491"/>
                    <a:pt x="350" y="498"/>
                  </a:cubicBezTo>
                  <a:cubicBezTo>
                    <a:pt x="304" y="524"/>
                    <a:pt x="260" y="553"/>
                    <a:pt x="228" y="596"/>
                  </a:cubicBezTo>
                  <a:cubicBezTo>
                    <a:pt x="209" y="623"/>
                    <a:pt x="216" y="650"/>
                    <a:pt x="246" y="660"/>
                  </a:cubicBezTo>
                  <a:cubicBezTo>
                    <a:pt x="270" y="667"/>
                    <a:pt x="295" y="673"/>
                    <a:pt x="319" y="673"/>
                  </a:cubicBezTo>
                  <a:cubicBezTo>
                    <a:pt x="341" y="674"/>
                    <a:pt x="364" y="668"/>
                    <a:pt x="385" y="662"/>
                  </a:cubicBezTo>
                  <a:cubicBezTo>
                    <a:pt x="417" y="653"/>
                    <a:pt x="421" y="652"/>
                    <a:pt x="439" y="680"/>
                  </a:cubicBezTo>
                  <a:cubicBezTo>
                    <a:pt x="456" y="709"/>
                    <a:pt x="472" y="738"/>
                    <a:pt x="485" y="768"/>
                  </a:cubicBezTo>
                  <a:cubicBezTo>
                    <a:pt x="501" y="805"/>
                    <a:pt x="500" y="805"/>
                    <a:pt x="467" y="828"/>
                  </a:cubicBezTo>
                  <a:cubicBezTo>
                    <a:pt x="413" y="866"/>
                    <a:pt x="395" y="909"/>
                    <a:pt x="413" y="979"/>
                  </a:cubicBezTo>
                  <a:cubicBezTo>
                    <a:pt x="417" y="992"/>
                    <a:pt x="420" y="1006"/>
                    <a:pt x="424" y="1020"/>
                  </a:cubicBezTo>
                  <a:cubicBezTo>
                    <a:pt x="397" y="1022"/>
                    <a:pt x="372" y="1020"/>
                    <a:pt x="349" y="1025"/>
                  </a:cubicBezTo>
                  <a:cubicBezTo>
                    <a:pt x="325" y="1029"/>
                    <a:pt x="301" y="1038"/>
                    <a:pt x="278" y="1047"/>
                  </a:cubicBezTo>
                  <a:cubicBezTo>
                    <a:pt x="272" y="1049"/>
                    <a:pt x="266" y="1058"/>
                    <a:pt x="266" y="1064"/>
                  </a:cubicBezTo>
                  <a:cubicBezTo>
                    <a:pt x="266" y="1068"/>
                    <a:pt x="276" y="1075"/>
                    <a:pt x="282" y="1075"/>
                  </a:cubicBezTo>
                  <a:cubicBezTo>
                    <a:pt x="313" y="1077"/>
                    <a:pt x="345" y="1081"/>
                    <a:pt x="377" y="1078"/>
                  </a:cubicBezTo>
                  <a:cubicBezTo>
                    <a:pt x="414" y="1074"/>
                    <a:pt x="451" y="1065"/>
                    <a:pt x="488" y="1057"/>
                  </a:cubicBezTo>
                  <a:cubicBezTo>
                    <a:pt x="493" y="1056"/>
                    <a:pt x="497" y="1051"/>
                    <a:pt x="502" y="1048"/>
                  </a:cubicBezTo>
                  <a:cubicBezTo>
                    <a:pt x="498" y="1043"/>
                    <a:pt x="496" y="1038"/>
                    <a:pt x="492" y="1035"/>
                  </a:cubicBezTo>
                  <a:cubicBezTo>
                    <a:pt x="484" y="1028"/>
                    <a:pt x="472" y="1025"/>
                    <a:pt x="468" y="1018"/>
                  </a:cubicBezTo>
                  <a:cubicBezTo>
                    <a:pt x="429" y="943"/>
                    <a:pt x="448" y="867"/>
                    <a:pt x="527" y="829"/>
                  </a:cubicBezTo>
                  <a:cubicBezTo>
                    <a:pt x="547" y="819"/>
                    <a:pt x="571" y="815"/>
                    <a:pt x="593" y="809"/>
                  </a:cubicBezTo>
                  <a:cubicBezTo>
                    <a:pt x="636" y="797"/>
                    <a:pt x="679" y="802"/>
                    <a:pt x="719" y="816"/>
                  </a:cubicBezTo>
                  <a:cubicBezTo>
                    <a:pt x="781" y="839"/>
                    <a:pt x="829" y="880"/>
                    <a:pt x="871" y="930"/>
                  </a:cubicBezTo>
                  <a:cubicBezTo>
                    <a:pt x="893" y="957"/>
                    <a:pt x="912" y="986"/>
                    <a:pt x="920" y="1020"/>
                  </a:cubicBezTo>
                  <a:cubicBezTo>
                    <a:pt x="912" y="1025"/>
                    <a:pt x="905" y="1029"/>
                    <a:pt x="896" y="1035"/>
                  </a:cubicBezTo>
                  <a:cubicBezTo>
                    <a:pt x="904" y="1041"/>
                    <a:pt x="908" y="1047"/>
                    <a:pt x="914" y="1049"/>
                  </a:cubicBezTo>
                  <a:cubicBezTo>
                    <a:pt x="941" y="1057"/>
                    <a:pt x="967" y="1068"/>
                    <a:pt x="995" y="1072"/>
                  </a:cubicBezTo>
                  <a:cubicBezTo>
                    <a:pt x="1032" y="1077"/>
                    <a:pt x="1071" y="1081"/>
                    <a:pt x="1107" y="1067"/>
                  </a:cubicBezTo>
                  <a:cubicBezTo>
                    <a:pt x="1123" y="1061"/>
                    <a:pt x="1126" y="1048"/>
                    <a:pt x="1112" y="1039"/>
                  </a:cubicBezTo>
                  <a:cubicBezTo>
                    <a:pt x="1102" y="1031"/>
                    <a:pt x="1090" y="1025"/>
                    <a:pt x="1078" y="1024"/>
                  </a:cubicBezTo>
                  <a:cubicBezTo>
                    <a:pt x="1046" y="1022"/>
                    <a:pt x="1013" y="1021"/>
                    <a:pt x="980" y="1021"/>
                  </a:cubicBezTo>
                  <a:cubicBezTo>
                    <a:pt x="968" y="1021"/>
                    <a:pt x="961" y="1016"/>
                    <a:pt x="956" y="1005"/>
                  </a:cubicBezTo>
                  <a:cubicBezTo>
                    <a:pt x="949" y="988"/>
                    <a:pt x="942" y="971"/>
                    <a:pt x="933" y="955"/>
                  </a:cubicBezTo>
                  <a:cubicBezTo>
                    <a:pt x="895" y="890"/>
                    <a:pt x="839" y="841"/>
                    <a:pt x="780" y="796"/>
                  </a:cubicBezTo>
                  <a:cubicBezTo>
                    <a:pt x="773" y="791"/>
                    <a:pt x="765" y="784"/>
                    <a:pt x="762" y="777"/>
                  </a:cubicBezTo>
                  <a:cubicBezTo>
                    <a:pt x="754" y="760"/>
                    <a:pt x="750" y="742"/>
                    <a:pt x="744" y="724"/>
                  </a:cubicBezTo>
                  <a:cubicBezTo>
                    <a:pt x="724" y="666"/>
                    <a:pt x="704" y="609"/>
                    <a:pt x="666" y="560"/>
                  </a:cubicBezTo>
                  <a:cubicBezTo>
                    <a:pt x="659" y="550"/>
                    <a:pt x="659" y="544"/>
                    <a:pt x="667" y="536"/>
                  </a:cubicBezTo>
                  <a:cubicBezTo>
                    <a:pt x="686" y="518"/>
                    <a:pt x="705" y="498"/>
                    <a:pt x="724" y="480"/>
                  </a:cubicBezTo>
                  <a:cubicBezTo>
                    <a:pt x="792" y="415"/>
                    <a:pt x="861" y="351"/>
                    <a:pt x="929" y="285"/>
                  </a:cubicBezTo>
                  <a:cubicBezTo>
                    <a:pt x="935" y="279"/>
                    <a:pt x="935" y="265"/>
                    <a:pt x="937" y="255"/>
                  </a:cubicBezTo>
                  <a:cubicBezTo>
                    <a:pt x="927" y="256"/>
                    <a:pt x="917" y="255"/>
                    <a:pt x="907" y="257"/>
                  </a:cubicBezTo>
                  <a:cubicBezTo>
                    <a:pt x="903" y="257"/>
                    <a:pt x="899" y="261"/>
                    <a:pt x="895" y="264"/>
                  </a:cubicBezTo>
                  <a:cubicBezTo>
                    <a:pt x="876" y="279"/>
                    <a:pt x="856" y="293"/>
                    <a:pt x="838" y="310"/>
                  </a:cubicBezTo>
                  <a:cubicBezTo>
                    <a:pt x="794" y="353"/>
                    <a:pt x="750" y="395"/>
                    <a:pt x="707" y="439"/>
                  </a:cubicBezTo>
                  <a:cubicBezTo>
                    <a:pt x="684" y="463"/>
                    <a:pt x="662" y="489"/>
                    <a:pt x="639" y="513"/>
                  </a:cubicBezTo>
                  <a:cubicBezTo>
                    <a:pt x="623" y="529"/>
                    <a:pt x="602" y="536"/>
                    <a:pt x="578" y="535"/>
                  </a:cubicBezTo>
                  <a:cubicBezTo>
                    <a:pt x="581" y="528"/>
                    <a:pt x="587" y="525"/>
                    <a:pt x="592" y="521"/>
                  </a:cubicBezTo>
                  <a:cubicBezTo>
                    <a:pt x="612" y="505"/>
                    <a:pt x="632" y="489"/>
                    <a:pt x="651" y="471"/>
                  </a:cubicBezTo>
                  <a:cubicBezTo>
                    <a:pt x="714" y="412"/>
                    <a:pt x="736" y="341"/>
                    <a:pt x="710" y="258"/>
                  </a:cubicBezTo>
                  <a:cubicBezTo>
                    <a:pt x="699" y="225"/>
                    <a:pt x="682" y="194"/>
                    <a:pt x="649" y="177"/>
                  </a:cubicBezTo>
                  <a:close/>
                  <a:moveTo>
                    <a:pt x="288" y="121"/>
                  </a:moveTo>
                  <a:cubicBezTo>
                    <a:pt x="273" y="103"/>
                    <a:pt x="261" y="84"/>
                    <a:pt x="245" y="70"/>
                  </a:cubicBezTo>
                  <a:cubicBezTo>
                    <a:pt x="228" y="55"/>
                    <a:pt x="209" y="43"/>
                    <a:pt x="190" y="33"/>
                  </a:cubicBezTo>
                  <a:cubicBezTo>
                    <a:pt x="184" y="30"/>
                    <a:pt x="169" y="33"/>
                    <a:pt x="165" y="38"/>
                  </a:cubicBezTo>
                  <a:cubicBezTo>
                    <a:pt x="162" y="43"/>
                    <a:pt x="163" y="57"/>
                    <a:pt x="168" y="63"/>
                  </a:cubicBezTo>
                  <a:cubicBezTo>
                    <a:pt x="184" y="85"/>
                    <a:pt x="202" y="107"/>
                    <a:pt x="221" y="127"/>
                  </a:cubicBezTo>
                  <a:cubicBezTo>
                    <a:pt x="245" y="152"/>
                    <a:pt x="263" y="150"/>
                    <a:pt x="288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625851" y="1398588"/>
              <a:ext cx="708025" cy="354013"/>
            </a:xfrm>
            <a:custGeom>
              <a:avLst/>
              <a:gdLst>
                <a:gd name="T0" fmla="*/ 188 w 188"/>
                <a:gd name="T1" fmla="*/ 12 h 94"/>
                <a:gd name="T2" fmla="*/ 171 w 188"/>
                <a:gd name="T3" fmla="*/ 24 h 94"/>
                <a:gd name="T4" fmla="*/ 19 w 188"/>
                <a:gd name="T5" fmla="*/ 92 h 94"/>
                <a:gd name="T6" fmla="*/ 0 w 188"/>
                <a:gd name="T7" fmla="*/ 89 h 94"/>
                <a:gd name="T8" fmla="*/ 9 w 188"/>
                <a:gd name="T9" fmla="*/ 72 h 94"/>
                <a:gd name="T10" fmla="*/ 167 w 188"/>
                <a:gd name="T11" fmla="*/ 3 h 94"/>
                <a:gd name="T12" fmla="*/ 187 w 188"/>
                <a:gd name="T13" fmla="*/ 5 h 94"/>
                <a:gd name="T14" fmla="*/ 188 w 188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94">
                  <a:moveTo>
                    <a:pt x="188" y="12"/>
                  </a:moveTo>
                  <a:cubicBezTo>
                    <a:pt x="182" y="16"/>
                    <a:pt x="177" y="21"/>
                    <a:pt x="171" y="24"/>
                  </a:cubicBezTo>
                  <a:cubicBezTo>
                    <a:pt x="120" y="47"/>
                    <a:pt x="70" y="70"/>
                    <a:pt x="19" y="92"/>
                  </a:cubicBezTo>
                  <a:cubicBezTo>
                    <a:pt x="14" y="94"/>
                    <a:pt x="6" y="90"/>
                    <a:pt x="0" y="89"/>
                  </a:cubicBezTo>
                  <a:cubicBezTo>
                    <a:pt x="3" y="83"/>
                    <a:pt x="5" y="74"/>
                    <a:pt x="9" y="72"/>
                  </a:cubicBezTo>
                  <a:cubicBezTo>
                    <a:pt x="61" y="48"/>
                    <a:pt x="114" y="25"/>
                    <a:pt x="167" y="3"/>
                  </a:cubicBezTo>
                  <a:cubicBezTo>
                    <a:pt x="172" y="0"/>
                    <a:pt x="180" y="4"/>
                    <a:pt x="187" y="5"/>
                  </a:cubicBezTo>
                  <a:cubicBezTo>
                    <a:pt x="187" y="7"/>
                    <a:pt x="188" y="10"/>
                    <a:pt x="18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510088" y="1150938"/>
              <a:ext cx="352425" cy="203200"/>
            </a:xfrm>
            <a:custGeom>
              <a:avLst/>
              <a:gdLst>
                <a:gd name="T0" fmla="*/ 90 w 94"/>
                <a:gd name="T1" fmla="*/ 0 h 54"/>
                <a:gd name="T2" fmla="*/ 79 w 94"/>
                <a:gd name="T3" fmla="*/ 24 h 54"/>
                <a:gd name="T4" fmla="*/ 14 w 94"/>
                <a:gd name="T5" fmla="*/ 52 h 54"/>
                <a:gd name="T6" fmla="*/ 2 w 94"/>
                <a:gd name="T7" fmla="*/ 49 h 54"/>
                <a:gd name="T8" fmla="*/ 4 w 94"/>
                <a:gd name="T9" fmla="*/ 36 h 54"/>
                <a:gd name="T10" fmla="*/ 91 w 94"/>
                <a:gd name="T11" fmla="*/ 1 h 54"/>
                <a:gd name="T12" fmla="*/ 90 w 94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54">
                  <a:moveTo>
                    <a:pt x="90" y="0"/>
                  </a:moveTo>
                  <a:cubicBezTo>
                    <a:pt x="94" y="12"/>
                    <a:pt x="91" y="19"/>
                    <a:pt x="79" y="24"/>
                  </a:cubicBezTo>
                  <a:cubicBezTo>
                    <a:pt x="57" y="33"/>
                    <a:pt x="36" y="43"/>
                    <a:pt x="14" y="52"/>
                  </a:cubicBezTo>
                  <a:cubicBezTo>
                    <a:pt x="11" y="54"/>
                    <a:pt x="3" y="52"/>
                    <a:pt x="2" y="49"/>
                  </a:cubicBezTo>
                  <a:cubicBezTo>
                    <a:pt x="0" y="45"/>
                    <a:pt x="1" y="37"/>
                    <a:pt x="4" y="36"/>
                  </a:cubicBezTo>
                  <a:cubicBezTo>
                    <a:pt x="33" y="23"/>
                    <a:pt x="62" y="12"/>
                    <a:pt x="91" y="1"/>
                  </a:cubicBezTo>
                  <a:cubicBezTo>
                    <a:pt x="91" y="1"/>
                    <a:pt x="90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Cloud 14"/>
          <p:cNvSpPr/>
          <p:nvPr/>
        </p:nvSpPr>
        <p:spPr>
          <a:xfrm>
            <a:off x="1600200" y="990600"/>
            <a:ext cx="6172200" cy="2844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52284" y="1193800"/>
            <a:ext cx="2514600" cy="16256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52284" y="3632200"/>
            <a:ext cx="2595716" cy="16256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3200400" y="787400"/>
            <a:ext cx="762000" cy="51816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787400"/>
            <a:ext cx="152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267200" y="3022600"/>
            <a:ext cx="381000" cy="7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86600" y="1210707"/>
            <a:ext cx="144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477000" y="3113643"/>
            <a:ext cx="381000" cy="7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/>
      <p:bldP spid="15" grpId="0" animBg="1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47051"/>
            <a:ext cx="533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/>
              <a:t>G</a:t>
            </a:r>
            <a:r>
              <a:rPr lang="en-US" sz="2400" b="1" i="1" dirty="0" smtClean="0"/>
              <a:t>iải </a:t>
            </a:r>
            <a:r>
              <a:rPr lang="en-US" sz="2400" b="1" i="1" dirty="0"/>
              <a:t>thích và thanh </a:t>
            </a:r>
            <a:r>
              <a:rPr lang="en-US" sz="2400" b="1" i="1" dirty="0" smtClean="0"/>
              <a:t>minh</a:t>
            </a:r>
            <a:r>
              <a:rPr lang="vi-VN" sz="2400" b="1" i="1" dirty="0" smtClean="0"/>
              <a:t>:</a:t>
            </a:r>
            <a:r>
              <a:rPr lang="en-US" sz="2400" b="1" i="1" dirty="0" smtClean="0"/>
              <a:t> </a:t>
            </a:r>
            <a:endParaRPr lang="vi-VN" sz="2400" b="1" i="1" dirty="0" smtClean="0"/>
          </a:p>
          <a:p>
            <a:r>
              <a:rPr lang="en-US" sz="2400" dirty="0" smtClean="0"/>
              <a:t>-</a:t>
            </a:r>
            <a:r>
              <a:rPr lang="en-US" sz="2400" dirty="0"/>
              <a:t>Có trẻ - nhưng đi vắng</a:t>
            </a:r>
          </a:p>
          <a:p>
            <a:r>
              <a:rPr lang="pt-BR" sz="2400" dirty="0"/>
              <a:t>-Có cá, có gà ngon nhưng:  </a:t>
            </a:r>
            <a:endParaRPr lang="vi-VN" sz="2400" dirty="0" smtClean="0"/>
          </a:p>
          <a:p>
            <a:r>
              <a:rPr lang="vi-VN" sz="2400" dirty="0" smtClean="0"/>
              <a:t>   </a:t>
            </a:r>
            <a:r>
              <a:rPr lang="pt-BR" sz="2400" dirty="0" smtClean="0"/>
              <a:t>+</a:t>
            </a:r>
            <a:r>
              <a:rPr lang="pt-BR" sz="2400" dirty="0"/>
              <a:t>Ao sâu- nước đầy</a:t>
            </a:r>
            <a:endParaRPr lang="en-US" sz="2400" dirty="0"/>
          </a:p>
          <a:p>
            <a:r>
              <a:rPr lang="vi-VN" sz="2400" dirty="0" smtClean="0"/>
              <a:t>   </a:t>
            </a:r>
            <a:r>
              <a:rPr lang="pt-BR" sz="2400" dirty="0" smtClean="0"/>
              <a:t>+</a:t>
            </a:r>
            <a:r>
              <a:rPr lang="pt-BR" sz="2400" dirty="0"/>
              <a:t>Vườn rộng- rào thưa khó bắt</a:t>
            </a:r>
            <a:endParaRPr lang="en-US" sz="2400" dirty="0"/>
          </a:p>
          <a:p>
            <a:r>
              <a:rPr lang="pt-BR" sz="2400" dirty="0"/>
              <a:t>-Có cải, có bầu, cà, mướp  nhưng: </a:t>
            </a:r>
            <a:endParaRPr lang="vi-VN" sz="2400" dirty="0" smtClean="0"/>
          </a:p>
          <a:p>
            <a:r>
              <a:rPr lang="vi-VN" sz="2400" dirty="0"/>
              <a:t> </a:t>
            </a:r>
            <a:r>
              <a:rPr lang="vi-VN" sz="2400" dirty="0" smtClean="0"/>
              <a:t>  </a:t>
            </a:r>
            <a:r>
              <a:rPr lang="pt-BR" sz="2400" dirty="0" smtClean="0"/>
              <a:t>+</a:t>
            </a:r>
            <a:r>
              <a:rPr lang="pt-BR" sz="2400" dirty="0"/>
              <a:t>Cải- chưa ra cây</a:t>
            </a:r>
            <a:endParaRPr lang="en-US" sz="2400" dirty="0"/>
          </a:p>
          <a:p>
            <a:r>
              <a:rPr lang="pt-BR" sz="2400" dirty="0"/>
              <a:t>   </a:t>
            </a:r>
            <a:r>
              <a:rPr lang="pt-BR" sz="2400" dirty="0" smtClean="0"/>
              <a:t> </a:t>
            </a:r>
            <a:r>
              <a:rPr lang="pt-BR" sz="2400" dirty="0"/>
              <a:t>+Cà, mướp chưa có hoa</a:t>
            </a:r>
            <a:endParaRPr lang="en-US" sz="2400" dirty="0"/>
          </a:p>
          <a:p>
            <a:r>
              <a:rPr lang="pt-BR" sz="2400" dirty="0"/>
              <a:t>-Miếng trầu là đầu câu chuyện để tiếp khách cũng ko có</a:t>
            </a:r>
            <a:endParaRPr lang="en-US" sz="2400" dirty="0"/>
          </a:p>
          <a:p>
            <a:r>
              <a:rPr lang="pt-BR" sz="2400" dirty="0"/>
              <a:t>-&gt; Tất cả đều là </a:t>
            </a:r>
            <a:r>
              <a:rPr lang="pt-BR" sz="2400" dirty="0" smtClean="0"/>
              <a:t>số</a:t>
            </a:r>
            <a:r>
              <a:rPr lang="vi-VN" sz="2400" dirty="0" smtClean="0"/>
              <a:t> 0</a:t>
            </a:r>
            <a:r>
              <a:rPr lang="pt-BR" sz="2400" dirty="0" smtClean="0"/>
              <a:t>.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40658" y="0"/>
            <a:ext cx="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3426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i="1" dirty="0"/>
              <a:t>3. Phân tích </a:t>
            </a:r>
            <a:endParaRPr lang="en-US" sz="2800" dirty="0"/>
          </a:p>
          <a:p>
            <a:r>
              <a:rPr lang="pt-BR" sz="2800" i="1" dirty="0"/>
              <a:t>a) Câu đầu</a:t>
            </a:r>
            <a:endParaRPr lang="en-US" sz="2800" dirty="0"/>
          </a:p>
          <a:p>
            <a:r>
              <a:rPr lang="pt-BR" sz="2800" dirty="0"/>
              <a:t> </a:t>
            </a:r>
            <a:endParaRPr lang="en-US" sz="2800" dirty="0"/>
          </a:p>
          <a:p>
            <a:r>
              <a:rPr lang="pt-BR" sz="2800" dirty="0"/>
              <a:t>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097" y="942206"/>
            <a:ext cx="3692703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/>
              <a:t>b) 5 câu </a:t>
            </a:r>
            <a:r>
              <a:rPr lang="pt-BR" sz="2400" i="1" dirty="0" smtClean="0"/>
              <a:t>tiếp</a:t>
            </a:r>
            <a:endParaRPr lang="vi-VN" sz="2400" i="1" dirty="0" smtClean="0"/>
          </a:p>
          <a:p>
            <a:r>
              <a:rPr lang="vi-VN" sz="2200" i="1" dirty="0" smtClean="0"/>
              <a:t>-Trẻ-đi vắng; Chợ-xa</a:t>
            </a:r>
          </a:p>
          <a:p>
            <a:r>
              <a:rPr lang="vi-VN" sz="2200" dirty="0" smtClean="0"/>
              <a:t>-Có cá: ao sâu-nước đầy</a:t>
            </a:r>
          </a:p>
          <a:p>
            <a:r>
              <a:rPr lang="vi-VN" sz="2200" dirty="0"/>
              <a:t> </a:t>
            </a:r>
            <a:r>
              <a:rPr lang="vi-VN" sz="2200" dirty="0" smtClean="0"/>
              <a:t>      gà: vườn rộng-rào thưa</a:t>
            </a:r>
          </a:p>
          <a:p>
            <a:r>
              <a:rPr lang="vi-VN" sz="2200" dirty="0" smtClean="0"/>
              <a:t>-Cải-chưa ra cây</a:t>
            </a:r>
          </a:p>
          <a:p>
            <a:r>
              <a:rPr lang="vi-VN" sz="2200" dirty="0"/>
              <a:t> </a:t>
            </a:r>
            <a:r>
              <a:rPr lang="vi-VN" sz="2200" dirty="0" smtClean="0"/>
              <a:t>Cà, mướp chưa có hoa</a:t>
            </a:r>
          </a:p>
          <a:p>
            <a:r>
              <a:rPr lang="vi-VN" sz="2200" dirty="0" smtClean="0"/>
              <a:t>-Trầu-ko có</a:t>
            </a:r>
          </a:p>
          <a:p>
            <a:r>
              <a:rPr lang="pt-BR" sz="2400" dirty="0" smtClean="0"/>
              <a:t>-</a:t>
            </a:r>
            <a:r>
              <a:rPr lang="vi-VN" sz="2400" dirty="0" smtClean="0"/>
              <a:t>&gt;</a:t>
            </a:r>
            <a:r>
              <a:rPr lang="pt-BR" sz="2400" dirty="0" smtClean="0"/>
              <a:t>Lời </a:t>
            </a:r>
            <a:r>
              <a:rPr lang="pt-BR" sz="2400" dirty="0"/>
              <a:t>thanh minh, phân bua của nhà thơ về thái độ của nhà thơ với bạn, về thái dộ tiếp khách đạm bạc của mình</a:t>
            </a:r>
            <a:r>
              <a:rPr lang="pt-BR" sz="2400" dirty="0" smtClean="0"/>
              <a:t>.</a:t>
            </a:r>
            <a:endParaRPr lang="vi-VN" sz="2400" dirty="0" smtClean="0"/>
          </a:p>
          <a:p>
            <a:r>
              <a:rPr lang="pt-BR" sz="2400" dirty="0"/>
              <a:t>-&gt; Thanh đạm, nghèo túng của ô quan thanh liêm về ở ẩn, tinh thần cao quý hơn tất cả.</a:t>
            </a:r>
            <a:endParaRPr lang="en-US" sz="2400" dirty="0"/>
          </a:p>
          <a:p>
            <a:endParaRPr lang="en-US" sz="2400" dirty="0"/>
          </a:p>
          <a:p>
            <a:endParaRPr lang="en-US" sz="2200" dirty="0"/>
          </a:p>
          <a:p>
            <a:r>
              <a:rPr lang="pt-BR" sz="2400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43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2652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/>
              <a:t>c) Câu </a:t>
            </a:r>
            <a:r>
              <a:rPr lang="pt-BR" sz="2400" i="1" dirty="0" smtClean="0"/>
              <a:t>cuối</a:t>
            </a:r>
            <a:endParaRPr lang="en-US" sz="2400" dirty="0" smtClean="0"/>
          </a:p>
          <a:p>
            <a:r>
              <a:rPr lang="pt-BR" sz="2400" dirty="0" smtClean="0"/>
              <a:t>-</a:t>
            </a:r>
            <a:r>
              <a:rPr lang="pt-BR" sz="2400" dirty="0"/>
              <a:t>T</a:t>
            </a:r>
            <a:r>
              <a:rPr lang="vi-VN" sz="2400" dirty="0"/>
              <a:t>ì</a:t>
            </a:r>
            <a:r>
              <a:rPr lang="pt-BR" sz="2400" dirty="0"/>
              <a:t>nh bạn thắm thiết , đậm đà hiếm có và sự đồng nhất trọn vẹn giữa chủ và khách 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0"/>
            <a:ext cx="518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Ta với ta:</a:t>
            </a:r>
          </a:p>
          <a:p>
            <a:r>
              <a:rPr lang="fr-FR" sz="2400" dirty="0" smtClean="0"/>
              <a:t>Giố</a:t>
            </a:r>
            <a:r>
              <a:rPr lang="vi-VN" sz="2400" dirty="0" smtClean="0"/>
              <a:t>n</a:t>
            </a:r>
            <a:r>
              <a:rPr lang="fr-FR" sz="2400" dirty="0" smtClean="0"/>
              <a:t>g</a:t>
            </a:r>
            <a:r>
              <a:rPr lang="vi-VN" sz="2400" dirty="0" smtClean="0"/>
              <a:t> nhau</a:t>
            </a:r>
            <a:r>
              <a:rPr lang="fr-FR" sz="2400" dirty="0" smtClean="0"/>
              <a:t>: </a:t>
            </a:r>
            <a:endParaRPr lang="en-US" sz="2400" dirty="0"/>
          </a:p>
          <a:p>
            <a:r>
              <a:rPr lang="fr-FR" sz="2400" dirty="0"/>
              <a:t>+Kết thúc = 3 từ ta với ta</a:t>
            </a:r>
            <a:endParaRPr lang="en-US" sz="2400" dirty="0"/>
          </a:p>
          <a:p>
            <a:r>
              <a:rPr lang="fr-FR" sz="2400" dirty="0"/>
              <a:t>+Trực tiếp t.h tâm trạg chủ thể trữ tình</a:t>
            </a:r>
            <a:endParaRPr lang="en-US" sz="2400" dirty="0"/>
          </a:p>
          <a:p>
            <a:r>
              <a:rPr lang="fr-FR" sz="2400" dirty="0"/>
              <a:t>+Gợi mở dư ba cho người đọc</a:t>
            </a:r>
            <a:endParaRPr lang="en-US" sz="2400" dirty="0"/>
          </a:p>
          <a:p>
            <a:r>
              <a:rPr lang="fr-FR" sz="2400" dirty="0"/>
              <a:t>-Khác:</a:t>
            </a:r>
            <a:endParaRPr lang="en-US" sz="2400" dirty="0"/>
          </a:p>
          <a:p>
            <a:r>
              <a:rPr lang="fr-FR" sz="2400" dirty="0"/>
              <a:t>+Qua Đèo Ngang: 2 từ ta chỉ 1 người, 1 tâm trạng. Đó là Bà Huyện với cái  bóng của bà, với nỗi cô đơn ko biết sẻ chia cùng ai</a:t>
            </a:r>
            <a:endParaRPr lang="en-US" sz="2400" dirty="0"/>
          </a:p>
          <a:p>
            <a:r>
              <a:rPr lang="fr-FR" sz="2400" dirty="0"/>
              <a:t>+Bạn đến chơi nhà: ta chỉ 2 người: Nguyễn Khuyến  và ông bạn già. Chung 1 tâm trạng mừng vui vì lâu mới gặp nhau, vì cả 2 còn vẫn khỏe, còn nhớ đến nhau, chung tâm sự u uẩn của những ông quan, những nhà nho về ở ẩn trước cảnh nước sắp vào tay kẻ khác mà mình thì bất </a:t>
            </a:r>
            <a:r>
              <a:rPr lang="fr-FR" sz="2400" dirty="0" smtClean="0"/>
              <a:t>lự</a:t>
            </a:r>
            <a:r>
              <a:rPr lang="vi-VN" sz="2400" dirty="0" smtClean="0"/>
              <a:t>c.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0" y="52652"/>
            <a:ext cx="0" cy="680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3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dirty="0"/>
              <a:t>4. Tổng kết</a:t>
            </a:r>
            <a:endParaRPr lang="en-US" sz="3200" dirty="0"/>
          </a:p>
          <a:p>
            <a:r>
              <a:rPr lang="pt-BR" sz="3200" i="1" dirty="0"/>
              <a:t>4.1. ND:</a:t>
            </a:r>
            <a:r>
              <a:rPr lang="pt-BR" sz="3200" dirty="0"/>
              <a:t> </a:t>
            </a:r>
            <a:endParaRPr lang="vi-VN" sz="3200" dirty="0" smtClean="0"/>
          </a:p>
          <a:p>
            <a:r>
              <a:rPr lang="pt-BR" sz="3200" dirty="0" smtClean="0"/>
              <a:t>Tình </a:t>
            </a:r>
            <a:r>
              <a:rPr lang="pt-BR" sz="3200" dirty="0"/>
              <a:t>bạn đậm đà thắm thiết của Nguyễn Khuyến.  </a:t>
            </a:r>
            <a:endParaRPr lang="en-US" sz="3200" dirty="0"/>
          </a:p>
          <a:p>
            <a:r>
              <a:rPr lang="pt-BR" sz="3200" i="1" dirty="0"/>
              <a:t>4.2. nghệ thuật</a:t>
            </a:r>
            <a:endParaRPr lang="en-US" sz="3200" dirty="0"/>
          </a:p>
          <a:p>
            <a:r>
              <a:rPr lang="pt-BR" sz="3200" dirty="0"/>
              <a:t>-Cách tạo tình huốg khó xử</a:t>
            </a:r>
            <a:endParaRPr lang="en-US" sz="3200" dirty="0"/>
          </a:p>
          <a:p>
            <a:r>
              <a:rPr lang="en-US" sz="3200" dirty="0"/>
              <a:t>-Giọng thơ hóm hỉnh. </a:t>
            </a:r>
          </a:p>
          <a:p>
            <a:r>
              <a:rPr lang="en-US" sz="3200" i="1" dirty="0"/>
              <a:t>4.3. Ghi nhớ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43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1027</Words>
  <Application>Microsoft Office PowerPoint</Application>
  <PresentationFormat>On-screen Show (4:3)</PresentationFormat>
  <Paragraphs>113</Paragraphs>
  <Slides>15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QMC</dc:creator>
  <cp:lastModifiedBy>QMC</cp:lastModifiedBy>
  <cp:revision>15</cp:revision>
  <dcterms:created xsi:type="dcterms:W3CDTF">2021-10-16T15:53:02Z</dcterms:created>
  <dcterms:modified xsi:type="dcterms:W3CDTF">2021-10-17T17:20:46Z</dcterms:modified>
</cp:coreProperties>
</file>