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2"/>
  </p:notesMasterIdLst>
  <p:sldIdLst>
    <p:sldId id="256" r:id="rId3"/>
    <p:sldId id="257" r:id="rId4"/>
    <p:sldId id="266" r:id="rId5"/>
    <p:sldId id="258" r:id="rId6"/>
    <p:sldId id="277" r:id="rId7"/>
    <p:sldId id="308" r:id="rId8"/>
    <p:sldId id="295" r:id="rId9"/>
    <p:sldId id="310" r:id="rId10"/>
    <p:sldId id="309" r:id="rId11"/>
    <p:sldId id="363" r:id="rId12"/>
    <p:sldId id="285" r:id="rId13"/>
    <p:sldId id="312" r:id="rId14"/>
    <p:sldId id="311" r:id="rId15"/>
    <p:sldId id="304" r:id="rId16"/>
    <p:sldId id="305" r:id="rId17"/>
    <p:sldId id="298" r:id="rId18"/>
    <p:sldId id="299" r:id="rId19"/>
    <p:sldId id="302" r:id="rId20"/>
    <p:sldId id="265" r:id="rId21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EB22B26-00C8-472D-A14D-075913A8A83F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D269A8A-1A28-467F-9F33-1626963B4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63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D61578-749C-4377-BB92-80D6FF06F00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3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2439-1252-4C94-B235-E2279C06FCB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14EC-90AE-40A8-A7E2-188B6EB3F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1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2439-1252-4C94-B235-E2279C06FCB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14EC-90AE-40A8-A7E2-188B6EB3F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0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2439-1252-4C94-B235-E2279C06FCB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14EC-90AE-40A8-A7E2-188B6EB3F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86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697" y="609858"/>
            <a:ext cx="10362617" cy="11413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697" y="1980587"/>
            <a:ext cx="5088092" cy="4115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217" y="1980587"/>
            <a:ext cx="5088092" cy="4115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692" y="6248142"/>
            <a:ext cx="2540162" cy="45594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3691" y="6248142"/>
            <a:ext cx="3864619" cy="45594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147" y="6248142"/>
            <a:ext cx="2540162" cy="45594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26054-55A8-4028-90B0-A370E49EC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21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4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-1"/>
            <a:ext cx="1524000" cy="885371"/>
          </a:xfrm>
          <a:prstGeom prst="rect">
            <a:avLst/>
          </a:prstGeom>
          <a:blipFill dpi="0" rotWithShape="1">
            <a:blip r:embed="rId2"/>
            <a:srcRect/>
            <a:tile tx="0" ty="-1270000" sx="30000" sy="3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8178801" y="2512491"/>
            <a:ext cx="348524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1557339" y="0"/>
            <a:ext cx="10634662" cy="885370"/>
            <a:chOff x="1557339" y="0"/>
            <a:chExt cx="10634662" cy="885370"/>
          </a:xfrm>
        </p:grpSpPr>
        <p:sp>
          <p:nvSpPr>
            <p:cNvPr id="10" name="矩形 9"/>
            <p:cNvSpPr/>
            <p:nvPr userDrawn="1"/>
          </p:nvSpPr>
          <p:spPr>
            <a:xfrm>
              <a:off x="1557339" y="0"/>
              <a:ext cx="10634662" cy="885370"/>
            </a:xfrm>
            <a:prstGeom prst="rect">
              <a:avLst/>
            </a:prstGeom>
            <a:solidFill>
              <a:srgbClr val="FEE5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 userDrawn="1"/>
          </p:nvSpPr>
          <p:spPr>
            <a:xfrm>
              <a:off x="1557339" y="115929"/>
              <a:ext cx="14141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0" i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ONE</a:t>
              </a:r>
              <a:endParaRPr lang="zh-CN" altLang="en-US" sz="44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2971509" y="300594"/>
              <a:ext cx="19800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i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560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73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849-01F6-434B-AF93-6B494330C6B1}" type="datetimeFigureOut">
              <a:rPr lang="zh-CN" altLang="en-US" smtClean="0"/>
              <a:pPr/>
              <a:t>2021/10/10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6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849-01F6-434B-AF93-6B494330C6B1}" type="datetimeFigureOut">
              <a:rPr lang="zh-CN" altLang="en-US" smtClean="0"/>
              <a:pPr/>
              <a:t>2021/10/10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94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849-01F6-434B-AF93-6B494330C6B1}" type="datetimeFigureOut">
              <a:rPr lang="zh-CN" altLang="en-US" smtClean="0"/>
              <a:pPr/>
              <a:t>2021/10/10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09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849-01F6-434B-AF93-6B494330C6B1}" type="datetimeFigureOut">
              <a:rPr lang="zh-CN" altLang="en-US" smtClean="0"/>
              <a:pPr/>
              <a:t>2021/10/10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8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2439-1252-4C94-B235-E2279C06FCB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14EC-90AE-40A8-A7E2-188B6EB3F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49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849-01F6-434B-AF93-6B494330C6B1}" type="datetimeFigureOut">
              <a:rPr lang="zh-CN" altLang="en-US" smtClean="0"/>
              <a:pPr/>
              <a:t>2021/10/10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52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849-01F6-434B-AF93-6B494330C6B1}" type="datetimeFigureOut">
              <a:rPr lang="zh-CN" altLang="en-US" smtClean="0"/>
              <a:pPr/>
              <a:t>2021/10/10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23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849-01F6-434B-AF93-6B494330C6B1}" type="datetimeFigureOut">
              <a:rPr lang="zh-CN" altLang="en-US" smtClean="0"/>
              <a:pPr/>
              <a:t>2021/10/10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21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849-01F6-434B-AF93-6B494330C6B1}" type="datetimeFigureOut">
              <a:rPr lang="zh-CN" altLang="en-US" smtClean="0"/>
              <a:pPr/>
              <a:t>2021/10/10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4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2439-1252-4C94-B235-E2279C06FCB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14EC-90AE-40A8-A7E2-188B6EB3F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0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2439-1252-4C94-B235-E2279C06FCB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14EC-90AE-40A8-A7E2-188B6EB3F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0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2439-1252-4C94-B235-E2279C06FCB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14EC-90AE-40A8-A7E2-188B6EB3F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5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2439-1252-4C94-B235-E2279C06FCB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14EC-90AE-40A8-A7E2-188B6EB3F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1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2439-1252-4C94-B235-E2279C06FCB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14EC-90AE-40A8-A7E2-188B6EB3F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3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2439-1252-4C94-B235-E2279C06FCB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14EC-90AE-40A8-A7E2-188B6EB3F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3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2439-1252-4C94-B235-E2279C06FCB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14EC-90AE-40A8-A7E2-188B6EB3F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3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82439-1252-4C94-B235-E2279C06FCB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714EC-90AE-40A8-A7E2-188B6EB3F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7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F4849-01F6-434B-AF93-6B494330C6B1}" type="datetimeFigureOut">
              <a:rPr lang="zh-CN" altLang="en-US" smtClean="0"/>
              <a:pPr/>
              <a:t>2021/10/10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61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26" y="16942"/>
            <a:ext cx="8898483" cy="594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92315" y="6160955"/>
            <a:ext cx="6445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 NHƯ RÙA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891134" y="0"/>
            <a:ext cx="4347148" cy="2128604"/>
          </a:xfrm>
          <a:prstGeom prst="cloudCallout">
            <a:avLst>
              <a:gd name="adj1" fmla="val -66350"/>
              <a:gd name="adj2" fmla="val 5334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95475" y="794475"/>
            <a:ext cx="2983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423638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08" y="3714602"/>
            <a:ext cx="2516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LUẬT CHƠI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5060" y="219687"/>
            <a:ext cx="67083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Nếu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stCxn id="2" idx="3"/>
            <a:endCxn id="7" idx="1"/>
          </p:cNvCxnSpPr>
          <p:nvPr/>
        </p:nvCxnSpPr>
        <p:spPr>
          <a:xfrm flipV="1">
            <a:off x="2829518" y="2682899"/>
            <a:ext cx="1468162" cy="132409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97680" y="2390511"/>
            <a:ext cx="7158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GV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mảnh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nhỏ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2" idx="3"/>
            <a:endCxn id="9" idx="1"/>
          </p:cNvCxnSpPr>
          <p:nvPr/>
        </p:nvCxnSpPr>
        <p:spPr>
          <a:xfrm>
            <a:off x="2829518" y="4006990"/>
            <a:ext cx="1454688" cy="574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84206" y="3279588"/>
            <a:ext cx="7302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…..”,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….”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dung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tùy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lịch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cxnSp>
        <p:nvCxnSpPr>
          <p:cNvPr id="10" name="Straight Arrow Connector 9"/>
          <p:cNvCxnSpPr>
            <a:stCxn id="2" idx="3"/>
            <a:endCxn id="11" idx="1"/>
          </p:cNvCxnSpPr>
          <p:nvPr/>
        </p:nvCxnSpPr>
        <p:spPr>
          <a:xfrm>
            <a:off x="2829518" y="4006990"/>
            <a:ext cx="1528855" cy="16566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58373" y="5125011"/>
            <a:ext cx="7306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GV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….”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….”</a:t>
            </a:r>
          </a:p>
        </p:txBody>
      </p:sp>
      <p:pic>
        <p:nvPicPr>
          <p:cNvPr id="28" name="Picture 27" descr="—Pngtree—star decoration moon material_341976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061" y="-13064"/>
            <a:ext cx="3513909" cy="3513909"/>
          </a:xfrm>
          <a:prstGeom prst="rect">
            <a:avLst/>
          </a:prstGeom>
        </p:spPr>
      </p:pic>
      <p:pic>
        <p:nvPicPr>
          <p:cNvPr id="29" name="Picture 28" descr="—Pngtree—star decoration moon material_341976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78091" y="-4358"/>
            <a:ext cx="3513909" cy="3513909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07853" y="0"/>
            <a:ext cx="10976296" cy="685364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sz="3600"/>
            </a:br>
            <a:endParaRPr lang="en-US" sz="3600"/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9599605" y="643264"/>
            <a:ext cx="2136222" cy="32895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81937" tIns="40967" rIns="81937" bIns="40967">
            <a:spAutoFit/>
          </a:bodyPr>
          <a:lstStyle/>
          <a:p>
            <a:pPr algn="l" defTabSz="819150" eaLnBrk="0" hangingPunct="0">
              <a:spcBef>
                <a:spcPct val="50000"/>
              </a:spcBef>
            </a:pPr>
            <a:endParaRPr lang="vi-VN" sz="1600" b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12290" name="Object 10"/>
          <p:cNvGraphicFramePr>
            <a:graphicFrameLocks noChangeAspect="1"/>
          </p:cNvGraphicFramePr>
          <p:nvPr/>
        </p:nvGraphicFramePr>
        <p:xfrm>
          <a:off x="0" y="-18876"/>
          <a:ext cx="1322516" cy="875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Clip" r:id="rId3" imgW="1278360" imgH="1274040" progId="">
                  <p:embed/>
                </p:oleObj>
              </mc:Choice>
              <mc:Fallback>
                <p:oleObj name="Clip" r:id="rId3" imgW="1278360" imgH="127404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8876"/>
                        <a:ext cx="1322516" cy="8755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11"/>
          <p:cNvGraphicFramePr>
            <a:graphicFrameLocks noChangeAspect="1"/>
          </p:cNvGraphicFramePr>
          <p:nvPr/>
        </p:nvGraphicFramePr>
        <p:xfrm>
          <a:off x="10883079" y="5902556"/>
          <a:ext cx="1394370" cy="955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Clip" r:id="rId5" imgW="1999440" imgH="1831320" progId="">
                  <p:embed/>
                </p:oleObj>
              </mc:Choice>
              <mc:Fallback>
                <p:oleObj name="Clip" r:id="rId5" imgW="1999440" imgH="183132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3079" y="5902556"/>
                        <a:ext cx="1394370" cy="955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3" name="Text Box 23"/>
          <p:cNvSpPr txBox="1">
            <a:spLocks noChangeArrowheads="1"/>
          </p:cNvSpPr>
          <p:nvPr/>
        </p:nvSpPr>
        <p:spPr bwMode="auto">
          <a:xfrm>
            <a:off x="813608" y="397042"/>
            <a:ext cx="10399824" cy="106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937" tIns="40967" rIns="81937" bIns="40967">
            <a:spAutoFit/>
          </a:bodyPr>
          <a:lstStyle/>
          <a:p>
            <a:pPr algn="l" defTabSz="819150"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FF0066"/>
                </a:solidFill>
              </a:rPr>
              <a:t>   *</a:t>
            </a:r>
            <a:r>
              <a:rPr lang="en-US" sz="3200" u="sng" dirty="0" err="1">
                <a:solidFill>
                  <a:srgbClr val="FF0066"/>
                </a:solidFill>
              </a:rPr>
              <a:t>Bài</a:t>
            </a:r>
            <a:r>
              <a:rPr lang="en-US" sz="3200" u="sng" dirty="0">
                <a:solidFill>
                  <a:srgbClr val="FF0066"/>
                </a:solidFill>
              </a:rPr>
              <a:t> </a:t>
            </a:r>
            <a:r>
              <a:rPr lang="en-US" sz="3200" u="sng" dirty="0" err="1">
                <a:solidFill>
                  <a:srgbClr val="FF0066"/>
                </a:solidFill>
              </a:rPr>
              <a:t>tập</a:t>
            </a:r>
            <a:r>
              <a:rPr lang="en-US" sz="3200" u="sng" dirty="0">
                <a:solidFill>
                  <a:srgbClr val="FF0066"/>
                </a:solidFill>
              </a:rPr>
              <a:t> 1</a:t>
            </a:r>
            <a:r>
              <a:rPr lang="en-US" sz="3200" dirty="0">
                <a:solidFill>
                  <a:srgbClr val="FF0066"/>
                </a:solidFill>
              </a:rPr>
              <a:t>: (</a:t>
            </a:r>
            <a:r>
              <a:rPr lang="en-US" sz="3200" dirty="0" err="1">
                <a:solidFill>
                  <a:srgbClr val="FF0066"/>
                </a:solidFill>
              </a:rPr>
              <a:t>Thảo</a:t>
            </a: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err="1">
                <a:solidFill>
                  <a:srgbClr val="FF0066"/>
                </a:solidFill>
              </a:rPr>
              <a:t>luận</a:t>
            </a: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err="1">
                <a:solidFill>
                  <a:srgbClr val="FF0066"/>
                </a:solidFill>
              </a:rPr>
              <a:t>nhóm</a:t>
            </a: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err="1">
                <a:solidFill>
                  <a:srgbClr val="FF0066"/>
                </a:solidFill>
              </a:rPr>
              <a:t>bàn</a:t>
            </a:r>
            <a:r>
              <a:rPr lang="en-US" sz="3200" dirty="0">
                <a:solidFill>
                  <a:srgbClr val="FF0066"/>
                </a:solidFill>
              </a:rPr>
              <a:t> – 1phút). </a:t>
            </a:r>
            <a:r>
              <a:rPr lang="en-US" sz="3200" dirty="0" err="1">
                <a:solidFill>
                  <a:srgbClr val="FF0066"/>
                </a:solidFill>
              </a:rPr>
              <a:t>Tìm</a:t>
            </a: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err="1">
                <a:solidFill>
                  <a:srgbClr val="FF0066"/>
                </a:solidFill>
              </a:rPr>
              <a:t>quan</a:t>
            </a: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err="1">
                <a:solidFill>
                  <a:srgbClr val="FF0066"/>
                </a:solidFill>
              </a:rPr>
              <a:t>hệ</a:t>
            </a: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err="1">
                <a:solidFill>
                  <a:srgbClr val="FF0066"/>
                </a:solidFill>
              </a:rPr>
              <a:t>từ</a:t>
            </a: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err="1">
                <a:solidFill>
                  <a:srgbClr val="FF0066"/>
                </a:solidFill>
              </a:rPr>
              <a:t>trong</a:t>
            </a: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err="1">
                <a:solidFill>
                  <a:srgbClr val="FF0066"/>
                </a:solidFill>
              </a:rPr>
              <a:t>đoạn</a:t>
            </a: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err="1">
                <a:solidFill>
                  <a:srgbClr val="FF0066"/>
                </a:solidFill>
              </a:rPr>
              <a:t>văn</a:t>
            </a: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err="1">
                <a:solidFill>
                  <a:srgbClr val="FF0066"/>
                </a:solidFill>
              </a:rPr>
              <a:t>trên</a:t>
            </a:r>
            <a:r>
              <a:rPr lang="en-US" sz="3200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266266" name="Rectangle 26"/>
          <p:cNvSpPr>
            <a:spLocks noChangeArrowheads="1"/>
          </p:cNvSpPr>
          <p:nvPr/>
        </p:nvSpPr>
        <p:spPr bwMode="auto">
          <a:xfrm>
            <a:off x="381627" y="1197597"/>
            <a:ext cx="10976184" cy="376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0" hangingPunct="0"/>
            <a:r>
              <a:rPr lang="en-US" sz="3400" b="0" dirty="0">
                <a:solidFill>
                  <a:srgbClr val="0000CC"/>
                </a:solidFill>
              </a:rPr>
              <a:t>     </a:t>
            </a:r>
            <a:r>
              <a:rPr lang="en-US" sz="3400" b="0" dirty="0" err="1">
                <a:solidFill>
                  <a:srgbClr val="0000CC"/>
                </a:solidFill>
              </a:rPr>
              <a:t>Vào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đêm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trước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ngày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khai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trường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của</a:t>
            </a:r>
            <a:r>
              <a:rPr lang="en-US" sz="3400" b="0" dirty="0">
                <a:solidFill>
                  <a:srgbClr val="0000CC"/>
                </a:solidFill>
              </a:rPr>
              <a:t> con, </a:t>
            </a:r>
            <a:r>
              <a:rPr lang="en-US" sz="3400" b="0" dirty="0" err="1">
                <a:solidFill>
                  <a:srgbClr val="0000CC"/>
                </a:solidFill>
              </a:rPr>
              <a:t>mẹ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không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ngủ</a:t>
            </a:r>
            <a:endParaRPr lang="en-US" sz="3400" b="0" dirty="0">
              <a:solidFill>
                <a:srgbClr val="0000CC"/>
              </a:solidFill>
            </a:endParaRPr>
          </a:p>
          <a:p>
            <a:pPr algn="just" eaLnBrk="0" hangingPunct="0"/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được</a:t>
            </a:r>
            <a:r>
              <a:rPr lang="en-US" sz="3400" b="0" dirty="0">
                <a:solidFill>
                  <a:srgbClr val="0000CC"/>
                </a:solidFill>
              </a:rPr>
              <a:t>. </a:t>
            </a:r>
            <a:r>
              <a:rPr lang="en-US" sz="3400" b="0" dirty="0" err="1">
                <a:solidFill>
                  <a:srgbClr val="0000CC"/>
                </a:solidFill>
              </a:rPr>
              <a:t>Một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ngày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kia</a:t>
            </a:r>
            <a:r>
              <a:rPr lang="en-US" sz="3400" b="0" dirty="0">
                <a:solidFill>
                  <a:srgbClr val="0000CC"/>
                </a:solidFill>
              </a:rPr>
              <a:t>, </a:t>
            </a:r>
            <a:r>
              <a:rPr lang="en-US" sz="3400" b="0" dirty="0" err="1">
                <a:solidFill>
                  <a:srgbClr val="0000CC"/>
                </a:solidFill>
              </a:rPr>
              <a:t>còn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xa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lắm</a:t>
            </a:r>
            <a:r>
              <a:rPr lang="en-US" sz="3400" b="0" dirty="0">
                <a:solidFill>
                  <a:srgbClr val="0000CC"/>
                </a:solidFill>
              </a:rPr>
              <a:t>, </a:t>
            </a:r>
            <a:r>
              <a:rPr lang="en-US" sz="3400" b="0" dirty="0" err="1">
                <a:solidFill>
                  <a:srgbClr val="0000CC"/>
                </a:solidFill>
              </a:rPr>
              <a:t>ngày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đó</a:t>
            </a:r>
            <a:r>
              <a:rPr lang="en-US" sz="3400" b="0" dirty="0">
                <a:solidFill>
                  <a:srgbClr val="0000CC"/>
                </a:solidFill>
              </a:rPr>
              <a:t> con </a:t>
            </a:r>
            <a:r>
              <a:rPr lang="en-US" sz="3400" b="0" dirty="0" err="1">
                <a:solidFill>
                  <a:srgbClr val="0000CC"/>
                </a:solidFill>
              </a:rPr>
              <a:t>sẽ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biết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thế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nào</a:t>
            </a:r>
            <a:endParaRPr lang="en-US" sz="3400" b="0" dirty="0">
              <a:solidFill>
                <a:srgbClr val="0000CC"/>
              </a:solidFill>
            </a:endParaRPr>
          </a:p>
          <a:p>
            <a:pPr algn="just" eaLnBrk="0" hangingPunct="0"/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là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không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ngủ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được</a:t>
            </a:r>
            <a:r>
              <a:rPr lang="en-US" sz="3400" b="0" dirty="0">
                <a:solidFill>
                  <a:srgbClr val="0000CC"/>
                </a:solidFill>
              </a:rPr>
              <a:t>. </a:t>
            </a:r>
            <a:r>
              <a:rPr lang="en-US" sz="3400" b="0" dirty="0" err="1">
                <a:solidFill>
                  <a:srgbClr val="0000CC"/>
                </a:solidFill>
              </a:rPr>
              <a:t>Còn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bây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giờ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giấc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ngủ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đến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với</a:t>
            </a:r>
            <a:r>
              <a:rPr lang="en-US" sz="3400" b="0" dirty="0">
                <a:solidFill>
                  <a:srgbClr val="0000CC"/>
                </a:solidFill>
              </a:rPr>
              <a:t> con </a:t>
            </a:r>
            <a:r>
              <a:rPr lang="en-US" sz="3400" b="0" dirty="0" err="1">
                <a:solidFill>
                  <a:srgbClr val="0000CC"/>
                </a:solidFill>
              </a:rPr>
              <a:t>dễ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dàng</a:t>
            </a:r>
            <a:endParaRPr lang="en-US" sz="3400" b="0" dirty="0">
              <a:solidFill>
                <a:srgbClr val="0000CC"/>
              </a:solidFill>
            </a:endParaRPr>
          </a:p>
          <a:p>
            <a:pPr algn="just" eaLnBrk="0" hangingPunct="0"/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như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uống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một</a:t>
            </a:r>
            <a:r>
              <a:rPr lang="en-US" sz="3400" b="0" dirty="0">
                <a:solidFill>
                  <a:srgbClr val="0000CC"/>
                </a:solidFill>
              </a:rPr>
              <a:t> li </a:t>
            </a:r>
            <a:r>
              <a:rPr lang="en-US" sz="3400" b="0" dirty="0" err="1">
                <a:solidFill>
                  <a:srgbClr val="0000CC"/>
                </a:solidFill>
              </a:rPr>
              <a:t>sữa</a:t>
            </a:r>
            <a:r>
              <a:rPr lang="en-US" sz="3400" b="0" dirty="0">
                <a:solidFill>
                  <a:srgbClr val="0000CC"/>
                </a:solidFill>
              </a:rPr>
              <a:t>, </a:t>
            </a:r>
            <a:r>
              <a:rPr lang="en-US" sz="3400" b="0" dirty="0" err="1">
                <a:solidFill>
                  <a:srgbClr val="0000CC"/>
                </a:solidFill>
              </a:rPr>
              <a:t>ăn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một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cái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kẹo</a:t>
            </a:r>
            <a:r>
              <a:rPr lang="en-US" sz="3400" b="0" dirty="0">
                <a:solidFill>
                  <a:srgbClr val="0000CC"/>
                </a:solidFill>
              </a:rPr>
              <a:t>. </a:t>
            </a:r>
            <a:r>
              <a:rPr lang="en-US" sz="3400" b="0" dirty="0" err="1">
                <a:solidFill>
                  <a:srgbClr val="0000CC"/>
                </a:solidFill>
              </a:rPr>
              <a:t>Gương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mặt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thanh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thoát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</a:p>
          <a:p>
            <a:pPr algn="just" eaLnBrk="0" hangingPunct="0"/>
            <a:r>
              <a:rPr lang="en-US" sz="3400" b="0" dirty="0" err="1">
                <a:solidFill>
                  <a:srgbClr val="0000CC"/>
                </a:solidFill>
              </a:rPr>
              <a:t>của</a:t>
            </a:r>
            <a:r>
              <a:rPr lang="en-US" sz="3400" b="0" dirty="0">
                <a:solidFill>
                  <a:srgbClr val="0000CC"/>
                </a:solidFill>
              </a:rPr>
              <a:t> con </a:t>
            </a:r>
            <a:r>
              <a:rPr lang="en-US" sz="3400" b="0" dirty="0" err="1">
                <a:solidFill>
                  <a:srgbClr val="0000CC"/>
                </a:solidFill>
              </a:rPr>
              <a:t>tựa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nghiêng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trên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gối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mềm</a:t>
            </a:r>
            <a:r>
              <a:rPr lang="en-US" sz="3400" b="0" dirty="0">
                <a:solidFill>
                  <a:srgbClr val="0000CC"/>
                </a:solidFill>
              </a:rPr>
              <a:t>, </a:t>
            </a:r>
            <a:r>
              <a:rPr lang="en-US" sz="3400" b="0" dirty="0" err="1">
                <a:solidFill>
                  <a:srgbClr val="0000CC"/>
                </a:solidFill>
              </a:rPr>
              <a:t>đôi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môi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hé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mở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và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thỉnh</a:t>
            </a:r>
            <a:endParaRPr lang="en-US" sz="3400" b="0" dirty="0">
              <a:solidFill>
                <a:srgbClr val="0000CC"/>
              </a:solidFill>
            </a:endParaRPr>
          </a:p>
          <a:p>
            <a:pPr algn="just" eaLnBrk="0" hangingPunct="0"/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thoảng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chúm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lại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như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đang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mút</a:t>
            </a:r>
            <a:r>
              <a:rPr lang="en-US" sz="3400" b="0" dirty="0">
                <a:solidFill>
                  <a:srgbClr val="0000CC"/>
                </a:solidFill>
              </a:rPr>
              <a:t> </a:t>
            </a:r>
            <a:r>
              <a:rPr lang="en-US" sz="3400" b="0" dirty="0" err="1">
                <a:solidFill>
                  <a:srgbClr val="0000CC"/>
                </a:solidFill>
              </a:rPr>
              <a:t>kẹo</a:t>
            </a:r>
            <a:r>
              <a:rPr lang="en-US" sz="3400" b="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66269" name="Line 29"/>
          <p:cNvSpPr>
            <a:spLocks noChangeShapeType="1"/>
          </p:cNvSpPr>
          <p:nvPr/>
        </p:nvSpPr>
        <p:spPr bwMode="auto">
          <a:xfrm>
            <a:off x="6735975" y="2012492"/>
            <a:ext cx="745736" cy="0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70" name="Line 30"/>
          <p:cNvSpPr>
            <a:spLocks noChangeShapeType="1"/>
          </p:cNvSpPr>
          <p:nvPr/>
        </p:nvSpPr>
        <p:spPr bwMode="auto">
          <a:xfrm>
            <a:off x="4201305" y="2541881"/>
            <a:ext cx="745736" cy="0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71" name="Line 31"/>
          <p:cNvSpPr>
            <a:spLocks noChangeShapeType="1"/>
          </p:cNvSpPr>
          <p:nvPr/>
        </p:nvSpPr>
        <p:spPr bwMode="auto">
          <a:xfrm>
            <a:off x="3968083" y="3079200"/>
            <a:ext cx="838953" cy="0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72" name="Line 32"/>
          <p:cNvSpPr>
            <a:spLocks noChangeShapeType="1"/>
          </p:cNvSpPr>
          <p:nvPr/>
        </p:nvSpPr>
        <p:spPr bwMode="auto">
          <a:xfrm>
            <a:off x="9203133" y="4116709"/>
            <a:ext cx="745736" cy="0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74" name="Line 34"/>
          <p:cNvSpPr>
            <a:spLocks noChangeShapeType="1"/>
          </p:cNvSpPr>
          <p:nvPr/>
        </p:nvSpPr>
        <p:spPr bwMode="auto">
          <a:xfrm>
            <a:off x="8517495" y="3038337"/>
            <a:ext cx="559302" cy="0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75" name="Line 35"/>
          <p:cNvSpPr>
            <a:spLocks noChangeShapeType="1"/>
          </p:cNvSpPr>
          <p:nvPr/>
        </p:nvSpPr>
        <p:spPr bwMode="auto">
          <a:xfrm>
            <a:off x="472960" y="3606796"/>
            <a:ext cx="838953" cy="0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76" name="Line 36"/>
          <p:cNvSpPr>
            <a:spLocks noChangeShapeType="1"/>
          </p:cNvSpPr>
          <p:nvPr/>
        </p:nvSpPr>
        <p:spPr bwMode="auto">
          <a:xfrm>
            <a:off x="3462116" y="4560922"/>
            <a:ext cx="745736" cy="0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6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6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3" grpId="0"/>
      <p:bldP spid="266266" grpId="0"/>
      <p:bldP spid="266269" grpId="0" animBg="1"/>
      <p:bldP spid="266270" grpId="0" animBg="1"/>
      <p:bldP spid="266271" grpId="0" animBg="1"/>
      <p:bldP spid="266272" grpId="0" animBg="1"/>
      <p:bldP spid="266274" grpId="0" animBg="1"/>
      <p:bldP spid="266275" grpId="0" animBg="1"/>
      <p:bldP spid="2662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662059" y="914400"/>
            <a:ext cx="10580557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.......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lảng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trề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endParaRPr lang="en-US" sz="2800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1409069" y="3433996"/>
            <a:ext cx="881713" cy="72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937" tIns="40967" rIns="81937" bIns="40967">
            <a:spAutoFit/>
          </a:bodyPr>
          <a:lstStyle>
            <a:lvl1pPr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9849782" y="2129851"/>
            <a:ext cx="670470" cy="72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937" tIns="40967" rIns="81937" bIns="40967">
            <a:spAutoFit/>
          </a:bodyPr>
          <a:lstStyle>
            <a:lvl1pPr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7090341" y="4093563"/>
            <a:ext cx="1023155" cy="72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937" tIns="40967" rIns="81937" bIns="40967">
            <a:spAutoFit/>
          </a:bodyPr>
          <a:lstStyle>
            <a:lvl1pPr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9945967" y="4078573"/>
            <a:ext cx="758641" cy="72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937" tIns="40967" rIns="81937" bIns="40967">
            <a:spAutoFit/>
          </a:bodyPr>
          <a:lstStyle>
            <a:lvl1pPr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513939" y="4713157"/>
            <a:ext cx="705370" cy="72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937" tIns="40967" rIns="81937" bIns="40967">
            <a:spAutoFit/>
          </a:bodyPr>
          <a:lstStyle>
            <a:lvl1pPr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147928" y="4098559"/>
            <a:ext cx="881713" cy="72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937" tIns="40967" rIns="81937" bIns="40967">
            <a:spAutoFit/>
          </a:bodyPr>
          <a:lstStyle>
            <a:lvl1pPr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5284026" y="2159832"/>
            <a:ext cx="881713" cy="72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937" tIns="40967" rIns="81937" bIns="40967">
            <a:spAutoFit/>
          </a:bodyPr>
          <a:lstStyle>
            <a:lvl1pPr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191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0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7853" y="0"/>
            <a:ext cx="10976296" cy="685364"/>
          </a:xfrm>
        </p:spPr>
        <p:txBody>
          <a:bodyPr rtlCol="0">
            <a:normAutofit fontScale="90000"/>
          </a:bodyPr>
          <a:lstStyle/>
          <a:p>
            <a:pPr defTabSz="996831" eaLnBrk="1" fontAlgn="auto" hangingPunct="1">
              <a:spcAft>
                <a:spcPts val="0"/>
              </a:spcAft>
              <a:defRPr/>
            </a:pPr>
            <a:br>
              <a:rPr lang="en-US" sz="3600" dirty="0"/>
            </a:br>
            <a:endParaRPr lang="en-US" sz="36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346942" y="1219716"/>
            <a:ext cx="2136222" cy="32890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81889" tIns="40942" rIns="81889" bIns="40942">
            <a:spAutoFit/>
          </a:bodyPr>
          <a:lstStyle/>
          <a:p>
            <a:pPr algn="l" defTabSz="817563" eaLnBrk="0" hangingPunct="0">
              <a:spcBef>
                <a:spcPct val="50000"/>
              </a:spcBef>
            </a:pPr>
            <a:endParaRPr lang="en-US" sz="1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620486" y="2514939"/>
            <a:ext cx="3456795" cy="32890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81889" tIns="40942" rIns="81889" bIns="40942">
            <a:spAutoFit/>
          </a:bodyPr>
          <a:lstStyle/>
          <a:p>
            <a:pPr algn="l" defTabSz="817563" eaLnBrk="0" hangingPunct="0">
              <a:spcBef>
                <a:spcPct val="50000"/>
              </a:spcBef>
            </a:pPr>
            <a:endParaRPr lang="en-US" sz="1600" b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7170" name="Object 8"/>
          <p:cNvGraphicFramePr>
            <a:graphicFrameLocks noChangeAspect="1"/>
          </p:cNvGraphicFramePr>
          <p:nvPr/>
        </p:nvGraphicFramePr>
        <p:xfrm>
          <a:off x="10883079" y="5902556"/>
          <a:ext cx="1394370" cy="955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2" name="Clip" r:id="rId3" imgW="1999440" imgH="1831320" progId="">
                  <p:embed/>
                </p:oleObj>
              </mc:Choice>
              <mc:Fallback>
                <p:oleObj name="Clip" r:id="rId3" imgW="1999440" imgH="183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3079" y="5902556"/>
                        <a:ext cx="1394370" cy="955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485557" y="435527"/>
            <a:ext cx="4635601" cy="57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889" tIns="40942" rIns="81889" bIns="40942">
            <a:spAutoFit/>
          </a:bodyPr>
          <a:lstStyle/>
          <a:p>
            <a:pPr algn="l" defTabSz="817563"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FF0066"/>
                </a:solidFill>
              </a:rPr>
              <a:t>   *</a:t>
            </a:r>
            <a:r>
              <a:rPr lang="en-US" sz="3200" u="sng" dirty="0" err="1">
                <a:solidFill>
                  <a:srgbClr val="FF0066"/>
                </a:solidFill>
              </a:rPr>
              <a:t>Bài</a:t>
            </a:r>
            <a:r>
              <a:rPr lang="en-US" sz="3200" u="sng" dirty="0">
                <a:solidFill>
                  <a:srgbClr val="FF0066"/>
                </a:solidFill>
              </a:rPr>
              <a:t> </a:t>
            </a:r>
            <a:r>
              <a:rPr lang="en-US" sz="3200" u="sng" dirty="0" err="1">
                <a:solidFill>
                  <a:srgbClr val="FF0066"/>
                </a:solidFill>
              </a:rPr>
              <a:t>tập</a:t>
            </a:r>
            <a:r>
              <a:rPr lang="en-US" sz="3200" u="sng" dirty="0">
                <a:solidFill>
                  <a:srgbClr val="FF0066"/>
                </a:solidFill>
              </a:rPr>
              <a:t> 3</a:t>
            </a:r>
            <a:r>
              <a:rPr lang="en-US" sz="3200" dirty="0">
                <a:solidFill>
                  <a:srgbClr val="FF0066"/>
                </a:solidFill>
              </a:rPr>
              <a:t>:</a:t>
            </a:r>
          </a:p>
        </p:txBody>
      </p:sp>
      <p:sp>
        <p:nvSpPr>
          <p:cNvPr id="268306" name="Text Box 7"/>
          <p:cNvSpPr txBox="1">
            <a:spLocks noChangeArrowheads="1"/>
          </p:cNvSpPr>
          <p:nvPr/>
        </p:nvSpPr>
        <p:spPr bwMode="auto">
          <a:xfrm>
            <a:off x="2803357" y="435476"/>
            <a:ext cx="9165312" cy="5751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1937" tIns="40967" rIns="81937" bIns="40967">
            <a:spAutoFit/>
          </a:bodyPr>
          <a:lstStyle/>
          <a:p>
            <a:pPr defTabSz="818655" eaLnBrk="0" hangingPunct="0">
              <a:defRPr/>
            </a:pPr>
            <a:r>
              <a:rPr lang="en-US" sz="3200" dirty="0" err="1">
                <a:solidFill>
                  <a:srgbClr val="FF0066"/>
                </a:solidFill>
              </a:rPr>
              <a:t>Trong</a:t>
            </a: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err="1">
                <a:solidFill>
                  <a:srgbClr val="FF0066"/>
                </a:solidFill>
              </a:rPr>
              <a:t>các</a:t>
            </a: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err="1">
                <a:solidFill>
                  <a:srgbClr val="FF0066"/>
                </a:solidFill>
              </a:rPr>
              <a:t>câu</a:t>
            </a: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err="1">
                <a:solidFill>
                  <a:srgbClr val="FF0066"/>
                </a:solidFill>
              </a:rPr>
              <a:t>sau</a:t>
            </a: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err="1">
                <a:solidFill>
                  <a:srgbClr val="FF0066"/>
                </a:solidFill>
              </a:rPr>
              <a:t>đây</a:t>
            </a:r>
            <a:r>
              <a:rPr lang="en-US" sz="3200" dirty="0">
                <a:solidFill>
                  <a:srgbClr val="FF0066"/>
                </a:solidFill>
              </a:rPr>
              <a:t>, </a:t>
            </a:r>
            <a:r>
              <a:rPr lang="en-US" sz="3200" dirty="0" err="1">
                <a:solidFill>
                  <a:srgbClr val="FF0066"/>
                </a:solidFill>
              </a:rPr>
              <a:t>câu</a:t>
            </a: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err="1">
                <a:solidFill>
                  <a:srgbClr val="FF0066"/>
                </a:solidFill>
              </a:rPr>
              <a:t>nào</a:t>
            </a: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err="1">
                <a:solidFill>
                  <a:srgbClr val="FF0066"/>
                </a:solidFill>
              </a:rPr>
              <a:t>đúng</a:t>
            </a:r>
            <a:r>
              <a:rPr lang="en-US" sz="3200" dirty="0">
                <a:solidFill>
                  <a:srgbClr val="FF0066"/>
                </a:solidFill>
              </a:rPr>
              <a:t>, </a:t>
            </a:r>
            <a:r>
              <a:rPr lang="en-US" sz="3200" dirty="0" err="1">
                <a:solidFill>
                  <a:srgbClr val="FF0066"/>
                </a:solidFill>
              </a:rPr>
              <a:t>câu</a:t>
            </a: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err="1">
                <a:solidFill>
                  <a:srgbClr val="FF0066"/>
                </a:solidFill>
              </a:rPr>
              <a:t>nào</a:t>
            </a: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err="1">
                <a:solidFill>
                  <a:srgbClr val="FF0066"/>
                </a:solidFill>
              </a:rPr>
              <a:t>sai</a:t>
            </a:r>
            <a:r>
              <a:rPr lang="en-US" sz="3200" dirty="0">
                <a:solidFill>
                  <a:srgbClr val="FF0066"/>
                </a:solidFill>
              </a:rPr>
              <a:t>?</a:t>
            </a:r>
            <a:endParaRPr lang="en-US" sz="3200" b="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8307" name="Rectangle 19"/>
          <p:cNvSpPr>
            <a:spLocks noChangeArrowheads="1"/>
          </p:cNvSpPr>
          <p:nvPr/>
        </p:nvSpPr>
        <p:spPr bwMode="auto">
          <a:xfrm>
            <a:off x="1265686" y="1255812"/>
            <a:ext cx="10104329" cy="50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2" rIns="91387" bIns="45692" anchor="ctr"/>
          <a:lstStyle/>
          <a:p>
            <a:pPr algn="l" eaLnBrk="0" hangingPunct="0"/>
            <a:r>
              <a:rPr lang="en-US" sz="2800" b="0" dirty="0">
                <a:solidFill>
                  <a:schemeClr val="tx1"/>
                </a:solidFill>
              </a:rPr>
              <a:t>a- </a:t>
            </a:r>
            <a:r>
              <a:rPr lang="en-US" sz="2800" b="0" dirty="0" err="1">
                <a:solidFill>
                  <a:schemeClr val="tx1"/>
                </a:solidFill>
              </a:rPr>
              <a:t>Nó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rất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thân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ái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bạn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bè</a:t>
            </a:r>
            <a:r>
              <a:rPr lang="en-US" sz="2800" b="0" dirty="0">
                <a:solidFill>
                  <a:schemeClr val="tx1"/>
                </a:solidFill>
              </a:rPr>
              <a:t>.</a:t>
            </a:r>
          </a:p>
          <a:p>
            <a:pPr algn="l" eaLnBrk="0" hangingPunct="0"/>
            <a:r>
              <a:rPr lang="en-US" sz="2800" b="0" dirty="0">
                <a:solidFill>
                  <a:schemeClr val="tx1"/>
                </a:solidFill>
              </a:rPr>
              <a:t>b- </a:t>
            </a:r>
            <a:r>
              <a:rPr lang="en-US" sz="2800" b="0" dirty="0" err="1">
                <a:solidFill>
                  <a:schemeClr val="tx1"/>
                </a:solidFill>
              </a:rPr>
              <a:t>Nó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rất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thân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ái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với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bạn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bè</a:t>
            </a:r>
            <a:r>
              <a:rPr lang="en-US" sz="2800" b="0" dirty="0">
                <a:solidFill>
                  <a:schemeClr val="tx1"/>
                </a:solidFill>
              </a:rPr>
              <a:t>.</a:t>
            </a:r>
          </a:p>
          <a:p>
            <a:pPr algn="l" eaLnBrk="0" hangingPunct="0"/>
            <a:r>
              <a:rPr lang="en-US" sz="2800" b="0" dirty="0">
                <a:solidFill>
                  <a:schemeClr val="tx1"/>
                </a:solidFill>
              </a:rPr>
              <a:t>c- </a:t>
            </a:r>
            <a:r>
              <a:rPr lang="en-US" sz="2800" b="0" dirty="0" err="1">
                <a:solidFill>
                  <a:schemeClr val="tx1"/>
                </a:solidFill>
              </a:rPr>
              <a:t>Bố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mẹ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rất</a:t>
            </a:r>
            <a:r>
              <a:rPr lang="en-US" sz="2800" b="0" dirty="0">
                <a:solidFill>
                  <a:schemeClr val="tx1"/>
                </a:solidFill>
              </a:rPr>
              <a:t> lo </a:t>
            </a:r>
            <a:r>
              <a:rPr lang="en-US" sz="2800" b="0" dirty="0" err="1">
                <a:solidFill>
                  <a:schemeClr val="tx1"/>
                </a:solidFill>
              </a:rPr>
              <a:t>lắng</a:t>
            </a:r>
            <a:r>
              <a:rPr lang="en-US" sz="2800" b="0" dirty="0">
                <a:solidFill>
                  <a:schemeClr val="tx1"/>
                </a:solidFill>
              </a:rPr>
              <a:t> con.</a:t>
            </a:r>
          </a:p>
          <a:p>
            <a:pPr algn="l" eaLnBrk="0" hangingPunct="0"/>
            <a:r>
              <a:rPr lang="en-US" sz="2800" b="0" dirty="0">
                <a:solidFill>
                  <a:schemeClr val="tx1"/>
                </a:solidFill>
              </a:rPr>
              <a:t>d- </a:t>
            </a:r>
            <a:r>
              <a:rPr lang="en-US" sz="2800" b="0" dirty="0" err="1">
                <a:solidFill>
                  <a:schemeClr val="tx1"/>
                </a:solidFill>
              </a:rPr>
              <a:t>Bố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mẹ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rất</a:t>
            </a:r>
            <a:r>
              <a:rPr lang="en-US" sz="2800" b="0" dirty="0">
                <a:solidFill>
                  <a:schemeClr val="tx1"/>
                </a:solidFill>
              </a:rPr>
              <a:t> lo </a:t>
            </a:r>
            <a:r>
              <a:rPr lang="en-US" sz="2800" b="0" dirty="0" err="1">
                <a:solidFill>
                  <a:schemeClr val="tx1"/>
                </a:solidFill>
              </a:rPr>
              <a:t>lắng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cho</a:t>
            </a:r>
            <a:r>
              <a:rPr lang="en-US" sz="2800" b="0" dirty="0">
                <a:solidFill>
                  <a:schemeClr val="tx1"/>
                </a:solidFill>
              </a:rPr>
              <a:t> con.</a:t>
            </a:r>
          </a:p>
          <a:p>
            <a:pPr algn="l" eaLnBrk="0" hangingPunct="0"/>
            <a:r>
              <a:rPr lang="en-US" sz="2800" b="0" dirty="0">
                <a:solidFill>
                  <a:schemeClr val="tx1"/>
                </a:solidFill>
              </a:rPr>
              <a:t>e- </a:t>
            </a:r>
            <a:r>
              <a:rPr lang="en-US" sz="2800" b="0" dirty="0" err="1">
                <a:solidFill>
                  <a:schemeClr val="tx1"/>
                </a:solidFill>
              </a:rPr>
              <a:t>Mẹ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thương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yêu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không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nuông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chiều</a:t>
            </a:r>
            <a:r>
              <a:rPr lang="en-US" sz="2800" b="0" dirty="0">
                <a:solidFill>
                  <a:schemeClr val="tx1"/>
                </a:solidFill>
              </a:rPr>
              <a:t> con.</a:t>
            </a:r>
          </a:p>
          <a:p>
            <a:pPr algn="l" eaLnBrk="0" hangingPunct="0"/>
            <a:r>
              <a:rPr lang="en-US" sz="2800" b="0" dirty="0">
                <a:solidFill>
                  <a:schemeClr val="tx1"/>
                </a:solidFill>
              </a:rPr>
              <a:t>g- </a:t>
            </a:r>
            <a:r>
              <a:rPr lang="en-US" sz="2800" b="0" dirty="0" err="1">
                <a:solidFill>
                  <a:schemeClr val="tx1"/>
                </a:solidFill>
              </a:rPr>
              <a:t>Mẹ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thương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yêu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nhưng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không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nuông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chiều</a:t>
            </a:r>
            <a:r>
              <a:rPr lang="en-US" sz="2800" b="0" dirty="0">
                <a:solidFill>
                  <a:schemeClr val="tx1"/>
                </a:solidFill>
              </a:rPr>
              <a:t> con.</a:t>
            </a:r>
          </a:p>
          <a:p>
            <a:pPr algn="l" eaLnBrk="0" hangingPunct="0"/>
            <a:r>
              <a:rPr lang="en-US" sz="2800" b="0" dirty="0">
                <a:solidFill>
                  <a:schemeClr val="tx1"/>
                </a:solidFill>
              </a:rPr>
              <a:t>h- </a:t>
            </a:r>
            <a:r>
              <a:rPr lang="en-US" sz="2800" b="0" dirty="0" err="1">
                <a:solidFill>
                  <a:schemeClr val="tx1"/>
                </a:solidFill>
              </a:rPr>
              <a:t>Tôi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tặng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quyển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sách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này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anh</a:t>
            </a:r>
            <a:r>
              <a:rPr lang="en-US" sz="2800" b="0" dirty="0">
                <a:solidFill>
                  <a:schemeClr val="tx1"/>
                </a:solidFill>
              </a:rPr>
              <a:t> Nam.</a:t>
            </a:r>
          </a:p>
          <a:p>
            <a:pPr algn="l" eaLnBrk="0" hangingPunct="0"/>
            <a:r>
              <a:rPr lang="en-US" sz="2800" b="0" dirty="0" err="1">
                <a:solidFill>
                  <a:schemeClr val="tx1"/>
                </a:solidFill>
              </a:rPr>
              <a:t>i</a:t>
            </a:r>
            <a:r>
              <a:rPr lang="en-US" sz="2800" b="0" dirty="0">
                <a:solidFill>
                  <a:schemeClr val="tx1"/>
                </a:solidFill>
              </a:rPr>
              <a:t>- </a:t>
            </a:r>
            <a:r>
              <a:rPr lang="en-US" sz="2800" b="0" dirty="0" err="1">
                <a:solidFill>
                  <a:schemeClr val="tx1"/>
                </a:solidFill>
              </a:rPr>
              <a:t>Tôi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tặng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quyển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sách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này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cho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anh</a:t>
            </a:r>
            <a:r>
              <a:rPr lang="en-US" sz="2800" b="0" dirty="0">
                <a:solidFill>
                  <a:schemeClr val="tx1"/>
                </a:solidFill>
              </a:rPr>
              <a:t> Nam.</a:t>
            </a:r>
          </a:p>
          <a:p>
            <a:pPr algn="l" eaLnBrk="0" hangingPunct="0"/>
            <a:r>
              <a:rPr lang="en-US" sz="2800" b="0" dirty="0">
                <a:solidFill>
                  <a:schemeClr val="tx1"/>
                </a:solidFill>
              </a:rPr>
              <a:t>k- </a:t>
            </a:r>
            <a:r>
              <a:rPr lang="en-US" sz="2800" b="0" dirty="0" err="1">
                <a:solidFill>
                  <a:schemeClr val="tx1"/>
                </a:solidFill>
              </a:rPr>
              <a:t>Tôi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tặng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anh</a:t>
            </a:r>
            <a:r>
              <a:rPr lang="en-US" sz="2800" b="0" dirty="0">
                <a:solidFill>
                  <a:schemeClr val="tx1"/>
                </a:solidFill>
              </a:rPr>
              <a:t> Nam </a:t>
            </a:r>
            <a:r>
              <a:rPr lang="en-US" sz="2800" b="0" dirty="0" err="1">
                <a:solidFill>
                  <a:schemeClr val="tx1"/>
                </a:solidFill>
              </a:rPr>
              <a:t>quyển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sách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này</a:t>
            </a:r>
            <a:r>
              <a:rPr lang="en-US" sz="2800" b="0" dirty="0">
                <a:solidFill>
                  <a:schemeClr val="tx1"/>
                </a:solidFill>
              </a:rPr>
              <a:t>.</a:t>
            </a:r>
          </a:p>
          <a:p>
            <a:pPr algn="l" eaLnBrk="0" hangingPunct="0"/>
            <a:r>
              <a:rPr lang="en-US" sz="2800" b="0" dirty="0">
                <a:solidFill>
                  <a:schemeClr val="tx1"/>
                </a:solidFill>
              </a:rPr>
              <a:t>l- </a:t>
            </a:r>
            <a:r>
              <a:rPr lang="en-US" sz="2800" b="0" dirty="0" err="1">
                <a:solidFill>
                  <a:schemeClr val="tx1"/>
                </a:solidFill>
              </a:rPr>
              <a:t>Tôi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tặng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cho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anh</a:t>
            </a:r>
            <a:r>
              <a:rPr lang="en-US" sz="2800" b="0" dirty="0">
                <a:solidFill>
                  <a:schemeClr val="tx1"/>
                </a:solidFill>
              </a:rPr>
              <a:t> Nam </a:t>
            </a:r>
            <a:r>
              <a:rPr lang="en-US" sz="2800" b="0" dirty="0" err="1">
                <a:solidFill>
                  <a:schemeClr val="tx1"/>
                </a:solidFill>
              </a:rPr>
              <a:t>quyển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sách</a:t>
            </a:r>
            <a:r>
              <a:rPr lang="en-US" sz="2800" b="0" dirty="0">
                <a:solidFill>
                  <a:schemeClr val="tx1"/>
                </a:solidFill>
              </a:rPr>
              <a:t> nay</a:t>
            </a:r>
            <a:r>
              <a:rPr lang="en-US" sz="31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68310" name="Text Box 22"/>
          <p:cNvSpPr txBox="1">
            <a:spLocks noChangeArrowheads="1"/>
          </p:cNvSpPr>
          <p:nvPr/>
        </p:nvSpPr>
        <p:spPr bwMode="auto">
          <a:xfrm>
            <a:off x="5231146" y="1585217"/>
            <a:ext cx="1398254" cy="40005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387" tIns="45692" rIns="91387" bIns="45692">
            <a:spAutoFit/>
          </a:bodyPr>
          <a:lstStyle/>
          <a:p>
            <a:pPr defTabSz="817563">
              <a:spcBef>
                <a:spcPct val="50000"/>
              </a:spcBef>
            </a:pPr>
            <a:r>
              <a:rPr lang="en-US" sz="2000" i="1" dirty="0" err="1">
                <a:solidFill>
                  <a:srgbClr val="FF0000"/>
                </a:solidFill>
              </a:rPr>
              <a:t>Sai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268311" name="Text Box 23"/>
          <p:cNvSpPr txBox="1">
            <a:spLocks noChangeArrowheads="1"/>
          </p:cNvSpPr>
          <p:nvPr/>
        </p:nvSpPr>
        <p:spPr bwMode="auto">
          <a:xfrm>
            <a:off x="5675284" y="2169727"/>
            <a:ext cx="2344294" cy="36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387" tIns="45692" rIns="91387" bIns="45692">
            <a:spAutoFit/>
          </a:bodyPr>
          <a:lstStyle/>
          <a:p>
            <a:pPr defTabSz="817563">
              <a:spcBef>
                <a:spcPct val="50000"/>
              </a:spcBef>
            </a:pPr>
            <a:r>
              <a:rPr lang="en-US" i="1" dirty="0" err="1">
                <a:solidFill>
                  <a:srgbClr val="0070C0"/>
                </a:solidFill>
              </a:rPr>
              <a:t>Đúng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268312" name="Text Box 24"/>
          <p:cNvSpPr txBox="1">
            <a:spLocks noChangeArrowheads="1"/>
          </p:cNvSpPr>
          <p:nvPr/>
        </p:nvSpPr>
        <p:spPr bwMode="auto">
          <a:xfrm>
            <a:off x="5449177" y="2590494"/>
            <a:ext cx="1398254" cy="36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387" tIns="45692" rIns="91387" bIns="45692">
            <a:spAutoFit/>
          </a:bodyPr>
          <a:lstStyle/>
          <a:p>
            <a:pPr defTabSz="817563">
              <a:spcBef>
                <a:spcPct val="50000"/>
              </a:spcBef>
            </a:pPr>
            <a:r>
              <a:rPr lang="en-US" i="1" dirty="0" err="1">
                <a:solidFill>
                  <a:srgbClr val="FF0000"/>
                </a:solidFill>
              </a:rPr>
              <a:t>Sai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68313" name="Text Box 25"/>
          <p:cNvSpPr txBox="1">
            <a:spLocks noChangeArrowheads="1"/>
          </p:cNvSpPr>
          <p:nvPr/>
        </p:nvSpPr>
        <p:spPr bwMode="auto">
          <a:xfrm>
            <a:off x="8781457" y="3825282"/>
            <a:ext cx="1130970" cy="36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387" tIns="45692" rIns="91387" bIns="45692">
            <a:spAutoFit/>
          </a:bodyPr>
          <a:lstStyle/>
          <a:p>
            <a:pPr defTabSz="817563">
              <a:spcBef>
                <a:spcPct val="50000"/>
              </a:spcBef>
            </a:pPr>
            <a:r>
              <a:rPr lang="en-US" i="1" dirty="0" err="1">
                <a:solidFill>
                  <a:srgbClr val="0070C0"/>
                </a:solidFill>
              </a:rPr>
              <a:t>Đúng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268314" name="Text Box 26"/>
          <p:cNvSpPr txBox="1">
            <a:spLocks noChangeArrowheads="1"/>
          </p:cNvSpPr>
          <p:nvPr/>
        </p:nvSpPr>
        <p:spPr bwMode="auto">
          <a:xfrm>
            <a:off x="7534607" y="3384578"/>
            <a:ext cx="2978154" cy="36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387" tIns="45692" rIns="91387" bIns="45692">
            <a:spAutoFit/>
          </a:bodyPr>
          <a:lstStyle/>
          <a:p>
            <a:pPr defTabSz="817563">
              <a:spcBef>
                <a:spcPct val="50000"/>
              </a:spcBef>
            </a:pPr>
            <a:r>
              <a:rPr lang="en-US" i="1" dirty="0" err="1">
                <a:solidFill>
                  <a:srgbClr val="FF0000"/>
                </a:solidFill>
              </a:rPr>
              <a:t>Sai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68315" name="Text Box 27"/>
          <p:cNvSpPr txBox="1">
            <a:spLocks noChangeArrowheads="1"/>
          </p:cNvSpPr>
          <p:nvPr/>
        </p:nvSpPr>
        <p:spPr bwMode="auto">
          <a:xfrm>
            <a:off x="5675284" y="2971801"/>
            <a:ext cx="2491598" cy="36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387" tIns="45692" rIns="91387" bIns="45692">
            <a:spAutoFit/>
          </a:bodyPr>
          <a:lstStyle/>
          <a:p>
            <a:pPr defTabSz="817563">
              <a:spcBef>
                <a:spcPct val="50000"/>
              </a:spcBef>
            </a:pPr>
            <a:r>
              <a:rPr lang="en-US" i="1" dirty="0" err="1">
                <a:solidFill>
                  <a:srgbClr val="0070C0"/>
                </a:solidFill>
              </a:rPr>
              <a:t>Đúng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268316" name="Text Box 28"/>
          <p:cNvSpPr txBox="1">
            <a:spLocks noChangeArrowheads="1"/>
          </p:cNvSpPr>
          <p:nvPr/>
        </p:nvSpPr>
        <p:spPr bwMode="auto">
          <a:xfrm>
            <a:off x="6847431" y="4194557"/>
            <a:ext cx="2574757" cy="36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387" tIns="45692" rIns="91387" bIns="45692">
            <a:spAutoFit/>
          </a:bodyPr>
          <a:lstStyle/>
          <a:p>
            <a:pPr defTabSz="817563">
              <a:spcBef>
                <a:spcPct val="50000"/>
              </a:spcBef>
            </a:pPr>
            <a:r>
              <a:rPr lang="en-US" i="1" dirty="0" err="1">
                <a:solidFill>
                  <a:srgbClr val="FF0000"/>
                </a:solidFill>
              </a:rPr>
              <a:t>Sai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68317" name="Text Box 29"/>
          <p:cNvSpPr txBox="1">
            <a:spLocks noChangeArrowheads="1"/>
          </p:cNvSpPr>
          <p:nvPr/>
        </p:nvSpPr>
        <p:spPr bwMode="auto">
          <a:xfrm>
            <a:off x="7332980" y="4563832"/>
            <a:ext cx="3104541" cy="36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387" tIns="45692" rIns="91387" bIns="45692">
            <a:spAutoFit/>
          </a:bodyPr>
          <a:lstStyle/>
          <a:p>
            <a:pPr defTabSz="817563">
              <a:spcBef>
                <a:spcPct val="50000"/>
              </a:spcBef>
            </a:pPr>
            <a:r>
              <a:rPr lang="en-US" i="1" dirty="0" err="1">
                <a:solidFill>
                  <a:srgbClr val="0070C0"/>
                </a:solidFill>
              </a:rPr>
              <a:t>Đúng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268318" name="Text Box 30"/>
          <p:cNvSpPr txBox="1">
            <a:spLocks noChangeArrowheads="1"/>
          </p:cNvSpPr>
          <p:nvPr/>
        </p:nvSpPr>
        <p:spPr bwMode="auto">
          <a:xfrm>
            <a:off x="7238996" y="5538230"/>
            <a:ext cx="1913021" cy="36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387" tIns="45692" rIns="91387" bIns="45692">
            <a:spAutoFit/>
          </a:bodyPr>
          <a:lstStyle/>
          <a:p>
            <a:pPr defTabSz="817563">
              <a:spcBef>
                <a:spcPct val="50000"/>
              </a:spcBef>
            </a:pPr>
            <a:r>
              <a:rPr lang="en-US" i="1" dirty="0" err="1">
                <a:solidFill>
                  <a:srgbClr val="0070C0"/>
                </a:solidFill>
              </a:rPr>
              <a:t>Đúng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268319" name="Text Box 31"/>
          <p:cNvSpPr txBox="1">
            <a:spLocks noChangeArrowheads="1"/>
          </p:cNvSpPr>
          <p:nvPr/>
        </p:nvSpPr>
        <p:spPr bwMode="auto">
          <a:xfrm>
            <a:off x="6651868" y="5065296"/>
            <a:ext cx="2500149" cy="36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387" tIns="45692" rIns="91387" bIns="45692">
            <a:spAutoFit/>
          </a:bodyPr>
          <a:lstStyle/>
          <a:p>
            <a:pPr defTabSz="817563">
              <a:spcBef>
                <a:spcPct val="50000"/>
              </a:spcBef>
            </a:pPr>
            <a:r>
              <a:rPr lang="en-US" i="1" dirty="0" err="1">
                <a:solidFill>
                  <a:srgbClr val="0070C0"/>
                </a:solidFill>
              </a:rPr>
              <a:t>Đúng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0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6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68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6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6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6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6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6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6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68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07" grpId="0"/>
      <p:bldP spid="268310" grpId="0"/>
      <p:bldP spid="268313" grpId="0"/>
      <p:bldP spid="268314" grpId="0"/>
      <p:bldP spid="268315" grpId="0"/>
      <p:bldP spid="268316" grpId="0"/>
      <p:bldP spid="268317" grpId="0"/>
      <p:bldP spid="2683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304800" y="304801"/>
            <a:ext cx="11582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Bµi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tËp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 4: </a:t>
            </a:r>
          </a:p>
          <a:p>
            <a:pPr>
              <a:spcBef>
                <a:spcPct val="50000"/>
              </a:spcBef>
            </a:pPr>
            <a:r>
              <a:rPr lang="en-US" sz="3200" u="none" dirty="0" err="1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ViÕt</a:t>
            </a:r>
            <a:r>
              <a:rPr lang="en-US" sz="3200" u="none" dirty="0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mét</a:t>
            </a:r>
            <a:r>
              <a:rPr lang="en-US" sz="3200" u="none" dirty="0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 ®o¹n </a:t>
            </a:r>
            <a:r>
              <a:rPr lang="en-US" sz="3200" u="none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u="none" dirty="0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 ng¾n ( </a:t>
            </a:r>
            <a:r>
              <a:rPr lang="en-US" sz="3200" u="none" dirty="0" err="1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tõ</a:t>
            </a:r>
            <a:r>
              <a:rPr lang="en-US" sz="3200" u="none" dirty="0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 4 - 6 </a:t>
            </a:r>
            <a:r>
              <a:rPr lang="en-US" sz="3200" u="none" dirty="0" err="1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c©u</a:t>
            </a:r>
            <a:r>
              <a:rPr lang="en-US" sz="3200" u="none" dirty="0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) </a:t>
            </a:r>
            <a:r>
              <a:rPr lang="en-US" sz="3200" u="none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u="none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phong</a:t>
            </a:r>
            <a:r>
              <a:rPr lang="en-US" sz="3200" u="none" dirty="0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trµo</a:t>
            </a:r>
            <a:r>
              <a:rPr lang="en-US" sz="3200" u="none" dirty="0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thi</a:t>
            </a:r>
            <a:r>
              <a:rPr lang="en-US" sz="3200" u="none" dirty="0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 ®</a:t>
            </a:r>
            <a:r>
              <a:rPr lang="en-US" sz="3200" u="none" dirty="0" err="1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ua</a:t>
            </a:r>
            <a:r>
              <a:rPr lang="en-US" sz="3200" u="none" dirty="0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häc</a:t>
            </a:r>
            <a:r>
              <a:rPr lang="en-US" sz="3200" u="none" dirty="0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tËp</a:t>
            </a:r>
            <a:r>
              <a:rPr lang="en-US" sz="3200" u="none" dirty="0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lËp</a:t>
            </a:r>
            <a:r>
              <a:rPr lang="en-US" sz="3200" u="none" dirty="0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thµnh</a:t>
            </a:r>
            <a:r>
              <a:rPr lang="en-US" sz="3200" u="none" dirty="0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tÝch</a:t>
            </a:r>
            <a:r>
              <a:rPr lang="en-US" sz="3200" u="none" dirty="0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chµo</a:t>
            </a:r>
            <a:r>
              <a:rPr lang="en-US" sz="3200" u="none" dirty="0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mõng</a:t>
            </a:r>
            <a:r>
              <a:rPr lang="en-US" sz="3200" u="none" dirty="0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ngµy</a:t>
            </a:r>
            <a:r>
              <a:rPr lang="en-US" sz="3200" u="none" dirty="0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Phô</a:t>
            </a:r>
            <a:r>
              <a:rPr lang="en-US" sz="3200" u="none" dirty="0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u="none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ViÖt</a:t>
            </a:r>
            <a:r>
              <a:rPr lang="en-US" sz="3200" u="none" dirty="0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 Nam  20/10,  </a:t>
            </a:r>
            <a:r>
              <a:rPr lang="en-US" sz="3200" u="none" dirty="0" err="1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trong</a:t>
            </a:r>
            <a:r>
              <a:rPr lang="en-US" sz="3200" u="none" dirty="0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 ®ã </a:t>
            </a:r>
            <a:r>
              <a:rPr lang="en-US" sz="3200" u="none" dirty="0" err="1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cã</a:t>
            </a:r>
            <a:r>
              <a:rPr lang="en-US" sz="3200" u="none" dirty="0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sö</a:t>
            </a:r>
            <a:r>
              <a:rPr lang="en-US" sz="3200" u="none" dirty="0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dông</a:t>
            </a:r>
            <a:r>
              <a:rPr lang="en-US" sz="3200" u="none" dirty="0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quan</a:t>
            </a:r>
            <a:r>
              <a:rPr lang="en-US" sz="3200" u="none" dirty="0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hÖ</a:t>
            </a:r>
            <a:r>
              <a:rPr lang="en-US" sz="3200" u="none" dirty="0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tõ</a:t>
            </a:r>
            <a:r>
              <a:rPr lang="en-US" sz="3200" u="none" dirty="0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? </a:t>
            </a:r>
            <a:r>
              <a:rPr lang="en-US" sz="3200" u="none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u="none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6165" name="Text Box 5"/>
          <p:cNvSpPr txBox="1">
            <a:spLocks noChangeArrowheads="1"/>
          </p:cNvSpPr>
          <p:nvPr/>
        </p:nvSpPr>
        <p:spPr bwMode="auto">
          <a:xfrm>
            <a:off x="508000" y="2658992"/>
            <a:ext cx="10160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chemeClr val="tx2"/>
                </a:solidFill>
                <a:latin typeface=".VnTime" pitchFamily="34" charset="0"/>
              </a:rPr>
              <a:t>Gîi</a:t>
            </a:r>
            <a:r>
              <a:rPr lang="en-US" sz="2800" dirty="0">
                <a:solidFill>
                  <a:schemeClr val="tx2"/>
                </a:solidFill>
                <a:latin typeface=".VnTime" pitchFamily="34" charset="0"/>
              </a:rPr>
              <a:t> ý</a:t>
            </a:r>
          </a:p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0000FF"/>
                </a:solidFill>
                <a:latin typeface=".VnTime" pitchFamily="34" charset="0"/>
              </a:rPr>
              <a:t>           - </a:t>
            </a:r>
            <a:r>
              <a:rPr lang="en-US" sz="2800" u="none" dirty="0" err="1">
                <a:solidFill>
                  <a:srgbClr val="0000FF"/>
                </a:solidFill>
                <a:latin typeface=".VnTime" pitchFamily="34" charset="0"/>
              </a:rPr>
              <a:t>ViÕt</a:t>
            </a:r>
            <a:r>
              <a:rPr lang="en-US" sz="2800" u="none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sz="2800" u="none" dirty="0" err="1">
                <a:solidFill>
                  <a:srgbClr val="0000FF"/>
                </a:solidFill>
                <a:latin typeface=".VnTime" pitchFamily="34" charset="0"/>
              </a:rPr>
              <a:t>óng</a:t>
            </a:r>
            <a:r>
              <a:rPr lang="en-US" sz="2800" u="none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rgbClr val="0000FF"/>
                </a:solidFill>
                <a:latin typeface=".VnTime" pitchFamily="34" charset="0"/>
              </a:rPr>
              <a:t>chñ</a:t>
            </a:r>
            <a:r>
              <a:rPr lang="en-US" sz="2800" u="none" dirty="0">
                <a:solidFill>
                  <a:srgbClr val="0000FF"/>
                </a:solidFill>
                <a:latin typeface=".VnTime" pitchFamily="34" charset="0"/>
              </a:rPr>
              <a:t> ®Ò: </a:t>
            </a:r>
            <a:r>
              <a:rPr lang="en-US" sz="2800" u="none" dirty="0" err="1">
                <a:solidFill>
                  <a:srgbClr val="0000FF"/>
                </a:solidFill>
                <a:latin typeface=".VnTime" pitchFamily="34" charset="0"/>
              </a:rPr>
              <a:t>phong</a:t>
            </a:r>
            <a:r>
              <a:rPr lang="en-US" sz="2800" u="none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rgbClr val="0000FF"/>
                </a:solidFill>
                <a:latin typeface=".VnTime" pitchFamily="34" charset="0"/>
              </a:rPr>
              <a:t>trµo</a:t>
            </a:r>
            <a:r>
              <a:rPr lang="en-US" sz="2800" u="none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rgbClr val="0000FF"/>
                </a:solidFill>
                <a:latin typeface=".VnTime" pitchFamily="34" charset="0"/>
              </a:rPr>
              <a:t>thi</a:t>
            </a:r>
            <a:r>
              <a:rPr lang="en-US" sz="2800" u="none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sz="2800" u="none" dirty="0" err="1">
                <a:solidFill>
                  <a:srgbClr val="0000FF"/>
                </a:solidFill>
                <a:latin typeface=".VnTime" pitchFamily="34" charset="0"/>
              </a:rPr>
              <a:t>ua</a:t>
            </a:r>
            <a:r>
              <a:rPr lang="en-US" sz="2800" u="none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rgbClr val="0000FF"/>
                </a:solidFill>
                <a:latin typeface=".VnTime" pitchFamily="34" charset="0"/>
              </a:rPr>
              <a:t>häc</a:t>
            </a:r>
            <a:r>
              <a:rPr lang="en-US" sz="2800" u="none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rgbClr val="0000FF"/>
                </a:solidFill>
                <a:latin typeface=".VnTime" pitchFamily="34" charset="0"/>
              </a:rPr>
              <a:t>tËp</a:t>
            </a:r>
            <a:r>
              <a:rPr lang="en-US" sz="2800" u="none" dirty="0">
                <a:solidFill>
                  <a:srgbClr val="0000FF"/>
                </a:solidFill>
                <a:latin typeface=".VnTime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0000FF"/>
                </a:solidFill>
                <a:latin typeface=".VnTime" pitchFamily="34" charset="0"/>
              </a:rPr>
              <a:t>           - </a:t>
            </a:r>
            <a:r>
              <a:rPr lang="en-US" sz="2800" u="none" dirty="0" err="1">
                <a:solidFill>
                  <a:srgbClr val="0000FF"/>
                </a:solidFill>
                <a:latin typeface=".VnTime" pitchFamily="34" charset="0"/>
              </a:rPr>
              <a:t>Sö</a:t>
            </a:r>
            <a:r>
              <a:rPr lang="en-US" sz="2800" u="none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rgbClr val="0000FF"/>
                </a:solidFill>
                <a:latin typeface=".VnTime" pitchFamily="34" charset="0"/>
              </a:rPr>
              <a:t>dông</a:t>
            </a:r>
            <a:r>
              <a:rPr lang="en-US" sz="2800" u="none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rgbClr val="0000FF"/>
                </a:solidFill>
                <a:latin typeface=".VnTime" pitchFamily="34" charset="0"/>
              </a:rPr>
              <a:t>linh</a:t>
            </a:r>
            <a:r>
              <a:rPr lang="en-US" sz="2800" u="none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rgbClr val="0000FF"/>
                </a:solidFill>
                <a:latin typeface=".VnTime" pitchFamily="34" charset="0"/>
              </a:rPr>
              <a:t>ho¹t</a:t>
            </a:r>
            <a:r>
              <a:rPr lang="en-US" sz="2800" u="none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rgbClr val="0000FF"/>
                </a:solidFill>
                <a:latin typeface=".VnTime" pitchFamily="34" charset="0"/>
              </a:rPr>
              <a:t>quan</a:t>
            </a:r>
            <a:r>
              <a:rPr lang="en-US" sz="2800" u="none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rgbClr val="0000FF"/>
                </a:solidFill>
                <a:latin typeface=".VnTime" pitchFamily="34" charset="0"/>
              </a:rPr>
              <a:t>hÖ</a:t>
            </a:r>
            <a:r>
              <a:rPr lang="en-US" sz="2800" u="none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rgbClr val="0000FF"/>
                </a:solidFill>
                <a:latin typeface=".VnTime" pitchFamily="34" charset="0"/>
              </a:rPr>
              <a:t>tõ</a:t>
            </a:r>
            <a:endParaRPr lang="en-US" sz="2800" u="none" dirty="0">
              <a:solidFill>
                <a:srgbClr val="0000FF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0000FF"/>
                </a:solidFill>
                <a:latin typeface=".VnTime" pitchFamily="34" charset="0"/>
              </a:rPr>
              <a:t>           - </a:t>
            </a:r>
            <a:r>
              <a:rPr lang="en-US" sz="2800" u="none" dirty="0" err="1">
                <a:solidFill>
                  <a:srgbClr val="0000FF"/>
                </a:solidFill>
                <a:latin typeface=".VnTime" pitchFamily="34" charset="0"/>
              </a:rPr>
              <a:t>Tr×nh</a:t>
            </a:r>
            <a:r>
              <a:rPr lang="en-US" sz="2800" u="none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rgbClr val="0000FF"/>
                </a:solidFill>
                <a:latin typeface=".VnTime" pitchFamily="34" charset="0"/>
              </a:rPr>
              <a:t>b</a:t>
            </a:r>
            <a:r>
              <a:rPr lang="en-US" sz="2800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u="none" dirty="0" err="1">
                <a:solidFill>
                  <a:srgbClr val="0000FF"/>
                </a:solidFill>
                <a:latin typeface=".VnTime" pitchFamily="34" charset="0"/>
              </a:rPr>
              <a:t>y</a:t>
            </a:r>
            <a:r>
              <a:rPr lang="en-US" sz="2800" u="none" dirty="0">
                <a:solidFill>
                  <a:srgbClr val="0000FF"/>
                </a:solidFill>
                <a:latin typeface=".VnTime" pitchFamily="34" charset="0"/>
              </a:rPr>
              <a:t> s¹ch </a:t>
            </a:r>
            <a:r>
              <a:rPr lang="en-US" sz="2800" u="none" dirty="0" err="1">
                <a:solidFill>
                  <a:srgbClr val="0000FF"/>
                </a:solidFill>
                <a:latin typeface=".VnTime" pitchFamily="34" charset="0"/>
              </a:rPr>
              <a:t>sÏ</a:t>
            </a:r>
            <a:r>
              <a:rPr lang="en-US" sz="2800" u="none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sz="2800" u="none" dirty="0" err="1">
                <a:solidFill>
                  <a:srgbClr val="0000FF"/>
                </a:solidFill>
                <a:latin typeface=".VnTime" pitchFamily="34" charset="0"/>
              </a:rPr>
              <a:t>râ</a:t>
            </a:r>
            <a:r>
              <a:rPr lang="en-US" sz="2800" u="none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rgbClr val="0000FF"/>
                </a:solidFill>
                <a:latin typeface=".VnTime" pitchFamily="34" charset="0"/>
              </a:rPr>
              <a:t>rµng</a:t>
            </a:r>
            <a:r>
              <a:rPr lang="en-US" sz="2800" u="none" dirty="0">
                <a:solidFill>
                  <a:srgbClr val="0000FF"/>
                </a:solidFill>
                <a:latin typeface=".VnTime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7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2819400" y="12954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3352800" y="12954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3886200" y="12954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419600" y="12954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4953000" y="12954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2819400" y="27432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3352800" y="2743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3886200" y="27432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2819400" y="19812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3352800" y="1981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3886200" y="1981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2819400" y="3429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3352800" y="34290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Oval 16"/>
          <p:cNvSpPr>
            <a:spLocks noChangeArrowheads="1"/>
          </p:cNvSpPr>
          <p:nvPr/>
        </p:nvSpPr>
        <p:spPr bwMode="auto">
          <a:xfrm>
            <a:off x="2819400" y="4267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3352800" y="4267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3886200" y="4267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4419600" y="4267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4953000" y="42672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5486400" y="42672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6019800" y="4267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Oval 24"/>
          <p:cNvSpPr>
            <a:spLocks noChangeArrowheads="1"/>
          </p:cNvSpPr>
          <p:nvPr/>
        </p:nvSpPr>
        <p:spPr bwMode="auto">
          <a:xfrm>
            <a:off x="2819400" y="5029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Oval 25"/>
          <p:cNvSpPr>
            <a:spLocks noChangeArrowheads="1"/>
          </p:cNvSpPr>
          <p:nvPr/>
        </p:nvSpPr>
        <p:spPr bwMode="auto">
          <a:xfrm>
            <a:off x="3352800" y="5029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0" name="Oval 26"/>
          <p:cNvSpPr>
            <a:spLocks noChangeArrowheads="1"/>
          </p:cNvSpPr>
          <p:nvPr/>
        </p:nvSpPr>
        <p:spPr bwMode="auto">
          <a:xfrm>
            <a:off x="3886200" y="5029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Oval 27"/>
          <p:cNvSpPr>
            <a:spLocks noChangeArrowheads="1"/>
          </p:cNvSpPr>
          <p:nvPr/>
        </p:nvSpPr>
        <p:spPr bwMode="auto">
          <a:xfrm>
            <a:off x="4419600" y="5029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2" name="Oval 28"/>
          <p:cNvSpPr>
            <a:spLocks noChangeArrowheads="1"/>
          </p:cNvSpPr>
          <p:nvPr/>
        </p:nvSpPr>
        <p:spPr bwMode="auto">
          <a:xfrm>
            <a:off x="4953000" y="5029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2057400" y="1295400"/>
            <a:ext cx="457200" cy="36933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  <a:latin typeface="Arial" charset="0"/>
              </a:rPr>
              <a:t>1</a:t>
            </a:r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2057400" y="2743200"/>
            <a:ext cx="457200" cy="36933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" charset="0"/>
              </a:rPr>
              <a:t>3</a:t>
            </a:r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2057400" y="1981200"/>
            <a:ext cx="457200" cy="36933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2057400" y="3419475"/>
            <a:ext cx="457200" cy="36933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" charset="0"/>
              </a:rPr>
              <a:t>4</a:t>
            </a:r>
          </a:p>
        </p:txBody>
      </p: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2057400" y="4257675"/>
            <a:ext cx="457200" cy="36933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  <a:latin typeface="Arial" charset="0"/>
              </a:rPr>
              <a:t>5</a:t>
            </a:r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2057400" y="5029200"/>
            <a:ext cx="457200" cy="36933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" charset="0"/>
              </a:rPr>
              <a:t>6</a:t>
            </a:r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2819400" y="129540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3352800" y="128905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3886200" y="129540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4457700" y="1309688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</a:p>
        </p:txBody>
      </p:sp>
      <p:sp>
        <p:nvSpPr>
          <p:cNvPr id="16429" name="Text Box 45"/>
          <p:cNvSpPr txBox="1">
            <a:spLocks noChangeArrowheads="1"/>
          </p:cNvSpPr>
          <p:nvPr/>
        </p:nvSpPr>
        <p:spPr bwMode="auto">
          <a:xfrm>
            <a:off x="4959350" y="129540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6430" name="Text Box 46"/>
          <p:cNvSpPr txBox="1">
            <a:spLocks noChangeArrowheads="1"/>
          </p:cNvSpPr>
          <p:nvPr/>
        </p:nvSpPr>
        <p:spPr bwMode="auto">
          <a:xfrm>
            <a:off x="2819400" y="274320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N</a:t>
            </a:r>
          </a:p>
        </p:txBody>
      </p:sp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3352800" y="274320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H</a:t>
            </a:r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3886200" y="274320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Ư</a:t>
            </a:r>
          </a:p>
        </p:txBody>
      </p:sp>
      <p:sp>
        <p:nvSpPr>
          <p:cNvPr id="16433" name="Text Box 49"/>
          <p:cNvSpPr txBox="1">
            <a:spLocks noChangeArrowheads="1"/>
          </p:cNvSpPr>
          <p:nvPr/>
        </p:nvSpPr>
        <p:spPr bwMode="auto">
          <a:xfrm>
            <a:off x="3352800" y="198120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H</a:t>
            </a:r>
          </a:p>
        </p:txBody>
      </p:sp>
      <p:sp>
        <p:nvSpPr>
          <p:cNvPr id="16435" name="Text Box 51"/>
          <p:cNvSpPr txBox="1">
            <a:spLocks noChangeArrowheads="1"/>
          </p:cNvSpPr>
          <p:nvPr/>
        </p:nvSpPr>
        <p:spPr bwMode="auto">
          <a:xfrm>
            <a:off x="3886200" y="198120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Ì</a:t>
            </a:r>
          </a:p>
        </p:txBody>
      </p:sp>
      <p:sp>
        <p:nvSpPr>
          <p:cNvPr id="16436" name="Text Box 52"/>
          <p:cNvSpPr txBox="1">
            <a:spLocks noChangeArrowheads="1"/>
          </p:cNvSpPr>
          <p:nvPr/>
        </p:nvSpPr>
        <p:spPr bwMode="auto">
          <a:xfrm>
            <a:off x="2819400" y="198120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T</a:t>
            </a:r>
          </a:p>
        </p:txBody>
      </p:sp>
      <p:sp>
        <p:nvSpPr>
          <p:cNvPr id="16437" name="Oval 53"/>
          <p:cNvSpPr>
            <a:spLocks noChangeArrowheads="1"/>
          </p:cNvSpPr>
          <p:nvPr/>
        </p:nvSpPr>
        <p:spPr bwMode="auto">
          <a:xfrm>
            <a:off x="5486400" y="5029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38" name="Oval 54"/>
          <p:cNvSpPr>
            <a:spLocks noChangeArrowheads="1"/>
          </p:cNvSpPr>
          <p:nvPr/>
        </p:nvSpPr>
        <p:spPr bwMode="auto">
          <a:xfrm>
            <a:off x="6019800" y="50292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39" name="Oval 55"/>
          <p:cNvSpPr>
            <a:spLocks noChangeArrowheads="1"/>
          </p:cNvSpPr>
          <p:nvPr/>
        </p:nvSpPr>
        <p:spPr bwMode="auto">
          <a:xfrm>
            <a:off x="6553200" y="5029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44" name="Text Box 60"/>
          <p:cNvSpPr txBox="1">
            <a:spLocks noChangeArrowheads="1"/>
          </p:cNvSpPr>
          <p:nvPr/>
        </p:nvSpPr>
        <p:spPr bwMode="auto">
          <a:xfrm>
            <a:off x="2819400" y="342900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V</a:t>
            </a:r>
          </a:p>
        </p:txBody>
      </p:sp>
      <p:sp>
        <p:nvSpPr>
          <p:cNvPr id="16446" name="Text Box 62"/>
          <p:cNvSpPr txBox="1">
            <a:spLocks noChangeArrowheads="1"/>
          </p:cNvSpPr>
          <p:nvPr/>
        </p:nvSpPr>
        <p:spPr bwMode="auto">
          <a:xfrm>
            <a:off x="3352800" y="342900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À</a:t>
            </a:r>
          </a:p>
        </p:txBody>
      </p:sp>
      <p:sp>
        <p:nvSpPr>
          <p:cNvPr id="16448" name="Text Box 64"/>
          <p:cNvSpPr txBox="1">
            <a:spLocks noChangeArrowheads="1"/>
          </p:cNvSpPr>
          <p:nvPr/>
        </p:nvSpPr>
        <p:spPr bwMode="auto">
          <a:xfrm>
            <a:off x="2819400" y="426720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N</a:t>
            </a:r>
          </a:p>
        </p:txBody>
      </p:sp>
      <p:sp>
        <p:nvSpPr>
          <p:cNvPr id="16449" name="Text Box 65"/>
          <p:cNvSpPr txBox="1">
            <a:spLocks noChangeArrowheads="1"/>
          </p:cNvSpPr>
          <p:nvPr/>
        </p:nvSpPr>
        <p:spPr bwMode="auto">
          <a:xfrm>
            <a:off x="3352800" y="426720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H</a:t>
            </a:r>
          </a:p>
        </p:txBody>
      </p:sp>
      <p:sp>
        <p:nvSpPr>
          <p:cNvPr id="16450" name="Text Box 66"/>
          <p:cNvSpPr txBox="1">
            <a:spLocks noChangeArrowheads="1"/>
          </p:cNvSpPr>
          <p:nvPr/>
        </p:nvSpPr>
        <p:spPr bwMode="auto">
          <a:xfrm>
            <a:off x="3886200" y="426720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Â</a:t>
            </a:r>
          </a:p>
        </p:txBody>
      </p:sp>
      <p:sp>
        <p:nvSpPr>
          <p:cNvPr id="16451" name="Text Box 67"/>
          <p:cNvSpPr txBox="1">
            <a:spLocks noChangeArrowheads="1"/>
          </p:cNvSpPr>
          <p:nvPr/>
        </p:nvSpPr>
        <p:spPr bwMode="auto">
          <a:xfrm>
            <a:off x="4419600" y="426720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N</a:t>
            </a:r>
          </a:p>
        </p:txBody>
      </p:sp>
      <p:sp>
        <p:nvSpPr>
          <p:cNvPr id="16452" name="Text Box 68"/>
          <p:cNvSpPr txBox="1">
            <a:spLocks noChangeArrowheads="1"/>
          </p:cNvSpPr>
          <p:nvPr/>
        </p:nvSpPr>
        <p:spPr bwMode="auto">
          <a:xfrm>
            <a:off x="4953000" y="426720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Q</a:t>
            </a:r>
          </a:p>
        </p:txBody>
      </p:sp>
      <p:sp>
        <p:nvSpPr>
          <p:cNvPr id="16453" name="Text Box 69"/>
          <p:cNvSpPr txBox="1">
            <a:spLocks noChangeArrowheads="1"/>
          </p:cNvSpPr>
          <p:nvPr/>
        </p:nvSpPr>
        <p:spPr bwMode="auto">
          <a:xfrm>
            <a:off x="5486400" y="426720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U</a:t>
            </a:r>
          </a:p>
        </p:txBody>
      </p:sp>
      <p:sp>
        <p:nvSpPr>
          <p:cNvPr id="16454" name="Text Box 70"/>
          <p:cNvSpPr txBox="1">
            <a:spLocks noChangeArrowheads="1"/>
          </p:cNvSpPr>
          <p:nvPr/>
        </p:nvSpPr>
        <p:spPr bwMode="auto">
          <a:xfrm>
            <a:off x="6019800" y="426720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Ả</a:t>
            </a:r>
          </a:p>
        </p:txBody>
      </p:sp>
      <p:sp>
        <p:nvSpPr>
          <p:cNvPr id="16456" name="Text Box 72"/>
          <p:cNvSpPr txBox="1">
            <a:spLocks noChangeArrowheads="1"/>
          </p:cNvSpPr>
          <p:nvPr/>
        </p:nvSpPr>
        <p:spPr bwMode="auto">
          <a:xfrm>
            <a:off x="2819400" y="502920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V</a:t>
            </a:r>
          </a:p>
        </p:txBody>
      </p:sp>
      <p:sp>
        <p:nvSpPr>
          <p:cNvPr id="16457" name="Text Box 73"/>
          <p:cNvSpPr txBox="1">
            <a:spLocks noChangeArrowheads="1"/>
          </p:cNvSpPr>
          <p:nvPr/>
        </p:nvSpPr>
        <p:spPr bwMode="auto">
          <a:xfrm>
            <a:off x="3352800" y="502920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Ì</a:t>
            </a:r>
          </a:p>
        </p:txBody>
      </p:sp>
      <p:sp>
        <p:nvSpPr>
          <p:cNvPr id="16458" name="Text Box 74"/>
          <p:cNvSpPr txBox="1">
            <a:spLocks noChangeArrowheads="1"/>
          </p:cNvSpPr>
          <p:nvPr/>
        </p:nvSpPr>
        <p:spPr bwMode="auto">
          <a:xfrm>
            <a:off x="3886200" y="502920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16459" name="Text Box 75"/>
          <p:cNvSpPr txBox="1">
            <a:spLocks noChangeArrowheads="1"/>
          </p:cNvSpPr>
          <p:nvPr/>
        </p:nvSpPr>
        <p:spPr bwMode="auto">
          <a:xfrm>
            <a:off x="4419600" y="502920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H</a:t>
            </a:r>
          </a:p>
        </p:txBody>
      </p:sp>
      <p:sp>
        <p:nvSpPr>
          <p:cNvPr id="16460" name="Text Box 76"/>
          <p:cNvSpPr txBox="1">
            <a:spLocks noChangeArrowheads="1"/>
          </p:cNvSpPr>
          <p:nvPr/>
        </p:nvSpPr>
        <p:spPr bwMode="auto">
          <a:xfrm>
            <a:off x="4953000" y="502920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O</a:t>
            </a:r>
          </a:p>
        </p:txBody>
      </p:sp>
      <p:sp>
        <p:nvSpPr>
          <p:cNvPr id="16461" name="Text Box 77"/>
          <p:cNvSpPr txBox="1">
            <a:spLocks noChangeArrowheads="1"/>
          </p:cNvSpPr>
          <p:nvPr/>
        </p:nvSpPr>
        <p:spPr bwMode="auto">
          <a:xfrm>
            <a:off x="5480050" y="502920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N</a:t>
            </a:r>
          </a:p>
        </p:txBody>
      </p:sp>
      <p:sp>
        <p:nvSpPr>
          <p:cNvPr id="16462" name="Text Box 78"/>
          <p:cNvSpPr txBox="1">
            <a:spLocks noChangeArrowheads="1"/>
          </p:cNvSpPr>
          <p:nvPr/>
        </p:nvSpPr>
        <p:spPr bwMode="auto">
          <a:xfrm>
            <a:off x="6019800" y="502920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Ê</a:t>
            </a:r>
          </a:p>
        </p:txBody>
      </p:sp>
      <p:sp>
        <p:nvSpPr>
          <p:cNvPr id="16463" name="Text Box 79"/>
          <p:cNvSpPr txBox="1">
            <a:spLocks noChangeArrowheads="1"/>
          </p:cNvSpPr>
          <p:nvPr/>
        </p:nvSpPr>
        <p:spPr bwMode="auto">
          <a:xfrm>
            <a:off x="6553200" y="502920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N</a:t>
            </a:r>
          </a:p>
        </p:txBody>
      </p:sp>
      <p:sp>
        <p:nvSpPr>
          <p:cNvPr id="16471" name="Text Box 87"/>
          <p:cNvSpPr txBox="1">
            <a:spLocks noChangeArrowheads="1"/>
          </p:cNvSpPr>
          <p:nvPr/>
        </p:nvSpPr>
        <p:spPr bwMode="auto">
          <a:xfrm>
            <a:off x="3048000" y="381000"/>
            <a:ext cx="662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TRÒ CHƠI Ô CHỮ</a:t>
            </a:r>
          </a:p>
        </p:txBody>
      </p:sp>
      <p:sp>
        <p:nvSpPr>
          <p:cNvPr id="16472" name="Line 88"/>
          <p:cNvSpPr>
            <a:spLocks noChangeShapeType="1"/>
          </p:cNvSpPr>
          <p:nvPr/>
        </p:nvSpPr>
        <p:spPr bwMode="auto">
          <a:xfrm>
            <a:off x="4724400" y="9144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59" name="Text Box 275"/>
          <p:cNvSpPr txBox="1">
            <a:spLocks noChangeArrowheads="1"/>
          </p:cNvSpPr>
          <p:nvPr/>
        </p:nvSpPr>
        <p:spPr bwMode="auto">
          <a:xfrm>
            <a:off x="1752600" y="5638800"/>
            <a:ext cx="7772400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(3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QHT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trổ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đơm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66" name="Text Box 282"/>
          <p:cNvSpPr txBox="1">
            <a:spLocks noChangeArrowheads="1"/>
          </p:cNvSpPr>
          <p:nvPr/>
        </p:nvSpPr>
        <p:spPr bwMode="auto">
          <a:xfrm>
            <a:off x="1429062" y="5652542"/>
            <a:ext cx="7543800" cy="109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(2chữ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QHT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667" name="Text Box 283"/>
          <p:cNvSpPr txBox="1">
            <a:spLocks noChangeArrowheads="1"/>
          </p:cNvSpPr>
          <p:nvPr/>
        </p:nvSpPr>
        <p:spPr bwMode="auto">
          <a:xfrm>
            <a:off x="1344118" y="5455171"/>
            <a:ext cx="7543800" cy="1292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(3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QHT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bay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endParaRPr lang="en-US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68" name="Text Box 284"/>
          <p:cNvSpPr txBox="1">
            <a:spLocks noChangeArrowheads="1"/>
          </p:cNvSpPr>
          <p:nvPr/>
        </p:nvSpPr>
        <p:spPr bwMode="auto">
          <a:xfrm>
            <a:off x="1584460" y="5727492"/>
            <a:ext cx="6934200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(7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QHT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/do…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669" name="Text Box 285"/>
          <p:cNvSpPr txBox="1">
            <a:spLocks noChangeArrowheads="1"/>
          </p:cNvSpPr>
          <p:nvPr/>
        </p:nvSpPr>
        <p:spPr bwMode="auto">
          <a:xfrm>
            <a:off x="1616439" y="5638802"/>
            <a:ext cx="8153400" cy="492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( 5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QHT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670" name="Text Box 286"/>
          <p:cNvSpPr txBox="1">
            <a:spLocks noChangeArrowheads="1"/>
          </p:cNvSpPr>
          <p:nvPr/>
        </p:nvSpPr>
        <p:spPr bwMode="auto">
          <a:xfrm>
            <a:off x="1553980" y="5430427"/>
            <a:ext cx="8153400" cy="1292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(8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QHT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0" hangingPunct="0"/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băm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bèo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endParaRPr lang="en-US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6263640" y="2042160"/>
            <a:ext cx="6080760" cy="1844040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909560" y="2392680"/>
            <a:ext cx="3337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TỪ</a:t>
            </a:r>
          </a:p>
        </p:txBody>
      </p:sp>
    </p:spTree>
    <p:extLst>
      <p:ext uri="{BB962C8B-B14F-4D97-AF65-F5344CB8AC3E}">
        <p14:creationId xmlns:p14="http://schemas.microsoft.com/office/powerpoint/2010/main" val="2360148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6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6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6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6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6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2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6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6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6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1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1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1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1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1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2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6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6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6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6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6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1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1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1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1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1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16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1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24"/>
                  </p:tgtEl>
                </p:cond>
              </p:nextCondLst>
            </p:seq>
          </p:childTnLst>
        </p:cTn>
      </p:par>
    </p:tnLst>
    <p:bldLst>
      <p:bldP spid="16425" grpId="0"/>
      <p:bldP spid="16430" grpId="0"/>
      <p:bldP spid="16431" grpId="0"/>
      <p:bldP spid="16432" grpId="0"/>
      <p:bldP spid="16433" grpId="0"/>
      <p:bldP spid="16435" grpId="0"/>
      <p:bldP spid="16436" grpId="0"/>
      <p:bldP spid="16444" grpId="0"/>
      <p:bldP spid="16446" grpId="0"/>
      <p:bldP spid="16448" grpId="0"/>
      <p:bldP spid="16449" grpId="0"/>
      <p:bldP spid="16450" grpId="0"/>
      <p:bldP spid="16451" grpId="0"/>
      <p:bldP spid="16452" grpId="0"/>
      <p:bldP spid="16453" grpId="0"/>
      <p:bldP spid="16454" grpId="0"/>
      <p:bldP spid="16456" grpId="0"/>
      <p:bldP spid="16457" grpId="0"/>
      <p:bldP spid="16458" grpId="0"/>
      <p:bldP spid="16459" grpId="0"/>
      <p:bldP spid="16460" grpId="0"/>
      <p:bldP spid="16461" grpId="0"/>
      <p:bldP spid="16462" grpId="0"/>
      <p:bldP spid="16463" grpId="0"/>
      <p:bldP spid="16471" grpId="0"/>
      <p:bldP spid="16472" grpId="0" animBg="1"/>
      <p:bldP spid="16659" grpId="0" animBg="1"/>
      <p:bldP spid="16659" grpId="1" animBg="1"/>
      <p:bldP spid="16666" grpId="0" animBg="1"/>
      <p:bldP spid="16666" grpId="1" animBg="1"/>
      <p:bldP spid="16667" grpId="0" animBg="1"/>
      <p:bldP spid="16667" grpId="1" animBg="1"/>
      <p:bldP spid="16668" grpId="0" animBg="1"/>
      <p:bldP spid="16668" grpId="1" animBg="1"/>
      <p:bldP spid="16669" grpId="0" animBg="1"/>
      <p:bldP spid="16669" grpId="1" animBg="1"/>
      <p:bldP spid="16670" grpId="0" animBg="1"/>
      <p:bldP spid="16670" grpId="1" animBg="1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7853" y="0"/>
            <a:ext cx="10976296" cy="685364"/>
          </a:xfrm>
        </p:spPr>
        <p:txBody>
          <a:bodyPr lIns="81925" tIns="40961" rIns="81925" bIns="40961">
            <a:normAutofit fontScale="90000"/>
          </a:bodyPr>
          <a:lstStyle/>
          <a:p>
            <a:pPr algn="ctr"/>
            <a:br>
              <a:rPr lang="en-US" sz="4600">
                <a:latin typeface="Times New Roman" pitchFamily="18" charset="0"/>
                <a:cs typeface="Times New Roman" pitchFamily="18" charset="0"/>
              </a:rPr>
            </a:br>
            <a:endParaRPr lang="en-US" sz="4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7587472" y="2523651"/>
            <a:ext cx="3456795" cy="31354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81913" tIns="40954" rIns="81913" bIns="40954">
            <a:spAutoFit/>
          </a:bodyPr>
          <a:lstStyle/>
          <a:p>
            <a:pPr algn="ctr" defTabSz="819150">
              <a:spcBef>
                <a:spcPct val="50000"/>
              </a:spcBef>
            </a:pPr>
            <a:endParaRPr lang="vi-VN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lIns="99773" tIns="49887" rIns="99773" bIns="49887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554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651051"/>
              </p:ext>
            </p:extLst>
          </p:nvPr>
        </p:nvGraphicFramePr>
        <p:xfrm>
          <a:off x="0" y="1"/>
          <a:ext cx="1322516" cy="875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4" name="Clip" r:id="rId3" imgW="1278360" imgH="1274040" progId="">
                  <p:embed/>
                </p:oleObj>
              </mc:Choice>
              <mc:Fallback>
                <p:oleObj name="Clip" r:id="rId3" imgW="1278360" imgH="127404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322516" cy="8755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094311"/>
              </p:ext>
            </p:extLst>
          </p:nvPr>
        </p:nvGraphicFramePr>
        <p:xfrm>
          <a:off x="10883079" y="5902556"/>
          <a:ext cx="1394370" cy="955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5" name="Clip" r:id="rId5" imgW="1999440" imgH="1831320" progId="">
                  <p:embed/>
                </p:oleObj>
              </mc:Choice>
              <mc:Fallback>
                <p:oleObj name="Clip" r:id="rId5" imgW="1999440" imgH="183132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3079" y="5902556"/>
                        <a:ext cx="1394370" cy="955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3" name="Text Box 21"/>
          <p:cNvSpPr txBox="1">
            <a:spLocks noChangeArrowheads="1"/>
          </p:cNvSpPr>
          <p:nvPr/>
        </p:nvSpPr>
        <p:spPr bwMode="auto">
          <a:xfrm>
            <a:off x="1402139" y="2124340"/>
            <a:ext cx="201559" cy="37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773" tIns="49887" rIns="99773" bIns="49887">
            <a:spAutoFit/>
          </a:bodyPr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5" name="Text Box 13"/>
          <p:cNvSpPr txBox="1">
            <a:spLocks noChangeArrowheads="1"/>
          </p:cNvSpPr>
          <p:nvPr/>
        </p:nvSpPr>
        <p:spPr bwMode="auto">
          <a:xfrm>
            <a:off x="4368574" y="716415"/>
            <a:ext cx="3454853" cy="3777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9773" tIns="49887" rIns="99773" bIns="49887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QUAN HỆ TỪ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1341936" y="1896368"/>
            <a:ext cx="3105289" cy="37774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99773" tIns="49887" rIns="99773" bIns="49887">
            <a:spAutoFit/>
          </a:bodyPr>
          <a:lstStyle/>
          <a:p>
            <a:pPr algn="ctr"/>
            <a:r>
              <a:rPr lang="en-US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Khái niệm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8331265" y="1828123"/>
            <a:ext cx="2641147" cy="37774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lIns="99773" tIns="49887" rIns="99773" bIns="49887">
            <a:spAutoFit/>
          </a:bodyPr>
          <a:lstStyle/>
          <a:p>
            <a:pPr algn="ctr"/>
            <a:r>
              <a:rPr lang="en-US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 dụng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0" y="3360028"/>
            <a:ext cx="2946045" cy="1701186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99773" tIns="49887" rIns="99773" bIns="49887">
            <a:spAutoFit/>
          </a:bodyPr>
          <a:lstStyle/>
          <a:p>
            <a:pPr algn="ctr"/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Biểu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quả…</a:t>
            </a:r>
          </a:p>
          <a:p>
            <a:pPr algn="ctr"/>
            <a:endParaRPr lang="en-US" sz="26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3351927" y="3352768"/>
            <a:ext cx="3204558" cy="1701186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99773" tIns="49887" rIns="99773" bIns="49887">
            <a:spAutoFit/>
          </a:bodyPr>
          <a:lstStyle/>
          <a:p>
            <a:pPr algn="ctr"/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26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6894095" y="3393631"/>
            <a:ext cx="3088634" cy="130107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square" lIns="99773" tIns="49887" rIns="99773" bIns="49887">
            <a:spAutoFit/>
          </a:bodyPr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10154653" y="3393631"/>
            <a:ext cx="1917613" cy="1208744"/>
          </a:xfrm>
          <a:prstGeom prst="rect">
            <a:avLst/>
          </a:prstGeom>
          <a:solidFill>
            <a:srgbClr val="CCFFCC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square" lIns="99773" tIns="49887" rIns="99773" bIns="49887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 flipH="1">
            <a:off x="3351926" y="1219716"/>
            <a:ext cx="2744075" cy="685364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lIns="99788" tIns="49894" rIns="99788" bIns="49894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6096001" y="1219716"/>
            <a:ext cx="3250941" cy="608407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9788" tIns="49894" rIns="99788" bIns="49894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 flipH="1">
            <a:off x="1625471" y="2514939"/>
            <a:ext cx="1219588" cy="685364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lIns="99788" tIns="49894" rIns="99788" bIns="49894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>
            <a:off x="2845060" y="2514939"/>
            <a:ext cx="1625470" cy="685364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lIns="99788" tIns="49894" rIns="99788" bIns="49894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56" name="Line 24"/>
          <p:cNvSpPr>
            <a:spLocks noChangeShapeType="1"/>
          </p:cNvSpPr>
          <p:nvPr/>
        </p:nvSpPr>
        <p:spPr bwMode="auto">
          <a:xfrm>
            <a:off x="9042044" y="2514939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9788" tIns="49894" rIns="99788" bIns="49894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 flipH="1">
            <a:off x="8331265" y="2437981"/>
            <a:ext cx="1219588" cy="914787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</p:spPr>
        <p:txBody>
          <a:bodyPr lIns="99788" tIns="49894" rIns="99788" bIns="49894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58" name="Line 26"/>
          <p:cNvSpPr>
            <a:spLocks noChangeShapeType="1"/>
          </p:cNvSpPr>
          <p:nvPr/>
        </p:nvSpPr>
        <p:spPr bwMode="auto">
          <a:xfrm>
            <a:off x="9651838" y="2437981"/>
            <a:ext cx="1423501" cy="839281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</p:spPr>
        <p:txBody>
          <a:bodyPr lIns="99788" tIns="49894" rIns="99788" bIns="49894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59" name="Picture 7" descr="thugian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19734" y="5333355"/>
            <a:ext cx="12192000" cy="152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6" grpId="0" animBg="1"/>
      <p:bldP spid="44047" grpId="0" animBg="1"/>
      <p:bldP spid="44048" grpId="0" animBg="1"/>
      <p:bldP spid="44049" grpId="0" animBg="1"/>
      <p:bldP spid="44050" grpId="0" animBg="1"/>
      <p:bldP spid="44051" grpId="0" animBg="1"/>
      <p:bldP spid="44052" grpId="0" animBg="1"/>
      <p:bldP spid="44053" grpId="0" animBg="1"/>
      <p:bldP spid="44054" grpId="0" animBg="1"/>
      <p:bldP spid="44055" grpId="0" animBg="1"/>
      <p:bldP spid="44057" grpId="0" animBg="1"/>
      <p:bldP spid="440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2336801" y="185988"/>
            <a:ext cx="6616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HƯỚNG DẪN 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VỀ NHÀ</a:t>
            </a:r>
            <a:r>
              <a:rPr lang="vi-VN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2641600" y="810126"/>
            <a:ext cx="6400800" cy="0"/>
          </a:xfrm>
          <a:prstGeom prst="line">
            <a:avLst/>
          </a:prstGeom>
          <a:noFill/>
          <a:ln w="38100" cmpd="dbl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884655" y="1102896"/>
            <a:ext cx="1038893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  <a:cs typeface="Arial" charset="0"/>
              </a:rPr>
              <a:t>A. </a:t>
            </a:r>
            <a:r>
              <a:rPr lang="en-US" sz="2800" u="sng" dirty="0" err="1">
                <a:solidFill>
                  <a:srgbClr val="FF0000"/>
                </a:solidFill>
                <a:cs typeface="Arial" charset="0"/>
              </a:rPr>
              <a:t>BÀI</a:t>
            </a:r>
            <a:r>
              <a:rPr lang="en-US" sz="2800" u="sng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cs typeface="Arial" charset="0"/>
              </a:rPr>
              <a:t>VỪA</a:t>
            </a:r>
            <a:r>
              <a:rPr lang="en-US" sz="2800" u="sng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cs typeface="Arial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cs typeface="Arial" charset="0"/>
              </a:rPr>
              <a:t>:</a:t>
            </a:r>
          </a:p>
          <a:p>
            <a:pPr eaLnBrk="1" hangingPunct="1"/>
            <a:r>
              <a:rPr lang="en-US" sz="2800" dirty="0">
                <a:cs typeface="Arial" charset="0"/>
              </a:rPr>
              <a:t>   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-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Thế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nào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là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quan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hệ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từ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?</a:t>
            </a:r>
          </a:p>
          <a:p>
            <a:pPr eaLnBrk="1" hangingPunct="1"/>
            <a:r>
              <a:rPr lang="en-US" sz="2800" dirty="0">
                <a:solidFill>
                  <a:srgbClr val="000066"/>
                </a:solidFill>
                <a:cs typeface="Arial" charset="0"/>
              </a:rPr>
              <a:t>   -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Các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cách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sử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dụng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quan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hệ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từ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.</a:t>
            </a:r>
          </a:p>
          <a:p>
            <a:pPr eaLnBrk="1" hangingPunct="1"/>
            <a:r>
              <a:rPr lang="en-US" sz="2800" dirty="0">
                <a:solidFill>
                  <a:srgbClr val="000066"/>
                </a:solidFill>
                <a:cs typeface="Arial" charset="0"/>
              </a:rPr>
              <a:t>   -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Làm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bài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tập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4,5 (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SGK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/ 99)</a:t>
            </a:r>
          </a:p>
          <a:p>
            <a:pPr eaLnBrk="1" hangingPunct="1"/>
            <a:r>
              <a:rPr lang="en-US" sz="2800" dirty="0">
                <a:solidFill>
                  <a:srgbClr val="000066"/>
                </a:solidFill>
                <a:cs typeface="Arial" charset="0"/>
              </a:rPr>
              <a:t>   *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Hướng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dẫn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làm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bài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tập</a:t>
            </a:r>
            <a:endParaRPr lang="en-US" sz="2800" dirty="0">
              <a:solidFill>
                <a:srgbClr val="000066"/>
              </a:solidFill>
              <a:cs typeface="Arial" charset="0"/>
            </a:endParaRPr>
          </a:p>
          <a:p>
            <a:r>
              <a:rPr lang="en-US" sz="2800" dirty="0">
                <a:solidFill>
                  <a:srgbClr val="000066"/>
                </a:solidFill>
                <a:cs typeface="Arial" charset="0"/>
              </a:rPr>
              <a:t>   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Bài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4:</a:t>
            </a:r>
          </a:p>
          <a:p>
            <a:r>
              <a:rPr lang="en-US" sz="2800" dirty="0">
                <a:solidFill>
                  <a:srgbClr val="000066"/>
                </a:solidFill>
                <a:cs typeface="Arial" charset="0"/>
              </a:rPr>
              <a:t>    -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Viết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đúng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chủ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đề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đã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chọn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.</a:t>
            </a:r>
          </a:p>
          <a:p>
            <a:r>
              <a:rPr lang="en-US" sz="2800" dirty="0">
                <a:solidFill>
                  <a:srgbClr val="000066"/>
                </a:solidFill>
                <a:cs typeface="Arial" charset="0"/>
              </a:rPr>
              <a:t>    -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Sử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dụng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linh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hoạt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quan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hệ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từ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.</a:t>
            </a:r>
          </a:p>
          <a:p>
            <a:r>
              <a:rPr lang="en-US" sz="2800" dirty="0">
                <a:solidFill>
                  <a:srgbClr val="000066"/>
                </a:solidFill>
                <a:cs typeface="Arial" charset="0"/>
              </a:rPr>
              <a:t>    -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Trình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bày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sạch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cs typeface="Arial" charset="0"/>
              </a:rPr>
              <a:t>đẹp</a:t>
            </a:r>
            <a:r>
              <a:rPr lang="en-US" sz="2800" dirty="0">
                <a:solidFill>
                  <a:srgbClr val="000066"/>
                </a:solidFill>
                <a:cs typeface="Arial" charset="0"/>
              </a:rPr>
              <a:t>.</a:t>
            </a:r>
          </a:p>
          <a:p>
            <a:endParaRPr lang="en-US" sz="2800" dirty="0">
              <a:solidFill>
                <a:srgbClr val="000066"/>
              </a:solidFill>
              <a:cs typeface="Arial" charset="0"/>
            </a:endParaRPr>
          </a:p>
          <a:p>
            <a:r>
              <a:rPr lang="en-US" sz="2800" dirty="0">
                <a:solidFill>
                  <a:srgbClr val="000066"/>
                </a:solidFill>
              </a:rPr>
              <a:t>    </a:t>
            </a:r>
            <a:r>
              <a:rPr lang="en-US" sz="2800" dirty="0" err="1">
                <a:solidFill>
                  <a:srgbClr val="000066"/>
                </a:solidFill>
              </a:rPr>
              <a:t>Bài</a:t>
            </a:r>
            <a:r>
              <a:rPr lang="en-US" sz="2800" dirty="0">
                <a:solidFill>
                  <a:srgbClr val="000066"/>
                </a:solidFill>
              </a:rPr>
              <a:t> 5: </a:t>
            </a:r>
            <a:r>
              <a:rPr lang="en-US" sz="2800" dirty="0" err="1">
                <a:solidFill>
                  <a:srgbClr val="000066"/>
                </a:solidFill>
              </a:rPr>
              <a:t>Xác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định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câu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nào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có</a:t>
            </a:r>
            <a:r>
              <a:rPr lang="en-US" sz="2800" dirty="0">
                <a:solidFill>
                  <a:srgbClr val="000066"/>
                </a:solidFill>
              </a:rPr>
              <a:t> ý </a:t>
            </a:r>
            <a:r>
              <a:rPr lang="en-US" sz="2800" dirty="0" err="1">
                <a:solidFill>
                  <a:srgbClr val="000066"/>
                </a:solidFill>
              </a:rPr>
              <a:t>khen</a:t>
            </a:r>
            <a:r>
              <a:rPr lang="en-US" sz="2800" dirty="0">
                <a:solidFill>
                  <a:srgbClr val="000066"/>
                </a:solidFill>
              </a:rPr>
              <a:t>; </a:t>
            </a:r>
            <a:r>
              <a:rPr lang="en-US" sz="2800" dirty="0" err="1">
                <a:solidFill>
                  <a:srgbClr val="000066"/>
                </a:solidFill>
              </a:rPr>
              <a:t>câu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nào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có</a:t>
            </a:r>
            <a:r>
              <a:rPr lang="en-US" sz="2800" dirty="0">
                <a:solidFill>
                  <a:srgbClr val="000066"/>
                </a:solidFill>
              </a:rPr>
              <a:t> ý </a:t>
            </a:r>
            <a:r>
              <a:rPr lang="en-US" sz="2800" dirty="0" err="1">
                <a:solidFill>
                  <a:srgbClr val="000066"/>
                </a:solidFill>
              </a:rPr>
              <a:t>chê</a:t>
            </a:r>
            <a:endParaRPr lang="en-US" sz="2800" dirty="0">
              <a:solidFill>
                <a:srgbClr val="00006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35" grpId="0" animBg="1"/>
      <p:bldP spid="440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1744578" y="1383631"/>
            <a:ext cx="4981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Nó</a:t>
            </a:r>
            <a:r>
              <a:rPr lang="en-US" sz="2800" dirty="0"/>
              <a:t> </a:t>
            </a:r>
            <a:r>
              <a:rPr lang="en-US" sz="2800" dirty="0" err="1"/>
              <a:t>gầy</a:t>
            </a:r>
            <a:r>
              <a:rPr lang="en-US" sz="2800" dirty="0"/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nhưng</a:t>
            </a:r>
            <a:r>
              <a:rPr lang="en-US" sz="2800" dirty="0"/>
              <a:t> </a:t>
            </a:r>
            <a:r>
              <a:rPr lang="en-US" sz="2800" dirty="0" err="1"/>
              <a:t>khỏe</a:t>
            </a:r>
            <a:r>
              <a:rPr lang="en-US" sz="2800" dirty="0"/>
              <a:t>.</a:t>
            </a: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1804736" y="3224463"/>
            <a:ext cx="4932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Nó</a:t>
            </a:r>
            <a:r>
              <a:rPr lang="en-US" sz="2800" dirty="0"/>
              <a:t> </a:t>
            </a:r>
            <a:r>
              <a:rPr lang="en-US" sz="2800" dirty="0" err="1"/>
              <a:t>khỏe</a:t>
            </a:r>
            <a:r>
              <a:rPr lang="en-US" sz="2800" dirty="0"/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nhưng</a:t>
            </a:r>
            <a:r>
              <a:rPr lang="en-US" sz="2800" dirty="0"/>
              <a:t> </a:t>
            </a:r>
            <a:r>
              <a:rPr lang="en-US" sz="2800" dirty="0" err="1"/>
              <a:t>gầy</a:t>
            </a:r>
            <a:r>
              <a:rPr lang="en-US" sz="2800" dirty="0"/>
              <a:t>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78305" y="2514600"/>
            <a:ext cx="770021" cy="12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64895" y="2141620"/>
            <a:ext cx="103271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/>
              <a:t>Nhấn</a:t>
            </a:r>
            <a:r>
              <a:rPr lang="en-US" sz="2800" dirty="0"/>
              <a:t> </a:t>
            </a:r>
            <a:r>
              <a:rPr lang="en-US" sz="2800" dirty="0" err="1"/>
              <a:t>mạnh</a:t>
            </a:r>
            <a:r>
              <a:rPr lang="en-US" sz="2800" dirty="0"/>
              <a:t> </a:t>
            </a:r>
            <a:r>
              <a:rPr lang="en-US" sz="2800" dirty="0" err="1"/>
              <a:t>tới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trạng</a:t>
            </a:r>
            <a:r>
              <a:rPr lang="en-US" sz="2800" dirty="0"/>
              <a:t> </a:t>
            </a:r>
            <a:r>
              <a:rPr lang="en-US" sz="2800" dirty="0" err="1"/>
              <a:t>sức</a:t>
            </a:r>
            <a:r>
              <a:rPr lang="en-US" sz="2800" dirty="0"/>
              <a:t> </a:t>
            </a:r>
            <a:r>
              <a:rPr lang="en-US" sz="2800" dirty="0" err="1"/>
              <a:t>khỏe</a:t>
            </a:r>
            <a:r>
              <a:rPr lang="en-US" sz="2800" dirty="0"/>
              <a:t> (</a:t>
            </a:r>
            <a:r>
              <a:rPr lang="en-US" sz="2800" dirty="0" err="1"/>
              <a:t>tỏ</a:t>
            </a:r>
            <a:r>
              <a:rPr lang="en-US" sz="2800" dirty="0"/>
              <a:t> ý </a:t>
            </a:r>
            <a:r>
              <a:rPr lang="en-US" sz="2800" dirty="0" err="1"/>
              <a:t>khen</a:t>
            </a:r>
            <a:r>
              <a:rPr lang="en-US" sz="2800" dirty="0"/>
              <a:t>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37084" y="3838073"/>
            <a:ext cx="95203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/>
              <a:t>Nhấn</a:t>
            </a:r>
            <a:r>
              <a:rPr lang="en-US" sz="2800" dirty="0"/>
              <a:t> </a:t>
            </a:r>
            <a:r>
              <a:rPr lang="en-US" sz="2800" dirty="0" err="1"/>
              <a:t>mạnh</a:t>
            </a:r>
            <a:r>
              <a:rPr lang="en-US" sz="2800" dirty="0"/>
              <a:t> </a:t>
            </a:r>
            <a:r>
              <a:rPr lang="en-US" sz="2800" dirty="0" err="1"/>
              <a:t>tới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trạng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(</a:t>
            </a:r>
            <a:r>
              <a:rPr lang="en-US" sz="2800" dirty="0" err="1"/>
              <a:t>tỏ</a:t>
            </a:r>
            <a:r>
              <a:rPr lang="en-US" sz="2800" dirty="0"/>
              <a:t> ý </a:t>
            </a:r>
            <a:r>
              <a:rPr lang="en-US" sz="2800" dirty="0" err="1"/>
              <a:t>chê</a:t>
            </a:r>
            <a:r>
              <a:rPr lang="en-US" sz="2800" dirty="0"/>
              <a:t>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74559" y="4162925"/>
            <a:ext cx="914400" cy="12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2" y="553453"/>
            <a:ext cx="11827634" cy="581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46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40041" y="248587"/>
            <a:ext cx="9027827" cy="5486400"/>
            <a:chOff x="685800" y="533400"/>
            <a:chExt cx="8153400" cy="5486400"/>
          </a:xfrm>
        </p:grpSpPr>
        <p:pic>
          <p:nvPicPr>
            <p:cNvPr id="7" name="Picture 21" descr="download (1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533400"/>
              <a:ext cx="8153400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2209800" y="2971800"/>
              <a:ext cx="990600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dirty="0"/>
                <a:t>MỰC </a:t>
              </a:r>
            </a:p>
            <a:p>
              <a:pPr algn="ctr"/>
              <a:r>
                <a:rPr lang="en-US" sz="2800" dirty="0"/>
                <a:t>IN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87974" y="5891133"/>
            <a:ext cx="8004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 MỰC THÌ ĐEN, GẦN ĐÈN THÌ RẠNG</a:t>
            </a:r>
          </a:p>
        </p:txBody>
      </p:sp>
    </p:spTree>
    <p:extLst>
      <p:ext uri="{BB962C8B-B14F-4D97-AF65-F5344CB8AC3E}">
        <p14:creationId xmlns:p14="http://schemas.microsoft.com/office/powerpoint/2010/main" val="236168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cuộc chia tay của những con búp b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699" y="117606"/>
            <a:ext cx="9348189" cy="598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08289" y="6130975"/>
            <a:ext cx="7929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CHIA TAY CỦA NHỮNG CON BÚP BÊ</a:t>
            </a:r>
          </a:p>
        </p:txBody>
      </p:sp>
    </p:spTree>
    <p:extLst>
      <p:ext uri="{BB962C8B-B14F-4D97-AF65-F5344CB8AC3E}">
        <p14:creationId xmlns:p14="http://schemas.microsoft.com/office/powerpoint/2010/main" val="277318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7462" y="674557"/>
            <a:ext cx="6445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8346" y="2158582"/>
            <a:ext cx="8004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 MỰC THÌ ĐEN, GẦN ĐÈN THÌ RẠNG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0746" y="3824984"/>
            <a:ext cx="8004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CHIA TAY CỦA NHỮNG CON BÚP BÊ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81666" y="674557"/>
            <a:ext cx="1723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47149" y="2158583"/>
            <a:ext cx="929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27612" y="3837481"/>
            <a:ext cx="1139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37424" y="2161081"/>
            <a:ext cx="929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3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06544" y="2502928"/>
            <a:ext cx="111526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(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538" y="3351997"/>
            <a:ext cx="119874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Mị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(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Tinh,Thủy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538" y="4765119"/>
            <a:ext cx="119954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04538" y="5657671"/>
            <a:ext cx="1188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(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0"/>
            <a:ext cx="904373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TỔ ( 3 PHÚT)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liến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43738" y="184666"/>
            <a:ext cx="3048000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–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372393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54834" y="177388"/>
            <a:ext cx="1115268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882" y="1456922"/>
            <a:ext cx="114824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809" y="3300714"/>
            <a:ext cx="107429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endParaRPr lang="en-US" sz="2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819" y="4946040"/>
            <a:ext cx="107429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8859" y="179886"/>
            <a:ext cx="1753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2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987" y="1891262"/>
            <a:ext cx="1753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endParaRPr lang="en-US" sz="2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106" y="3315328"/>
            <a:ext cx="1753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endParaRPr lang="en-US" sz="2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9940" y="3300342"/>
            <a:ext cx="1753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7539" y="3300342"/>
            <a:ext cx="1753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2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6892" y="4946758"/>
            <a:ext cx="1753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endParaRPr lang="en-US" sz="2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58991" y="4961748"/>
            <a:ext cx="1753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endParaRPr lang="en-US" sz="2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929390" y="1064306"/>
            <a:ext cx="659567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4618" y="613852"/>
            <a:ext cx="1064302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490863" y="616352"/>
            <a:ext cx="1064302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741358" y="884423"/>
            <a:ext cx="588863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931890" y="2700733"/>
            <a:ext cx="659567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743858" y="2520850"/>
            <a:ext cx="588863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931890" y="4679428"/>
            <a:ext cx="659567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743858" y="4499545"/>
            <a:ext cx="940882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929390" y="4197240"/>
            <a:ext cx="659567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741358" y="4017357"/>
            <a:ext cx="588863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2303" y="2385190"/>
            <a:ext cx="417225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93955" y="2357708"/>
            <a:ext cx="417225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61084" y="3749294"/>
            <a:ext cx="1721369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472064" y="3736802"/>
            <a:ext cx="3038008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1069301" y="5941105"/>
            <a:ext cx="659567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1881269" y="5761222"/>
            <a:ext cx="588863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994350" y="6480754"/>
            <a:ext cx="659567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806318" y="6300871"/>
            <a:ext cx="8986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313484" y="5385715"/>
            <a:ext cx="1721369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18940" y="5403205"/>
            <a:ext cx="2181073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692452" y="4949256"/>
            <a:ext cx="1753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2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2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 animBg="1"/>
      <p:bldP spid="33" grpId="0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7853" y="0"/>
            <a:ext cx="10976296" cy="685364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>
                <a:latin typeface="Times New Roman" pitchFamily="18" charset="0"/>
                <a:cs typeface="Times New Roman" pitchFamily="18" charset="0"/>
              </a:rPr>
            </a:b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9346942" y="1219717"/>
            <a:ext cx="2136222" cy="359721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81925" tIns="40961" rIns="81925" bIns="40961">
            <a:spAutoFit/>
          </a:bodyPr>
          <a:lstStyle/>
          <a:p>
            <a:pPr defTabSz="819150" eaLnBrk="0" hangingPunct="0">
              <a:spcBef>
                <a:spcPct val="50000"/>
              </a:spcBef>
            </a:pP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7494255" y="2522200"/>
            <a:ext cx="3456795" cy="359721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81925" tIns="40961" rIns="81925" bIns="40961">
            <a:spAutoFit/>
          </a:bodyPr>
          <a:lstStyle/>
          <a:p>
            <a:pPr defTabSz="819150" eaLnBrk="0" hangingPunct="0">
              <a:spcBef>
                <a:spcPct val="50000"/>
              </a:spcBef>
            </a:pP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420391"/>
              </p:ext>
            </p:extLst>
          </p:nvPr>
        </p:nvGraphicFramePr>
        <p:xfrm>
          <a:off x="0" y="-18876"/>
          <a:ext cx="1322516" cy="875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2" name="Clip" r:id="rId3" imgW="1278360" imgH="1274040" progId="">
                  <p:embed/>
                </p:oleObj>
              </mc:Choice>
              <mc:Fallback>
                <p:oleObj name="Clip" r:id="rId3" imgW="1278360" imgH="127404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8876"/>
                        <a:ext cx="1322516" cy="8755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854086"/>
              </p:ext>
            </p:extLst>
          </p:nvPr>
        </p:nvGraphicFramePr>
        <p:xfrm>
          <a:off x="10883079" y="5902556"/>
          <a:ext cx="1394370" cy="955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3" name="Clip" r:id="rId5" imgW="1999440" imgH="1831320" progId="">
                  <p:embed/>
                </p:oleObj>
              </mc:Choice>
              <mc:Fallback>
                <p:oleObj name="Clip" r:id="rId5" imgW="1999440" imgH="183132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3079" y="5902556"/>
                        <a:ext cx="1394370" cy="955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3355952" y="376491"/>
            <a:ext cx="4571514" cy="63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925" tIns="40961" rIns="81925" bIns="40961">
            <a:spAutoFit/>
          </a:bodyPr>
          <a:lstStyle/>
          <a:p>
            <a:pPr algn="ctr" defTabSz="819150" eaLnBrk="0" hangingPunct="0"/>
            <a:r>
              <a:rPr lang="en-US" sz="3600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u="sng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600" u="sng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3600" u="sng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u="sng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1410008" y="1055543"/>
            <a:ext cx="9541042" cy="53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788" tIns="49894" rIns="99788" bIns="49894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Cho 4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”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1232135" y="1743217"/>
            <a:ext cx="8819147" cy="348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788" tIns="49894" rIns="99788" bIns="49894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c/ Nam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d/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4370056" y="1888096"/>
            <a:ext cx="2645231" cy="47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788" tIns="49894" rIns="99788" bIns="49894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3765884" y="2670148"/>
            <a:ext cx="3119528" cy="47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788" tIns="49894" rIns="99788" bIns="49894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159318" y="5304775"/>
            <a:ext cx="11487249" cy="9625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99788" tIns="49894" rIns="99788" bIns="49894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2015" name="Text Box 31"/>
          <p:cNvSpPr txBox="1">
            <a:spLocks noChangeArrowheads="1"/>
          </p:cNvSpPr>
          <p:nvPr/>
        </p:nvSpPr>
        <p:spPr bwMode="auto">
          <a:xfrm>
            <a:off x="6340245" y="3486369"/>
            <a:ext cx="3174442" cy="47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788" tIns="49894" rIns="99788" bIns="49894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6" name="Text Box 32"/>
          <p:cNvSpPr txBox="1">
            <a:spLocks noChangeArrowheads="1"/>
          </p:cNvSpPr>
          <p:nvPr/>
        </p:nvSpPr>
        <p:spPr bwMode="auto">
          <a:xfrm>
            <a:off x="1625471" y="5029877"/>
            <a:ext cx="201590" cy="40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788" tIns="49894" rIns="99788" bIns="49894">
            <a:spAutoFit/>
          </a:bodyPr>
          <a:lstStyle/>
          <a:p>
            <a:endParaRPr lang="vi-VN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5321033" y="4307307"/>
            <a:ext cx="4730249" cy="47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788" tIns="49894" rIns="99788" bIns="49894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2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2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0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2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2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2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2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9298815" y="1247221"/>
            <a:ext cx="2136222" cy="32890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81889" tIns="40942" rIns="81889" bIns="40942">
            <a:spAutoFit/>
          </a:bodyPr>
          <a:lstStyle/>
          <a:p>
            <a:pPr algn="l" defTabSz="817563" eaLnBrk="0" hangingPunct="0">
              <a:spcBef>
                <a:spcPct val="50000"/>
              </a:spcBef>
            </a:pPr>
            <a:endParaRPr lang="en-US" sz="16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7572359" y="2834305"/>
            <a:ext cx="3456795" cy="32890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81889" tIns="40942" rIns="81889" bIns="40942">
            <a:spAutoFit/>
          </a:bodyPr>
          <a:lstStyle/>
          <a:p>
            <a:pPr algn="l" defTabSz="817563" eaLnBrk="0" hangingPunct="0">
              <a:spcBef>
                <a:spcPct val="50000"/>
              </a:spcBef>
            </a:pPr>
            <a:endParaRPr lang="en-US" sz="16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9172" name="Group 10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63494490"/>
              </p:ext>
            </p:extLst>
          </p:nvPr>
        </p:nvGraphicFramePr>
        <p:xfrm>
          <a:off x="1299409" y="2046161"/>
          <a:ext cx="9589169" cy="4684536"/>
        </p:xfrm>
        <a:graphic>
          <a:graphicData uri="http://schemas.openxmlformats.org/drawingml/2006/table">
            <a:tbl>
              <a:tblPr/>
              <a:tblGrid>
                <a:gridCol w="578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0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4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843" marR="111843" marT="41812" marB="41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buộc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QHT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843" marR="111843" marT="41812" marB="41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buộc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QHT</a:t>
                      </a:r>
                    </a:p>
                  </a:txBody>
                  <a:tcPr marL="111843" marR="111843" marT="41812" marB="41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Khuôn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gái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843" marR="111843" marT="41812" marB="41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marL="111843" marR="111843" marT="41812" marB="41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marL="111843" marR="111843" marT="41812" marB="41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Lòng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tin </a:t>
                      </a:r>
                      <a:r>
                        <a:rPr kumimoji="0" lang="en-US" sz="2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843" marR="111843" marT="41812" marB="41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marL="111843" marR="111843" marT="41812" marB="41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marL="111843" marR="111843" marT="41812" marB="41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tủ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vừa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843" marR="111843" marT="41812" marB="41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marL="111843" marR="111843" marT="41812" marB="41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marL="111843" marR="111843" marT="41812" marB="41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4/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843" marR="111843" marT="41812" marB="41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marL="111843" marR="111843" marT="41812" marB="41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marL="111843" marR="111843" marT="41812" marB="41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5/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Giỏi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toán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843" marR="111843" marT="41812" marB="41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marL="111843" marR="111843" marT="41812" marB="41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marL="111843" marR="111843" marT="41812" marB="41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6/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843" marR="111843" marT="41812" marB="41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marL="111843" marR="111843" marT="41812" marB="41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marL="111843" marR="111843" marT="41812" marB="41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7/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ở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843" marR="111843" marT="41812" marB="41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marL="111843" marR="111843" marT="41812" marB="41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marL="111843" marR="111843" marT="41812" marB="41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8/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Quyển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đặt</a:t>
                      </a: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ở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843" marR="111843" marT="41812" marB="41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marL="111843" marR="111843" marT="41812" marB="41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marL="111843" marR="111843" marT="41812" marB="41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70020" y="692687"/>
            <a:ext cx="10118558" cy="1353474"/>
            <a:chOff x="-240" y="1850"/>
            <a:chExt cx="5404" cy="850"/>
          </a:xfrm>
        </p:grpSpPr>
        <p:sp>
          <p:nvSpPr>
            <p:cNvPr id="20539" name="Text Box 6"/>
            <p:cNvSpPr txBox="1">
              <a:spLocks noChangeArrowheads="1"/>
            </p:cNvSpPr>
            <p:nvPr/>
          </p:nvSpPr>
          <p:spPr bwMode="auto">
            <a:xfrm>
              <a:off x="-240" y="1850"/>
              <a:ext cx="384" cy="284"/>
            </a:xfrm>
            <a:prstGeom prst="rect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66FF9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miter lim="800000"/>
              <a:headEnd/>
              <a:tailEnd/>
            </a:ln>
          </p:spPr>
          <p:txBody>
            <a:bodyPr lIns="81937" tIns="40967" rIns="81937" bIns="40967">
              <a:spAutoFit/>
            </a:bodyPr>
            <a:lstStyle/>
            <a:p>
              <a:pPr defTabSz="817563">
                <a:spcBef>
                  <a:spcPct val="5000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fi-FI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9175" name="Text Box 7"/>
            <p:cNvSpPr txBox="1">
              <a:spLocks noChangeArrowheads="1"/>
            </p:cNvSpPr>
            <p:nvPr/>
          </p:nvSpPr>
          <p:spPr bwMode="auto">
            <a:xfrm>
              <a:off x="144" y="1894"/>
              <a:ext cx="5020" cy="806"/>
            </a:xfrm>
            <a:prstGeom prst="rect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66FF9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miter lim="800000"/>
              <a:headEnd/>
              <a:tailEnd/>
            </a:ln>
          </p:spPr>
          <p:txBody>
            <a:bodyPr wrap="square" lIns="81937" tIns="40967" rIns="81937" bIns="40967">
              <a:spAutoFit/>
            </a:bodyPr>
            <a:lstStyle/>
            <a:p>
              <a:pPr defTabSz="818655" eaLnBrk="0" hangingPunct="0">
                <a:spcBef>
                  <a:spcPct val="50000"/>
                </a:spcBef>
                <a:defRPr/>
              </a:pPr>
              <a:r>
                <a:rPr lang="en-US" sz="26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2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đây,trường</a:t>
              </a:r>
              <a:r>
                <a:rPr lang="en-US" sz="2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bắt</a:t>
              </a:r>
              <a:r>
                <a:rPr lang="en-US" sz="2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buộc</a:t>
              </a:r>
              <a:r>
                <a:rPr lang="en-US" sz="2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2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2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26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bắt</a:t>
              </a:r>
              <a:r>
                <a:rPr lang="en-US" sz="2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buộc</a:t>
              </a:r>
              <a:r>
                <a:rPr lang="en-US" sz="2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2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2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26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2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2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69" name="TextBox 3"/>
          <p:cNvSpPr txBox="1">
            <a:spLocks noChangeArrowheads="1"/>
          </p:cNvSpPr>
          <p:nvPr/>
        </p:nvSpPr>
        <p:spPr bwMode="auto">
          <a:xfrm>
            <a:off x="2956880" y="107652"/>
            <a:ext cx="6463846" cy="584719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387" tIns="45692" rIns="91387" bIns="45692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>
              <a:defRPr/>
            </a:pPr>
            <a:r>
              <a:rPr lang="en-US" sz="3200" b="1" cap="all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PHIẾU HỌC TẬP ( 2 PHÚT) </a:t>
            </a:r>
            <a:endParaRPr lang="en-US" sz="4000" b="1" cap="all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8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12"/>
          <p:cNvSpPr txBox="1">
            <a:spLocks noChangeArrowheads="1"/>
          </p:cNvSpPr>
          <p:nvPr/>
        </p:nvSpPr>
        <p:spPr bwMode="auto">
          <a:xfrm>
            <a:off x="1965325" y="242887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697" name="Group 14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35996964"/>
              </p:ext>
            </p:extLst>
          </p:nvPr>
        </p:nvGraphicFramePr>
        <p:xfrm>
          <a:off x="584615" y="209862"/>
          <a:ext cx="10598047" cy="6505673"/>
        </p:xfrm>
        <a:graphic>
          <a:graphicData uri="http://schemas.openxmlformats.org/drawingml/2006/table">
            <a:tbl>
              <a:tblPr/>
              <a:tblGrid>
                <a:gridCol w="7948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0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buộc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QHT</a:t>
                      </a: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buộc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 QHT</a:t>
                      </a: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1/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Khuôn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mặt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của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cô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gái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 -&gt;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6" marR="91426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2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2/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Lòng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tin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của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nhân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dân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6" marR="91426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9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3/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Cái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tủ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bằng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gỗ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mà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anh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vừa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mới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mua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6" marR="91426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9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4/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Nó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đến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trường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bằng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xe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đạp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6" marR="91426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3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5/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Giỏi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về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toán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6" marR="91426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19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6/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Viết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một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bài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văn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về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phong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cảnh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Hồ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Tây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6" marR="91426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3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7/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Làm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việc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ở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nhà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6" marR="91426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19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8/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Quyển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sách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đặt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ở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trên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bàn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6" marR="91426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26" marR="91426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3602" name="Text Box 126"/>
          <p:cNvSpPr txBox="1">
            <a:spLocks noChangeArrowheads="1"/>
          </p:cNvSpPr>
          <p:nvPr/>
        </p:nvSpPr>
        <p:spPr bwMode="auto">
          <a:xfrm>
            <a:off x="9356725" y="402907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58" name="Text Box 106"/>
          <p:cNvSpPr txBox="1">
            <a:spLocks noChangeArrowheads="1"/>
          </p:cNvSpPr>
          <p:nvPr/>
        </p:nvSpPr>
        <p:spPr bwMode="auto">
          <a:xfrm>
            <a:off x="3701321" y="1166735"/>
            <a:ext cx="27744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2400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61" name="Rectangle 109"/>
          <p:cNvSpPr>
            <a:spLocks noChangeArrowheads="1"/>
          </p:cNvSpPr>
          <p:nvPr/>
        </p:nvSpPr>
        <p:spPr bwMode="auto">
          <a:xfrm>
            <a:off x="6449517" y="1196714"/>
            <a:ext cx="19623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666" name="Rectangle 114"/>
          <p:cNvSpPr>
            <a:spLocks noChangeArrowheads="1"/>
          </p:cNvSpPr>
          <p:nvPr/>
        </p:nvSpPr>
        <p:spPr bwMode="auto">
          <a:xfrm>
            <a:off x="1560227" y="1988695"/>
            <a:ext cx="28376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sz="2400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69" name="Rectangle 117"/>
          <p:cNvSpPr>
            <a:spLocks noChangeArrowheads="1"/>
          </p:cNvSpPr>
          <p:nvPr/>
        </p:nvSpPr>
        <p:spPr bwMode="auto">
          <a:xfrm>
            <a:off x="6263390" y="1988696"/>
            <a:ext cx="2835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677" name="Rectangle 125"/>
          <p:cNvSpPr>
            <a:spLocks noChangeArrowheads="1"/>
          </p:cNvSpPr>
          <p:nvPr/>
        </p:nvSpPr>
        <p:spPr bwMode="auto">
          <a:xfrm>
            <a:off x="1558981" y="2810657"/>
            <a:ext cx="44005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endParaRPr lang="en-US" sz="2400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82" name="Rectangle 130"/>
          <p:cNvSpPr>
            <a:spLocks noChangeArrowheads="1"/>
          </p:cNvSpPr>
          <p:nvPr/>
        </p:nvSpPr>
        <p:spPr bwMode="auto">
          <a:xfrm>
            <a:off x="6418289" y="2720715"/>
            <a:ext cx="19623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685" name="Rectangle 133"/>
          <p:cNvSpPr>
            <a:spLocks noChangeArrowheads="1"/>
          </p:cNvSpPr>
          <p:nvPr/>
        </p:nvSpPr>
        <p:spPr bwMode="auto">
          <a:xfrm>
            <a:off x="1575220" y="3511446"/>
            <a:ext cx="3185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2400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86" name="Rectangle 134"/>
          <p:cNvSpPr>
            <a:spLocks noChangeArrowheads="1"/>
          </p:cNvSpPr>
          <p:nvPr/>
        </p:nvSpPr>
        <p:spPr bwMode="auto">
          <a:xfrm>
            <a:off x="6267140" y="3436496"/>
            <a:ext cx="32066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687" name="Rectangle 135"/>
          <p:cNvSpPr>
            <a:spLocks noChangeArrowheads="1"/>
          </p:cNvSpPr>
          <p:nvPr/>
        </p:nvSpPr>
        <p:spPr bwMode="auto">
          <a:xfrm>
            <a:off x="1567721" y="4163517"/>
            <a:ext cx="1673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88" name="Rectangle 136"/>
          <p:cNvSpPr>
            <a:spLocks noChangeArrowheads="1"/>
          </p:cNvSpPr>
          <p:nvPr/>
        </p:nvSpPr>
        <p:spPr bwMode="auto">
          <a:xfrm>
            <a:off x="6373318" y="4118548"/>
            <a:ext cx="19623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691" name="Rectangle 139"/>
          <p:cNvSpPr>
            <a:spLocks noChangeArrowheads="1"/>
          </p:cNvSpPr>
          <p:nvPr/>
        </p:nvSpPr>
        <p:spPr bwMode="auto">
          <a:xfrm>
            <a:off x="1305394" y="4894288"/>
            <a:ext cx="50093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400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92" name="Rectangle 140"/>
          <p:cNvSpPr>
            <a:spLocks noChangeArrowheads="1"/>
          </p:cNvSpPr>
          <p:nvPr/>
        </p:nvSpPr>
        <p:spPr bwMode="auto">
          <a:xfrm>
            <a:off x="6262142" y="4849318"/>
            <a:ext cx="22701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694" name="Rectangle 142"/>
          <p:cNvSpPr>
            <a:spLocks noChangeArrowheads="1"/>
          </p:cNvSpPr>
          <p:nvPr/>
        </p:nvSpPr>
        <p:spPr bwMode="auto">
          <a:xfrm>
            <a:off x="1364104" y="5591331"/>
            <a:ext cx="22300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95" name="Rectangle 143"/>
          <p:cNvSpPr>
            <a:spLocks noChangeArrowheads="1"/>
          </p:cNvSpPr>
          <p:nvPr/>
        </p:nvSpPr>
        <p:spPr bwMode="auto">
          <a:xfrm>
            <a:off x="6237157" y="5516381"/>
            <a:ext cx="15953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698" name="Rectangle 146"/>
          <p:cNvSpPr>
            <a:spLocks noChangeArrowheads="1"/>
          </p:cNvSpPr>
          <p:nvPr/>
        </p:nvSpPr>
        <p:spPr bwMode="auto">
          <a:xfrm>
            <a:off x="1437808" y="6247151"/>
            <a:ext cx="35974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400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99" name="Rectangle 147"/>
          <p:cNvSpPr>
            <a:spLocks noChangeArrowheads="1"/>
          </p:cNvSpPr>
          <p:nvPr/>
        </p:nvSpPr>
        <p:spPr bwMode="auto">
          <a:xfrm>
            <a:off x="6479499" y="6202181"/>
            <a:ext cx="19623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700" name="Rectangle 148"/>
          <p:cNvSpPr>
            <a:spLocks noChangeArrowheads="1"/>
          </p:cNvSpPr>
          <p:nvPr/>
        </p:nvSpPr>
        <p:spPr bwMode="auto">
          <a:xfrm>
            <a:off x="10217046" y="1257925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701" name="Rectangle 149"/>
          <p:cNvSpPr>
            <a:spLocks noChangeArrowheads="1"/>
          </p:cNvSpPr>
          <p:nvPr/>
        </p:nvSpPr>
        <p:spPr bwMode="auto">
          <a:xfrm>
            <a:off x="8836702" y="1822555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02" name="Rectangle 150"/>
          <p:cNvSpPr>
            <a:spLocks noChangeArrowheads="1"/>
          </p:cNvSpPr>
          <p:nvPr/>
        </p:nvSpPr>
        <p:spPr bwMode="auto">
          <a:xfrm>
            <a:off x="10338216" y="2568316"/>
            <a:ext cx="4154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703" name="Rectangle 151"/>
          <p:cNvSpPr>
            <a:spLocks noChangeArrowheads="1"/>
          </p:cNvSpPr>
          <p:nvPr/>
        </p:nvSpPr>
        <p:spPr bwMode="auto">
          <a:xfrm>
            <a:off x="8851692" y="3359047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04" name="Rectangle 152"/>
          <p:cNvSpPr>
            <a:spLocks noChangeArrowheads="1"/>
          </p:cNvSpPr>
          <p:nvPr/>
        </p:nvSpPr>
        <p:spPr bwMode="auto">
          <a:xfrm>
            <a:off x="10338216" y="3908687"/>
            <a:ext cx="4154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36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05" name="Rectangle 153"/>
          <p:cNvSpPr>
            <a:spLocks noChangeArrowheads="1"/>
          </p:cNvSpPr>
          <p:nvPr/>
        </p:nvSpPr>
        <p:spPr bwMode="auto">
          <a:xfrm>
            <a:off x="8881672" y="4713159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06" name="Rectangle 154"/>
          <p:cNvSpPr>
            <a:spLocks noChangeArrowheads="1"/>
          </p:cNvSpPr>
          <p:nvPr/>
        </p:nvSpPr>
        <p:spPr bwMode="auto">
          <a:xfrm>
            <a:off x="8881673" y="5486401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707" name="Rectangle 155"/>
          <p:cNvSpPr>
            <a:spLocks noChangeArrowheads="1"/>
          </p:cNvSpPr>
          <p:nvPr/>
        </p:nvSpPr>
        <p:spPr bwMode="auto">
          <a:xfrm>
            <a:off x="10336967" y="5989822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32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547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1699</Words>
  <Application>Microsoft Office PowerPoint</Application>
  <PresentationFormat>Widescreen</PresentationFormat>
  <Paragraphs>240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等线</vt:lpstr>
      <vt:lpstr>等线 Light</vt:lpstr>
      <vt:lpstr>微软雅黑</vt:lpstr>
      <vt:lpstr>.VnTime</vt:lpstr>
      <vt:lpstr>Arial</vt:lpstr>
      <vt:lpstr>Arial Unicode MS</vt:lpstr>
      <vt:lpstr>Calibri</vt:lpstr>
      <vt:lpstr>Calibri Light</vt:lpstr>
      <vt:lpstr>Times New Roman</vt:lpstr>
      <vt:lpstr>Wingdings</vt:lpstr>
      <vt:lpstr>Office Theme</vt:lpstr>
      <vt:lpstr>Office 主题​​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215</cp:revision>
  <cp:lastPrinted>2020-10-18T16:40:30Z</cp:lastPrinted>
  <dcterms:created xsi:type="dcterms:W3CDTF">2017-10-08T14:09:41Z</dcterms:created>
  <dcterms:modified xsi:type="dcterms:W3CDTF">2021-10-10T11:39:21Z</dcterms:modified>
</cp:coreProperties>
</file>