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media/audio8.wav" ContentType="audio/x-wav"/>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83" r:id="rId2"/>
    <p:sldId id="396" r:id="rId3"/>
    <p:sldId id="339" r:id="rId4"/>
    <p:sldId id="285" r:id="rId5"/>
    <p:sldId id="397" r:id="rId6"/>
    <p:sldId id="282" r:id="rId7"/>
    <p:sldId id="309" r:id="rId8"/>
    <p:sldId id="362" r:id="rId9"/>
    <p:sldId id="383" r:id="rId10"/>
    <p:sldId id="308" r:id="rId11"/>
    <p:sldId id="398" r:id="rId12"/>
    <p:sldId id="371" r:id="rId13"/>
    <p:sldId id="399" r:id="rId14"/>
    <p:sldId id="400" r:id="rId15"/>
    <p:sldId id="401" r:id="rId16"/>
    <p:sldId id="402" r:id="rId17"/>
    <p:sldId id="403" r:id="rId18"/>
    <p:sldId id="404" r:id="rId19"/>
    <p:sldId id="405" r:id="rId20"/>
    <p:sldId id="258" r:id="rId21"/>
    <p:sldId id="332" r:id="rId22"/>
    <p:sldId id="333" r:id="rId23"/>
    <p:sldId id="377" r:id="rId24"/>
    <p:sldId id="378" r:id="rId25"/>
    <p:sldId id="379" r:id="rId26"/>
    <p:sldId id="380" r:id="rId27"/>
    <p:sldId id="381" r:id="rId28"/>
    <p:sldId id="393" r:id="rId29"/>
    <p:sldId id="394" r:id="rId30"/>
    <p:sldId id="325" r:id="rId31"/>
    <p:sldId id="338" r:id="rId32"/>
  </p:sldIdLst>
  <p:sldSz cx="9144000" cy="5715000" type="screen16x10"/>
  <p:notesSz cx="6858000" cy="9144000"/>
  <p:embeddedFontLst>
    <p:embeddedFont>
      <p:font typeface=".VnSouthernH" panose="020B7200000000000000" pitchFamily="34" charset="0"/>
      <p:regular r:id="rId34"/>
    </p:embeddedFont>
    <p:embeddedFont>
      <p:font typeface=".VnTifani Heavy" panose="020B7200000000000000" pitchFamily="34" charset="0"/>
      <p:regular r:id="rId35"/>
    </p:embeddedFont>
    <p:embeddedFont>
      <p:font typeface=".VnTifani HeavyH" panose="020B7200000000000000" pitchFamily="34" charset="0"/>
      <p:regular r:id="rId36"/>
    </p:embeddedFont>
    <p:embeddedFont>
      <p:font typeface=".VnTime" panose="020B7200000000000000"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a:defRPr lang="en-US"/>
    </a:defPPr>
    <a:lvl1pPr algn="l" rtl="0" eaLnBrk="0" fontAlgn="base" hangingPunct="0">
      <a:spcBef>
        <a:spcPct val="0"/>
      </a:spcBef>
      <a:spcAft>
        <a:spcPct val="0"/>
      </a:spcAft>
      <a:defRPr kern="1200">
        <a:solidFill>
          <a:schemeClr val="tx1"/>
        </a:solidFill>
        <a:latin typeface=".VnTime" pitchFamily="34" charset="0"/>
        <a:ea typeface="+mn-ea"/>
        <a:cs typeface="+mn-cs"/>
      </a:defRPr>
    </a:lvl1pPr>
    <a:lvl2pPr marL="457200" algn="l" rtl="0" eaLnBrk="0" fontAlgn="base" hangingPunct="0">
      <a:spcBef>
        <a:spcPct val="0"/>
      </a:spcBef>
      <a:spcAft>
        <a:spcPct val="0"/>
      </a:spcAft>
      <a:defRPr kern="1200">
        <a:solidFill>
          <a:schemeClr val="tx1"/>
        </a:solidFill>
        <a:latin typeface=".VnTime" pitchFamily="34" charset="0"/>
        <a:ea typeface="+mn-ea"/>
        <a:cs typeface="+mn-cs"/>
      </a:defRPr>
    </a:lvl2pPr>
    <a:lvl3pPr marL="914400" algn="l" rtl="0" eaLnBrk="0" fontAlgn="base" hangingPunct="0">
      <a:spcBef>
        <a:spcPct val="0"/>
      </a:spcBef>
      <a:spcAft>
        <a:spcPct val="0"/>
      </a:spcAft>
      <a:defRPr kern="1200">
        <a:solidFill>
          <a:schemeClr val="tx1"/>
        </a:solidFill>
        <a:latin typeface=".VnTime" pitchFamily="34" charset="0"/>
        <a:ea typeface="+mn-ea"/>
        <a:cs typeface="+mn-cs"/>
      </a:defRPr>
    </a:lvl3pPr>
    <a:lvl4pPr marL="1371600" algn="l" rtl="0" eaLnBrk="0" fontAlgn="base" hangingPunct="0">
      <a:spcBef>
        <a:spcPct val="0"/>
      </a:spcBef>
      <a:spcAft>
        <a:spcPct val="0"/>
      </a:spcAft>
      <a:defRPr kern="1200">
        <a:solidFill>
          <a:schemeClr val="tx1"/>
        </a:solidFill>
        <a:latin typeface=".VnTime" pitchFamily="34" charset="0"/>
        <a:ea typeface="+mn-ea"/>
        <a:cs typeface="+mn-cs"/>
      </a:defRPr>
    </a:lvl4pPr>
    <a:lvl5pPr marL="1828800" algn="l" rtl="0" eaLnBrk="0" fontAlgn="base" hangingPunct="0">
      <a:spcBef>
        <a:spcPct val="0"/>
      </a:spcBef>
      <a:spcAft>
        <a:spcPct val="0"/>
      </a:spcAft>
      <a:defRPr kern="1200">
        <a:solidFill>
          <a:schemeClr val="tx1"/>
        </a:solidFill>
        <a:latin typeface=".VnTime" pitchFamily="34" charset="0"/>
        <a:ea typeface="+mn-ea"/>
        <a:cs typeface="+mn-cs"/>
      </a:defRPr>
    </a:lvl5pPr>
    <a:lvl6pPr marL="2286000" algn="l" defTabSz="914400" rtl="0" eaLnBrk="1" latinLnBrk="0" hangingPunct="1">
      <a:defRPr kern="1200">
        <a:solidFill>
          <a:schemeClr val="tx1"/>
        </a:solidFill>
        <a:latin typeface=".VnTime" pitchFamily="34" charset="0"/>
        <a:ea typeface="+mn-ea"/>
        <a:cs typeface="+mn-cs"/>
      </a:defRPr>
    </a:lvl6pPr>
    <a:lvl7pPr marL="2743200" algn="l" defTabSz="914400" rtl="0" eaLnBrk="1" latinLnBrk="0" hangingPunct="1">
      <a:defRPr kern="1200">
        <a:solidFill>
          <a:schemeClr val="tx1"/>
        </a:solidFill>
        <a:latin typeface=".VnTime" pitchFamily="34" charset="0"/>
        <a:ea typeface="+mn-ea"/>
        <a:cs typeface="+mn-cs"/>
      </a:defRPr>
    </a:lvl7pPr>
    <a:lvl8pPr marL="3200400" algn="l" defTabSz="914400" rtl="0" eaLnBrk="1" latinLnBrk="0" hangingPunct="1">
      <a:defRPr kern="1200">
        <a:solidFill>
          <a:schemeClr val="tx1"/>
        </a:solidFill>
        <a:latin typeface=".VnTime" pitchFamily="34" charset="0"/>
        <a:ea typeface="+mn-ea"/>
        <a:cs typeface="+mn-cs"/>
      </a:defRPr>
    </a:lvl8pPr>
    <a:lvl9pPr marL="3657600" algn="l" defTabSz="914400" rtl="0" eaLnBrk="1" latinLnBrk="0" hangingPunct="1">
      <a:defRPr kern="1200">
        <a:solidFill>
          <a:schemeClr val="tx1"/>
        </a:solidFill>
        <a:latin typeface=".VnTime" pitchFamily="34"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008000"/>
    <a:srgbClr val="003300"/>
    <a:srgbClr val="00FFFF"/>
    <a:srgbClr val="CC3300"/>
    <a:srgbClr val="FF0000"/>
    <a:srgbClr val="FFFF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6" autoAdjust="0"/>
    <p:restoredTop sz="94660"/>
  </p:normalViewPr>
  <p:slideViewPr>
    <p:cSldViewPr>
      <p:cViewPr varScale="1">
        <p:scale>
          <a:sx n="82" d="100"/>
          <a:sy n="82" d="100"/>
        </p:scale>
        <p:origin x="1098" y="84"/>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75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5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115991F0-7D44-4CE7-9ADA-195ABC1DFAFB}" type="slidenum">
              <a:rPr lang="en-US" altLang="en-US"/>
              <a:pPr>
                <a:defRPr/>
              </a:pPr>
              <a:t>‹#›</a:t>
            </a:fld>
            <a:endParaRPr lang="en-US" altLang="en-US"/>
          </a:p>
        </p:txBody>
      </p:sp>
    </p:spTree>
    <p:extLst>
      <p:ext uri="{BB962C8B-B14F-4D97-AF65-F5344CB8AC3E}">
        <p14:creationId xmlns:p14="http://schemas.microsoft.com/office/powerpoint/2010/main" val="23526363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1</a:t>
            </a:fld>
            <a:endParaRPr lang="en-US"/>
          </a:p>
        </p:txBody>
      </p:sp>
    </p:spTree>
    <p:extLst>
      <p:ext uri="{BB962C8B-B14F-4D97-AF65-F5344CB8AC3E}">
        <p14:creationId xmlns:p14="http://schemas.microsoft.com/office/powerpoint/2010/main" val="1701689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fld id="{50030F8C-9B8F-4D10-ABB8-80BF5BB3E1FF}" type="slidenum">
              <a:rPr lang="en-US" altLang="en-US" sz="1200"/>
              <a:pPr/>
              <a:t>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9</a:t>
            </a:fld>
            <a:endParaRPr lang="en-US"/>
          </a:p>
        </p:txBody>
      </p:sp>
    </p:spTree>
    <p:extLst>
      <p:ext uri="{BB962C8B-B14F-4D97-AF65-F5344CB8AC3E}">
        <p14:creationId xmlns:p14="http://schemas.microsoft.com/office/powerpoint/2010/main" val="86918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1CAF1-9F89-4D36-B6EF-86E8937FE72B}" type="slidenum">
              <a:rPr lang="en-US" altLang="en-US"/>
              <a:pPr>
                <a:defRPr/>
              </a:pPr>
              <a:t>‹#›</a:t>
            </a:fld>
            <a:endParaRPr lang="en-US" altLang="en-US"/>
          </a:p>
        </p:txBody>
      </p:sp>
    </p:spTree>
    <p:extLst>
      <p:ext uri="{BB962C8B-B14F-4D97-AF65-F5344CB8AC3E}">
        <p14:creationId xmlns:p14="http://schemas.microsoft.com/office/powerpoint/2010/main" val="78008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334787-C819-44B4-99DE-582F1266116E}" type="slidenum">
              <a:rPr lang="en-US" altLang="en-US"/>
              <a:pPr>
                <a:defRPr/>
              </a:pPr>
              <a:t>‹#›</a:t>
            </a:fld>
            <a:endParaRPr lang="en-US" altLang="en-US"/>
          </a:p>
        </p:txBody>
      </p:sp>
    </p:spTree>
    <p:extLst>
      <p:ext uri="{BB962C8B-B14F-4D97-AF65-F5344CB8AC3E}">
        <p14:creationId xmlns:p14="http://schemas.microsoft.com/office/powerpoint/2010/main" val="326974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748CE1-5062-4A64-9AA0-7780BD4D015C}" type="slidenum">
              <a:rPr lang="en-US" altLang="en-US"/>
              <a:pPr>
                <a:defRPr/>
              </a:pPr>
              <a:t>‹#›</a:t>
            </a:fld>
            <a:endParaRPr lang="en-US" altLang="en-US"/>
          </a:p>
        </p:txBody>
      </p:sp>
    </p:spTree>
    <p:extLst>
      <p:ext uri="{BB962C8B-B14F-4D97-AF65-F5344CB8AC3E}">
        <p14:creationId xmlns:p14="http://schemas.microsoft.com/office/powerpoint/2010/main" val="3450204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865"/>
            <a:ext cx="8229600" cy="4876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457A48-8419-4F3B-92BD-EE0AE18E2855}" type="slidenum">
              <a:rPr lang="en-US" altLang="en-US"/>
              <a:pPr>
                <a:defRPr/>
              </a:pPr>
              <a:t>‹#›</a:t>
            </a:fld>
            <a:endParaRPr lang="en-US" altLang="en-US"/>
          </a:p>
        </p:txBody>
      </p:sp>
    </p:spTree>
    <p:extLst>
      <p:ext uri="{BB962C8B-B14F-4D97-AF65-F5344CB8AC3E}">
        <p14:creationId xmlns:p14="http://schemas.microsoft.com/office/powerpoint/2010/main" val="390886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271EB-3F47-449B-92D6-1AA5EFF14F81}" type="slidenum">
              <a:rPr lang="en-US" altLang="en-US"/>
              <a:pPr>
                <a:defRPr/>
              </a:pPr>
              <a:t>‹#›</a:t>
            </a:fld>
            <a:endParaRPr lang="en-US" altLang="en-US"/>
          </a:p>
        </p:txBody>
      </p:sp>
    </p:spTree>
    <p:extLst>
      <p:ext uri="{BB962C8B-B14F-4D97-AF65-F5344CB8AC3E}">
        <p14:creationId xmlns:p14="http://schemas.microsoft.com/office/powerpoint/2010/main" val="3870167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8C4E6B-A993-488A-AFBB-8650D28C5ACC}" type="slidenum">
              <a:rPr lang="en-US" altLang="en-US"/>
              <a:pPr>
                <a:defRPr/>
              </a:pPr>
              <a:t>‹#›</a:t>
            </a:fld>
            <a:endParaRPr lang="en-US" altLang="en-US"/>
          </a:p>
        </p:txBody>
      </p:sp>
    </p:spTree>
    <p:extLst>
      <p:ext uri="{BB962C8B-B14F-4D97-AF65-F5344CB8AC3E}">
        <p14:creationId xmlns:p14="http://schemas.microsoft.com/office/powerpoint/2010/main" val="2294512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CBD2D1-E008-479A-AADB-DA91F6EF5AF3}" type="slidenum">
              <a:rPr lang="en-US" altLang="en-US"/>
              <a:pPr>
                <a:defRPr/>
              </a:pPr>
              <a:t>‹#›</a:t>
            </a:fld>
            <a:endParaRPr lang="en-US" altLang="en-US"/>
          </a:p>
        </p:txBody>
      </p:sp>
    </p:spTree>
    <p:extLst>
      <p:ext uri="{BB962C8B-B14F-4D97-AF65-F5344CB8AC3E}">
        <p14:creationId xmlns:p14="http://schemas.microsoft.com/office/powerpoint/2010/main" val="147325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F289E02-1AF7-4B17-81A5-3CEFDD104C06}" type="slidenum">
              <a:rPr lang="en-US" altLang="en-US"/>
              <a:pPr>
                <a:defRPr/>
              </a:pPr>
              <a:t>‹#›</a:t>
            </a:fld>
            <a:endParaRPr lang="en-US" altLang="en-US"/>
          </a:p>
        </p:txBody>
      </p:sp>
    </p:spTree>
    <p:extLst>
      <p:ext uri="{BB962C8B-B14F-4D97-AF65-F5344CB8AC3E}">
        <p14:creationId xmlns:p14="http://schemas.microsoft.com/office/powerpoint/2010/main" val="934531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0E52A3-4328-4DA4-8F8D-29D9D6199B8D}" type="slidenum">
              <a:rPr lang="en-US" altLang="en-US"/>
              <a:pPr>
                <a:defRPr/>
              </a:pPr>
              <a:t>‹#›</a:t>
            </a:fld>
            <a:endParaRPr lang="en-US" altLang="en-US"/>
          </a:p>
        </p:txBody>
      </p:sp>
    </p:spTree>
    <p:extLst>
      <p:ext uri="{BB962C8B-B14F-4D97-AF65-F5344CB8AC3E}">
        <p14:creationId xmlns:p14="http://schemas.microsoft.com/office/powerpoint/2010/main" val="2151522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2CF2BC-AC8D-4D16-87E9-5B82FD3163A8}" type="slidenum">
              <a:rPr lang="en-US" altLang="en-US"/>
              <a:pPr>
                <a:defRPr/>
              </a:pPr>
              <a:t>‹#›</a:t>
            </a:fld>
            <a:endParaRPr lang="en-US" altLang="en-US"/>
          </a:p>
        </p:txBody>
      </p:sp>
    </p:spTree>
    <p:extLst>
      <p:ext uri="{BB962C8B-B14F-4D97-AF65-F5344CB8AC3E}">
        <p14:creationId xmlns:p14="http://schemas.microsoft.com/office/powerpoint/2010/main" val="117037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D1E1E-C9FA-49EF-A128-703FD6EC30AA}" type="slidenum">
              <a:rPr lang="en-US" altLang="en-US"/>
              <a:pPr>
                <a:defRPr/>
              </a:pPr>
              <a:t>‹#›</a:t>
            </a:fld>
            <a:endParaRPr lang="en-US" altLang="en-US"/>
          </a:p>
        </p:txBody>
      </p:sp>
    </p:spTree>
    <p:extLst>
      <p:ext uri="{BB962C8B-B14F-4D97-AF65-F5344CB8AC3E}">
        <p14:creationId xmlns:p14="http://schemas.microsoft.com/office/powerpoint/2010/main" val="3511292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F3930A-7257-4A6B-850E-6B0D639F6908}" type="slidenum">
              <a:rPr lang="en-US" altLang="en-US"/>
              <a:pPr>
                <a:defRPr/>
              </a:pPr>
              <a:t>‹#›</a:t>
            </a:fld>
            <a:endParaRPr lang="en-US" altLang="en-US"/>
          </a:p>
        </p:txBody>
      </p:sp>
    </p:spTree>
    <p:extLst>
      <p:ext uri="{BB962C8B-B14F-4D97-AF65-F5344CB8AC3E}">
        <p14:creationId xmlns:p14="http://schemas.microsoft.com/office/powerpoint/2010/main" val="315001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333500"/>
            <a:ext cx="8229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52038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5203825"/>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52038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663BFA26-8C08-45F2-A014-94DE8EA795F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2.png"/><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1.gif"/><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8.xml"/><Relationship Id="rId7" Type="http://schemas.openxmlformats.org/officeDocument/2006/relationships/image" Target="../media/image25.gi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8.jpe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8.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2.jpeg"/><Relationship Id="rId18" Type="http://schemas.openxmlformats.org/officeDocument/2006/relationships/slide" Target="slide30.xml"/><Relationship Id="rId3" Type="http://schemas.openxmlformats.org/officeDocument/2006/relationships/image" Target="../media/image56.jpeg"/><Relationship Id="rId7" Type="http://schemas.openxmlformats.org/officeDocument/2006/relationships/slide" Target="slide27.xml"/><Relationship Id="rId12" Type="http://schemas.openxmlformats.org/officeDocument/2006/relationships/image" Target="../media/image61.emf"/><Relationship Id="rId17" Type="http://schemas.openxmlformats.org/officeDocument/2006/relationships/image" Target="../media/image65.emf"/><Relationship Id="rId2" Type="http://schemas.openxmlformats.org/officeDocument/2006/relationships/audio" Target="../media/audio4.wav"/><Relationship Id="rId16" Type="http://schemas.openxmlformats.org/officeDocument/2006/relationships/slide" Target="slide25.xml"/><Relationship Id="rId1" Type="http://schemas.openxmlformats.org/officeDocument/2006/relationships/slideLayout" Target="../slideLayouts/slideLayout7.xml"/><Relationship Id="rId6" Type="http://schemas.openxmlformats.org/officeDocument/2006/relationships/image" Target="../media/image58.emf"/><Relationship Id="rId11" Type="http://schemas.openxmlformats.org/officeDocument/2006/relationships/slide" Target="slide28.xml"/><Relationship Id="rId5" Type="http://schemas.openxmlformats.org/officeDocument/2006/relationships/slide" Target="slide29.xml"/><Relationship Id="rId15" Type="http://schemas.openxmlformats.org/officeDocument/2006/relationships/image" Target="../media/image64.jpeg"/><Relationship Id="rId10" Type="http://schemas.openxmlformats.org/officeDocument/2006/relationships/image" Target="../media/image60.emf"/><Relationship Id="rId4" Type="http://schemas.openxmlformats.org/officeDocument/2006/relationships/image" Target="../media/image57.jpeg"/><Relationship Id="rId9" Type="http://schemas.openxmlformats.org/officeDocument/2006/relationships/slide" Target="slide26.xml"/><Relationship Id="rId14" Type="http://schemas.openxmlformats.org/officeDocument/2006/relationships/image" Target="../media/image63.jpeg"/></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7.png"/><Relationship Id="rId18" Type="http://schemas.openxmlformats.org/officeDocument/2006/relationships/image" Target="../media/image71.gif"/><Relationship Id="rId3" Type="http://schemas.openxmlformats.org/officeDocument/2006/relationships/tags" Target="../tags/tag11.xml"/><Relationship Id="rId7" Type="http://schemas.openxmlformats.org/officeDocument/2006/relationships/audio" Target="../media/audio2.wav"/><Relationship Id="rId12" Type="http://schemas.openxmlformats.org/officeDocument/2006/relationships/slide" Target="slide24.xml"/><Relationship Id="rId17" Type="http://schemas.openxmlformats.org/officeDocument/2006/relationships/image" Target="../media/image70.gif"/><Relationship Id="rId2" Type="http://schemas.openxmlformats.org/officeDocument/2006/relationships/tags" Target="../tags/tag10.xml"/><Relationship Id="rId16" Type="http://schemas.openxmlformats.org/officeDocument/2006/relationships/image" Target="../media/image69.gif"/><Relationship Id="rId20" Type="http://schemas.openxmlformats.org/officeDocument/2006/relationships/image" Target="../media/image73.gif"/><Relationship Id="rId1" Type="http://schemas.openxmlformats.org/officeDocument/2006/relationships/tags" Target="../tags/tag9.xml"/><Relationship Id="rId6" Type="http://schemas.openxmlformats.org/officeDocument/2006/relationships/audio" Target="../media/audio5.wav"/><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68.gif"/><Relationship Id="rId10" Type="http://schemas.openxmlformats.org/officeDocument/2006/relationships/image" Target="../media/image66.jpeg"/><Relationship Id="rId19" Type="http://schemas.openxmlformats.org/officeDocument/2006/relationships/image" Target="../media/image72.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7.png"/><Relationship Id="rId18" Type="http://schemas.openxmlformats.org/officeDocument/2006/relationships/image" Target="../media/image71.gif"/><Relationship Id="rId3" Type="http://schemas.openxmlformats.org/officeDocument/2006/relationships/tags" Target="../tags/tag14.xml"/><Relationship Id="rId7" Type="http://schemas.openxmlformats.org/officeDocument/2006/relationships/audio" Target="../media/audio2.wav"/><Relationship Id="rId12" Type="http://schemas.openxmlformats.org/officeDocument/2006/relationships/slide" Target="slide24.xml"/><Relationship Id="rId17" Type="http://schemas.openxmlformats.org/officeDocument/2006/relationships/image" Target="../media/image70.gif"/><Relationship Id="rId2" Type="http://schemas.openxmlformats.org/officeDocument/2006/relationships/tags" Target="../tags/tag13.xml"/><Relationship Id="rId16" Type="http://schemas.openxmlformats.org/officeDocument/2006/relationships/image" Target="../media/image69.gif"/><Relationship Id="rId20" Type="http://schemas.openxmlformats.org/officeDocument/2006/relationships/image" Target="../media/image73.gif"/><Relationship Id="rId1" Type="http://schemas.openxmlformats.org/officeDocument/2006/relationships/tags" Target="../tags/tag12.xml"/><Relationship Id="rId6" Type="http://schemas.openxmlformats.org/officeDocument/2006/relationships/audio" Target="../media/audio5.wav"/><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68.gif"/><Relationship Id="rId10" Type="http://schemas.openxmlformats.org/officeDocument/2006/relationships/image" Target="../media/image66.jpeg"/><Relationship Id="rId19" Type="http://schemas.openxmlformats.org/officeDocument/2006/relationships/image" Target="../media/image72.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5.wav"/><Relationship Id="rId7" Type="http://schemas.openxmlformats.org/officeDocument/2006/relationships/slide" Target="slide24.xml"/><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gif"/><Relationship Id="rId4" Type="http://schemas.openxmlformats.org/officeDocument/2006/relationships/hyperlink" Target="../My%20Documents/SONG/ATGT%20(khoi7)/vong3(khoi7).ppt" TargetMode="External"/><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9.gif"/><Relationship Id="rId18" Type="http://schemas.openxmlformats.org/officeDocument/2006/relationships/image" Target="../media/image76.gif"/><Relationship Id="rId3" Type="http://schemas.openxmlformats.org/officeDocument/2006/relationships/audio" Target="../media/audio5.wav"/><Relationship Id="rId7" Type="http://schemas.openxmlformats.org/officeDocument/2006/relationships/image" Target="../media/image66.jpeg"/><Relationship Id="rId12" Type="http://schemas.openxmlformats.org/officeDocument/2006/relationships/image" Target="../media/image68.gif"/><Relationship Id="rId17" Type="http://schemas.openxmlformats.org/officeDocument/2006/relationships/image" Target="../media/image73.gif"/><Relationship Id="rId2" Type="http://schemas.openxmlformats.org/officeDocument/2006/relationships/audio" Target="../media/audio1.wav"/><Relationship Id="rId16" Type="http://schemas.openxmlformats.org/officeDocument/2006/relationships/image" Target="../media/image72.gif"/><Relationship Id="rId1" Type="http://schemas.openxmlformats.org/officeDocument/2006/relationships/slideLayout" Target="../slideLayouts/slideLayout2.xml"/><Relationship Id="rId6" Type="http://schemas.openxmlformats.org/officeDocument/2006/relationships/audio" Target="../media/audio8.wav"/><Relationship Id="rId11" Type="http://schemas.microsoft.com/office/2007/relationships/hdphoto" Target="../media/hdphoto3.wdp"/><Relationship Id="rId5" Type="http://schemas.openxmlformats.org/officeDocument/2006/relationships/audio" Target="../media/audio7.wav"/><Relationship Id="rId15" Type="http://schemas.openxmlformats.org/officeDocument/2006/relationships/image" Target="../media/image71.gif"/><Relationship Id="rId10" Type="http://schemas.openxmlformats.org/officeDocument/2006/relationships/image" Target="../media/image67.png"/><Relationship Id="rId19" Type="http://schemas.openxmlformats.org/officeDocument/2006/relationships/image" Target="../media/image77.gif"/><Relationship Id="rId4" Type="http://schemas.openxmlformats.org/officeDocument/2006/relationships/audio" Target="../media/audio2.wav"/><Relationship Id="rId9" Type="http://schemas.openxmlformats.org/officeDocument/2006/relationships/slide" Target="slide24.xml"/><Relationship Id="rId14" Type="http://schemas.openxmlformats.org/officeDocument/2006/relationships/image" Target="../media/image70.gif"/></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7.png"/><Relationship Id="rId18" Type="http://schemas.openxmlformats.org/officeDocument/2006/relationships/image" Target="../media/image71.gif"/><Relationship Id="rId3" Type="http://schemas.openxmlformats.org/officeDocument/2006/relationships/tags" Target="../tags/tag17.xml"/><Relationship Id="rId7" Type="http://schemas.openxmlformats.org/officeDocument/2006/relationships/audio" Target="../media/audio2.wav"/><Relationship Id="rId12" Type="http://schemas.openxmlformats.org/officeDocument/2006/relationships/slide" Target="slide24.xml"/><Relationship Id="rId17" Type="http://schemas.openxmlformats.org/officeDocument/2006/relationships/image" Target="../media/image70.gif"/><Relationship Id="rId2" Type="http://schemas.openxmlformats.org/officeDocument/2006/relationships/tags" Target="../tags/tag16.xml"/><Relationship Id="rId16" Type="http://schemas.openxmlformats.org/officeDocument/2006/relationships/image" Target="../media/image69.gif"/><Relationship Id="rId20" Type="http://schemas.openxmlformats.org/officeDocument/2006/relationships/image" Target="../media/image73.gif"/><Relationship Id="rId1" Type="http://schemas.openxmlformats.org/officeDocument/2006/relationships/tags" Target="../tags/tag15.xml"/><Relationship Id="rId6" Type="http://schemas.openxmlformats.org/officeDocument/2006/relationships/audio" Target="../media/audio5.wav"/><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68.gif"/><Relationship Id="rId10" Type="http://schemas.openxmlformats.org/officeDocument/2006/relationships/image" Target="../media/image66.jpeg"/><Relationship Id="rId19" Type="http://schemas.openxmlformats.org/officeDocument/2006/relationships/image" Target="../media/image72.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5657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WordArt 6"/>
          <p:cNvSpPr>
            <a:spLocks noChangeArrowheads="1" noChangeShapeType="1" noTextEdit="1"/>
          </p:cNvSpPr>
          <p:nvPr/>
        </p:nvSpPr>
        <p:spPr bwMode="auto">
          <a:xfrm>
            <a:off x="0" y="33283"/>
            <a:ext cx="3352800" cy="508000"/>
          </a:xfrm>
          <a:prstGeom prst="rect">
            <a:avLst/>
          </a:prstGeom>
        </p:spPr>
        <p:txBody>
          <a:bodyPr wrap="none" fromWordArt="1">
            <a:prstTxWarp prst="textPlain">
              <a:avLst>
                <a:gd name="adj" fmla="val 50000"/>
              </a:avLst>
            </a:prstTxWarp>
          </a:bodyPr>
          <a:lstStyle/>
          <a:p>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Khởi</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động</a:t>
            </a:r>
            <a:endPar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endParaRPr>
          </a:p>
        </p:txBody>
      </p:sp>
      <p:pic>
        <p:nvPicPr>
          <p:cNvPr id="2" name="Lam anh vao bai buc tranh">
            <a:hlinkClick r:id="" action="ppaction://media"/>
            <a:extLst>
              <a:ext uri="{FF2B5EF4-FFF2-40B4-BE49-F238E27FC236}">
                <a16:creationId xmlns:a16="http://schemas.microsoft.com/office/drawing/2014/main" id="{96B1F0F1-8201-4209-8681-21E4B20C58F0}"/>
              </a:ext>
            </a:extLst>
          </p:cNvPr>
          <p:cNvPicPr>
            <a:picLocks noChangeAspect="1"/>
          </p:cNvPicPr>
          <p:nvPr>
            <a:videoFile r:link="rId2"/>
            <p:extLst>
              <p:ext uri="{DAA4B4D4-6D71-4841-9C94-3DE7FCFB9230}">
                <p14:media xmlns:p14="http://schemas.microsoft.com/office/powerpoint/2010/main" r:embed="rId3">
                  <p14:trim st="15203" end="81990"/>
                </p14:media>
              </p:ext>
            </p:extLst>
          </p:nvPr>
        </p:nvPicPr>
        <p:blipFill>
          <a:blip r:embed="rId7"/>
          <a:stretch>
            <a:fillRect/>
          </a:stretch>
        </p:blipFill>
        <p:spPr>
          <a:xfrm>
            <a:off x="0" y="672181"/>
            <a:ext cx="9144000" cy="5057775"/>
          </a:xfrm>
          <a:prstGeom prst="rect">
            <a:avLst/>
          </a:prstGeom>
        </p:spPr>
      </p:pic>
    </p:spTree>
    <p:custDataLst>
      <p:tags r:id="rId1"/>
    </p:custDataLst>
    <p:extLst>
      <p:ext uri="{BB962C8B-B14F-4D97-AF65-F5344CB8AC3E}">
        <p14:creationId xmlns:p14="http://schemas.microsoft.com/office/powerpoint/2010/main" val="2113594142"/>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 descr="PSD] Background nền xanh thiên nhiên lá cây | Diễn đàn chia sẻ file thiết  kế đồ họa miễn phí">
            <a:extLst>
              <a:ext uri="{FF2B5EF4-FFF2-40B4-BE49-F238E27FC236}">
                <a16:creationId xmlns:a16="http://schemas.microsoft.com/office/drawing/2014/main" id="{F9BE58A0-DE92-47E5-98DD-15F4E48925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24"/>
          <a:stretch/>
        </p:blipFill>
        <p:spPr bwMode="auto">
          <a:xfrm>
            <a:off x="0" y="647700"/>
            <a:ext cx="9144000" cy="50673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228600" y="765993"/>
            <a:ext cx="2441575"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rgbClr val="FFFF00"/>
                </a:solidFill>
                <a:effectLst/>
                <a:latin typeface="Arial" charset="0"/>
              </a:rPr>
              <a:t>1. </a:t>
            </a:r>
            <a:r>
              <a:rPr kumimoji="0" lang="en-US" sz="2400" b="1" i="0" u="none" strike="noStrike" cap="none" normalizeH="0" baseline="0" dirty="0" err="1">
                <a:ln>
                  <a:noFill/>
                </a:ln>
                <a:solidFill>
                  <a:srgbClr val="FFFF00"/>
                </a:solidFill>
                <a:effectLst/>
                <a:latin typeface="Arial" charset="0"/>
              </a:rPr>
              <a:t>Cốt</a:t>
            </a:r>
            <a:r>
              <a:rPr kumimoji="0" lang="en-US" sz="2400" b="1" i="0" u="none" strike="noStrike" cap="none" normalizeH="0" baseline="0" dirty="0">
                <a:ln>
                  <a:noFill/>
                </a:ln>
                <a:solidFill>
                  <a:srgbClr val="FFFF00"/>
                </a:solidFill>
                <a:effectLst/>
                <a:latin typeface="Arial" charset="0"/>
              </a:rPr>
              <a:t> </a:t>
            </a:r>
            <a:r>
              <a:rPr kumimoji="0" lang="en-US" sz="2400" b="1" i="0" u="none" strike="noStrike" cap="none" normalizeH="0" baseline="0" dirty="0" err="1">
                <a:ln>
                  <a:noFill/>
                </a:ln>
                <a:solidFill>
                  <a:srgbClr val="FFFF00"/>
                </a:solidFill>
                <a:effectLst/>
                <a:latin typeface="Arial" charset="0"/>
              </a:rPr>
              <a:t>truyện</a:t>
            </a:r>
            <a:r>
              <a:rPr kumimoji="0" lang="en-US" sz="2400" b="1" i="0" u="none" strike="noStrike" cap="none" normalizeH="0" baseline="0" dirty="0">
                <a:ln>
                  <a:noFill/>
                </a:ln>
                <a:solidFill>
                  <a:srgbClr val="FFFF00"/>
                </a:solidFill>
                <a:effectLst/>
                <a:latin typeface="Arial" charset="0"/>
              </a:rPr>
              <a:t>:</a:t>
            </a:r>
          </a:p>
        </p:txBody>
      </p:sp>
      <p:pic>
        <p:nvPicPr>
          <p:cNvPr id="7" name="Picture 2">
            <a:extLst>
              <a:ext uri="{FF2B5EF4-FFF2-40B4-BE49-F238E27FC236}">
                <a16:creationId xmlns:a16="http://schemas.microsoft.com/office/drawing/2014/main" id="{302803D8-B301-4606-8874-51DA0B155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00100"/>
            <a:ext cx="60198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CACDCDC7-E051-4C84-B106-A72D1E3B3108}"/>
              </a:ext>
            </a:extLst>
          </p:cNvPr>
          <p:cNvSpPr txBox="1">
            <a:spLocks noChangeArrowheads="1"/>
          </p:cNvSpPr>
          <p:nvPr/>
        </p:nvSpPr>
        <p:spPr bwMode="auto">
          <a:xfrm>
            <a:off x="5080000" y="1025525"/>
            <a:ext cx="1690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2400" b="1" i="1" u="sng">
                <a:solidFill>
                  <a:srgbClr val="0000FF"/>
                </a:solidFill>
                <a:latin typeface="Times New Roman" pitchFamily="18" charset="0"/>
                <a:cs typeface="Arial" charset="0"/>
              </a:rPr>
              <a:t>Mở đầu</a:t>
            </a:r>
            <a:r>
              <a:rPr lang="en-US" altLang="en-US" sz="2400">
                <a:solidFill>
                  <a:srgbClr val="0000FF"/>
                </a:solidFill>
                <a:latin typeface="Times New Roman" pitchFamily="18" charset="0"/>
                <a:cs typeface="Arial" charset="0"/>
              </a:rPr>
              <a:t>:</a:t>
            </a:r>
            <a:r>
              <a:rPr lang="en-US" altLang="en-US" sz="2400">
                <a:latin typeface="Times New Roman" pitchFamily="18" charset="0"/>
                <a:cs typeface="Arial" charset="0"/>
              </a:rPr>
              <a:t> Giới thiệu cô em gái</a:t>
            </a:r>
          </a:p>
        </p:txBody>
      </p:sp>
      <p:sp>
        <p:nvSpPr>
          <p:cNvPr id="10" name="Text Box 5">
            <a:extLst>
              <a:ext uri="{FF2B5EF4-FFF2-40B4-BE49-F238E27FC236}">
                <a16:creationId xmlns:a16="http://schemas.microsoft.com/office/drawing/2014/main" id="{0F237029-527E-4C69-821E-B7D0B6282875}"/>
              </a:ext>
            </a:extLst>
          </p:cNvPr>
          <p:cNvSpPr txBox="1">
            <a:spLocks noChangeArrowheads="1"/>
          </p:cNvSpPr>
          <p:nvPr/>
        </p:nvSpPr>
        <p:spPr bwMode="auto">
          <a:xfrm>
            <a:off x="6818312" y="2097088"/>
            <a:ext cx="1600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2400" b="1" i="1" u="sng">
                <a:solidFill>
                  <a:srgbClr val="0000FF"/>
                </a:solidFill>
                <a:latin typeface="Times New Roman" pitchFamily="18" charset="0"/>
                <a:cs typeface="Arial" charset="0"/>
              </a:rPr>
              <a:t>Thắt nút</a:t>
            </a:r>
            <a:r>
              <a:rPr lang="en-US" altLang="en-US" sz="2400">
                <a:solidFill>
                  <a:srgbClr val="0000FF"/>
                </a:solidFill>
                <a:latin typeface="Times New Roman" pitchFamily="18" charset="0"/>
                <a:cs typeface="Arial" charset="0"/>
              </a:rPr>
              <a:t>:</a:t>
            </a:r>
            <a:r>
              <a:rPr lang="en-US" altLang="en-US" sz="2400">
                <a:latin typeface="Times New Roman" pitchFamily="18" charset="0"/>
                <a:cs typeface="Arial" charset="0"/>
              </a:rPr>
              <a:t> Phát hiện tài năng hội hoạ</a:t>
            </a:r>
          </a:p>
        </p:txBody>
      </p:sp>
      <p:sp>
        <p:nvSpPr>
          <p:cNvPr id="11" name="Text Box 6">
            <a:extLst>
              <a:ext uri="{FF2B5EF4-FFF2-40B4-BE49-F238E27FC236}">
                <a16:creationId xmlns:a16="http://schemas.microsoft.com/office/drawing/2014/main" id="{82C0E957-76D6-4774-890C-C71367280EDF}"/>
              </a:ext>
            </a:extLst>
          </p:cNvPr>
          <p:cNvSpPr txBox="1">
            <a:spLocks noChangeArrowheads="1"/>
          </p:cNvSpPr>
          <p:nvPr/>
        </p:nvSpPr>
        <p:spPr bwMode="auto">
          <a:xfrm>
            <a:off x="6167437" y="3702050"/>
            <a:ext cx="1819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sz="2400" b="1" i="1" u="sng">
                <a:solidFill>
                  <a:srgbClr val="0000FF"/>
                </a:solidFill>
                <a:latin typeface="Times New Roman" pitchFamily="18" charset="0"/>
                <a:cs typeface="Arial" charset="0"/>
              </a:rPr>
              <a:t>Phát triển</a:t>
            </a:r>
            <a:r>
              <a:rPr lang="en-US" sz="2400">
                <a:solidFill>
                  <a:srgbClr val="0000FF"/>
                </a:solidFill>
                <a:latin typeface="Times New Roman" pitchFamily="18" charset="0"/>
                <a:cs typeface="Arial" charset="0"/>
              </a:rPr>
              <a:t>: </a:t>
            </a:r>
            <a:r>
              <a:rPr lang="en-US" sz="2400">
                <a:latin typeface="Times New Roman" pitchFamily="18" charset="0"/>
                <a:cs typeface="Arial" charset="0"/>
              </a:rPr>
              <a:t>Anh ganh ghét, đố kị</a:t>
            </a:r>
          </a:p>
        </p:txBody>
      </p:sp>
      <p:sp>
        <p:nvSpPr>
          <p:cNvPr id="13" name="Text Box 7">
            <a:extLst>
              <a:ext uri="{FF2B5EF4-FFF2-40B4-BE49-F238E27FC236}">
                <a16:creationId xmlns:a16="http://schemas.microsoft.com/office/drawing/2014/main" id="{8E756354-7A85-4812-92AA-0E977146DDBC}"/>
              </a:ext>
            </a:extLst>
          </p:cNvPr>
          <p:cNvSpPr txBox="1">
            <a:spLocks noChangeArrowheads="1"/>
          </p:cNvSpPr>
          <p:nvPr/>
        </p:nvSpPr>
        <p:spPr bwMode="auto">
          <a:xfrm>
            <a:off x="4037012" y="3894138"/>
            <a:ext cx="2008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2400" b="1" i="1" u="sng">
                <a:solidFill>
                  <a:srgbClr val="0000FF"/>
                </a:solidFill>
                <a:latin typeface="Times New Roman" pitchFamily="18" charset="0"/>
                <a:cs typeface="Arial" charset="0"/>
              </a:rPr>
              <a:t>Mở nút</a:t>
            </a:r>
            <a:r>
              <a:rPr lang="en-US" altLang="en-US" sz="2400">
                <a:solidFill>
                  <a:srgbClr val="0000FF"/>
                </a:solidFill>
                <a:latin typeface="Times New Roman" pitchFamily="18" charset="0"/>
                <a:cs typeface="Arial" charset="0"/>
              </a:rPr>
              <a:t>:</a:t>
            </a:r>
            <a:r>
              <a:rPr lang="en-US" altLang="en-US" sz="2400">
                <a:latin typeface="Times New Roman" pitchFamily="18" charset="0"/>
                <a:cs typeface="Arial" charset="0"/>
              </a:rPr>
              <a:t> Bức vẽ “</a:t>
            </a:r>
            <a:r>
              <a:rPr lang="en-US" altLang="en-US" sz="2400" i="1">
                <a:solidFill>
                  <a:srgbClr val="FF0000"/>
                </a:solidFill>
                <a:latin typeface="Times New Roman" pitchFamily="18" charset="0"/>
                <a:cs typeface="Arial" charset="0"/>
              </a:rPr>
              <a:t>Anh trai tôi</a:t>
            </a:r>
            <a:r>
              <a:rPr lang="en-US" altLang="en-US" sz="2400">
                <a:latin typeface="Times New Roman" pitchFamily="18" charset="0"/>
                <a:cs typeface="Arial" charset="0"/>
              </a:rPr>
              <a:t>” đạt giải</a:t>
            </a:r>
          </a:p>
        </p:txBody>
      </p:sp>
      <p:sp>
        <p:nvSpPr>
          <p:cNvPr id="14" name="Text Box 8">
            <a:extLst>
              <a:ext uri="{FF2B5EF4-FFF2-40B4-BE49-F238E27FC236}">
                <a16:creationId xmlns:a16="http://schemas.microsoft.com/office/drawing/2014/main" id="{25FD0554-9482-4244-A7C1-F9C2A35A049C}"/>
              </a:ext>
            </a:extLst>
          </p:cNvPr>
          <p:cNvSpPr txBox="1">
            <a:spLocks noChangeArrowheads="1"/>
          </p:cNvSpPr>
          <p:nvPr/>
        </p:nvSpPr>
        <p:spPr bwMode="auto">
          <a:xfrm>
            <a:off x="3333750" y="1708150"/>
            <a:ext cx="1911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2400" b="1" i="1" u="sng">
                <a:solidFill>
                  <a:srgbClr val="0000FF"/>
                </a:solidFill>
                <a:latin typeface="Times New Roman" pitchFamily="18" charset="0"/>
                <a:cs typeface="Arial" charset="0"/>
              </a:rPr>
              <a:t>Kết thúc</a:t>
            </a:r>
            <a:r>
              <a:rPr lang="en-US" altLang="en-US" sz="2400">
                <a:solidFill>
                  <a:srgbClr val="0000FF"/>
                </a:solidFill>
                <a:latin typeface="Times New Roman" pitchFamily="18" charset="0"/>
                <a:cs typeface="Arial" charset="0"/>
              </a:rPr>
              <a:t>:</a:t>
            </a:r>
            <a:r>
              <a:rPr lang="en-US" altLang="en-US" sz="2400">
                <a:latin typeface="Times New Roman" pitchFamily="18" charset="0"/>
                <a:cs typeface="Arial" charset="0"/>
              </a:rPr>
              <a:t> Hiểu được tâm hồn và lòng nhân hậu của em gái</a:t>
            </a:r>
          </a:p>
        </p:txBody>
      </p:sp>
    </p:spTree>
    <p:extLst>
      <p:ext uri="{BB962C8B-B14F-4D97-AF65-F5344CB8AC3E}">
        <p14:creationId xmlns:p14="http://schemas.microsoft.com/office/powerpoint/2010/main" val="288995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228600" y="765993"/>
            <a:ext cx="3276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rgbClr val="FFFF00"/>
                </a:solidFill>
                <a:effectLst/>
                <a:latin typeface="Arial" charset="0"/>
              </a:rPr>
              <a:t>2. </a:t>
            </a:r>
            <a:r>
              <a:rPr kumimoji="0" lang="en-US" sz="2400" b="1" i="0" u="none" strike="noStrike" cap="none" normalizeH="0" baseline="0" dirty="0" err="1">
                <a:ln>
                  <a:noFill/>
                </a:ln>
                <a:solidFill>
                  <a:srgbClr val="FFFF00"/>
                </a:solidFill>
                <a:effectLst/>
                <a:latin typeface="Arial" charset="0"/>
              </a:rPr>
              <a:t>Người</a:t>
            </a:r>
            <a:r>
              <a:rPr kumimoji="0" lang="en-US" sz="2400" b="1" i="0" u="none" strike="noStrike" cap="none" normalizeH="0" baseline="0" dirty="0">
                <a:ln>
                  <a:noFill/>
                </a:ln>
                <a:solidFill>
                  <a:srgbClr val="FFFF00"/>
                </a:solidFill>
                <a:effectLst/>
                <a:latin typeface="Arial" charset="0"/>
              </a:rPr>
              <a:t> </a:t>
            </a:r>
            <a:r>
              <a:rPr kumimoji="0" lang="en-US" sz="2400" b="1" i="0" u="none" strike="noStrike" cap="none" normalizeH="0" baseline="0" dirty="0" err="1">
                <a:ln>
                  <a:noFill/>
                </a:ln>
                <a:solidFill>
                  <a:srgbClr val="FFFF00"/>
                </a:solidFill>
                <a:effectLst/>
                <a:latin typeface="Arial" charset="0"/>
              </a:rPr>
              <a:t>anh</a:t>
            </a:r>
            <a:r>
              <a:rPr kumimoji="0" lang="en-US" sz="2400" b="1" i="0" u="none" strike="noStrike" cap="none" normalizeH="0" baseline="0" dirty="0">
                <a:ln>
                  <a:noFill/>
                </a:ln>
                <a:solidFill>
                  <a:srgbClr val="FFFF00"/>
                </a:solidFill>
                <a:effectLst/>
                <a:latin typeface="Arial" charset="0"/>
              </a:rPr>
              <a:t> </a:t>
            </a:r>
            <a:r>
              <a:rPr kumimoji="0" lang="en-US" sz="2400" b="1" i="0" u="none" strike="noStrike" cap="none" normalizeH="0" baseline="0" dirty="0" err="1">
                <a:ln>
                  <a:noFill/>
                </a:ln>
                <a:solidFill>
                  <a:srgbClr val="FFFF00"/>
                </a:solidFill>
                <a:effectLst/>
                <a:latin typeface="Arial" charset="0"/>
              </a:rPr>
              <a:t>trai</a:t>
            </a:r>
            <a:endParaRPr kumimoji="0" lang="en-US" sz="2400" b="1" i="0" u="none" strike="noStrike" cap="none" normalizeH="0" baseline="0" dirty="0">
              <a:ln>
                <a:noFill/>
              </a:ln>
              <a:solidFill>
                <a:srgbClr val="FFFF00"/>
              </a:solidFill>
              <a:effectLst/>
              <a:latin typeface="Arial" charset="0"/>
            </a:endParaRPr>
          </a:p>
        </p:txBody>
      </p:sp>
      <p:pic>
        <p:nvPicPr>
          <p:cNvPr id="5122" name="Picture 2" descr="Bức tranh của em gái tôi">
            <a:extLst>
              <a:ext uri="{FF2B5EF4-FFF2-40B4-BE49-F238E27FC236}">
                <a16:creationId xmlns:a16="http://schemas.microsoft.com/office/drawing/2014/main" id="{80C37F20-7BFA-467B-BB0B-A780BD6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60" b="12906"/>
          <a:stretch/>
        </p:blipFill>
        <p:spPr bwMode="auto">
          <a:xfrm>
            <a:off x="800100" y="1395063"/>
            <a:ext cx="7543800" cy="4149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2750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5" y="897483"/>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322997" y="1447714"/>
            <a:ext cx="4801791" cy="2366423"/>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eaLnBrk="1" hangingPunct="1"/>
            <a:r>
              <a:rPr lang="en-US" altLang="en-US" sz="2400" b="1" dirty="0" err="1">
                <a:solidFill>
                  <a:schemeClr val="bg1"/>
                </a:solidFill>
                <a:latin typeface="+mj-lt"/>
                <a:cs typeface="Times New Roman" pitchFamily="18" charset="0"/>
              </a:rPr>
              <a:t>anh</a:t>
            </a:r>
            <a:r>
              <a:rPr lang="en-US" altLang="en-US" sz="2400" b="1" dirty="0">
                <a:solidFill>
                  <a:schemeClr val="bg1"/>
                </a:solidFill>
                <a:latin typeface="+mj-lt"/>
                <a:cs typeface="Times New Roman" pitchFamily="18" charset="0"/>
              </a:rPr>
              <a:t> </a:t>
            </a:r>
            <a:r>
              <a:rPr lang="en-US" altLang="en-US" sz="2400" b="1" dirty="0" err="1">
                <a:solidFill>
                  <a:schemeClr val="bg1"/>
                </a:solidFill>
                <a:latin typeface="+mj-lt"/>
                <a:cs typeface="Times New Roman" pitchFamily="18" charset="0"/>
              </a:rPr>
              <a:t>trai</a:t>
            </a:r>
            <a:r>
              <a:rPr lang="en-US" altLang="en-US" sz="2400" b="1" dirty="0">
                <a:solidFill>
                  <a:schemeClr val="bg1"/>
                </a:solidFill>
                <a:latin typeface="+mj-lt"/>
                <a:cs typeface="Times New Roman" pitchFamily="18" charset="0"/>
              </a:rPr>
              <a:t> hay </a:t>
            </a:r>
            <a:r>
              <a:rPr lang="en-US" altLang="en-US" sz="2400" b="1" dirty="0" err="1">
                <a:solidFill>
                  <a:schemeClr val="bg1"/>
                </a:solidFill>
                <a:latin typeface="+mj-lt"/>
                <a:cs typeface="Times New Roman" pitchFamily="18" charset="0"/>
              </a:rPr>
              <a:t>cả</a:t>
            </a:r>
            <a:r>
              <a:rPr lang="en-US" altLang="en-US" sz="2400" b="1" dirty="0">
                <a:solidFill>
                  <a:schemeClr val="bg1"/>
                </a:solidFill>
                <a:latin typeface="+mj-lt"/>
                <a:cs typeface="Times New Roman" pitchFamily="18" charset="0"/>
              </a:rPr>
              <a:t> </a:t>
            </a:r>
            <a:r>
              <a:rPr lang="en-US" altLang="en-US" sz="2400" b="1" dirty="0" err="1">
                <a:solidFill>
                  <a:schemeClr val="bg1"/>
                </a:solidFill>
                <a:latin typeface="+mj-lt"/>
                <a:cs typeface="Times New Roman" pitchFamily="18" charset="0"/>
              </a:rPr>
              <a:t>hai</a:t>
            </a:r>
            <a:r>
              <a:rPr lang="en-US" altLang="en-US" sz="2400" b="1" dirty="0">
                <a:solidFill>
                  <a:schemeClr val="bg1"/>
                </a:solidFill>
                <a:latin typeface="+mj-lt"/>
                <a:cs typeface="Times New Roman" pitchFamily="18" charset="0"/>
              </a:rPr>
              <a:t> ?) </a:t>
            </a:r>
            <a:r>
              <a:rPr lang="en-US" altLang="en-US" sz="2400" b="1" dirty="0" err="1">
                <a:solidFill>
                  <a:schemeClr val="bg1"/>
                </a:solidFill>
                <a:latin typeface="+mj-lt"/>
                <a:cs typeface="Times New Roman" pitchFamily="18" charset="0"/>
              </a:rPr>
              <a:t>Vì</a:t>
            </a:r>
            <a:r>
              <a:rPr lang="en-US" altLang="en-US" sz="2400" b="1" dirty="0">
                <a:solidFill>
                  <a:schemeClr val="bg1"/>
                </a:solidFill>
                <a:latin typeface="+mj-lt"/>
                <a:cs typeface="Times New Roman" pitchFamily="18" charset="0"/>
              </a:rPr>
              <a:t> </a:t>
            </a:r>
            <a:r>
              <a:rPr lang="en-US" altLang="en-US" sz="2400" b="1" dirty="0" err="1">
                <a:solidFill>
                  <a:schemeClr val="bg1"/>
                </a:solidFill>
                <a:latin typeface="+mj-lt"/>
                <a:cs typeface="Times New Roman" pitchFamily="18" charset="0"/>
              </a:rPr>
              <a:t>sao</a:t>
            </a:r>
            <a:r>
              <a:rPr lang="en-US" altLang="en-US" sz="2400" b="1" dirty="0">
                <a:solidFill>
                  <a:schemeClr val="bg1"/>
                </a:solidFill>
                <a:latin typeface="+mj-lt"/>
                <a:cs typeface="Times New Roman" pitchFamily="18" charset="0"/>
              </a:rPr>
              <a:t> </a:t>
            </a:r>
            <a:r>
              <a:rPr lang="en-US" altLang="en-US" sz="2400" b="1" dirty="0" err="1">
                <a:solidFill>
                  <a:schemeClr val="bg1"/>
                </a:solidFill>
                <a:latin typeface="+mj-lt"/>
                <a:cs typeface="Times New Roman" pitchFamily="18" charset="0"/>
              </a:rPr>
              <a:t>em</a:t>
            </a:r>
            <a:r>
              <a:rPr lang="en-US" altLang="en-US" sz="2400" b="1" dirty="0">
                <a:solidFill>
                  <a:schemeClr val="bg1"/>
                </a:solidFill>
                <a:latin typeface="+mj-lt"/>
                <a:cs typeface="Times New Roman" pitchFamily="18" charset="0"/>
              </a:rPr>
              <a:t> </a:t>
            </a:r>
            <a:r>
              <a:rPr lang="en-US" altLang="en-US" sz="2400" b="1" dirty="0" err="1">
                <a:solidFill>
                  <a:schemeClr val="bg1"/>
                </a:solidFill>
                <a:latin typeface="+mj-lt"/>
                <a:cs typeface="Times New Roman" pitchFamily="18" charset="0"/>
              </a:rPr>
              <a:t>lại</a:t>
            </a:r>
            <a:r>
              <a:rPr lang="en-US" altLang="en-US" sz="2400" b="1" dirty="0">
                <a:solidFill>
                  <a:schemeClr val="bg1"/>
                </a:solidFill>
                <a:latin typeface="+mj-lt"/>
                <a:cs typeface="Times New Roman" pitchFamily="18" charset="0"/>
              </a:rPr>
              <a:t> </a:t>
            </a:r>
            <a:r>
              <a:rPr lang="en-US" altLang="en-US" sz="2400" b="1" dirty="0" err="1">
                <a:solidFill>
                  <a:schemeClr val="bg1"/>
                </a:solidFill>
                <a:latin typeface="+mj-lt"/>
                <a:cs typeface="Times New Roman" pitchFamily="18" charset="0"/>
              </a:rPr>
              <a:t>cho</a:t>
            </a:r>
            <a:r>
              <a:rPr lang="en-US" altLang="en-US" sz="2400" b="1" dirty="0">
                <a:solidFill>
                  <a:schemeClr val="bg1"/>
                </a:solidFill>
                <a:latin typeface="+mj-lt"/>
                <a:cs typeface="Times New Roman" pitchFamily="18" charset="0"/>
              </a:rPr>
              <a:t> </a:t>
            </a:r>
            <a:r>
              <a:rPr lang="en-US" altLang="en-US" sz="2400" b="1" dirty="0" err="1">
                <a:solidFill>
                  <a:schemeClr val="bg1"/>
                </a:solidFill>
                <a:latin typeface="+mj-lt"/>
                <a:cs typeface="Times New Roman" pitchFamily="18" charset="0"/>
              </a:rPr>
              <a:t>đó</a:t>
            </a:r>
            <a:r>
              <a:rPr lang="en-US" altLang="en-US" sz="2400" b="1" dirty="0">
                <a:solidFill>
                  <a:schemeClr val="bg1"/>
                </a:solidFill>
                <a:latin typeface="+mj-lt"/>
                <a:cs typeface="Times New Roman" pitchFamily="18" charset="0"/>
              </a:rPr>
              <a:t> </a:t>
            </a:r>
            <a:r>
              <a:rPr lang="en-US" altLang="en-US" sz="2400" b="1" dirty="0" err="1">
                <a:solidFill>
                  <a:schemeClr val="bg1"/>
                </a:solidFill>
                <a:latin typeface="+mj-lt"/>
                <a:cs typeface="Times New Roman" pitchFamily="18" charset="0"/>
              </a:rPr>
              <a:t>là</a:t>
            </a:r>
            <a:r>
              <a:rPr lang="en-US" altLang="en-US" sz="2400" b="1" dirty="0">
                <a:solidFill>
                  <a:schemeClr val="bg1"/>
                </a:solidFill>
                <a:latin typeface="+mj-lt"/>
                <a:cs typeface="Times New Roman" pitchFamily="18" charset="0"/>
              </a:rPr>
              <a:t> </a:t>
            </a:r>
            <a:r>
              <a:rPr lang="en-US" altLang="en-US" sz="2400" b="1" dirty="0" err="1">
                <a:solidFill>
                  <a:schemeClr val="bg1"/>
                </a:solidFill>
                <a:latin typeface="+mj-lt"/>
                <a:cs typeface="Times New Roman" pitchFamily="18" charset="0"/>
              </a:rPr>
              <a:t>nhân</a:t>
            </a:r>
            <a:r>
              <a:rPr lang="en-US" altLang="en-US" sz="2400" b="1" dirty="0">
                <a:solidFill>
                  <a:schemeClr val="bg1"/>
                </a:solidFill>
                <a:latin typeface="+mj-lt"/>
                <a:cs typeface="Times New Roman" pitchFamily="18" charset="0"/>
              </a:rPr>
              <a:t> </a:t>
            </a:r>
            <a:r>
              <a:rPr lang="en-US" altLang="en-US" sz="2400" b="1" dirty="0" err="1">
                <a:solidFill>
                  <a:schemeClr val="bg1"/>
                </a:solidFill>
                <a:latin typeface="+mj-lt"/>
                <a:cs typeface="Times New Roman" pitchFamily="18" charset="0"/>
              </a:rPr>
              <a:t>vật</a:t>
            </a:r>
            <a:r>
              <a:rPr lang="en-US" altLang="en-US" sz="2400" b="1" dirty="0">
                <a:solidFill>
                  <a:schemeClr val="bg1"/>
                </a:solidFill>
                <a:latin typeface="+mj-lt"/>
                <a:cs typeface="Times New Roman" pitchFamily="18" charset="0"/>
              </a:rPr>
              <a:t> </a:t>
            </a:r>
            <a:r>
              <a:rPr lang="en-US" altLang="en-US" sz="2400" b="1" dirty="0" err="1">
                <a:solidFill>
                  <a:schemeClr val="bg1"/>
                </a:solidFill>
                <a:latin typeface="+mj-lt"/>
                <a:cs typeface="Times New Roman" pitchFamily="18" charset="0"/>
              </a:rPr>
              <a:t>chính</a:t>
            </a:r>
            <a:r>
              <a:rPr lang="en-US" altLang="en-US" sz="2400" b="1" dirty="0">
                <a:solidFill>
                  <a:schemeClr val="bg1"/>
                </a:solidFill>
                <a:latin typeface="+mj-lt"/>
                <a:cs typeface="Times New Roman" pitchFamily="18" charset="0"/>
              </a:rPr>
              <a:t>?</a:t>
            </a:r>
            <a:r>
              <a:rPr lang="en-US" altLang="en-US" sz="2400" b="1" dirty="0">
                <a:solidFill>
                  <a:schemeClr val="bg1"/>
                </a:solidFill>
                <a:latin typeface="+mj-lt"/>
              </a:rPr>
              <a:t>  </a:t>
            </a:r>
            <a:r>
              <a:rPr lang="en-US" altLang="en-US" sz="2400" b="1" dirty="0" err="1">
                <a:solidFill>
                  <a:schemeClr val="bg1"/>
                </a:solidFill>
                <a:latin typeface="+mj-lt"/>
              </a:rPr>
              <a:t>Truyện</a:t>
            </a:r>
            <a:r>
              <a:rPr lang="en-US" altLang="en-US" sz="2400" b="1" dirty="0">
                <a:solidFill>
                  <a:schemeClr val="bg1"/>
                </a:solidFill>
                <a:latin typeface="+mj-lt"/>
              </a:rPr>
              <a:t> </a:t>
            </a:r>
            <a:r>
              <a:rPr lang="vi-VN" altLang="en-US" sz="2400" b="1" dirty="0">
                <a:solidFill>
                  <a:schemeClr val="bg1"/>
                </a:solidFill>
                <a:latin typeface="+mj-lt"/>
              </a:rPr>
              <a:t>đư</a:t>
            </a:r>
            <a:r>
              <a:rPr lang="en-US" altLang="en-US" sz="2400" b="1" dirty="0" err="1">
                <a:solidFill>
                  <a:schemeClr val="bg1"/>
                </a:solidFill>
                <a:latin typeface="+mj-lt"/>
              </a:rPr>
              <a:t>ợc</a:t>
            </a:r>
            <a:r>
              <a:rPr lang="en-US" altLang="en-US" sz="2400" b="1" dirty="0">
                <a:solidFill>
                  <a:schemeClr val="bg1"/>
                </a:solidFill>
                <a:latin typeface="+mj-lt"/>
              </a:rPr>
              <a:t> </a:t>
            </a:r>
            <a:r>
              <a:rPr lang="en-US" altLang="en-US" sz="2400" b="1" dirty="0" err="1">
                <a:solidFill>
                  <a:schemeClr val="bg1"/>
                </a:solidFill>
                <a:latin typeface="+mj-lt"/>
              </a:rPr>
              <a:t>kể</a:t>
            </a:r>
            <a:r>
              <a:rPr lang="en-US" altLang="en-US" sz="2400" b="1" dirty="0">
                <a:solidFill>
                  <a:schemeClr val="bg1"/>
                </a:solidFill>
                <a:latin typeface="+mj-lt"/>
              </a:rPr>
              <a:t> </a:t>
            </a:r>
            <a:r>
              <a:rPr lang="en-US" altLang="en-US" sz="2400" b="1" dirty="0" err="1">
                <a:solidFill>
                  <a:schemeClr val="bg1"/>
                </a:solidFill>
                <a:latin typeface="+mj-lt"/>
              </a:rPr>
              <a:t>theo</a:t>
            </a:r>
            <a:r>
              <a:rPr lang="en-US" altLang="en-US" sz="2400" b="1" dirty="0">
                <a:solidFill>
                  <a:schemeClr val="bg1"/>
                </a:solidFill>
                <a:latin typeface="+mj-lt"/>
              </a:rPr>
              <a:t> </a:t>
            </a:r>
            <a:r>
              <a:rPr lang="en-US" altLang="en-US" sz="2400" b="1" dirty="0" err="1">
                <a:solidFill>
                  <a:schemeClr val="bg1"/>
                </a:solidFill>
                <a:latin typeface="+mj-lt"/>
              </a:rPr>
              <a:t>lời</a:t>
            </a:r>
            <a:r>
              <a:rPr lang="en-US" altLang="en-US" sz="2400" b="1" dirty="0">
                <a:solidFill>
                  <a:schemeClr val="bg1"/>
                </a:solidFill>
                <a:latin typeface="+mj-lt"/>
              </a:rPr>
              <a:t> </a:t>
            </a:r>
            <a:r>
              <a:rPr lang="en-US" altLang="en-US" sz="2400" b="1" dirty="0" err="1">
                <a:solidFill>
                  <a:schemeClr val="bg1"/>
                </a:solidFill>
                <a:latin typeface="+mj-lt"/>
              </a:rPr>
              <a:t>của</a:t>
            </a:r>
            <a:r>
              <a:rPr lang="en-US" altLang="en-US" sz="2400" b="1" dirty="0">
                <a:solidFill>
                  <a:schemeClr val="bg1"/>
                </a:solidFill>
                <a:latin typeface="+mj-lt"/>
              </a:rPr>
              <a:t> </a:t>
            </a:r>
            <a:r>
              <a:rPr lang="en-US" altLang="en-US" sz="2400" b="1" dirty="0" err="1">
                <a:solidFill>
                  <a:schemeClr val="bg1"/>
                </a:solidFill>
                <a:latin typeface="+mj-lt"/>
              </a:rPr>
              <a:t>nhân</a:t>
            </a:r>
            <a:r>
              <a:rPr lang="en-US" altLang="en-US" sz="2400" b="1" dirty="0">
                <a:solidFill>
                  <a:schemeClr val="bg1"/>
                </a:solidFill>
                <a:latin typeface="+mj-lt"/>
              </a:rPr>
              <a:t> </a:t>
            </a:r>
            <a:r>
              <a:rPr lang="en-US" altLang="en-US" sz="2400" b="1" dirty="0" err="1">
                <a:solidFill>
                  <a:schemeClr val="bg1"/>
                </a:solidFill>
                <a:latin typeface="+mj-lt"/>
              </a:rPr>
              <a:t>vật</a:t>
            </a:r>
            <a:r>
              <a:rPr lang="en-US" altLang="en-US" sz="2400" b="1" dirty="0">
                <a:solidFill>
                  <a:schemeClr val="bg1"/>
                </a:solidFill>
                <a:latin typeface="+mj-lt"/>
              </a:rPr>
              <a:t> </a:t>
            </a:r>
            <a:r>
              <a:rPr lang="en-US" altLang="en-US" sz="2400" b="1" dirty="0" err="1">
                <a:solidFill>
                  <a:schemeClr val="bg1"/>
                </a:solidFill>
                <a:latin typeface="+mj-lt"/>
              </a:rPr>
              <a:t>nào</a:t>
            </a:r>
            <a:r>
              <a:rPr lang="en-US" altLang="en-US" sz="2400" b="1" dirty="0">
                <a:solidFill>
                  <a:schemeClr val="bg1"/>
                </a:solidFill>
                <a:latin typeface="+mj-lt"/>
              </a:rPr>
              <a:t>? </a:t>
            </a:r>
            <a:r>
              <a:rPr lang="en-US" altLang="en-US" sz="2400" b="1" dirty="0" err="1">
                <a:solidFill>
                  <a:schemeClr val="bg1"/>
                </a:solidFill>
                <a:latin typeface="+mj-lt"/>
              </a:rPr>
              <a:t>Việc</a:t>
            </a:r>
            <a:r>
              <a:rPr lang="en-US" altLang="en-US" sz="2400" b="1" dirty="0">
                <a:solidFill>
                  <a:schemeClr val="bg1"/>
                </a:solidFill>
                <a:latin typeface="+mj-lt"/>
              </a:rPr>
              <a:t> </a:t>
            </a:r>
            <a:r>
              <a:rPr lang="en-US" altLang="en-US" sz="2400" b="1" dirty="0" err="1">
                <a:solidFill>
                  <a:schemeClr val="bg1"/>
                </a:solidFill>
                <a:latin typeface="+mj-lt"/>
              </a:rPr>
              <a:t>lựa</a:t>
            </a:r>
            <a:r>
              <a:rPr lang="en-US" altLang="en-US" sz="2400" b="1" dirty="0">
                <a:solidFill>
                  <a:schemeClr val="bg1"/>
                </a:solidFill>
                <a:latin typeface="+mj-lt"/>
              </a:rPr>
              <a:t> </a:t>
            </a:r>
            <a:r>
              <a:rPr lang="en-US" altLang="en-US" sz="2400" b="1" dirty="0" err="1">
                <a:solidFill>
                  <a:schemeClr val="bg1"/>
                </a:solidFill>
                <a:latin typeface="+mj-lt"/>
              </a:rPr>
              <a:t>chọn</a:t>
            </a:r>
            <a:r>
              <a:rPr lang="en-US" altLang="en-US" sz="2400" b="1" dirty="0">
                <a:solidFill>
                  <a:schemeClr val="bg1"/>
                </a:solidFill>
                <a:latin typeface="+mj-lt"/>
              </a:rPr>
              <a:t> </a:t>
            </a:r>
            <a:r>
              <a:rPr lang="en-US" altLang="en-US" sz="2400" b="1" dirty="0" err="1">
                <a:solidFill>
                  <a:schemeClr val="bg1"/>
                </a:solidFill>
                <a:latin typeface="+mj-lt"/>
              </a:rPr>
              <a:t>vai</a:t>
            </a:r>
            <a:r>
              <a:rPr lang="en-US" altLang="en-US" sz="2400" b="1" dirty="0">
                <a:solidFill>
                  <a:schemeClr val="bg1"/>
                </a:solidFill>
                <a:latin typeface="+mj-lt"/>
              </a:rPr>
              <a:t> </a:t>
            </a:r>
            <a:r>
              <a:rPr lang="en-US" altLang="en-US" sz="2400" b="1" dirty="0" err="1">
                <a:solidFill>
                  <a:schemeClr val="bg1"/>
                </a:solidFill>
                <a:latin typeface="+mj-lt"/>
              </a:rPr>
              <a:t>kể</a:t>
            </a:r>
            <a:r>
              <a:rPr lang="en-US" altLang="en-US" sz="2400" b="1" dirty="0">
                <a:solidFill>
                  <a:schemeClr val="bg1"/>
                </a:solidFill>
                <a:latin typeface="+mj-lt"/>
              </a:rPr>
              <a:t> </a:t>
            </a:r>
            <a:r>
              <a:rPr lang="en-US" altLang="en-US" sz="2400" b="1" dirty="0" err="1">
                <a:solidFill>
                  <a:schemeClr val="bg1"/>
                </a:solidFill>
                <a:latin typeface="+mj-lt"/>
              </a:rPr>
              <a:t>nh</a:t>
            </a:r>
            <a:r>
              <a:rPr lang="vi-VN" altLang="en-US" sz="2400" b="1" dirty="0">
                <a:solidFill>
                  <a:schemeClr val="bg1"/>
                </a:solidFill>
                <a:latin typeface="+mj-lt"/>
              </a:rPr>
              <a:t>ư</a:t>
            </a:r>
            <a:r>
              <a:rPr lang="en-US" altLang="en-US" sz="2400" b="1" dirty="0">
                <a:solidFill>
                  <a:schemeClr val="bg1"/>
                </a:solidFill>
                <a:latin typeface="+mj-lt"/>
              </a:rPr>
              <a:t> </a:t>
            </a:r>
            <a:r>
              <a:rPr lang="en-US" altLang="en-US" sz="2400" b="1" dirty="0" err="1">
                <a:solidFill>
                  <a:schemeClr val="bg1"/>
                </a:solidFill>
                <a:latin typeface="+mj-lt"/>
              </a:rPr>
              <a:t>vậy</a:t>
            </a:r>
            <a:r>
              <a:rPr lang="en-US" altLang="en-US" sz="2400" b="1" dirty="0">
                <a:solidFill>
                  <a:schemeClr val="bg1"/>
                </a:solidFill>
                <a:latin typeface="+mj-lt"/>
              </a:rPr>
              <a:t> </a:t>
            </a:r>
            <a:r>
              <a:rPr lang="en-US" altLang="en-US" sz="2400" b="1" dirty="0" err="1">
                <a:solidFill>
                  <a:schemeClr val="bg1"/>
                </a:solidFill>
                <a:latin typeface="+mj-lt"/>
                <a:cs typeface="Times New Roman" pitchFamily="18" charset="0"/>
              </a:rPr>
              <a:t>đó</a:t>
            </a:r>
            <a:r>
              <a:rPr lang="en-US" altLang="en-US" sz="2400" b="1" dirty="0">
                <a:solidFill>
                  <a:schemeClr val="bg1"/>
                </a:solidFill>
                <a:latin typeface="+mj-lt"/>
              </a:rPr>
              <a:t> </a:t>
            </a:r>
            <a:r>
              <a:rPr lang="en-US" altLang="en-US" sz="2400" b="1" dirty="0" err="1">
                <a:solidFill>
                  <a:schemeClr val="bg1"/>
                </a:solidFill>
                <a:latin typeface="+mj-lt"/>
              </a:rPr>
              <a:t>có</a:t>
            </a:r>
            <a:r>
              <a:rPr lang="en-US" altLang="en-US" sz="2400" b="1" dirty="0">
                <a:solidFill>
                  <a:schemeClr val="bg1"/>
                </a:solidFill>
                <a:latin typeface="+mj-lt"/>
              </a:rPr>
              <a:t> </a:t>
            </a:r>
            <a:r>
              <a:rPr lang="en-US" altLang="en-US" sz="2400" b="1" dirty="0" err="1">
                <a:solidFill>
                  <a:schemeClr val="bg1"/>
                </a:solidFill>
                <a:latin typeface="+mj-lt"/>
              </a:rPr>
              <a:t>tác</a:t>
            </a:r>
            <a:r>
              <a:rPr lang="en-US" altLang="en-US" sz="2400" b="1" dirty="0">
                <a:solidFill>
                  <a:schemeClr val="bg1"/>
                </a:solidFill>
                <a:latin typeface="+mj-lt"/>
              </a:rPr>
              <a:t> </a:t>
            </a:r>
            <a:r>
              <a:rPr lang="en-US" altLang="en-US" sz="2400" b="1" dirty="0" err="1">
                <a:solidFill>
                  <a:schemeClr val="bg1"/>
                </a:solidFill>
                <a:latin typeface="+mj-lt"/>
              </a:rPr>
              <a:t>dụng</a:t>
            </a:r>
            <a:r>
              <a:rPr lang="en-US" altLang="en-US" sz="2400" b="1" dirty="0">
                <a:solidFill>
                  <a:schemeClr val="bg1"/>
                </a:solidFill>
                <a:latin typeface="+mj-lt"/>
              </a:rPr>
              <a:t> </a:t>
            </a:r>
            <a:r>
              <a:rPr lang="en-US" altLang="en-US" sz="2400" b="1" dirty="0" err="1">
                <a:solidFill>
                  <a:schemeClr val="bg1"/>
                </a:solidFill>
                <a:latin typeface="+mj-lt"/>
              </a:rPr>
              <a:t>gì</a:t>
            </a:r>
            <a:r>
              <a:rPr lang="en-US" altLang="en-US" sz="2400" b="1" dirty="0">
                <a:solidFill>
                  <a:schemeClr val="bg1"/>
                </a:solidFill>
                <a:latin typeface="+mj-lt"/>
              </a:rPr>
              <a:t> ?</a:t>
            </a:r>
            <a:r>
              <a:rPr lang="en-US" altLang="en-US" sz="2400" b="1" u="sng" dirty="0">
                <a:solidFill>
                  <a:schemeClr val="bg1"/>
                </a:solidFill>
                <a:latin typeface="+mj-lt"/>
              </a:rPr>
              <a:t> </a:t>
            </a:r>
          </a:p>
        </p:txBody>
      </p:sp>
      <p:sp>
        <p:nvSpPr>
          <p:cNvPr id="6153" name="TextBox 5"/>
          <p:cNvSpPr txBox="1">
            <a:spLocks noChangeArrowheads="1"/>
          </p:cNvSpPr>
          <p:nvPr/>
        </p:nvSpPr>
        <p:spPr bwMode="auto">
          <a:xfrm>
            <a:off x="76200" y="4035673"/>
            <a:ext cx="8991600" cy="1610903"/>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dirty="0" err="1">
                <a:solidFill>
                  <a:srgbClr val="006600"/>
                </a:solidFill>
                <a:latin typeface="Arial" charset="0"/>
                <a:cs typeface="Arial" charset="0"/>
              </a:rPr>
              <a:t>Yêu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cầu</a:t>
            </a:r>
            <a:r>
              <a:rPr lang="en-US" altLang="en-US" sz="2000" b="1" dirty="0">
                <a:solidFill>
                  <a:srgbClr val="006600"/>
                </a:solidFill>
                <a:latin typeface="Arial" charset="0"/>
                <a:cs typeface="Arial" charset="0"/>
              </a:rPr>
              <a:t> </a:t>
            </a:r>
          </a:p>
          <a:p>
            <a:pPr algn="just" eaLnBrk="1" hangingPunct="1">
              <a:spcBef>
                <a:spcPct val="0"/>
              </a:spcBef>
              <a:buFontTx/>
              <a:buNone/>
            </a:pP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Làm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việc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theo</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nhóm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lớn</a:t>
            </a:r>
            <a:endParaRPr lang="en-US" altLang="en-US" sz="2000" b="1" dirty="0">
              <a:solidFill>
                <a:srgbClr val="006600"/>
              </a:solidFill>
              <a:latin typeface="Arial" charset="0"/>
              <a:cs typeface="Arial" charset="0"/>
            </a:endParaRPr>
          </a:p>
          <a:p>
            <a:pPr algn="just" eaLnBrk="1" hangingPunct="1">
              <a:spcBef>
                <a:spcPct val="0"/>
              </a:spcBef>
              <a:buFontTx/>
              <a:buNone/>
            </a:pP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Các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nhóm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trình</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bày</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thành</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sơ</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đồ</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tư</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duy</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cắt</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dán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kẻ</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bảng</a:t>
            </a:r>
            <a:r>
              <a:rPr lang="en-US" altLang="en-US" sz="2000" b="1" dirty="0">
                <a:solidFill>
                  <a:srgbClr val="006600"/>
                </a:solidFill>
                <a:latin typeface="Arial" charset="0"/>
                <a:cs typeface="Arial" charset="0"/>
              </a:rPr>
              <a:t>…</a:t>
            </a:r>
          </a:p>
          <a:p>
            <a:pPr algn="just" eaLnBrk="1" hangingPunct="1">
              <a:spcBef>
                <a:spcPct val="0"/>
              </a:spcBef>
              <a:buFontTx/>
              <a:buNone/>
            </a:pP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Nếu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xong</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trước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thời</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gian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yêu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cầu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thì</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trưng</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bày</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lên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nhóm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nào</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xong</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trước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lên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trình</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bày</a:t>
            </a:r>
            <a:r>
              <a:rPr lang="en-US" altLang="en-US" sz="2000" b="1" dirty="0">
                <a:solidFill>
                  <a:srgbClr val="006600"/>
                </a:solidFill>
                <a:latin typeface="Arial" charset="0"/>
                <a:cs typeface="Arial" charset="0"/>
              </a:rPr>
              <a:t>.</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sp>
        <p:nvSpPr>
          <p:cNvPr id="12" name="Text Box 6"/>
          <p:cNvSpPr txBox="1">
            <a:spLocks noChangeArrowheads="1"/>
          </p:cNvSpPr>
          <p:nvPr/>
        </p:nvSpPr>
        <p:spPr bwMode="auto">
          <a:xfrm>
            <a:off x="3781426" y="6706"/>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0</a:t>
            </a:r>
          </a:p>
        </p:txBody>
      </p:sp>
      <p:sp>
        <p:nvSpPr>
          <p:cNvPr id="13" name="Text Box 7"/>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a:t>
            </a:r>
          </a:p>
        </p:txBody>
      </p:sp>
      <p:sp>
        <p:nvSpPr>
          <p:cNvPr id="14" name="Text Box 8"/>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a:t>
            </a:r>
          </a:p>
        </p:txBody>
      </p:sp>
      <p:sp>
        <p:nvSpPr>
          <p:cNvPr id="15" name="Text Box 9"/>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a:t>
            </a:r>
          </a:p>
        </p:txBody>
      </p:sp>
      <p:sp>
        <p:nvSpPr>
          <p:cNvPr id="16" name="Text Box 10"/>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a:t>
            </a:r>
          </a:p>
        </p:txBody>
      </p:sp>
      <p:sp>
        <p:nvSpPr>
          <p:cNvPr id="17" name="Text Box 11"/>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a:t>
            </a:r>
          </a:p>
        </p:txBody>
      </p:sp>
      <p:sp>
        <p:nvSpPr>
          <p:cNvPr id="18" name="Text Box 12"/>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a:t>
            </a:r>
          </a:p>
        </p:txBody>
      </p:sp>
      <p:sp>
        <p:nvSpPr>
          <p:cNvPr id="19" name="Text Box 13"/>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a:t>
            </a:r>
          </a:p>
        </p:txBody>
      </p:sp>
      <p:sp>
        <p:nvSpPr>
          <p:cNvPr id="20" name="Text Box 14"/>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a:t>
            </a:r>
          </a:p>
        </p:txBody>
      </p:sp>
      <p:sp>
        <p:nvSpPr>
          <p:cNvPr id="21" name="Text Box 15"/>
          <p:cNvSpPr txBox="1">
            <a:spLocks noChangeArrowheads="1"/>
          </p:cNvSpPr>
          <p:nvPr/>
        </p:nvSpPr>
        <p:spPr bwMode="auto">
          <a:xfrm>
            <a:off x="3733801"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a:t>
            </a:r>
          </a:p>
        </p:txBody>
      </p:sp>
      <p:sp>
        <p:nvSpPr>
          <p:cNvPr id="23" name="Text Box 17"/>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20</a:t>
            </a:r>
          </a:p>
        </p:txBody>
      </p:sp>
      <p:sp>
        <p:nvSpPr>
          <p:cNvPr id="24" name="Text Box 18"/>
          <p:cNvSpPr txBox="1">
            <a:spLocks noChangeArrowheads="1"/>
          </p:cNvSpPr>
          <p:nvPr/>
        </p:nvSpPr>
        <p:spPr bwMode="auto">
          <a:xfrm>
            <a:off x="3748089" y="92"/>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40</a:t>
            </a:r>
          </a:p>
        </p:txBody>
      </p:sp>
      <p:sp>
        <p:nvSpPr>
          <p:cNvPr id="26" name="Text Box 20"/>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50</a:t>
            </a:r>
          </a:p>
        </p:txBody>
      </p:sp>
      <p:sp>
        <p:nvSpPr>
          <p:cNvPr id="27" name="Text Box 21"/>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90</a:t>
            </a:r>
          </a:p>
        </p:txBody>
      </p:sp>
      <p:sp>
        <p:nvSpPr>
          <p:cNvPr id="31" name="Text Box 25"/>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100</a:t>
            </a:r>
          </a:p>
        </p:txBody>
      </p:sp>
      <p:sp>
        <p:nvSpPr>
          <p:cNvPr id="32" name="Text Box 26"/>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110</a:t>
            </a:r>
          </a:p>
        </p:txBody>
      </p:sp>
      <p:sp>
        <p:nvSpPr>
          <p:cNvPr id="33" name="Text Box 27"/>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120</a:t>
            </a:r>
          </a:p>
        </p:txBody>
      </p:sp>
      <p:sp>
        <p:nvSpPr>
          <p:cNvPr id="36" name="Text Box 27"/>
          <p:cNvSpPr txBox="1">
            <a:spLocks noChangeArrowheads="1"/>
          </p:cNvSpPr>
          <p:nvPr/>
        </p:nvSpPr>
        <p:spPr bwMode="auto">
          <a:xfrm>
            <a:off x="3781426" y="10264"/>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140</a:t>
            </a:r>
          </a:p>
        </p:txBody>
      </p:sp>
      <p:sp>
        <p:nvSpPr>
          <p:cNvPr id="38" name="Text Box 27"/>
          <p:cNvSpPr txBox="1">
            <a:spLocks noChangeArrowheads="1"/>
          </p:cNvSpPr>
          <p:nvPr/>
        </p:nvSpPr>
        <p:spPr bwMode="auto">
          <a:xfrm>
            <a:off x="37338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6"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1"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 descr="Bức tranh của em gái tôi">
            <a:extLst>
              <a:ext uri="{FF2B5EF4-FFF2-40B4-BE49-F238E27FC236}">
                <a16:creationId xmlns:a16="http://schemas.microsoft.com/office/drawing/2014/main" id="{12BE0479-4908-4EA0-B3A3-D74DCCD53B3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760" b="12906"/>
          <a:stretch/>
        </p:blipFill>
        <p:spPr bwMode="auto">
          <a:xfrm>
            <a:off x="5334000" y="1676346"/>
            <a:ext cx="3572520" cy="1964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55901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152400" y="822722"/>
            <a:ext cx="3276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rgbClr val="FFFF00"/>
                </a:solidFill>
                <a:effectLst/>
                <a:latin typeface="Arial" charset="0"/>
              </a:rPr>
              <a:t>2. </a:t>
            </a:r>
            <a:r>
              <a:rPr kumimoji="0" lang="en-US" sz="2400" b="1" i="0" u="none" strike="noStrike" cap="none" normalizeH="0" baseline="0" dirty="0" err="1">
                <a:ln>
                  <a:noFill/>
                </a:ln>
                <a:solidFill>
                  <a:srgbClr val="FFFF00"/>
                </a:solidFill>
                <a:effectLst/>
                <a:latin typeface="Arial" charset="0"/>
              </a:rPr>
              <a:t>Người</a:t>
            </a:r>
            <a:r>
              <a:rPr kumimoji="0" lang="en-US" sz="2400" b="1" i="0" u="none" strike="noStrike" cap="none" normalizeH="0" baseline="0" dirty="0">
                <a:ln>
                  <a:noFill/>
                </a:ln>
                <a:solidFill>
                  <a:srgbClr val="FFFF00"/>
                </a:solidFill>
                <a:effectLst/>
                <a:latin typeface="Arial" charset="0"/>
              </a:rPr>
              <a:t> </a:t>
            </a:r>
            <a:r>
              <a:rPr kumimoji="0" lang="en-US" sz="2400" b="1" i="0" u="none" strike="noStrike" cap="none" normalizeH="0" baseline="0" dirty="0" err="1">
                <a:ln>
                  <a:noFill/>
                </a:ln>
                <a:solidFill>
                  <a:srgbClr val="FFFF00"/>
                </a:solidFill>
                <a:effectLst/>
                <a:latin typeface="Arial" charset="0"/>
              </a:rPr>
              <a:t>anh</a:t>
            </a:r>
            <a:r>
              <a:rPr kumimoji="0" lang="en-US" sz="2400" b="1" i="0" u="none" strike="noStrike" cap="none" normalizeH="0" baseline="0" dirty="0">
                <a:ln>
                  <a:noFill/>
                </a:ln>
                <a:solidFill>
                  <a:srgbClr val="FFFF00"/>
                </a:solidFill>
                <a:effectLst/>
                <a:latin typeface="Arial" charset="0"/>
              </a:rPr>
              <a:t> </a:t>
            </a:r>
            <a:r>
              <a:rPr kumimoji="0" lang="en-US" sz="2400" b="1" i="0" u="none" strike="noStrike" cap="none" normalizeH="0" baseline="0" dirty="0" err="1">
                <a:ln>
                  <a:noFill/>
                </a:ln>
                <a:solidFill>
                  <a:srgbClr val="FFFF00"/>
                </a:solidFill>
                <a:effectLst/>
                <a:latin typeface="Arial" charset="0"/>
              </a:rPr>
              <a:t>trai</a:t>
            </a:r>
            <a:endParaRPr kumimoji="0" lang="en-US" sz="2400" b="1" i="0" u="none" strike="noStrike" cap="none" normalizeH="0" baseline="0" dirty="0">
              <a:ln>
                <a:noFill/>
              </a:ln>
              <a:solidFill>
                <a:srgbClr val="FFFF00"/>
              </a:solidFill>
              <a:effectLst/>
              <a:latin typeface="Arial" charset="0"/>
            </a:endParaRPr>
          </a:p>
        </p:txBody>
      </p:sp>
      <p:sp>
        <p:nvSpPr>
          <p:cNvPr id="6" name="Text Box 14">
            <a:extLst>
              <a:ext uri="{FF2B5EF4-FFF2-40B4-BE49-F238E27FC236}">
                <a16:creationId xmlns:a16="http://schemas.microsoft.com/office/drawing/2014/main" id="{E39381E0-7534-4F1E-A3CE-0A2C9601D4D6}"/>
              </a:ext>
            </a:extLst>
          </p:cNvPr>
          <p:cNvSpPr txBox="1">
            <a:spLocks noChangeArrowheads="1"/>
          </p:cNvSpPr>
          <p:nvPr/>
        </p:nvSpPr>
        <p:spPr bwMode="auto">
          <a:xfrm>
            <a:off x="228600" y="1562100"/>
            <a:ext cx="8763000" cy="3416320"/>
          </a:xfrm>
          <a:prstGeom prst="rect">
            <a:avLst/>
          </a:prstGeom>
          <a:solidFill>
            <a:schemeClr val="bg1"/>
          </a:solidFill>
          <a:ln>
            <a:noFill/>
          </a:ln>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buFontTx/>
              <a:buChar char="-"/>
            </a:pP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Nhân</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vật</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trung</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tâm</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là</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người</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anh</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Vỡ</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truyện</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khụng</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nhằm</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khẳng</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định</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năng</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khiếu</a:t>
            </a:r>
            <a:r>
              <a:rPr lang="en-US" altLang="en-US" sz="2400" dirty="0">
                <a:solidFill>
                  <a:srgbClr val="0000FF"/>
                </a:solidFill>
                <a:latin typeface="+mj-lt"/>
                <a:cs typeface="Arial" charset="0"/>
              </a:rPr>
              <a:t> hay ca </a:t>
            </a:r>
            <a:r>
              <a:rPr lang="en-US" altLang="en-US" sz="2400" dirty="0" err="1">
                <a:solidFill>
                  <a:srgbClr val="0000FF"/>
                </a:solidFill>
                <a:latin typeface="+mj-lt"/>
                <a:cs typeface="Arial" charset="0"/>
              </a:rPr>
              <a:t>ngợi</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những</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phẩm</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chất</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tốt</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đẹp</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của</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cụ</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em</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gỏi</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mà</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chủ</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yếu</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muốn</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hướng</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người</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đọc</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tới</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sự</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thức</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tỉnh</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lũng</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đố</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kị</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ganh</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ghét</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của</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nhân</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vật</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người</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anh</a:t>
            </a:r>
            <a:r>
              <a:rPr lang="en-US" altLang="en-US" sz="2400" dirty="0">
                <a:solidFill>
                  <a:srgbClr val="0000FF"/>
                </a:solidFill>
                <a:latin typeface="+mj-lt"/>
                <a:cs typeface="Arial" charset="0"/>
              </a:rPr>
              <a:t>.</a:t>
            </a:r>
          </a:p>
          <a:p>
            <a:pPr algn="just" eaLnBrk="1" hangingPunct="1">
              <a:buFontTx/>
              <a:buChar char="-"/>
            </a:pP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Người</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anh</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trai</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nhân</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vật</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xưng</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tôi</a:t>
            </a:r>
            <a:r>
              <a:rPr lang="en-US" altLang="en-US" sz="2400" dirty="0">
                <a:solidFill>
                  <a:srgbClr val="0000FF"/>
                </a:solidFill>
                <a:latin typeface="+mj-lt"/>
                <a:cs typeface="Arial" charset="0"/>
              </a:rPr>
              <a:t>”)</a:t>
            </a:r>
          </a:p>
          <a:p>
            <a:pPr algn="just" eaLnBrk="1" hangingPunct="1"/>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Tác</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dụng</a:t>
            </a:r>
            <a:r>
              <a:rPr lang="en-US" altLang="en-US" sz="2400" dirty="0">
                <a:solidFill>
                  <a:srgbClr val="0000FF"/>
                </a:solidFill>
                <a:latin typeface="+mj-lt"/>
                <a:cs typeface="Arial" charset="0"/>
              </a:rPr>
              <a:t>:</a:t>
            </a:r>
          </a:p>
          <a:p>
            <a:pPr algn="just" eaLnBrk="1" hangingPunct="1"/>
            <a:r>
              <a:rPr lang="en-US" altLang="en-US" sz="2400" dirty="0">
                <a:solidFill>
                  <a:srgbClr val="0000FF"/>
                </a:solidFill>
                <a:latin typeface="+mj-lt"/>
                <a:cs typeface="Arial" charset="0"/>
              </a:rPr>
              <a:t>  + Cho </a:t>
            </a:r>
            <a:r>
              <a:rPr lang="en-US" altLang="en-US" sz="2400" dirty="0" err="1">
                <a:solidFill>
                  <a:srgbClr val="0000FF"/>
                </a:solidFill>
                <a:latin typeface="+mj-lt"/>
                <a:cs typeface="Arial" charset="0"/>
              </a:rPr>
              <a:t>phép</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tác</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giả</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miêu</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tả</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tâm</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trạng</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của</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nhân</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vật</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một</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cách</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tự</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nhiên</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mang</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tính</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chủ</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quan</a:t>
            </a:r>
            <a:r>
              <a:rPr lang="en-US" altLang="en-US" sz="2400" dirty="0">
                <a:solidFill>
                  <a:srgbClr val="0000FF"/>
                </a:solidFill>
                <a:latin typeface="+mj-lt"/>
                <a:cs typeface="Arial" charset="0"/>
              </a:rPr>
              <a:t>)</a:t>
            </a:r>
          </a:p>
          <a:p>
            <a:pPr algn="just" eaLnBrk="1" hangingPunct="1"/>
            <a:r>
              <a:rPr lang="en-US" altLang="en-US" sz="2400" dirty="0">
                <a:solidFill>
                  <a:srgbClr val="0000FF"/>
                </a:solidFill>
                <a:latin typeface="+mj-lt"/>
                <a:cs typeface="Arial" charset="0"/>
              </a:rPr>
              <a:t>  + </a:t>
            </a:r>
            <a:r>
              <a:rPr lang="en-US" altLang="en-US" sz="2400" dirty="0" err="1">
                <a:solidFill>
                  <a:srgbClr val="0000FF"/>
                </a:solidFill>
                <a:latin typeface="+mj-lt"/>
                <a:cs typeface="Arial" charset="0"/>
              </a:rPr>
              <a:t>Tự</a:t>
            </a:r>
            <a:r>
              <a:rPr lang="en-US" altLang="en-US" sz="2400" dirty="0">
                <a:solidFill>
                  <a:srgbClr val="0000FF"/>
                </a:solidFill>
                <a:latin typeface="+mj-lt"/>
                <a:cs typeface="Arial" charset="0"/>
              </a:rPr>
              <a:t> soi </a:t>
            </a:r>
            <a:r>
              <a:rPr lang="en-US" altLang="en-US" sz="2400" dirty="0" err="1">
                <a:solidFill>
                  <a:srgbClr val="0000FF"/>
                </a:solidFill>
                <a:latin typeface="+mj-lt"/>
                <a:cs typeface="Arial" charset="0"/>
              </a:rPr>
              <a:t>xét</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tình</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cảm</a:t>
            </a:r>
            <a:r>
              <a:rPr lang="en-US" altLang="en-US" sz="2400" dirty="0">
                <a:solidFill>
                  <a:srgbClr val="0000FF"/>
                </a:solidFill>
                <a:latin typeface="+mj-lt"/>
                <a:cs typeface="Arial" charset="0"/>
              </a:rPr>
              <a:t>, ý </a:t>
            </a:r>
            <a:r>
              <a:rPr lang="en-US" altLang="en-US" sz="2400" dirty="0" err="1">
                <a:solidFill>
                  <a:srgbClr val="0000FF"/>
                </a:solidFill>
                <a:latin typeface="+mj-lt"/>
                <a:cs typeface="Arial" charset="0"/>
              </a:rPr>
              <a:t>nghĩ</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của</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chính</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mình</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để</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tự</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vươn</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lên</a:t>
            </a:r>
            <a:r>
              <a:rPr lang="en-US" altLang="en-US" sz="2400" dirty="0">
                <a:solidFill>
                  <a:srgbClr val="0000FF"/>
                </a:solidFill>
                <a:latin typeface="+mj-lt"/>
                <a:cs typeface="Arial" charset="0"/>
              </a:rPr>
              <a:t>. </a:t>
            </a:r>
          </a:p>
        </p:txBody>
      </p:sp>
    </p:spTree>
    <p:extLst>
      <p:ext uri="{BB962C8B-B14F-4D97-AF65-F5344CB8AC3E}">
        <p14:creationId xmlns:p14="http://schemas.microsoft.com/office/powerpoint/2010/main" val="213462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barn(inVertical)">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barn(inVertical)">
                                      <p:cBhvr>
                                        <p:cTn id="2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2. </a:t>
            </a:r>
            <a:r>
              <a:rPr lang="en-US" altLang="en-US" sz="2800" b="1" dirty="0" err="1">
                <a:solidFill>
                  <a:srgbClr val="C00000"/>
                </a:solidFill>
                <a:latin typeface="Arial" pitchFamily="34" charset="0"/>
                <a:cs typeface="Arial" pitchFamily="34" charset="0"/>
              </a:rPr>
              <a:t>Nhân</a:t>
            </a:r>
            <a:r>
              <a:rPr lang="en-US" altLang="en-US" sz="2800" b="1" dirty="0">
                <a:solidFill>
                  <a:srgbClr val="C00000"/>
                </a:solidFill>
                <a:latin typeface="Arial" pitchFamily="34" charset="0"/>
                <a:cs typeface="Arial" pitchFamily="34" charset="0"/>
              </a:rPr>
              <a:t> </a:t>
            </a:r>
            <a:r>
              <a:rPr lang="en-US" altLang="en-US" sz="2800" b="1" dirty="0" err="1">
                <a:solidFill>
                  <a:srgbClr val="C00000"/>
                </a:solidFill>
                <a:latin typeface="Arial" pitchFamily="34" charset="0"/>
                <a:cs typeface="Arial" pitchFamily="34" charset="0"/>
              </a:rPr>
              <a:t>vật</a:t>
            </a:r>
            <a:r>
              <a:rPr lang="en-US" altLang="en-US" sz="2800" b="1" dirty="0">
                <a:solidFill>
                  <a:srgbClr val="C00000"/>
                </a:solidFill>
                <a:latin typeface="Arial" pitchFamily="34" charset="0"/>
                <a:cs typeface="Arial" pitchFamily="34" charset="0"/>
              </a:rPr>
              <a:t> </a:t>
            </a:r>
            <a:r>
              <a:rPr lang="en-US" altLang="en-US" sz="2800" b="1" dirty="0" err="1">
                <a:solidFill>
                  <a:srgbClr val="C00000"/>
                </a:solidFill>
                <a:latin typeface="Arial" pitchFamily="34" charset="0"/>
                <a:cs typeface="Arial" pitchFamily="34" charset="0"/>
              </a:rPr>
              <a:t>người</a:t>
            </a:r>
            <a:r>
              <a:rPr lang="en-US" altLang="en-US" sz="2800" b="1" dirty="0">
                <a:solidFill>
                  <a:srgbClr val="C00000"/>
                </a:solidFill>
                <a:latin typeface="Arial" pitchFamily="34" charset="0"/>
                <a:cs typeface="Arial" pitchFamily="34" charset="0"/>
              </a:rPr>
              <a:t> </a:t>
            </a:r>
            <a:r>
              <a:rPr lang="en-US" altLang="en-US" sz="2800" b="1" dirty="0" err="1">
                <a:solidFill>
                  <a:srgbClr val="C00000"/>
                </a:solidFill>
                <a:latin typeface="Arial" pitchFamily="34" charset="0"/>
                <a:cs typeface="Arial" pitchFamily="34" charset="0"/>
              </a:rPr>
              <a:t>anh</a:t>
            </a:r>
            <a:endParaRPr lang="en-US" altLang="en-US" sz="2800" b="1" dirty="0">
              <a:solidFill>
                <a:srgbClr val="C00000"/>
              </a:solidFill>
              <a:latin typeface="Arial" pitchFamily="34" charset="0"/>
              <a:cs typeface="Arial" pitchFamily="34" charset="0"/>
            </a:endParaRP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 name="Group 6">
            <a:extLst>
              <a:ext uri="{FF2B5EF4-FFF2-40B4-BE49-F238E27FC236}">
                <a16:creationId xmlns:a16="http://schemas.microsoft.com/office/drawing/2014/main" id="{56509826-6E4E-4D12-8B36-192640B132CF}"/>
              </a:ext>
            </a:extLst>
          </p:cNvPr>
          <p:cNvGrpSpPr/>
          <p:nvPr/>
        </p:nvGrpSpPr>
        <p:grpSpPr>
          <a:xfrm>
            <a:off x="3200400" y="1181100"/>
            <a:ext cx="2667000" cy="3669315"/>
            <a:chOff x="4896280" y="1387078"/>
            <a:chExt cx="1885520" cy="3669315"/>
          </a:xfrm>
        </p:grpSpPr>
        <p:cxnSp>
          <p:nvCxnSpPr>
            <p:cNvPr id="8" name="Straight Connector 7">
              <a:extLst>
                <a:ext uri="{FF2B5EF4-FFF2-40B4-BE49-F238E27FC236}">
                  <a16:creationId xmlns:a16="http://schemas.microsoft.com/office/drawing/2014/main" id="{F41A0A6C-DDF7-4943-A39A-238D439104DB}"/>
                </a:ext>
              </a:extLst>
            </p:cNvPr>
            <p:cNvCxnSpPr/>
            <p:nvPr/>
          </p:nvCxnSpPr>
          <p:spPr bwMode="auto">
            <a:xfrm>
              <a:off x="5867400" y="1387078"/>
              <a:ext cx="0" cy="3669315"/>
            </a:xfrm>
            <a:prstGeom prst="line">
              <a:avLst/>
            </a:prstGeom>
            <a:ln w="38100">
              <a:solidFill>
                <a:srgbClr val="6600CC"/>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 name="Group 8">
              <a:extLst>
                <a:ext uri="{FF2B5EF4-FFF2-40B4-BE49-F238E27FC236}">
                  <a16:creationId xmlns:a16="http://schemas.microsoft.com/office/drawing/2014/main" id="{BFA9608C-54D8-454D-A1A0-B505FD3832FC}"/>
                </a:ext>
              </a:extLst>
            </p:cNvPr>
            <p:cNvGrpSpPr/>
            <p:nvPr/>
          </p:nvGrpSpPr>
          <p:grpSpPr>
            <a:xfrm>
              <a:off x="4896280" y="2095500"/>
              <a:ext cx="1885520" cy="2363276"/>
              <a:chOff x="114300" y="2154934"/>
              <a:chExt cx="1447800" cy="2363276"/>
            </a:xfrm>
          </p:grpSpPr>
          <p:sp>
            <p:nvSpPr>
              <p:cNvPr id="10" name="Rectangle: Rounded Corners 9">
                <a:extLst>
                  <a:ext uri="{FF2B5EF4-FFF2-40B4-BE49-F238E27FC236}">
                    <a16:creationId xmlns:a16="http://schemas.microsoft.com/office/drawing/2014/main" id="{93846B58-1934-4139-AAD9-4B73093B20EC}"/>
                  </a:ext>
                </a:extLst>
              </p:cNvPr>
              <p:cNvSpPr/>
              <p:nvPr/>
            </p:nvSpPr>
            <p:spPr bwMode="auto">
              <a:xfrm>
                <a:off x="114300" y="2154934"/>
                <a:ext cx="1447800" cy="2362200"/>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11" name="TextBox 10">
                <a:extLst>
                  <a:ext uri="{FF2B5EF4-FFF2-40B4-BE49-F238E27FC236}">
                    <a16:creationId xmlns:a16="http://schemas.microsoft.com/office/drawing/2014/main" id="{A8792DE6-F0BE-4C77-AAA7-E7170E4044F8}"/>
                  </a:ext>
                </a:extLst>
              </p:cNvPr>
              <p:cNvSpPr txBox="1"/>
              <p:nvPr/>
            </p:nvSpPr>
            <p:spPr>
              <a:xfrm>
                <a:off x="179753" y="2209886"/>
                <a:ext cx="1382347" cy="2308324"/>
              </a:xfrm>
              <a:prstGeom prst="rect">
                <a:avLst/>
              </a:prstGeom>
              <a:noFill/>
            </p:spPr>
            <p:txBody>
              <a:bodyPr wrap="square" rtlCol="0">
                <a:spAutoFit/>
              </a:bodyPr>
              <a:lstStyle/>
              <a:p>
                <a:pPr algn="just" eaLnBrk="1" hangingPunct="1"/>
                <a:r>
                  <a:rPr lang="en-US" altLang="en-US" sz="2400" b="1" dirty="0" err="1">
                    <a:solidFill>
                      <a:srgbClr val="FF0000"/>
                    </a:solidFill>
                    <a:latin typeface="+mj-lt"/>
                  </a:rPr>
                  <a:t>Thái</a:t>
                </a:r>
                <a:r>
                  <a:rPr lang="en-US" altLang="en-US" sz="2400" b="1" dirty="0">
                    <a:solidFill>
                      <a:srgbClr val="FF0000"/>
                    </a:solidFill>
                    <a:latin typeface="+mj-lt"/>
                  </a:rPr>
                  <a:t> </a:t>
                </a:r>
                <a:r>
                  <a:rPr lang="vi-VN" altLang="en-US" sz="2400" b="1" dirty="0">
                    <a:solidFill>
                      <a:srgbClr val="FF0000"/>
                    </a:solidFill>
                    <a:latin typeface="+mj-lt"/>
                  </a:rPr>
                  <a:t>đ</a:t>
                </a:r>
                <a:r>
                  <a:rPr lang="en-US" altLang="en-US" sz="2400" b="1" dirty="0">
                    <a:solidFill>
                      <a:srgbClr val="FF0000"/>
                    </a:solidFill>
                    <a:latin typeface="+mj-lt"/>
                  </a:rPr>
                  <a:t>ộ </a:t>
                </a:r>
                <a:r>
                  <a:rPr lang="en-US" altLang="en-US" sz="2400" b="1" dirty="0" err="1">
                    <a:solidFill>
                      <a:srgbClr val="FF0000"/>
                    </a:solidFill>
                    <a:latin typeface="+mj-lt"/>
                  </a:rPr>
                  <a:t>tò</a:t>
                </a:r>
                <a:r>
                  <a:rPr lang="en-US" altLang="en-US" sz="2400" b="1" dirty="0">
                    <a:solidFill>
                      <a:srgbClr val="FF0000"/>
                    </a:solidFill>
                    <a:latin typeface="+mj-lt"/>
                  </a:rPr>
                  <a:t> </a:t>
                </a:r>
                <a:r>
                  <a:rPr lang="en-US" altLang="en-US" sz="2400" b="1" dirty="0" err="1">
                    <a:solidFill>
                      <a:srgbClr val="FF0000"/>
                    </a:solidFill>
                    <a:latin typeface="+mj-lt"/>
                  </a:rPr>
                  <a:t>mò</a:t>
                </a:r>
                <a:r>
                  <a:rPr lang="en-US" altLang="en-US" sz="2400" b="1" dirty="0">
                    <a:solidFill>
                      <a:srgbClr val="FF0000"/>
                    </a:solidFill>
                    <a:latin typeface="+mj-lt"/>
                  </a:rPr>
                  <a:t>, </a:t>
                </a:r>
                <a:r>
                  <a:rPr lang="en-US" altLang="en-US" sz="2400" b="1" dirty="0" err="1">
                    <a:solidFill>
                      <a:srgbClr val="FF0000"/>
                    </a:solidFill>
                    <a:latin typeface="+mj-lt"/>
                  </a:rPr>
                  <a:t>kẻ</a:t>
                </a:r>
                <a:r>
                  <a:rPr lang="en-US" altLang="en-US" sz="2400" b="1" dirty="0">
                    <a:solidFill>
                      <a:srgbClr val="FF0000"/>
                    </a:solidFill>
                    <a:latin typeface="+mj-lt"/>
                  </a:rPr>
                  <a:t> </a:t>
                </a:r>
                <a:r>
                  <a:rPr lang="en-US" altLang="en-US" sz="2400" b="1" dirty="0" err="1">
                    <a:solidFill>
                      <a:srgbClr val="FF0000"/>
                    </a:solidFill>
                    <a:latin typeface="+mj-lt"/>
                  </a:rPr>
                  <a:t>cả</a:t>
                </a:r>
                <a:r>
                  <a:rPr lang="en-US" altLang="en-US" sz="2400" b="1" dirty="0">
                    <a:solidFill>
                      <a:srgbClr val="FF0000"/>
                    </a:solidFill>
                    <a:latin typeface="+mj-lt"/>
                  </a:rPr>
                  <a:t> </a:t>
                </a:r>
                <a:r>
                  <a:rPr lang="en-US" altLang="en-US" sz="2400" b="1" dirty="0" err="1">
                    <a:solidFill>
                      <a:srgbClr val="FF0000"/>
                    </a:solidFill>
                    <a:latin typeface="+mj-lt"/>
                  </a:rPr>
                  <a:t>của</a:t>
                </a:r>
                <a:r>
                  <a:rPr lang="en-US" altLang="en-US" sz="2400" b="1" dirty="0">
                    <a:solidFill>
                      <a:srgbClr val="FF0000"/>
                    </a:solidFill>
                    <a:latin typeface="+mj-lt"/>
                  </a:rPr>
                  <a:t> </a:t>
                </a:r>
                <a:r>
                  <a:rPr lang="vi-VN" altLang="en-US" sz="2400" b="1" dirty="0">
                    <a:solidFill>
                      <a:srgbClr val="FF0000"/>
                    </a:solidFill>
                    <a:latin typeface="+mj-lt"/>
                  </a:rPr>
                  <a:t>đ</a:t>
                </a:r>
                <a:r>
                  <a:rPr lang="en-US" altLang="en-US" sz="2400" b="1" dirty="0" err="1">
                    <a:solidFill>
                      <a:srgbClr val="FF0000"/>
                    </a:solidFill>
                    <a:latin typeface="+mj-lt"/>
                  </a:rPr>
                  <a:t>ứa</a:t>
                </a:r>
                <a:r>
                  <a:rPr lang="en-US" altLang="en-US" sz="2400" b="1" dirty="0">
                    <a:solidFill>
                      <a:srgbClr val="FF0000"/>
                    </a:solidFill>
                    <a:latin typeface="+mj-lt"/>
                  </a:rPr>
                  <a:t> </a:t>
                </a:r>
                <a:r>
                  <a:rPr lang="en-US" altLang="en-US" sz="2400" b="1" dirty="0" err="1">
                    <a:solidFill>
                      <a:srgbClr val="FF0000"/>
                    </a:solidFill>
                    <a:latin typeface="+mj-lt"/>
                  </a:rPr>
                  <a:t>anh</a:t>
                </a:r>
                <a:r>
                  <a:rPr lang="en-US" altLang="en-US" sz="2400" b="1" dirty="0">
                    <a:solidFill>
                      <a:srgbClr val="FF0000"/>
                    </a:solidFill>
                    <a:latin typeface="+mj-lt"/>
                  </a:rPr>
                  <a:t> </a:t>
                </a:r>
                <a:r>
                  <a:rPr lang="en-US" altLang="en-US" sz="2400" b="1" dirty="0" err="1">
                    <a:solidFill>
                      <a:srgbClr val="FF0000"/>
                    </a:solidFill>
                    <a:latin typeface="+mj-lt"/>
                  </a:rPr>
                  <a:t>trai</a:t>
                </a:r>
                <a:r>
                  <a:rPr lang="en-US" altLang="en-US" sz="2400" b="1" dirty="0">
                    <a:solidFill>
                      <a:srgbClr val="FF0000"/>
                    </a:solidFill>
                    <a:latin typeface="+mj-lt"/>
                  </a:rPr>
                  <a:t> h</a:t>
                </a:r>
                <a:r>
                  <a:rPr lang="vi-VN" altLang="en-US" sz="2400" b="1" dirty="0">
                    <a:solidFill>
                      <a:srgbClr val="FF0000"/>
                    </a:solidFill>
                    <a:latin typeface="+mj-lt"/>
                  </a:rPr>
                  <a:t>ơ</a:t>
                </a:r>
                <a:r>
                  <a:rPr lang="en-US" altLang="en-US" sz="2400" b="1" dirty="0">
                    <a:solidFill>
                      <a:srgbClr val="FF0000"/>
                    </a:solidFill>
                    <a:latin typeface="+mj-lt"/>
                  </a:rPr>
                  <a:t>n </a:t>
                </a:r>
                <a:r>
                  <a:rPr lang="en-US" altLang="en-US" sz="2400" b="1" dirty="0" err="1">
                    <a:solidFill>
                      <a:srgbClr val="FF0000"/>
                    </a:solidFill>
                    <a:latin typeface="+mj-lt"/>
                  </a:rPr>
                  <a:t>tuổi</a:t>
                </a:r>
                <a:r>
                  <a:rPr lang="en-US" altLang="en-US" sz="2400" b="1" dirty="0">
                    <a:solidFill>
                      <a:srgbClr val="FF0000"/>
                    </a:solidFill>
                    <a:latin typeface="+mj-lt"/>
                  </a:rPr>
                  <a:t>, </a:t>
                </a:r>
                <a:r>
                  <a:rPr lang="en-US" altLang="en-US" sz="2400" b="1" dirty="0" err="1">
                    <a:solidFill>
                      <a:srgbClr val="FF0000"/>
                    </a:solidFill>
                    <a:latin typeface="+mj-lt"/>
                  </a:rPr>
                  <a:t>coi</a:t>
                </a:r>
                <a:r>
                  <a:rPr lang="en-US" altLang="en-US" sz="2400" b="1" dirty="0">
                    <a:solidFill>
                      <a:srgbClr val="FF0000"/>
                    </a:solidFill>
                    <a:latin typeface="+mj-lt"/>
                  </a:rPr>
                  <a:t> </a:t>
                </a:r>
                <a:r>
                  <a:rPr lang="en-US" altLang="en-US" sz="2400" b="1" dirty="0" err="1">
                    <a:solidFill>
                      <a:srgbClr val="FF0000"/>
                    </a:solidFill>
                    <a:latin typeface="+mj-lt"/>
                  </a:rPr>
                  <a:t>việc</a:t>
                </a:r>
                <a:r>
                  <a:rPr lang="en-US" altLang="en-US" sz="2400" b="1" dirty="0">
                    <a:solidFill>
                      <a:srgbClr val="FF0000"/>
                    </a:solidFill>
                    <a:latin typeface="+mj-lt"/>
                  </a:rPr>
                  <a:t> </a:t>
                </a:r>
                <a:r>
                  <a:rPr lang="en-US" altLang="en-US" sz="2400" b="1" dirty="0" err="1">
                    <a:solidFill>
                      <a:srgbClr val="FF0000"/>
                    </a:solidFill>
                    <a:latin typeface="+mj-lt"/>
                  </a:rPr>
                  <a:t>làm</a:t>
                </a:r>
                <a:r>
                  <a:rPr lang="en-US" altLang="en-US" sz="2400" b="1" dirty="0">
                    <a:solidFill>
                      <a:srgbClr val="FF0000"/>
                    </a:solidFill>
                    <a:latin typeface="+mj-lt"/>
                  </a:rPr>
                  <a:t> </a:t>
                </a:r>
                <a:r>
                  <a:rPr lang="en-US" altLang="en-US" sz="2400" b="1" dirty="0" err="1">
                    <a:solidFill>
                      <a:srgbClr val="FF0000"/>
                    </a:solidFill>
                    <a:latin typeface="+mj-lt"/>
                  </a:rPr>
                  <a:t>của</a:t>
                </a:r>
                <a:r>
                  <a:rPr lang="en-US" altLang="en-US" sz="2400" b="1" dirty="0">
                    <a:solidFill>
                      <a:srgbClr val="FF0000"/>
                    </a:solidFill>
                    <a:latin typeface="+mj-lt"/>
                  </a:rPr>
                  <a:t> </a:t>
                </a:r>
                <a:r>
                  <a:rPr lang="en-US" altLang="en-US" sz="2400" b="1" dirty="0" err="1">
                    <a:solidFill>
                      <a:srgbClr val="FF0000"/>
                    </a:solidFill>
                    <a:latin typeface="+mj-lt"/>
                  </a:rPr>
                  <a:t>em</a:t>
                </a:r>
                <a:r>
                  <a:rPr lang="en-US" altLang="en-US" sz="2400" b="1" dirty="0">
                    <a:solidFill>
                      <a:srgbClr val="FF0000"/>
                    </a:solidFill>
                    <a:latin typeface="+mj-lt"/>
                  </a:rPr>
                  <a:t> </a:t>
                </a:r>
                <a:r>
                  <a:rPr lang="en-US" altLang="en-US" sz="2400" b="1" dirty="0" err="1">
                    <a:solidFill>
                      <a:srgbClr val="FF0000"/>
                    </a:solidFill>
                    <a:latin typeface="+mj-lt"/>
                  </a:rPr>
                  <a:t>là</a:t>
                </a:r>
                <a:r>
                  <a:rPr lang="en-US" altLang="en-US" sz="2400" b="1" dirty="0">
                    <a:solidFill>
                      <a:srgbClr val="FF0000"/>
                    </a:solidFill>
                    <a:latin typeface="+mj-lt"/>
                  </a:rPr>
                  <a:t> </a:t>
                </a:r>
                <a:r>
                  <a:rPr lang="en-US" altLang="en-US" sz="2400" b="1" dirty="0" err="1">
                    <a:solidFill>
                      <a:srgbClr val="FF0000"/>
                    </a:solidFill>
                    <a:latin typeface="+mj-lt"/>
                  </a:rPr>
                  <a:t>trò</a:t>
                </a:r>
                <a:r>
                  <a:rPr lang="en-US" altLang="en-US" sz="2400" b="1" dirty="0">
                    <a:solidFill>
                      <a:srgbClr val="FF0000"/>
                    </a:solidFill>
                    <a:latin typeface="+mj-lt"/>
                  </a:rPr>
                  <a:t> </a:t>
                </a:r>
                <a:r>
                  <a:rPr lang="en-US" altLang="en-US" sz="2400" b="1" dirty="0" err="1">
                    <a:solidFill>
                      <a:srgbClr val="FF0000"/>
                    </a:solidFill>
                    <a:latin typeface="+mj-lt"/>
                  </a:rPr>
                  <a:t>trẻ</a:t>
                </a:r>
                <a:r>
                  <a:rPr lang="en-US" altLang="en-US" sz="2400" b="1" dirty="0">
                    <a:solidFill>
                      <a:srgbClr val="FF0000"/>
                    </a:solidFill>
                    <a:latin typeface="+mj-lt"/>
                  </a:rPr>
                  <a:t> con</a:t>
                </a:r>
              </a:p>
            </p:txBody>
          </p:sp>
        </p:grpSp>
      </p:grpSp>
      <p:grpSp>
        <p:nvGrpSpPr>
          <p:cNvPr id="12" name="Group 11">
            <a:extLst>
              <a:ext uri="{FF2B5EF4-FFF2-40B4-BE49-F238E27FC236}">
                <a16:creationId xmlns:a16="http://schemas.microsoft.com/office/drawing/2014/main" id="{00354225-1632-4E73-B909-6EF911F67B13}"/>
              </a:ext>
            </a:extLst>
          </p:cNvPr>
          <p:cNvGrpSpPr/>
          <p:nvPr/>
        </p:nvGrpSpPr>
        <p:grpSpPr>
          <a:xfrm>
            <a:off x="1295400" y="1028701"/>
            <a:ext cx="6400800" cy="3809999"/>
            <a:chOff x="838200" y="1118136"/>
            <a:chExt cx="7225145" cy="711616"/>
          </a:xfrm>
        </p:grpSpPr>
        <p:sp>
          <p:nvSpPr>
            <p:cNvPr id="13" name="Rectangle: Rounded Corners 12">
              <a:extLst>
                <a:ext uri="{FF2B5EF4-FFF2-40B4-BE49-F238E27FC236}">
                  <a16:creationId xmlns:a16="http://schemas.microsoft.com/office/drawing/2014/main" id="{3D15069A-CEFD-4F11-A31A-04AACFCA06AE}"/>
                </a:ext>
              </a:extLst>
            </p:cNvPr>
            <p:cNvSpPr/>
            <p:nvPr/>
          </p:nvSpPr>
          <p:spPr bwMode="auto">
            <a:xfrm>
              <a:off x="838200" y="1177113"/>
              <a:ext cx="7225145" cy="652639"/>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mj-lt"/>
              </a:endParaRPr>
            </a:p>
          </p:txBody>
        </p:sp>
        <p:sp>
          <p:nvSpPr>
            <p:cNvPr id="14" name="Rectangle: Rounded Corners 13">
              <a:extLst>
                <a:ext uri="{FF2B5EF4-FFF2-40B4-BE49-F238E27FC236}">
                  <a16:creationId xmlns:a16="http://schemas.microsoft.com/office/drawing/2014/main" id="{D66739EA-0D8D-469B-8B34-6993AA23A941}"/>
                </a:ext>
              </a:extLst>
            </p:cNvPr>
            <p:cNvSpPr/>
            <p:nvPr/>
          </p:nvSpPr>
          <p:spPr bwMode="auto">
            <a:xfrm>
              <a:off x="1870364" y="1118136"/>
              <a:ext cx="5332845" cy="12326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1" i="0" u="none" strike="noStrike" cap="none" normalizeH="0" baseline="0" dirty="0">
                  <a:ln>
                    <a:noFill/>
                  </a:ln>
                  <a:solidFill>
                    <a:schemeClr val="bg1"/>
                  </a:solidFill>
                  <a:effectLst/>
                  <a:latin typeface="+mj-lt"/>
                </a:rPr>
                <a:t>TRONG CUỘC SỐNG HẰNG NGÀY</a:t>
              </a:r>
            </a:p>
          </p:txBody>
        </p:sp>
      </p:grpSp>
      <p:grpSp>
        <p:nvGrpSpPr>
          <p:cNvPr id="15" name="Group 14">
            <a:extLst>
              <a:ext uri="{FF2B5EF4-FFF2-40B4-BE49-F238E27FC236}">
                <a16:creationId xmlns:a16="http://schemas.microsoft.com/office/drawing/2014/main" id="{710F1E0E-EDE9-481D-904B-9C3A14D6D978}"/>
              </a:ext>
            </a:extLst>
          </p:cNvPr>
          <p:cNvGrpSpPr/>
          <p:nvPr/>
        </p:nvGrpSpPr>
        <p:grpSpPr>
          <a:xfrm>
            <a:off x="152400" y="2051943"/>
            <a:ext cx="2666999" cy="2378966"/>
            <a:chOff x="114300" y="2154934"/>
            <a:chExt cx="1447800" cy="2172987"/>
          </a:xfrm>
        </p:grpSpPr>
        <p:sp>
          <p:nvSpPr>
            <p:cNvPr id="16" name="Rectangle: Rounded Corners 15">
              <a:extLst>
                <a:ext uri="{FF2B5EF4-FFF2-40B4-BE49-F238E27FC236}">
                  <a16:creationId xmlns:a16="http://schemas.microsoft.com/office/drawing/2014/main" id="{E63CB9E3-2FB0-4B38-B9E5-8B82AD14508F}"/>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17" name="TextBox 16">
              <a:extLst>
                <a:ext uri="{FF2B5EF4-FFF2-40B4-BE49-F238E27FC236}">
                  <a16:creationId xmlns:a16="http://schemas.microsoft.com/office/drawing/2014/main" id="{0107A3AC-BA2C-47F2-8620-C569C09887F1}"/>
                </a:ext>
              </a:extLst>
            </p:cNvPr>
            <p:cNvSpPr txBox="1"/>
            <p:nvPr/>
          </p:nvSpPr>
          <p:spPr>
            <a:xfrm>
              <a:off x="192411" y="2861904"/>
              <a:ext cx="1305792" cy="759046"/>
            </a:xfrm>
            <a:prstGeom prst="rect">
              <a:avLst/>
            </a:prstGeom>
            <a:noFill/>
          </p:spPr>
          <p:txBody>
            <a:bodyPr wrap="square" rtlCol="0">
              <a:spAutoFit/>
            </a:bodyPr>
            <a:lstStyle/>
            <a:p>
              <a:pPr algn="just"/>
              <a:r>
                <a:rPr lang="en-US" altLang="en-US" sz="2400" b="1" dirty="0" err="1">
                  <a:solidFill>
                    <a:srgbClr val="0000FF"/>
                  </a:solidFill>
                  <a:latin typeface="+mj-lt"/>
                </a:rPr>
                <a:t>Coi</a:t>
              </a:r>
              <a:r>
                <a:rPr lang="en-US" altLang="en-US" sz="2400" b="1" dirty="0">
                  <a:solidFill>
                    <a:srgbClr val="0000FF"/>
                  </a:solidFill>
                  <a:latin typeface="+mj-lt"/>
                </a:rPr>
                <a:t> </a:t>
              </a:r>
              <a:r>
                <a:rPr lang="en-US" altLang="en-US" sz="2400" b="1" dirty="0" err="1">
                  <a:solidFill>
                    <a:srgbClr val="0000FF"/>
                  </a:solidFill>
                  <a:latin typeface="+mj-lt"/>
                </a:rPr>
                <a:t>th</a:t>
              </a:r>
              <a:r>
                <a:rPr lang="vi-VN" altLang="en-US" sz="2400" b="1" dirty="0">
                  <a:solidFill>
                    <a:srgbClr val="0000FF"/>
                  </a:solidFill>
                  <a:latin typeface="+mj-lt"/>
                </a:rPr>
                <a:t>ư</a:t>
              </a:r>
              <a:r>
                <a:rPr lang="en-US" altLang="en-US" sz="2400" b="1" dirty="0" err="1">
                  <a:solidFill>
                    <a:srgbClr val="0000FF"/>
                  </a:solidFill>
                  <a:latin typeface="+mj-lt"/>
                </a:rPr>
                <a:t>ờng</a:t>
              </a:r>
              <a:r>
                <a:rPr lang="en-US" altLang="en-US" sz="2400" b="1" dirty="0">
                  <a:solidFill>
                    <a:srgbClr val="0000FF"/>
                  </a:solidFill>
                  <a:latin typeface="+mj-lt"/>
                </a:rPr>
                <a:t>, </a:t>
              </a:r>
              <a:r>
                <a:rPr lang="en-US" altLang="en-US" sz="2400" b="1" dirty="0" err="1">
                  <a:solidFill>
                    <a:srgbClr val="0000FF"/>
                  </a:solidFill>
                  <a:latin typeface="+mj-lt"/>
                </a:rPr>
                <a:t>gọi</a:t>
              </a:r>
              <a:r>
                <a:rPr lang="en-US" altLang="en-US" sz="2400" b="1" dirty="0">
                  <a:solidFill>
                    <a:srgbClr val="0000FF"/>
                  </a:solidFill>
                  <a:latin typeface="+mj-lt"/>
                </a:rPr>
                <a:t> </a:t>
              </a:r>
              <a:r>
                <a:rPr lang="en-US" altLang="en-US" sz="2400" b="1" dirty="0" err="1">
                  <a:solidFill>
                    <a:srgbClr val="0000FF"/>
                  </a:solidFill>
                  <a:latin typeface="+mj-lt"/>
                </a:rPr>
                <a:t>em</a:t>
              </a:r>
              <a:r>
                <a:rPr lang="en-US" altLang="en-US" sz="2400" b="1" dirty="0">
                  <a:solidFill>
                    <a:srgbClr val="0000FF"/>
                  </a:solidFill>
                  <a:latin typeface="+mj-lt"/>
                </a:rPr>
                <a:t> </a:t>
              </a:r>
              <a:r>
                <a:rPr lang="en-US" altLang="en-US" sz="2400" b="1" dirty="0" err="1">
                  <a:solidFill>
                    <a:srgbClr val="0000FF"/>
                  </a:solidFill>
                  <a:latin typeface="+mj-lt"/>
                </a:rPr>
                <a:t>là</a:t>
              </a:r>
              <a:r>
                <a:rPr lang="en-US" altLang="en-US" sz="2400" b="1" dirty="0">
                  <a:solidFill>
                    <a:srgbClr val="0000FF"/>
                  </a:solidFill>
                  <a:latin typeface="+mj-lt"/>
                </a:rPr>
                <a:t> </a:t>
              </a:r>
              <a:r>
                <a:rPr lang="en-US" altLang="en-US" sz="2400" b="1" dirty="0" err="1">
                  <a:solidFill>
                    <a:srgbClr val="0000FF"/>
                  </a:solidFill>
                  <a:latin typeface="+mj-lt"/>
                </a:rPr>
                <a:t>Mèo</a:t>
              </a:r>
              <a:endParaRPr lang="en-US" altLang="en-US" sz="2400" b="1" dirty="0">
                <a:solidFill>
                  <a:srgbClr val="0000FF"/>
                </a:solidFill>
                <a:latin typeface="+mj-lt"/>
              </a:endParaRPr>
            </a:p>
          </p:txBody>
        </p:sp>
      </p:grpSp>
      <p:grpSp>
        <p:nvGrpSpPr>
          <p:cNvPr id="18" name="Group 17">
            <a:extLst>
              <a:ext uri="{FF2B5EF4-FFF2-40B4-BE49-F238E27FC236}">
                <a16:creationId xmlns:a16="http://schemas.microsoft.com/office/drawing/2014/main" id="{594CF934-F8CC-484D-A925-5669255B9117}"/>
              </a:ext>
            </a:extLst>
          </p:cNvPr>
          <p:cNvGrpSpPr/>
          <p:nvPr/>
        </p:nvGrpSpPr>
        <p:grpSpPr>
          <a:xfrm>
            <a:off x="6514752" y="2051944"/>
            <a:ext cx="2498451" cy="2326964"/>
            <a:chOff x="114300" y="2154934"/>
            <a:chExt cx="1447800" cy="2172987"/>
          </a:xfrm>
        </p:grpSpPr>
        <p:sp>
          <p:nvSpPr>
            <p:cNvPr id="19" name="Rectangle: Rounded Corners 18">
              <a:extLst>
                <a:ext uri="{FF2B5EF4-FFF2-40B4-BE49-F238E27FC236}">
                  <a16:creationId xmlns:a16="http://schemas.microsoft.com/office/drawing/2014/main" id="{4FEB7D28-0B14-4BB8-9EA2-7F38A894F11A}"/>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20" name="TextBox 19">
              <a:extLst>
                <a:ext uri="{FF2B5EF4-FFF2-40B4-BE49-F238E27FC236}">
                  <a16:creationId xmlns:a16="http://schemas.microsoft.com/office/drawing/2014/main" id="{7E5DBBA4-F30C-4CCD-8BD4-A348BF6A6119}"/>
                </a:ext>
              </a:extLst>
            </p:cNvPr>
            <p:cNvSpPr txBox="1"/>
            <p:nvPr/>
          </p:nvSpPr>
          <p:spPr>
            <a:xfrm>
              <a:off x="185304" y="2377339"/>
              <a:ext cx="1305792" cy="1810687"/>
            </a:xfrm>
            <a:prstGeom prst="rect">
              <a:avLst/>
            </a:prstGeom>
            <a:noFill/>
          </p:spPr>
          <p:txBody>
            <a:bodyPr wrap="square" rtlCol="0">
              <a:spAutoFit/>
            </a:bodyPr>
            <a:lstStyle/>
            <a:p>
              <a:pPr algn="just"/>
              <a:r>
                <a:rPr lang="en-US" altLang="en-US" sz="2400" b="1" dirty="0" err="1">
                  <a:solidFill>
                    <a:srgbClr val="0000FF"/>
                  </a:solidFill>
                  <a:latin typeface="+mj-lt"/>
                </a:rPr>
                <a:t>Ngạc</a:t>
              </a:r>
              <a:r>
                <a:rPr lang="en-US" altLang="en-US" sz="2400" b="1" dirty="0">
                  <a:solidFill>
                    <a:srgbClr val="0000FF"/>
                  </a:solidFill>
                  <a:latin typeface="+mj-lt"/>
                </a:rPr>
                <a:t> </a:t>
              </a:r>
              <a:r>
                <a:rPr lang="en-US" altLang="en-US" sz="2400" b="1" dirty="0" err="1">
                  <a:solidFill>
                    <a:srgbClr val="0000FF"/>
                  </a:solidFill>
                  <a:latin typeface="+mj-lt"/>
                </a:rPr>
                <a:t>nhiên</a:t>
              </a:r>
              <a:r>
                <a:rPr lang="en-US" altLang="en-US" sz="2400" b="1" dirty="0">
                  <a:solidFill>
                    <a:srgbClr val="0000FF"/>
                  </a:solidFill>
                  <a:latin typeface="+mj-lt"/>
                </a:rPr>
                <a:t>, </a:t>
              </a:r>
              <a:r>
                <a:rPr lang="en-US" altLang="en-US" sz="2400" b="1" dirty="0" err="1">
                  <a:solidFill>
                    <a:srgbClr val="0000FF"/>
                  </a:solidFill>
                  <a:latin typeface="+mj-lt"/>
                </a:rPr>
                <a:t>bí</a:t>
              </a:r>
              <a:r>
                <a:rPr lang="en-US" altLang="en-US" sz="2400" b="1" dirty="0">
                  <a:solidFill>
                    <a:srgbClr val="0000FF"/>
                  </a:solidFill>
                  <a:latin typeface="+mj-lt"/>
                </a:rPr>
                <a:t> </a:t>
              </a:r>
              <a:r>
                <a:rPr lang="en-US" altLang="en-US" sz="2400" b="1" dirty="0" err="1">
                  <a:solidFill>
                    <a:srgbClr val="0000FF"/>
                  </a:solidFill>
                  <a:latin typeface="+mj-lt"/>
                </a:rPr>
                <a:t>mật</a:t>
              </a:r>
              <a:r>
                <a:rPr lang="en-US" altLang="en-US" sz="2400" b="1" dirty="0">
                  <a:solidFill>
                    <a:srgbClr val="0000FF"/>
                  </a:solidFill>
                  <a:latin typeface="+mj-lt"/>
                </a:rPr>
                <a:t> </a:t>
              </a:r>
              <a:r>
                <a:rPr lang="en-US" altLang="en-US" sz="2400" b="1" dirty="0" err="1">
                  <a:solidFill>
                    <a:srgbClr val="0000FF"/>
                  </a:solidFill>
                  <a:latin typeface="+mj-lt"/>
                </a:rPr>
                <a:t>theo</a:t>
              </a:r>
              <a:r>
                <a:rPr lang="en-US" altLang="en-US" sz="2400" b="1" dirty="0">
                  <a:solidFill>
                    <a:srgbClr val="0000FF"/>
                  </a:solidFill>
                  <a:latin typeface="+mj-lt"/>
                </a:rPr>
                <a:t> </a:t>
              </a:r>
              <a:r>
                <a:rPr lang="en-US" altLang="en-US" sz="2400" b="1" dirty="0" err="1">
                  <a:solidFill>
                    <a:srgbClr val="0000FF"/>
                  </a:solidFill>
                  <a:latin typeface="+mj-lt"/>
                </a:rPr>
                <a:t>dõi</a:t>
              </a:r>
              <a:r>
                <a:rPr lang="en-US" altLang="en-US" sz="2400" b="1" dirty="0">
                  <a:solidFill>
                    <a:srgbClr val="0000FF"/>
                  </a:solidFill>
                  <a:latin typeface="+mj-lt"/>
                </a:rPr>
                <a:t> </a:t>
              </a:r>
              <a:r>
                <a:rPr lang="en-US" altLang="en-US" sz="2400" b="1" dirty="0" err="1">
                  <a:solidFill>
                    <a:srgbClr val="0000FF"/>
                  </a:solidFill>
                  <a:latin typeface="+mj-lt"/>
                </a:rPr>
                <a:t>những</a:t>
              </a:r>
              <a:r>
                <a:rPr lang="en-US" altLang="en-US" sz="2400" b="1" dirty="0">
                  <a:solidFill>
                    <a:srgbClr val="0000FF"/>
                  </a:solidFill>
                  <a:latin typeface="+mj-lt"/>
                </a:rPr>
                <a:t> </a:t>
              </a:r>
              <a:r>
                <a:rPr lang="en-US" altLang="en-US" sz="2400" b="1" dirty="0" err="1">
                  <a:solidFill>
                    <a:srgbClr val="0000FF"/>
                  </a:solidFill>
                  <a:latin typeface="+mj-lt"/>
                </a:rPr>
                <a:t>việc</a:t>
              </a:r>
              <a:r>
                <a:rPr lang="en-US" altLang="en-US" sz="2400" b="1" dirty="0">
                  <a:solidFill>
                    <a:srgbClr val="0000FF"/>
                  </a:solidFill>
                  <a:latin typeface="+mj-lt"/>
                </a:rPr>
                <a:t> </a:t>
              </a:r>
              <a:r>
                <a:rPr lang="en-US" altLang="en-US" sz="2400" b="1" dirty="0" err="1">
                  <a:solidFill>
                    <a:srgbClr val="0000FF"/>
                  </a:solidFill>
                  <a:latin typeface="+mj-lt"/>
                </a:rPr>
                <a:t>làm</a:t>
              </a:r>
              <a:r>
                <a:rPr lang="en-US" altLang="en-US" sz="2400" b="1" dirty="0">
                  <a:solidFill>
                    <a:srgbClr val="0000FF"/>
                  </a:solidFill>
                  <a:latin typeface="+mj-lt"/>
                </a:rPr>
                <a:t> </a:t>
              </a:r>
              <a:r>
                <a:rPr lang="en-US" altLang="en-US" sz="2400" b="1" dirty="0" err="1">
                  <a:solidFill>
                    <a:srgbClr val="0000FF"/>
                  </a:solidFill>
                  <a:latin typeface="+mj-lt"/>
                </a:rPr>
                <a:t>của</a:t>
              </a:r>
              <a:r>
                <a:rPr lang="en-US" altLang="en-US" sz="2400" b="1" dirty="0">
                  <a:solidFill>
                    <a:srgbClr val="0000FF"/>
                  </a:solidFill>
                  <a:latin typeface="+mj-lt"/>
                </a:rPr>
                <a:t> </a:t>
              </a:r>
              <a:r>
                <a:rPr lang="en-US" altLang="en-US" sz="2400" b="1" dirty="0" err="1">
                  <a:solidFill>
                    <a:srgbClr val="0000FF"/>
                  </a:solidFill>
                  <a:latin typeface="+mj-lt"/>
                </a:rPr>
                <a:t>em</a:t>
              </a:r>
              <a:endParaRPr lang="en-US" sz="3200" b="1" dirty="0">
                <a:solidFill>
                  <a:srgbClr val="0000FF"/>
                </a:solidFill>
                <a:latin typeface="+mj-lt"/>
              </a:endParaRPr>
            </a:p>
          </p:txBody>
        </p:sp>
      </p:grpSp>
    </p:spTree>
    <p:extLst>
      <p:ext uri="{BB962C8B-B14F-4D97-AF65-F5344CB8AC3E}">
        <p14:creationId xmlns:p14="http://schemas.microsoft.com/office/powerpoint/2010/main" val="267851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par>
                          <p:cTn id="13" fill="hold">
                            <p:stCondLst>
                              <p:cond delay="2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par>
                          <p:cTn id="17" fill="hold">
                            <p:stCondLst>
                              <p:cond delay="4000"/>
                            </p:stCondLst>
                            <p:childTnLst>
                              <p:par>
                                <p:cTn id="18" presetID="21" presetClass="entr" presetSubtype="1"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2. </a:t>
            </a:r>
            <a:r>
              <a:rPr lang="en-US" altLang="en-US" sz="2800" b="1" dirty="0" err="1">
                <a:solidFill>
                  <a:srgbClr val="C00000"/>
                </a:solidFill>
                <a:latin typeface="Arial" pitchFamily="34" charset="0"/>
                <a:cs typeface="Arial" pitchFamily="34" charset="0"/>
              </a:rPr>
              <a:t>Nhân</a:t>
            </a:r>
            <a:r>
              <a:rPr lang="en-US" altLang="en-US" sz="2800" b="1" dirty="0">
                <a:solidFill>
                  <a:srgbClr val="C00000"/>
                </a:solidFill>
                <a:latin typeface="Arial" pitchFamily="34" charset="0"/>
                <a:cs typeface="Arial" pitchFamily="34" charset="0"/>
              </a:rPr>
              <a:t> </a:t>
            </a:r>
            <a:r>
              <a:rPr lang="en-US" altLang="en-US" sz="2800" b="1" dirty="0" err="1">
                <a:solidFill>
                  <a:srgbClr val="C00000"/>
                </a:solidFill>
                <a:latin typeface="Arial" pitchFamily="34" charset="0"/>
                <a:cs typeface="Arial" pitchFamily="34" charset="0"/>
              </a:rPr>
              <a:t>vật</a:t>
            </a:r>
            <a:r>
              <a:rPr lang="en-US" altLang="en-US" sz="2800" b="1" dirty="0">
                <a:solidFill>
                  <a:srgbClr val="C00000"/>
                </a:solidFill>
                <a:latin typeface="Arial" pitchFamily="34" charset="0"/>
                <a:cs typeface="Arial" pitchFamily="34" charset="0"/>
              </a:rPr>
              <a:t> </a:t>
            </a:r>
            <a:r>
              <a:rPr lang="en-US" altLang="en-US" sz="2800" b="1" dirty="0" err="1">
                <a:solidFill>
                  <a:srgbClr val="C00000"/>
                </a:solidFill>
                <a:latin typeface="Arial" pitchFamily="34" charset="0"/>
                <a:cs typeface="Arial" pitchFamily="34" charset="0"/>
              </a:rPr>
              <a:t>người</a:t>
            </a:r>
            <a:r>
              <a:rPr lang="en-US" altLang="en-US" sz="2800" b="1" dirty="0">
                <a:solidFill>
                  <a:srgbClr val="C00000"/>
                </a:solidFill>
                <a:latin typeface="Arial" pitchFamily="34" charset="0"/>
                <a:cs typeface="Arial" pitchFamily="34" charset="0"/>
              </a:rPr>
              <a:t> </a:t>
            </a:r>
            <a:r>
              <a:rPr lang="en-US" altLang="en-US" sz="2800" b="1" dirty="0" err="1">
                <a:solidFill>
                  <a:srgbClr val="C00000"/>
                </a:solidFill>
                <a:latin typeface="Arial" pitchFamily="34" charset="0"/>
                <a:cs typeface="Arial" pitchFamily="34" charset="0"/>
              </a:rPr>
              <a:t>anh</a:t>
            </a:r>
            <a:endParaRPr lang="en-US" altLang="en-US" sz="2800" b="1" dirty="0">
              <a:solidFill>
                <a:srgbClr val="C00000"/>
              </a:solidFill>
              <a:latin typeface="Arial" pitchFamily="34" charset="0"/>
              <a:cs typeface="Arial" pitchFamily="34" charset="0"/>
            </a:endParaRP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 name="Group 11">
            <a:extLst>
              <a:ext uri="{FF2B5EF4-FFF2-40B4-BE49-F238E27FC236}">
                <a16:creationId xmlns:a16="http://schemas.microsoft.com/office/drawing/2014/main" id="{00354225-1632-4E73-B909-6EF911F67B13}"/>
              </a:ext>
            </a:extLst>
          </p:cNvPr>
          <p:cNvGrpSpPr/>
          <p:nvPr/>
        </p:nvGrpSpPr>
        <p:grpSpPr>
          <a:xfrm>
            <a:off x="1295400" y="1028701"/>
            <a:ext cx="6400800" cy="3809999"/>
            <a:chOff x="838200" y="1118136"/>
            <a:chExt cx="7225145" cy="711616"/>
          </a:xfrm>
        </p:grpSpPr>
        <p:sp>
          <p:nvSpPr>
            <p:cNvPr id="13" name="Rectangle: Rounded Corners 12">
              <a:extLst>
                <a:ext uri="{FF2B5EF4-FFF2-40B4-BE49-F238E27FC236}">
                  <a16:creationId xmlns:a16="http://schemas.microsoft.com/office/drawing/2014/main" id="{3D15069A-CEFD-4F11-A31A-04AACFCA06AE}"/>
                </a:ext>
              </a:extLst>
            </p:cNvPr>
            <p:cNvSpPr/>
            <p:nvPr/>
          </p:nvSpPr>
          <p:spPr bwMode="auto">
            <a:xfrm>
              <a:off x="838200" y="1177113"/>
              <a:ext cx="7225145" cy="652639"/>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mj-lt"/>
              </a:endParaRPr>
            </a:p>
          </p:txBody>
        </p:sp>
        <p:sp>
          <p:nvSpPr>
            <p:cNvPr id="14" name="Rectangle: Rounded Corners 13">
              <a:extLst>
                <a:ext uri="{FF2B5EF4-FFF2-40B4-BE49-F238E27FC236}">
                  <a16:creationId xmlns:a16="http://schemas.microsoft.com/office/drawing/2014/main" id="{D66739EA-0D8D-469B-8B34-6993AA23A941}"/>
                </a:ext>
              </a:extLst>
            </p:cNvPr>
            <p:cNvSpPr/>
            <p:nvPr/>
          </p:nvSpPr>
          <p:spPr bwMode="auto">
            <a:xfrm>
              <a:off x="1870364" y="1118136"/>
              <a:ext cx="5332845" cy="12326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000" b="1" dirty="0">
                  <a:solidFill>
                    <a:schemeClr val="bg1"/>
                  </a:solidFill>
                  <a:latin typeface="+mj-lt"/>
                </a:rPr>
                <a:t>KHI TÀI NĂNG ĐƯỢC PHÁT HIỆN</a:t>
              </a:r>
              <a:endParaRPr kumimoji="0" lang="en-US" sz="2000" b="1" i="0" u="none" strike="noStrike" cap="none" normalizeH="0" baseline="0" dirty="0">
                <a:ln>
                  <a:noFill/>
                </a:ln>
                <a:solidFill>
                  <a:schemeClr val="bg1"/>
                </a:solidFill>
                <a:effectLst/>
                <a:latin typeface="+mj-lt"/>
              </a:endParaRPr>
            </a:p>
          </p:txBody>
        </p:sp>
      </p:grpSp>
      <p:grpSp>
        <p:nvGrpSpPr>
          <p:cNvPr id="15" name="Group 14">
            <a:extLst>
              <a:ext uri="{FF2B5EF4-FFF2-40B4-BE49-F238E27FC236}">
                <a16:creationId xmlns:a16="http://schemas.microsoft.com/office/drawing/2014/main" id="{710F1E0E-EDE9-481D-904B-9C3A14D6D978}"/>
              </a:ext>
            </a:extLst>
          </p:cNvPr>
          <p:cNvGrpSpPr/>
          <p:nvPr/>
        </p:nvGrpSpPr>
        <p:grpSpPr>
          <a:xfrm>
            <a:off x="152400" y="2051943"/>
            <a:ext cx="2666999" cy="2378966"/>
            <a:chOff x="114300" y="2154934"/>
            <a:chExt cx="1447800" cy="2172987"/>
          </a:xfrm>
        </p:grpSpPr>
        <p:sp>
          <p:nvSpPr>
            <p:cNvPr id="16" name="Rectangle: Rounded Corners 15">
              <a:extLst>
                <a:ext uri="{FF2B5EF4-FFF2-40B4-BE49-F238E27FC236}">
                  <a16:creationId xmlns:a16="http://schemas.microsoft.com/office/drawing/2014/main" id="{E63CB9E3-2FB0-4B38-B9E5-8B82AD14508F}"/>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17" name="TextBox 16">
              <a:extLst>
                <a:ext uri="{FF2B5EF4-FFF2-40B4-BE49-F238E27FC236}">
                  <a16:creationId xmlns:a16="http://schemas.microsoft.com/office/drawing/2014/main" id="{0107A3AC-BA2C-47F2-8620-C569C09887F1}"/>
                </a:ext>
              </a:extLst>
            </p:cNvPr>
            <p:cNvSpPr txBox="1"/>
            <p:nvPr/>
          </p:nvSpPr>
          <p:spPr>
            <a:xfrm>
              <a:off x="192411" y="2861904"/>
              <a:ext cx="1305792" cy="1433753"/>
            </a:xfrm>
            <a:prstGeom prst="rect">
              <a:avLst/>
            </a:prstGeom>
            <a:noFill/>
          </p:spPr>
          <p:txBody>
            <a:bodyPr wrap="square" rtlCol="0">
              <a:spAutoFit/>
            </a:bodyPr>
            <a:lstStyle/>
            <a:p>
              <a:pPr algn="just"/>
              <a:r>
                <a:rPr lang="en-US" altLang="en-US" sz="2400" b="1" dirty="0" err="1">
                  <a:solidFill>
                    <a:srgbClr val="0000FF"/>
                  </a:solidFill>
                  <a:latin typeface="+mj-lt"/>
                </a:rPr>
                <a:t>Riêng</a:t>
              </a:r>
              <a:r>
                <a:rPr lang="en-US" altLang="en-US" sz="2400" b="1" dirty="0">
                  <a:solidFill>
                    <a:srgbClr val="0000FF"/>
                  </a:solidFill>
                  <a:latin typeface="+mj-lt"/>
                </a:rPr>
                <a:t> </a:t>
              </a:r>
              <a:r>
                <a:rPr lang="en-US" altLang="en-US" sz="2400" b="1" dirty="0" err="1">
                  <a:solidFill>
                    <a:srgbClr val="0000FF"/>
                  </a:solidFill>
                  <a:latin typeface="+mj-lt"/>
                </a:rPr>
                <a:t>người</a:t>
              </a:r>
              <a:r>
                <a:rPr lang="en-US" altLang="en-US" sz="2400" b="1" dirty="0">
                  <a:solidFill>
                    <a:srgbClr val="0000FF"/>
                  </a:solidFill>
                  <a:latin typeface="+mj-lt"/>
                </a:rPr>
                <a:t> </a:t>
              </a:r>
              <a:r>
                <a:rPr lang="en-US" altLang="en-US" sz="2400" b="1" dirty="0" err="1">
                  <a:solidFill>
                    <a:srgbClr val="0000FF"/>
                  </a:solidFill>
                  <a:latin typeface="+mj-lt"/>
                </a:rPr>
                <a:t>anh</a:t>
              </a:r>
              <a:r>
                <a:rPr lang="en-US" altLang="en-US" sz="2400" b="1" dirty="0">
                  <a:solidFill>
                    <a:srgbClr val="0000FF"/>
                  </a:solidFill>
                  <a:latin typeface="+mj-lt"/>
                </a:rPr>
                <a:t> </a:t>
              </a:r>
              <a:r>
                <a:rPr lang="en-US" altLang="en-US" sz="2400" b="1" dirty="0" err="1">
                  <a:solidFill>
                    <a:srgbClr val="0000FF"/>
                  </a:solidFill>
                  <a:latin typeface="+mj-lt"/>
                </a:rPr>
                <a:t>có</a:t>
              </a:r>
              <a:r>
                <a:rPr lang="en-US" altLang="en-US" sz="2400" b="1" dirty="0">
                  <a:solidFill>
                    <a:srgbClr val="0000FF"/>
                  </a:solidFill>
                  <a:latin typeface="+mj-lt"/>
                </a:rPr>
                <a:t> </a:t>
              </a:r>
              <a:r>
                <a:rPr lang="en-US" altLang="en-US" sz="2400" b="1" dirty="0" err="1">
                  <a:solidFill>
                    <a:srgbClr val="0000FF"/>
                  </a:solidFill>
                  <a:latin typeface="+mj-lt"/>
                </a:rPr>
                <a:t>tâm</a:t>
              </a:r>
              <a:r>
                <a:rPr lang="en-US" altLang="en-US" sz="2400" b="1" dirty="0">
                  <a:solidFill>
                    <a:srgbClr val="0000FF"/>
                  </a:solidFill>
                  <a:latin typeface="+mj-lt"/>
                </a:rPr>
                <a:t> </a:t>
              </a:r>
              <a:r>
                <a:rPr lang="en-US" altLang="en-US" sz="2400" b="1" dirty="0" err="1">
                  <a:solidFill>
                    <a:srgbClr val="0000FF"/>
                  </a:solidFill>
                  <a:latin typeface="+mj-lt"/>
                </a:rPr>
                <a:t>trạng</a:t>
              </a:r>
              <a:r>
                <a:rPr lang="en-US" altLang="en-US" sz="2400" b="1" dirty="0">
                  <a:solidFill>
                    <a:srgbClr val="0000FF"/>
                  </a:solidFill>
                  <a:latin typeface="+mj-lt"/>
                </a:rPr>
                <a:t> </a:t>
              </a:r>
              <a:r>
                <a:rPr lang="en-US" altLang="en-US" sz="2400" b="1" dirty="0" err="1">
                  <a:solidFill>
                    <a:srgbClr val="0000FF"/>
                  </a:solidFill>
                  <a:latin typeface="+mj-lt"/>
                </a:rPr>
                <a:t>không</a:t>
              </a:r>
              <a:r>
                <a:rPr lang="en-US" altLang="en-US" sz="2400" b="1" dirty="0">
                  <a:solidFill>
                    <a:srgbClr val="0000FF"/>
                  </a:solidFill>
                  <a:latin typeface="+mj-lt"/>
                </a:rPr>
                <a:t> </a:t>
              </a:r>
              <a:r>
                <a:rPr lang="en-US" altLang="en-US" sz="2400" b="1" dirty="0" err="1">
                  <a:solidFill>
                    <a:srgbClr val="0000FF"/>
                  </a:solidFill>
                  <a:latin typeface="+mj-lt"/>
                </a:rPr>
                <a:t>vui</a:t>
              </a:r>
              <a:endParaRPr lang="en-US" altLang="en-US" sz="2400" b="1" dirty="0">
                <a:solidFill>
                  <a:srgbClr val="0000FF"/>
                </a:solidFill>
                <a:latin typeface="+mj-lt"/>
              </a:endParaRPr>
            </a:p>
          </p:txBody>
        </p:sp>
      </p:grpSp>
      <p:grpSp>
        <p:nvGrpSpPr>
          <p:cNvPr id="18" name="Group 17">
            <a:extLst>
              <a:ext uri="{FF2B5EF4-FFF2-40B4-BE49-F238E27FC236}">
                <a16:creationId xmlns:a16="http://schemas.microsoft.com/office/drawing/2014/main" id="{594CF934-F8CC-484D-A925-5669255B9117}"/>
              </a:ext>
            </a:extLst>
          </p:cNvPr>
          <p:cNvGrpSpPr/>
          <p:nvPr/>
        </p:nvGrpSpPr>
        <p:grpSpPr>
          <a:xfrm>
            <a:off x="6514752" y="2051944"/>
            <a:ext cx="2498451" cy="2326964"/>
            <a:chOff x="114300" y="2154934"/>
            <a:chExt cx="1447800" cy="2172987"/>
          </a:xfrm>
        </p:grpSpPr>
        <p:sp>
          <p:nvSpPr>
            <p:cNvPr id="19" name="Rectangle: Rounded Corners 18">
              <a:extLst>
                <a:ext uri="{FF2B5EF4-FFF2-40B4-BE49-F238E27FC236}">
                  <a16:creationId xmlns:a16="http://schemas.microsoft.com/office/drawing/2014/main" id="{4FEB7D28-0B14-4BB8-9EA2-7F38A894F11A}"/>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20" name="TextBox 19">
              <a:extLst>
                <a:ext uri="{FF2B5EF4-FFF2-40B4-BE49-F238E27FC236}">
                  <a16:creationId xmlns:a16="http://schemas.microsoft.com/office/drawing/2014/main" id="{7E5DBBA4-F30C-4CCD-8BD4-A348BF6A6119}"/>
                </a:ext>
              </a:extLst>
            </p:cNvPr>
            <p:cNvSpPr txBox="1"/>
            <p:nvPr/>
          </p:nvSpPr>
          <p:spPr>
            <a:xfrm>
              <a:off x="185304" y="2711335"/>
              <a:ext cx="1305792" cy="1120902"/>
            </a:xfrm>
            <a:prstGeom prst="rect">
              <a:avLst/>
            </a:prstGeom>
            <a:noFill/>
          </p:spPr>
          <p:txBody>
            <a:bodyPr wrap="square" rtlCol="0">
              <a:spAutoFit/>
            </a:bodyPr>
            <a:lstStyle/>
            <a:p>
              <a:pPr algn="just"/>
              <a:r>
                <a:rPr lang="en-US" altLang="en-US" sz="2400" b="1" dirty="0" err="1">
                  <a:solidFill>
                    <a:srgbClr val="0000FF"/>
                  </a:solidFill>
                  <a:latin typeface="+mj-lt"/>
                </a:rPr>
                <a:t>Mọi</a:t>
              </a:r>
              <a:r>
                <a:rPr lang="en-US" altLang="en-US" sz="2400" b="1" dirty="0">
                  <a:solidFill>
                    <a:srgbClr val="0000FF"/>
                  </a:solidFill>
                  <a:latin typeface="+mj-lt"/>
                </a:rPr>
                <a:t> ng</a:t>
              </a:r>
              <a:r>
                <a:rPr lang="vi-VN" altLang="en-US" sz="2400" b="1" dirty="0">
                  <a:solidFill>
                    <a:srgbClr val="0000FF"/>
                  </a:solidFill>
                  <a:latin typeface="+mj-lt"/>
                </a:rPr>
                <a:t>ư</a:t>
              </a:r>
              <a:r>
                <a:rPr lang="en-US" altLang="en-US" sz="2400" b="1" dirty="0" err="1">
                  <a:solidFill>
                    <a:srgbClr val="0000FF"/>
                  </a:solidFill>
                  <a:latin typeface="+mj-lt"/>
                </a:rPr>
                <a:t>ời</a:t>
              </a:r>
              <a:r>
                <a:rPr lang="en-US" altLang="en-US" sz="2400" b="1" dirty="0">
                  <a:solidFill>
                    <a:srgbClr val="0000FF"/>
                  </a:solidFill>
                  <a:latin typeface="+mj-lt"/>
                </a:rPr>
                <a:t>: </a:t>
              </a:r>
              <a:r>
                <a:rPr lang="en-US" altLang="en-US" sz="2400" b="1" dirty="0" err="1">
                  <a:solidFill>
                    <a:srgbClr val="0000FF"/>
                  </a:solidFill>
                  <a:latin typeface="+mj-lt"/>
                </a:rPr>
                <a:t>xúc</a:t>
              </a:r>
              <a:r>
                <a:rPr lang="en-US" altLang="en-US" sz="2400" b="1" dirty="0">
                  <a:solidFill>
                    <a:srgbClr val="0000FF"/>
                  </a:solidFill>
                  <a:latin typeface="+mj-lt"/>
                </a:rPr>
                <a:t> </a:t>
              </a:r>
              <a:r>
                <a:rPr lang="vi-VN" altLang="en-US" sz="2400" b="1" dirty="0">
                  <a:solidFill>
                    <a:srgbClr val="0000FF"/>
                  </a:solidFill>
                  <a:latin typeface="+mj-lt"/>
                </a:rPr>
                <a:t>đ</a:t>
              </a:r>
              <a:r>
                <a:rPr lang="en-US" altLang="en-US" sz="2400" b="1" dirty="0" err="1">
                  <a:solidFill>
                    <a:srgbClr val="0000FF"/>
                  </a:solidFill>
                  <a:latin typeface="+mj-lt"/>
                </a:rPr>
                <a:t>ộng</a:t>
              </a:r>
              <a:r>
                <a:rPr lang="en-US" altLang="en-US" sz="2400" b="1" dirty="0">
                  <a:solidFill>
                    <a:srgbClr val="0000FF"/>
                  </a:solidFill>
                  <a:latin typeface="+mj-lt"/>
                </a:rPr>
                <a:t>, </a:t>
              </a:r>
              <a:r>
                <a:rPr lang="en-US" altLang="en-US" sz="2400" b="1" dirty="0" err="1">
                  <a:solidFill>
                    <a:srgbClr val="0000FF"/>
                  </a:solidFill>
                  <a:latin typeface="+mj-lt"/>
                </a:rPr>
                <a:t>mừng</a:t>
              </a:r>
              <a:r>
                <a:rPr lang="en-US" altLang="en-US" sz="2400" b="1" dirty="0">
                  <a:solidFill>
                    <a:srgbClr val="0000FF"/>
                  </a:solidFill>
                  <a:latin typeface="+mj-lt"/>
                </a:rPr>
                <a:t> </a:t>
              </a:r>
              <a:r>
                <a:rPr lang="en-US" altLang="en-US" sz="2400" b="1" dirty="0" err="1">
                  <a:solidFill>
                    <a:srgbClr val="0000FF"/>
                  </a:solidFill>
                  <a:latin typeface="+mj-lt"/>
                </a:rPr>
                <a:t>rỡ</a:t>
              </a:r>
              <a:endParaRPr lang="en-US" sz="3200" b="1" dirty="0">
                <a:solidFill>
                  <a:srgbClr val="0000FF"/>
                </a:solidFill>
                <a:latin typeface="+mj-lt"/>
              </a:endParaRPr>
            </a:p>
          </p:txBody>
        </p:sp>
      </p:grpSp>
      <p:pic>
        <p:nvPicPr>
          <p:cNvPr id="21" name="Picture 26">
            <a:extLst>
              <a:ext uri="{FF2B5EF4-FFF2-40B4-BE49-F238E27FC236}">
                <a16:creationId xmlns:a16="http://schemas.microsoft.com/office/drawing/2014/main" id="{3D8EEB66-65F8-4396-8230-68E5AE2535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8443" y="2049937"/>
            <a:ext cx="3473779" cy="233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8785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ppt_x</p:attrName>
                                        </p:attrNameLst>
                                      </p:cBhvr>
                                      <p:tavLst>
                                        <p:tav tm="0">
                                          <p:val>
                                            <p:strVal val="#ppt_x-.2"/>
                                          </p:val>
                                        </p:tav>
                                        <p:tav tm="100000">
                                          <p:val>
                                            <p:strVal val="#ppt_x"/>
                                          </p:val>
                                        </p:tav>
                                      </p:tavLst>
                                    </p:anim>
                                    <p:anim calcmode="lin" valueType="num">
                                      <p:cBhvr>
                                        <p:cTn id="1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1"/>
                                        </p:tgtEl>
                                      </p:cBhvr>
                                    </p:animEffect>
                                  </p:childTnLst>
                                </p:cTn>
                              </p:par>
                            </p:childTnLst>
                          </p:cTn>
                        </p:par>
                        <p:par>
                          <p:cTn id="20" fill="hold">
                            <p:stCondLst>
                              <p:cond delay="1000"/>
                            </p:stCondLst>
                            <p:childTnLst>
                              <p:par>
                                <p:cTn id="21" presetID="21" presetClass="entr" presetSubtype="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152400" y="822722"/>
            <a:ext cx="3276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rgbClr val="FFFF00"/>
                </a:solidFill>
                <a:effectLst/>
                <a:latin typeface="Arial" charset="0"/>
              </a:rPr>
              <a:t>2. </a:t>
            </a:r>
            <a:r>
              <a:rPr kumimoji="0" lang="en-US" sz="2400" b="1" i="0" u="none" strike="noStrike" cap="none" normalizeH="0" baseline="0" dirty="0" err="1">
                <a:ln>
                  <a:noFill/>
                </a:ln>
                <a:solidFill>
                  <a:srgbClr val="FFFF00"/>
                </a:solidFill>
                <a:effectLst/>
                <a:latin typeface="Arial" charset="0"/>
              </a:rPr>
              <a:t>Người</a:t>
            </a:r>
            <a:r>
              <a:rPr kumimoji="0" lang="en-US" sz="2400" b="1" i="0" u="none" strike="noStrike" cap="none" normalizeH="0" baseline="0" dirty="0">
                <a:ln>
                  <a:noFill/>
                </a:ln>
                <a:solidFill>
                  <a:srgbClr val="FFFF00"/>
                </a:solidFill>
                <a:effectLst/>
                <a:latin typeface="Arial" charset="0"/>
              </a:rPr>
              <a:t> </a:t>
            </a:r>
            <a:r>
              <a:rPr kumimoji="0" lang="en-US" sz="2400" b="1" i="0" u="none" strike="noStrike" cap="none" normalizeH="0" baseline="0" dirty="0" err="1">
                <a:ln>
                  <a:noFill/>
                </a:ln>
                <a:solidFill>
                  <a:srgbClr val="FFFF00"/>
                </a:solidFill>
                <a:effectLst/>
                <a:latin typeface="Arial" charset="0"/>
              </a:rPr>
              <a:t>anh</a:t>
            </a:r>
            <a:r>
              <a:rPr kumimoji="0" lang="en-US" sz="2400" b="1" i="0" u="none" strike="noStrike" cap="none" normalizeH="0" baseline="0" dirty="0">
                <a:ln>
                  <a:noFill/>
                </a:ln>
                <a:solidFill>
                  <a:srgbClr val="FFFF00"/>
                </a:solidFill>
                <a:effectLst/>
                <a:latin typeface="Arial" charset="0"/>
              </a:rPr>
              <a:t> </a:t>
            </a:r>
            <a:r>
              <a:rPr kumimoji="0" lang="en-US" sz="2400" b="1" i="0" u="none" strike="noStrike" cap="none" normalizeH="0" baseline="0" dirty="0" err="1">
                <a:ln>
                  <a:noFill/>
                </a:ln>
                <a:solidFill>
                  <a:srgbClr val="FFFF00"/>
                </a:solidFill>
                <a:effectLst/>
                <a:latin typeface="Arial" charset="0"/>
              </a:rPr>
              <a:t>trai</a:t>
            </a:r>
            <a:endParaRPr kumimoji="0" lang="en-US" sz="2400" b="1" i="0" u="none" strike="noStrike" cap="none" normalizeH="0" baseline="0" dirty="0">
              <a:ln>
                <a:noFill/>
              </a:ln>
              <a:solidFill>
                <a:srgbClr val="FFFF00"/>
              </a:solidFill>
              <a:effectLst/>
              <a:latin typeface="Arial" charset="0"/>
            </a:endParaRPr>
          </a:p>
        </p:txBody>
      </p:sp>
      <p:sp>
        <p:nvSpPr>
          <p:cNvPr id="6" name="Text Box 14">
            <a:extLst>
              <a:ext uri="{FF2B5EF4-FFF2-40B4-BE49-F238E27FC236}">
                <a16:creationId xmlns:a16="http://schemas.microsoft.com/office/drawing/2014/main" id="{E39381E0-7534-4F1E-A3CE-0A2C9601D4D6}"/>
              </a:ext>
            </a:extLst>
          </p:cNvPr>
          <p:cNvSpPr txBox="1">
            <a:spLocks noChangeArrowheads="1"/>
          </p:cNvSpPr>
          <p:nvPr/>
        </p:nvSpPr>
        <p:spPr bwMode="auto">
          <a:xfrm>
            <a:off x="228600" y="1562100"/>
            <a:ext cx="8763000" cy="3493264"/>
          </a:xfrm>
          <a:prstGeom prst="rect">
            <a:avLst/>
          </a:prstGeom>
          <a:solidFill>
            <a:schemeClr val="bg1"/>
          </a:solidFill>
          <a:ln>
            <a:noFill/>
          </a:ln>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spcBef>
                <a:spcPts val="0"/>
              </a:spcBef>
              <a:buFontTx/>
              <a:buChar char="-"/>
            </a:pPr>
            <a:r>
              <a:rPr lang="en-US" altLang="en-US" sz="2400" dirty="0">
                <a:solidFill>
                  <a:srgbClr val="0000FF"/>
                </a:solidFill>
                <a:latin typeface="+mj-lt"/>
              </a:rPr>
              <a:t> </a:t>
            </a:r>
            <a:r>
              <a:rPr lang="en-US" altLang="en-US" sz="2400" dirty="0" err="1">
                <a:solidFill>
                  <a:srgbClr val="0000FF"/>
                </a:solidFill>
                <a:latin typeface="+mj-lt"/>
              </a:rPr>
              <a:t>Trong</a:t>
            </a:r>
            <a:r>
              <a:rPr lang="en-US" altLang="en-US" sz="2400" dirty="0">
                <a:solidFill>
                  <a:srgbClr val="0000FF"/>
                </a:solidFill>
                <a:latin typeface="+mj-lt"/>
              </a:rPr>
              <a:t> </a:t>
            </a:r>
            <a:r>
              <a:rPr lang="en-US" altLang="en-US" sz="2400" dirty="0" err="1">
                <a:solidFill>
                  <a:srgbClr val="0000FF"/>
                </a:solidFill>
                <a:latin typeface="+mj-lt"/>
              </a:rPr>
              <a:t>tranh</a:t>
            </a:r>
            <a:r>
              <a:rPr lang="en-US" altLang="en-US" sz="2400" dirty="0">
                <a:solidFill>
                  <a:srgbClr val="0000FF"/>
                </a:solidFill>
                <a:latin typeface="+mj-lt"/>
              </a:rPr>
              <a:t>, </a:t>
            </a:r>
            <a:r>
              <a:rPr lang="en-US" altLang="en-US" sz="2400" dirty="0" err="1">
                <a:solidFill>
                  <a:srgbClr val="0000FF"/>
                </a:solidFill>
                <a:latin typeface="+mj-lt"/>
              </a:rPr>
              <a:t>một</a:t>
            </a:r>
            <a:r>
              <a:rPr lang="en-US" altLang="en-US" sz="2400" dirty="0">
                <a:solidFill>
                  <a:srgbClr val="0000FF"/>
                </a:solidFill>
                <a:latin typeface="+mj-lt"/>
              </a:rPr>
              <a:t> </a:t>
            </a:r>
            <a:r>
              <a:rPr lang="en-US" altLang="en-US" sz="2400" dirty="0" err="1">
                <a:solidFill>
                  <a:srgbClr val="0000FF"/>
                </a:solidFill>
                <a:latin typeface="+mj-lt"/>
              </a:rPr>
              <a:t>chú</a:t>
            </a:r>
            <a:r>
              <a:rPr lang="en-US" altLang="en-US" sz="2400" dirty="0">
                <a:solidFill>
                  <a:srgbClr val="0000FF"/>
                </a:solidFill>
                <a:latin typeface="+mj-lt"/>
              </a:rPr>
              <a:t> </a:t>
            </a:r>
            <a:r>
              <a:rPr lang="en-US" altLang="en-US" sz="2400" dirty="0" err="1">
                <a:solidFill>
                  <a:srgbClr val="0000FF"/>
                </a:solidFill>
                <a:latin typeface="+mj-lt"/>
              </a:rPr>
              <a:t>bé</a:t>
            </a:r>
            <a:r>
              <a:rPr lang="en-US" altLang="en-US" sz="2400" dirty="0">
                <a:solidFill>
                  <a:srgbClr val="0000FF"/>
                </a:solidFill>
                <a:latin typeface="+mj-lt"/>
              </a:rPr>
              <a:t> </a:t>
            </a:r>
            <a:r>
              <a:rPr lang="vi-VN" altLang="en-US" sz="2400" dirty="0">
                <a:solidFill>
                  <a:srgbClr val="0000FF"/>
                </a:solidFill>
                <a:latin typeface="+mj-lt"/>
              </a:rPr>
              <a:t>đ</a:t>
            </a:r>
            <a:r>
              <a:rPr lang="en-US" altLang="en-US" sz="2400" dirty="0">
                <a:solidFill>
                  <a:srgbClr val="0000FF"/>
                </a:solidFill>
                <a:latin typeface="+mj-lt"/>
              </a:rPr>
              <a:t>ang </a:t>
            </a:r>
            <a:r>
              <a:rPr lang="en-US" altLang="en-US" sz="2400" dirty="0" err="1">
                <a:solidFill>
                  <a:srgbClr val="0000FF"/>
                </a:solidFill>
                <a:latin typeface="+mj-lt"/>
              </a:rPr>
              <a:t>ngồi</a:t>
            </a:r>
            <a:r>
              <a:rPr lang="en-US" altLang="en-US" sz="2400" dirty="0">
                <a:solidFill>
                  <a:srgbClr val="0000FF"/>
                </a:solidFill>
                <a:latin typeface="+mj-lt"/>
              </a:rPr>
              <a:t> </a:t>
            </a:r>
            <a:r>
              <a:rPr lang="en-US" altLang="en-US" sz="2400" dirty="0" err="1">
                <a:solidFill>
                  <a:srgbClr val="0000FF"/>
                </a:solidFill>
                <a:latin typeface="+mj-lt"/>
              </a:rPr>
              <a:t>nhìn</a:t>
            </a:r>
            <a:r>
              <a:rPr lang="en-US" altLang="en-US" sz="2400" dirty="0">
                <a:solidFill>
                  <a:srgbClr val="0000FF"/>
                </a:solidFill>
                <a:latin typeface="+mj-lt"/>
              </a:rPr>
              <a:t> ra </a:t>
            </a:r>
            <a:r>
              <a:rPr lang="en-US" altLang="en-US" sz="2400" dirty="0" err="1">
                <a:solidFill>
                  <a:srgbClr val="0000FF"/>
                </a:solidFill>
                <a:latin typeface="+mj-lt"/>
              </a:rPr>
              <a:t>cửa</a:t>
            </a:r>
            <a:r>
              <a:rPr lang="en-US" altLang="en-US" sz="2400" dirty="0">
                <a:solidFill>
                  <a:srgbClr val="0000FF"/>
                </a:solidFill>
                <a:latin typeface="+mj-lt"/>
              </a:rPr>
              <a:t> </a:t>
            </a:r>
            <a:r>
              <a:rPr lang="en-US" altLang="en-US" sz="2400" dirty="0" err="1">
                <a:solidFill>
                  <a:srgbClr val="0000FF"/>
                </a:solidFill>
                <a:latin typeface="+mj-lt"/>
              </a:rPr>
              <a:t>sổ</a:t>
            </a:r>
            <a:r>
              <a:rPr lang="en-US" altLang="en-US" sz="2400" dirty="0">
                <a:solidFill>
                  <a:srgbClr val="0000FF"/>
                </a:solidFill>
                <a:latin typeface="+mj-lt"/>
              </a:rPr>
              <a:t>, n</a:t>
            </a:r>
            <a:r>
              <a:rPr lang="vi-VN" altLang="en-US" sz="2400" dirty="0">
                <a:solidFill>
                  <a:srgbClr val="0000FF"/>
                </a:solidFill>
                <a:latin typeface="+mj-lt"/>
              </a:rPr>
              <a:t>ơ</a:t>
            </a:r>
            <a:r>
              <a:rPr lang="en-US" altLang="en-US" sz="2400" dirty="0" err="1">
                <a:solidFill>
                  <a:srgbClr val="0000FF"/>
                </a:solidFill>
                <a:latin typeface="+mj-lt"/>
              </a:rPr>
              <a:t>i</a:t>
            </a:r>
            <a:r>
              <a:rPr lang="en-US" altLang="en-US" sz="2400" dirty="0">
                <a:solidFill>
                  <a:srgbClr val="0000FF"/>
                </a:solidFill>
                <a:latin typeface="+mj-lt"/>
              </a:rPr>
              <a:t> </a:t>
            </a:r>
            <a:r>
              <a:rPr lang="en-US" altLang="en-US" sz="2400" dirty="0" err="1">
                <a:solidFill>
                  <a:srgbClr val="0000FF"/>
                </a:solidFill>
                <a:latin typeface="+mj-lt"/>
              </a:rPr>
              <a:t>bầu</a:t>
            </a:r>
            <a:r>
              <a:rPr lang="en-US" altLang="en-US" sz="2400" dirty="0">
                <a:solidFill>
                  <a:srgbClr val="0000FF"/>
                </a:solidFill>
                <a:latin typeface="+mj-lt"/>
              </a:rPr>
              <a:t> </a:t>
            </a:r>
            <a:r>
              <a:rPr lang="en-US" altLang="en-US" sz="2400" dirty="0" err="1">
                <a:solidFill>
                  <a:srgbClr val="0000FF"/>
                </a:solidFill>
                <a:latin typeface="+mj-lt"/>
              </a:rPr>
              <a:t>trời</a:t>
            </a:r>
            <a:r>
              <a:rPr lang="en-US" altLang="en-US" sz="2400" dirty="0">
                <a:solidFill>
                  <a:srgbClr val="0000FF"/>
                </a:solidFill>
                <a:latin typeface="+mj-lt"/>
              </a:rPr>
              <a:t> </a:t>
            </a:r>
            <a:r>
              <a:rPr lang="en-US" altLang="en-US" sz="2400" dirty="0" err="1">
                <a:solidFill>
                  <a:srgbClr val="0000FF"/>
                </a:solidFill>
                <a:latin typeface="+mj-lt"/>
              </a:rPr>
              <a:t>trong</a:t>
            </a:r>
            <a:r>
              <a:rPr lang="en-US" altLang="en-US" sz="2400" dirty="0">
                <a:solidFill>
                  <a:srgbClr val="0000FF"/>
                </a:solidFill>
                <a:latin typeface="+mj-lt"/>
              </a:rPr>
              <a:t> </a:t>
            </a:r>
            <a:r>
              <a:rPr lang="en-US" altLang="en-US" sz="2400" dirty="0" err="1">
                <a:solidFill>
                  <a:srgbClr val="0000FF"/>
                </a:solidFill>
                <a:latin typeface="+mj-lt"/>
              </a:rPr>
              <a:t>xanh</a:t>
            </a:r>
            <a:r>
              <a:rPr lang="en-US" altLang="en-US" sz="2400" dirty="0">
                <a:solidFill>
                  <a:srgbClr val="0000FF"/>
                </a:solidFill>
                <a:latin typeface="+mj-lt"/>
              </a:rPr>
              <a:t>. </a:t>
            </a:r>
            <a:r>
              <a:rPr lang="en-US" altLang="en-US" sz="2400" dirty="0" err="1">
                <a:solidFill>
                  <a:srgbClr val="0000FF"/>
                </a:solidFill>
                <a:latin typeface="+mj-lt"/>
              </a:rPr>
              <a:t>Mặt</a:t>
            </a:r>
            <a:r>
              <a:rPr lang="en-US" altLang="en-US" sz="2400" dirty="0">
                <a:solidFill>
                  <a:srgbClr val="0000FF"/>
                </a:solidFill>
                <a:latin typeface="+mj-lt"/>
              </a:rPr>
              <a:t> </a:t>
            </a:r>
            <a:r>
              <a:rPr lang="en-US" altLang="en-US" sz="2400" dirty="0" err="1">
                <a:solidFill>
                  <a:srgbClr val="0000FF"/>
                </a:solidFill>
                <a:latin typeface="+mj-lt"/>
              </a:rPr>
              <a:t>chú</a:t>
            </a:r>
            <a:r>
              <a:rPr lang="en-US" altLang="en-US" sz="2400" dirty="0">
                <a:solidFill>
                  <a:srgbClr val="0000FF"/>
                </a:solidFill>
                <a:latin typeface="+mj-lt"/>
              </a:rPr>
              <a:t> </a:t>
            </a:r>
            <a:r>
              <a:rPr lang="en-US" altLang="en-US" sz="2400" dirty="0" err="1">
                <a:solidFill>
                  <a:srgbClr val="0000FF"/>
                </a:solidFill>
                <a:latin typeface="+mj-lt"/>
              </a:rPr>
              <a:t>bé</a:t>
            </a:r>
            <a:r>
              <a:rPr lang="en-US" altLang="en-US" sz="2400" dirty="0">
                <a:solidFill>
                  <a:srgbClr val="0000FF"/>
                </a:solidFill>
                <a:latin typeface="+mj-lt"/>
              </a:rPr>
              <a:t> </a:t>
            </a:r>
            <a:r>
              <a:rPr lang="en-US" altLang="en-US" sz="2400" dirty="0" err="1">
                <a:solidFill>
                  <a:srgbClr val="0000FF"/>
                </a:solidFill>
                <a:latin typeface="+mj-lt"/>
              </a:rPr>
              <a:t>toả</a:t>
            </a:r>
            <a:r>
              <a:rPr lang="en-US" altLang="en-US" sz="2400" dirty="0">
                <a:solidFill>
                  <a:srgbClr val="0000FF"/>
                </a:solidFill>
                <a:latin typeface="+mj-lt"/>
              </a:rPr>
              <a:t> ra </a:t>
            </a:r>
            <a:r>
              <a:rPr lang="en-US" altLang="en-US" sz="2400" dirty="0" err="1">
                <a:solidFill>
                  <a:srgbClr val="0000FF"/>
                </a:solidFill>
                <a:latin typeface="+mj-lt"/>
              </a:rPr>
              <a:t>một</a:t>
            </a:r>
            <a:r>
              <a:rPr lang="en-US" altLang="en-US" sz="2400" dirty="0">
                <a:solidFill>
                  <a:srgbClr val="0000FF"/>
                </a:solidFill>
                <a:latin typeface="+mj-lt"/>
              </a:rPr>
              <a:t> </a:t>
            </a:r>
            <a:r>
              <a:rPr lang="en-US" altLang="en-US" sz="2400" dirty="0" err="1">
                <a:solidFill>
                  <a:srgbClr val="0000FF"/>
                </a:solidFill>
                <a:latin typeface="+mj-lt"/>
              </a:rPr>
              <a:t>thứ</a:t>
            </a:r>
            <a:r>
              <a:rPr lang="en-US" altLang="en-US" sz="2400" dirty="0">
                <a:solidFill>
                  <a:srgbClr val="0000FF"/>
                </a:solidFill>
                <a:latin typeface="+mj-lt"/>
              </a:rPr>
              <a:t> </a:t>
            </a:r>
            <a:r>
              <a:rPr lang="en-US" altLang="en-US" sz="2400" dirty="0" err="1">
                <a:solidFill>
                  <a:srgbClr val="0000FF"/>
                </a:solidFill>
                <a:latin typeface="+mj-lt"/>
              </a:rPr>
              <a:t>ánh</a:t>
            </a:r>
            <a:r>
              <a:rPr lang="en-US" altLang="en-US" sz="2400" dirty="0">
                <a:solidFill>
                  <a:srgbClr val="0000FF"/>
                </a:solidFill>
                <a:latin typeface="+mj-lt"/>
              </a:rPr>
              <a:t> </a:t>
            </a:r>
            <a:r>
              <a:rPr lang="en-US" altLang="en-US" sz="2400" dirty="0" err="1">
                <a:solidFill>
                  <a:srgbClr val="0000FF"/>
                </a:solidFill>
                <a:latin typeface="+mj-lt"/>
              </a:rPr>
              <a:t>sáng</a:t>
            </a:r>
            <a:r>
              <a:rPr lang="en-US" altLang="en-US" sz="2400" dirty="0">
                <a:solidFill>
                  <a:srgbClr val="0000FF"/>
                </a:solidFill>
                <a:latin typeface="+mj-lt"/>
              </a:rPr>
              <a:t> </a:t>
            </a:r>
            <a:r>
              <a:rPr lang="en-US" altLang="en-US" sz="2400" dirty="0" err="1">
                <a:solidFill>
                  <a:srgbClr val="0000FF"/>
                </a:solidFill>
                <a:latin typeface="+mj-lt"/>
              </a:rPr>
              <a:t>rất</a:t>
            </a:r>
            <a:r>
              <a:rPr lang="en-US" altLang="en-US" sz="2400" dirty="0">
                <a:solidFill>
                  <a:srgbClr val="0000FF"/>
                </a:solidFill>
                <a:latin typeface="+mj-lt"/>
              </a:rPr>
              <a:t> </a:t>
            </a:r>
            <a:r>
              <a:rPr lang="en-US" altLang="en-US" sz="2400" dirty="0" err="1">
                <a:solidFill>
                  <a:srgbClr val="0000FF"/>
                </a:solidFill>
                <a:latin typeface="+mj-lt"/>
              </a:rPr>
              <a:t>lạ</a:t>
            </a:r>
            <a:r>
              <a:rPr lang="en-US" altLang="en-US" sz="2400" dirty="0">
                <a:solidFill>
                  <a:srgbClr val="0000FF"/>
                </a:solidFill>
                <a:latin typeface="+mj-lt"/>
              </a:rPr>
              <a:t>. </a:t>
            </a:r>
            <a:r>
              <a:rPr lang="en-US" altLang="en-US" sz="2400" dirty="0" err="1">
                <a:solidFill>
                  <a:srgbClr val="0000FF"/>
                </a:solidFill>
                <a:latin typeface="+mj-lt"/>
              </a:rPr>
              <a:t>Toát</a:t>
            </a:r>
            <a:r>
              <a:rPr lang="en-US" altLang="en-US" sz="2400" dirty="0">
                <a:solidFill>
                  <a:srgbClr val="0000FF"/>
                </a:solidFill>
                <a:latin typeface="+mj-lt"/>
              </a:rPr>
              <a:t> </a:t>
            </a:r>
            <a:r>
              <a:rPr lang="en-US" altLang="en-US" sz="2400" dirty="0" err="1">
                <a:solidFill>
                  <a:srgbClr val="0000FF"/>
                </a:solidFill>
                <a:latin typeface="+mj-lt"/>
              </a:rPr>
              <a:t>lên</a:t>
            </a:r>
            <a:r>
              <a:rPr lang="en-US" altLang="en-US" sz="2400" dirty="0">
                <a:solidFill>
                  <a:srgbClr val="0000FF"/>
                </a:solidFill>
                <a:latin typeface="+mj-lt"/>
              </a:rPr>
              <a:t> </a:t>
            </a:r>
            <a:r>
              <a:rPr lang="en-US" altLang="en-US" sz="2400" dirty="0" err="1">
                <a:solidFill>
                  <a:srgbClr val="0000FF"/>
                </a:solidFill>
                <a:latin typeface="+mj-lt"/>
              </a:rPr>
              <a:t>từ</a:t>
            </a:r>
            <a:r>
              <a:rPr lang="en-US" altLang="en-US" sz="2400" dirty="0">
                <a:solidFill>
                  <a:srgbClr val="0000FF"/>
                </a:solidFill>
                <a:latin typeface="+mj-lt"/>
              </a:rPr>
              <a:t> </a:t>
            </a:r>
            <a:r>
              <a:rPr lang="en-US" altLang="en-US" sz="2400" dirty="0" err="1">
                <a:solidFill>
                  <a:srgbClr val="0000FF"/>
                </a:solidFill>
                <a:latin typeface="+mj-lt"/>
              </a:rPr>
              <a:t>cặp</a:t>
            </a:r>
            <a:r>
              <a:rPr lang="en-US" altLang="en-US" sz="2400" dirty="0">
                <a:solidFill>
                  <a:srgbClr val="0000FF"/>
                </a:solidFill>
                <a:latin typeface="+mj-lt"/>
              </a:rPr>
              <a:t> </a:t>
            </a:r>
            <a:r>
              <a:rPr lang="en-US" altLang="en-US" sz="2400" dirty="0" err="1">
                <a:solidFill>
                  <a:srgbClr val="0000FF"/>
                </a:solidFill>
                <a:latin typeface="+mj-lt"/>
              </a:rPr>
              <a:t>mắt</a:t>
            </a:r>
            <a:r>
              <a:rPr lang="en-US" altLang="en-US" sz="2400" dirty="0">
                <a:solidFill>
                  <a:srgbClr val="0000FF"/>
                </a:solidFill>
                <a:latin typeface="+mj-lt"/>
              </a:rPr>
              <a:t>, t</a:t>
            </a:r>
            <a:r>
              <a:rPr lang="vi-VN" altLang="en-US" sz="2400" dirty="0">
                <a:solidFill>
                  <a:srgbClr val="0000FF"/>
                </a:solidFill>
                <a:latin typeface="+mj-lt"/>
              </a:rPr>
              <a:t>ư</a:t>
            </a:r>
            <a:r>
              <a:rPr lang="en-US" altLang="en-US" sz="2400" dirty="0">
                <a:solidFill>
                  <a:srgbClr val="0000FF"/>
                </a:solidFill>
                <a:latin typeface="+mj-lt"/>
              </a:rPr>
              <a:t> </a:t>
            </a:r>
            <a:r>
              <a:rPr lang="en-US" altLang="en-US" sz="2400" dirty="0" err="1">
                <a:solidFill>
                  <a:srgbClr val="0000FF"/>
                </a:solidFill>
                <a:latin typeface="+mj-lt"/>
              </a:rPr>
              <a:t>thế</a:t>
            </a:r>
            <a:r>
              <a:rPr lang="en-US" altLang="en-US" sz="2400" dirty="0">
                <a:solidFill>
                  <a:srgbClr val="0000FF"/>
                </a:solidFill>
                <a:latin typeface="+mj-lt"/>
              </a:rPr>
              <a:t> </a:t>
            </a:r>
            <a:r>
              <a:rPr lang="en-US" altLang="en-US" sz="2400" dirty="0" err="1">
                <a:solidFill>
                  <a:srgbClr val="0000FF"/>
                </a:solidFill>
                <a:latin typeface="+mj-lt"/>
              </a:rPr>
              <a:t>ngồi</a:t>
            </a:r>
            <a:r>
              <a:rPr lang="en-US" altLang="en-US" sz="2400" dirty="0">
                <a:solidFill>
                  <a:srgbClr val="0000FF"/>
                </a:solidFill>
                <a:latin typeface="+mj-lt"/>
              </a:rPr>
              <a:t> </a:t>
            </a:r>
            <a:r>
              <a:rPr lang="en-US" altLang="en-US" sz="2400" dirty="0" err="1">
                <a:solidFill>
                  <a:srgbClr val="0000FF"/>
                </a:solidFill>
                <a:latin typeface="+mj-lt"/>
              </a:rPr>
              <a:t>của</a:t>
            </a:r>
            <a:r>
              <a:rPr lang="en-US" altLang="en-US" sz="2400" dirty="0">
                <a:solidFill>
                  <a:srgbClr val="0000FF"/>
                </a:solidFill>
                <a:latin typeface="+mj-lt"/>
              </a:rPr>
              <a:t> </a:t>
            </a:r>
            <a:r>
              <a:rPr lang="en-US" altLang="en-US" sz="2400" dirty="0" err="1">
                <a:solidFill>
                  <a:srgbClr val="0000FF"/>
                </a:solidFill>
                <a:latin typeface="+mj-lt"/>
              </a:rPr>
              <a:t>chú</a:t>
            </a:r>
            <a:r>
              <a:rPr lang="en-US" altLang="en-US" sz="2400" dirty="0">
                <a:solidFill>
                  <a:srgbClr val="0000FF"/>
                </a:solidFill>
                <a:latin typeface="+mj-lt"/>
              </a:rPr>
              <a:t> </a:t>
            </a:r>
            <a:r>
              <a:rPr lang="en-US" altLang="en-US" sz="2400" dirty="0" err="1">
                <a:solidFill>
                  <a:srgbClr val="0000FF"/>
                </a:solidFill>
                <a:latin typeface="+mj-lt"/>
              </a:rPr>
              <a:t>không</a:t>
            </a:r>
            <a:r>
              <a:rPr lang="en-US" altLang="en-US" sz="2400" dirty="0">
                <a:solidFill>
                  <a:srgbClr val="0000FF"/>
                </a:solidFill>
                <a:latin typeface="+mj-lt"/>
              </a:rPr>
              <a:t> </a:t>
            </a:r>
            <a:r>
              <a:rPr lang="en-US" altLang="en-US" sz="2400" dirty="0" err="1">
                <a:solidFill>
                  <a:srgbClr val="0000FF"/>
                </a:solidFill>
                <a:latin typeface="+mj-lt"/>
              </a:rPr>
              <a:t>chỉ</a:t>
            </a:r>
            <a:r>
              <a:rPr lang="en-US" altLang="en-US" sz="2400" dirty="0">
                <a:solidFill>
                  <a:srgbClr val="0000FF"/>
                </a:solidFill>
                <a:latin typeface="+mj-lt"/>
              </a:rPr>
              <a:t> </a:t>
            </a:r>
            <a:r>
              <a:rPr lang="en-US" altLang="en-US" sz="2400" dirty="0" err="1">
                <a:solidFill>
                  <a:srgbClr val="0000FF"/>
                </a:solidFill>
                <a:latin typeface="+mj-lt"/>
              </a:rPr>
              <a:t>sự</a:t>
            </a:r>
            <a:r>
              <a:rPr lang="en-US" altLang="en-US" sz="2400" dirty="0">
                <a:solidFill>
                  <a:srgbClr val="0000FF"/>
                </a:solidFill>
                <a:latin typeface="+mj-lt"/>
              </a:rPr>
              <a:t> </a:t>
            </a:r>
            <a:r>
              <a:rPr lang="en-US" altLang="en-US" sz="2400" dirty="0" err="1">
                <a:solidFill>
                  <a:srgbClr val="0000FF"/>
                </a:solidFill>
                <a:latin typeface="+mj-lt"/>
              </a:rPr>
              <a:t>suy</a:t>
            </a:r>
            <a:r>
              <a:rPr lang="en-US" altLang="en-US" sz="2400" dirty="0">
                <a:solidFill>
                  <a:srgbClr val="0000FF"/>
                </a:solidFill>
                <a:latin typeface="+mj-lt"/>
              </a:rPr>
              <a:t> t</a:t>
            </a:r>
            <a:r>
              <a:rPr lang="vi-VN" altLang="en-US" sz="2400" dirty="0">
                <a:solidFill>
                  <a:srgbClr val="0000FF"/>
                </a:solidFill>
                <a:latin typeface="+mj-lt"/>
              </a:rPr>
              <a:t>ư</a:t>
            </a:r>
            <a:r>
              <a:rPr lang="en-US" altLang="en-US" sz="2400" dirty="0">
                <a:solidFill>
                  <a:srgbClr val="0000FF"/>
                </a:solidFill>
                <a:latin typeface="+mj-lt"/>
              </a:rPr>
              <a:t> </a:t>
            </a:r>
            <a:r>
              <a:rPr lang="en-US" altLang="en-US" sz="2400" dirty="0" err="1">
                <a:solidFill>
                  <a:srgbClr val="0000FF"/>
                </a:solidFill>
                <a:latin typeface="+mj-lt"/>
              </a:rPr>
              <a:t>mà</a:t>
            </a:r>
            <a:r>
              <a:rPr lang="en-US" altLang="en-US" sz="2400" dirty="0">
                <a:solidFill>
                  <a:srgbClr val="0000FF"/>
                </a:solidFill>
                <a:latin typeface="+mj-lt"/>
              </a:rPr>
              <a:t> </a:t>
            </a:r>
            <a:r>
              <a:rPr lang="en-US" altLang="en-US" sz="2400" dirty="0" err="1">
                <a:solidFill>
                  <a:srgbClr val="0000FF"/>
                </a:solidFill>
                <a:latin typeface="+mj-lt"/>
              </a:rPr>
              <a:t>còn</a:t>
            </a:r>
            <a:r>
              <a:rPr lang="en-US" altLang="en-US" sz="2400" dirty="0">
                <a:solidFill>
                  <a:srgbClr val="0000FF"/>
                </a:solidFill>
                <a:latin typeface="+mj-lt"/>
              </a:rPr>
              <a:t> </a:t>
            </a:r>
            <a:r>
              <a:rPr lang="en-US" altLang="en-US" sz="2400" dirty="0" err="1">
                <a:solidFill>
                  <a:srgbClr val="0000FF"/>
                </a:solidFill>
                <a:latin typeface="+mj-lt"/>
              </a:rPr>
              <a:t>rất</a:t>
            </a:r>
            <a:r>
              <a:rPr lang="en-US" altLang="en-US" sz="2400" dirty="0">
                <a:solidFill>
                  <a:srgbClr val="0000FF"/>
                </a:solidFill>
                <a:latin typeface="+mj-lt"/>
              </a:rPr>
              <a:t> m</a:t>
            </a:r>
            <a:r>
              <a:rPr lang="vi-VN" altLang="en-US" sz="2400" dirty="0">
                <a:solidFill>
                  <a:srgbClr val="0000FF"/>
                </a:solidFill>
                <a:latin typeface="+mj-lt"/>
              </a:rPr>
              <a:t>ơ</a:t>
            </a:r>
            <a:r>
              <a:rPr lang="en-US" altLang="en-US" sz="2400" dirty="0">
                <a:solidFill>
                  <a:srgbClr val="0000FF"/>
                </a:solidFill>
                <a:latin typeface="+mj-lt"/>
              </a:rPr>
              <a:t> </a:t>
            </a:r>
            <a:r>
              <a:rPr lang="en-US" altLang="en-US" sz="2400" dirty="0" err="1">
                <a:solidFill>
                  <a:srgbClr val="0000FF"/>
                </a:solidFill>
                <a:latin typeface="+mj-lt"/>
              </a:rPr>
              <a:t>mộng</a:t>
            </a:r>
            <a:r>
              <a:rPr lang="en-US" altLang="en-US" sz="2400" dirty="0">
                <a:solidFill>
                  <a:srgbClr val="0000FF"/>
                </a:solidFill>
                <a:latin typeface="+mj-lt"/>
              </a:rPr>
              <a:t> </a:t>
            </a:r>
            <a:r>
              <a:rPr lang="en-US" altLang="en-US" sz="2400" dirty="0" err="1">
                <a:solidFill>
                  <a:srgbClr val="0000FF"/>
                </a:solidFill>
                <a:latin typeface="+mj-lt"/>
              </a:rPr>
              <a:t>nữa</a:t>
            </a:r>
            <a:r>
              <a:rPr lang="en-US" altLang="en-US" sz="2400" dirty="0">
                <a:solidFill>
                  <a:srgbClr val="0000FF"/>
                </a:solidFill>
                <a:latin typeface="+mj-lt"/>
              </a:rPr>
              <a:t>.</a:t>
            </a:r>
          </a:p>
          <a:p>
            <a:pPr algn="just" eaLnBrk="1" hangingPunct="1">
              <a:spcBef>
                <a:spcPts val="0"/>
              </a:spcBef>
              <a:buFont typeface="Wingdings" pitchFamily="2" charset="2"/>
              <a:buChar char="à"/>
            </a:pPr>
            <a:r>
              <a:rPr lang="en-US" altLang="en-US" sz="2400" dirty="0">
                <a:solidFill>
                  <a:srgbClr val="0000FF"/>
                </a:solidFill>
                <a:latin typeface="+mj-lt"/>
              </a:rPr>
              <a:t>Ng</a:t>
            </a:r>
            <a:r>
              <a:rPr lang="vi-VN" altLang="en-US" sz="2400" dirty="0">
                <a:solidFill>
                  <a:srgbClr val="0000FF"/>
                </a:solidFill>
                <a:latin typeface="+mj-lt"/>
              </a:rPr>
              <a:t>ư</a:t>
            </a:r>
            <a:r>
              <a:rPr lang="en-US" altLang="en-US" sz="2400" dirty="0" err="1">
                <a:solidFill>
                  <a:srgbClr val="0000FF"/>
                </a:solidFill>
                <a:latin typeface="+mj-lt"/>
              </a:rPr>
              <a:t>ời</a:t>
            </a:r>
            <a:r>
              <a:rPr lang="en-US" altLang="en-US" sz="2400" dirty="0">
                <a:solidFill>
                  <a:srgbClr val="0000FF"/>
                </a:solidFill>
                <a:latin typeface="+mj-lt"/>
              </a:rPr>
              <a:t> </a:t>
            </a:r>
            <a:r>
              <a:rPr lang="en-US" altLang="en-US" sz="2400" dirty="0" err="1">
                <a:solidFill>
                  <a:srgbClr val="0000FF"/>
                </a:solidFill>
                <a:latin typeface="+mj-lt"/>
              </a:rPr>
              <a:t>anh</a:t>
            </a:r>
            <a:r>
              <a:rPr lang="en-US" altLang="en-US" sz="2400" dirty="0">
                <a:solidFill>
                  <a:srgbClr val="0000FF"/>
                </a:solidFill>
                <a:latin typeface="+mj-lt"/>
              </a:rPr>
              <a:t> </a:t>
            </a:r>
            <a:r>
              <a:rPr lang="vi-VN" altLang="en-US" sz="2400" dirty="0">
                <a:solidFill>
                  <a:srgbClr val="0000FF"/>
                </a:solidFill>
                <a:latin typeface="+mj-lt"/>
              </a:rPr>
              <a:t>đ</a:t>
            </a:r>
            <a:r>
              <a:rPr lang="en-US" altLang="en-US" sz="2400" dirty="0">
                <a:solidFill>
                  <a:srgbClr val="0000FF"/>
                </a:solidFill>
                <a:latin typeface="+mj-lt"/>
              </a:rPr>
              <a:t>ã </a:t>
            </a:r>
            <a:r>
              <a:rPr lang="en-US" altLang="en-US" sz="2400" dirty="0" err="1">
                <a:solidFill>
                  <a:srgbClr val="0000FF"/>
                </a:solidFill>
                <a:latin typeface="+mj-lt"/>
              </a:rPr>
              <a:t>nhận</a:t>
            </a:r>
            <a:r>
              <a:rPr lang="en-US" altLang="en-US" sz="2400" dirty="0">
                <a:solidFill>
                  <a:srgbClr val="0000FF"/>
                </a:solidFill>
                <a:latin typeface="+mj-lt"/>
              </a:rPr>
              <a:t> ra </a:t>
            </a:r>
            <a:r>
              <a:rPr lang="en-US" altLang="en-US" sz="2400" dirty="0" err="1">
                <a:solidFill>
                  <a:srgbClr val="0000FF"/>
                </a:solidFill>
                <a:latin typeface="+mj-lt"/>
              </a:rPr>
              <a:t>thói</a:t>
            </a:r>
            <a:r>
              <a:rPr lang="en-US" altLang="en-US" sz="2400" dirty="0">
                <a:solidFill>
                  <a:srgbClr val="0000FF"/>
                </a:solidFill>
                <a:latin typeface="+mj-lt"/>
              </a:rPr>
              <a:t> </a:t>
            </a:r>
            <a:r>
              <a:rPr lang="en-US" altLang="en-US" sz="2400" dirty="0" err="1">
                <a:solidFill>
                  <a:srgbClr val="0000FF"/>
                </a:solidFill>
                <a:latin typeface="+mj-lt"/>
              </a:rPr>
              <a:t>xấu</a:t>
            </a:r>
            <a:r>
              <a:rPr lang="en-US" altLang="en-US" sz="2400" dirty="0">
                <a:solidFill>
                  <a:srgbClr val="0000FF"/>
                </a:solidFill>
                <a:latin typeface="+mj-lt"/>
              </a:rPr>
              <a:t> </a:t>
            </a:r>
            <a:r>
              <a:rPr lang="en-US" altLang="en-US" sz="2400" dirty="0" err="1">
                <a:solidFill>
                  <a:srgbClr val="0000FF"/>
                </a:solidFill>
                <a:latin typeface="+mj-lt"/>
              </a:rPr>
              <a:t>của</a:t>
            </a:r>
            <a:r>
              <a:rPr lang="en-US" altLang="en-US" sz="2400" dirty="0">
                <a:solidFill>
                  <a:srgbClr val="0000FF"/>
                </a:solidFill>
                <a:latin typeface="+mj-lt"/>
              </a:rPr>
              <a:t> </a:t>
            </a:r>
            <a:r>
              <a:rPr lang="en-US" altLang="en-US" sz="2400" dirty="0" err="1">
                <a:solidFill>
                  <a:srgbClr val="0000FF"/>
                </a:solidFill>
                <a:latin typeface="+mj-lt"/>
              </a:rPr>
              <a:t>mình</a:t>
            </a:r>
            <a:r>
              <a:rPr lang="en-US" altLang="en-US" sz="2400" dirty="0">
                <a:solidFill>
                  <a:srgbClr val="0000FF"/>
                </a:solidFill>
                <a:latin typeface="+mj-lt"/>
              </a:rPr>
              <a:t> </a:t>
            </a:r>
            <a:r>
              <a:rPr lang="en-US" altLang="en-US" sz="2400" dirty="0" err="1">
                <a:solidFill>
                  <a:srgbClr val="0000FF"/>
                </a:solidFill>
                <a:latin typeface="+mj-lt"/>
              </a:rPr>
              <a:t>và</a:t>
            </a:r>
            <a:r>
              <a:rPr lang="en-US" altLang="en-US" sz="2400" dirty="0">
                <a:solidFill>
                  <a:srgbClr val="0000FF"/>
                </a:solidFill>
                <a:latin typeface="+mj-lt"/>
              </a:rPr>
              <a:t> </a:t>
            </a:r>
            <a:r>
              <a:rPr lang="en-US" altLang="en-US" sz="2400" dirty="0" err="1">
                <a:solidFill>
                  <a:srgbClr val="0000FF"/>
                </a:solidFill>
                <a:latin typeface="+mj-lt"/>
              </a:rPr>
              <a:t>cũng</a:t>
            </a:r>
            <a:r>
              <a:rPr lang="en-US" altLang="en-US" sz="2400" dirty="0">
                <a:solidFill>
                  <a:srgbClr val="0000FF"/>
                </a:solidFill>
                <a:latin typeface="+mj-lt"/>
              </a:rPr>
              <a:t> </a:t>
            </a:r>
            <a:r>
              <a:rPr lang="vi-VN" altLang="en-US" sz="2400" dirty="0">
                <a:solidFill>
                  <a:srgbClr val="0000FF"/>
                </a:solidFill>
                <a:latin typeface="+mj-lt"/>
              </a:rPr>
              <a:t>đ</a:t>
            </a:r>
            <a:r>
              <a:rPr lang="en-US" altLang="en-US" sz="2400" dirty="0">
                <a:solidFill>
                  <a:srgbClr val="0000FF"/>
                </a:solidFill>
                <a:latin typeface="+mj-lt"/>
              </a:rPr>
              <a:t>ã </a:t>
            </a:r>
            <a:r>
              <a:rPr lang="en-US" altLang="en-US" sz="2400" dirty="0" err="1">
                <a:solidFill>
                  <a:srgbClr val="0000FF"/>
                </a:solidFill>
                <a:latin typeface="+mj-lt"/>
              </a:rPr>
              <a:t>nhận</a:t>
            </a:r>
            <a:r>
              <a:rPr lang="en-US" altLang="en-US" sz="2400" dirty="0">
                <a:solidFill>
                  <a:srgbClr val="0000FF"/>
                </a:solidFill>
                <a:latin typeface="+mj-lt"/>
              </a:rPr>
              <a:t> ra </a:t>
            </a:r>
            <a:r>
              <a:rPr lang="en-US" altLang="en-US" sz="2400" dirty="0" err="1">
                <a:solidFill>
                  <a:srgbClr val="0000FF"/>
                </a:solidFill>
                <a:latin typeface="+mj-lt"/>
              </a:rPr>
              <a:t>tình</a:t>
            </a:r>
            <a:r>
              <a:rPr lang="en-US" altLang="en-US" sz="2400" dirty="0">
                <a:solidFill>
                  <a:srgbClr val="0000FF"/>
                </a:solidFill>
                <a:latin typeface="+mj-lt"/>
              </a:rPr>
              <a:t> </a:t>
            </a:r>
            <a:r>
              <a:rPr lang="en-US" altLang="en-US" sz="2400" dirty="0" err="1">
                <a:solidFill>
                  <a:srgbClr val="0000FF"/>
                </a:solidFill>
                <a:latin typeface="+mj-lt"/>
              </a:rPr>
              <a:t>cảm</a:t>
            </a:r>
            <a:r>
              <a:rPr lang="en-US" altLang="en-US" sz="2400" dirty="0">
                <a:solidFill>
                  <a:srgbClr val="0000FF"/>
                </a:solidFill>
                <a:latin typeface="+mj-lt"/>
              </a:rPr>
              <a:t> </a:t>
            </a:r>
            <a:r>
              <a:rPr lang="en-US" altLang="en-US" sz="2400" dirty="0" err="1">
                <a:solidFill>
                  <a:srgbClr val="0000FF"/>
                </a:solidFill>
                <a:latin typeface="+mj-lt"/>
              </a:rPr>
              <a:t>trong</a:t>
            </a:r>
            <a:r>
              <a:rPr lang="en-US" altLang="en-US" sz="2400" dirty="0">
                <a:solidFill>
                  <a:srgbClr val="0000FF"/>
                </a:solidFill>
                <a:latin typeface="+mj-lt"/>
              </a:rPr>
              <a:t> </a:t>
            </a:r>
            <a:r>
              <a:rPr lang="en-US" altLang="en-US" sz="2400" dirty="0" err="1">
                <a:solidFill>
                  <a:srgbClr val="0000FF"/>
                </a:solidFill>
                <a:latin typeface="+mj-lt"/>
              </a:rPr>
              <a:t>sáng</a:t>
            </a:r>
            <a:r>
              <a:rPr lang="en-US" altLang="en-US" sz="2400" dirty="0">
                <a:solidFill>
                  <a:srgbClr val="0000FF"/>
                </a:solidFill>
                <a:latin typeface="+mj-lt"/>
              </a:rPr>
              <a:t> </a:t>
            </a:r>
            <a:r>
              <a:rPr lang="en-US" altLang="en-US" sz="2400" dirty="0" err="1">
                <a:solidFill>
                  <a:srgbClr val="0000FF"/>
                </a:solidFill>
                <a:latin typeface="+mj-lt"/>
              </a:rPr>
              <a:t>mà</a:t>
            </a:r>
            <a:r>
              <a:rPr lang="en-US" altLang="en-US" sz="2400" dirty="0">
                <a:solidFill>
                  <a:srgbClr val="0000FF"/>
                </a:solidFill>
                <a:latin typeface="+mj-lt"/>
              </a:rPr>
              <a:t> </a:t>
            </a:r>
            <a:r>
              <a:rPr lang="en-US" altLang="en-US" sz="2400" dirty="0" err="1">
                <a:solidFill>
                  <a:srgbClr val="0000FF"/>
                </a:solidFill>
                <a:latin typeface="+mj-lt"/>
              </a:rPr>
              <a:t>em</a:t>
            </a:r>
            <a:r>
              <a:rPr lang="en-US" altLang="en-US" sz="2400" dirty="0">
                <a:solidFill>
                  <a:srgbClr val="0000FF"/>
                </a:solidFill>
                <a:latin typeface="+mj-lt"/>
              </a:rPr>
              <a:t> </a:t>
            </a:r>
            <a:r>
              <a:rPr lang="en-US" altLang="en-US" sz="2400" dirty="0" err="1">
                <a:solidFill>
                  <a:srgbClr val="0000FF"/>
                </a:solidFill>
                <a:latin typeface="+mj-lt"/>
              </a:rPr>
              <a:t>gái</a:t>
            </a:r>
            <a:r>
              <a:rPr lang="en-US" altLang="en-US" sz="2400" dirty="0">
                <a:solidFill>
                  <a:srgbClr val="0000FF"/>
                </a:solidFill>
                <a:latin typeface="+mj-lt"/>
              </a:rPr>
              <a:t> </a:t>
            </a:r>
            <a:r>
              <a:rPr lang="vi-VN" altLang="en-US" sz="2400" dirty="0">
                <a:solidFill>
                  <a:srgbClr val="0000FF"/>
                </a:solidFill>
                <a:latin typeface="+mj-lt"/>
              </a:rPr>
              <a:t>đ</a:t>
            </a:r>
            <a:r>
              <a:rPr lang="en-US" altLang="en-US" sz="2400" dirty="0">
                <a:solidFill>
                  <a:srgbClr val="0000FF"/>
                </a:solidFill>
                <a:latin typeface="+mj-lt"/>
              </a:rPr>
              <a:t>ã </a:t>
            </a:r>
            <a:r>
              <a:rPr lang="en-US" altLang="en-US" sz="2400" dirty="0" err="1">
                <a:solidFill>
                  <a:srgbClr val="0000FF"/>
                </a:solidFill>
                <a:latin typeface="+mj-lt"/>
              </a:rPr>
              <a:t>giành</a:t>
            </a:r>
            <a:r>
              <a:rPr lang="en-US" altLang="en-US" sz="2400" dirty="0">
                <a:solidFill>
                  <a:srgbClr val="0000FF"/>
                </a:solidFill>
                <a:latin typeface="+mj-lt"/>
              </a:rPr>
              <a:t> </a:t>
            </a:r>
            <a:r>
              <a:rPr lang="en-US" altLang="en-US" sz="2400" dirty="0" err="1">
                <a:solidFill>
                  <a:srgbClr val="0000FF"/>
                </a:solidFill>
                <a:latin typeface="+mj-lt"/>
              </a:rPr>
              <a:t>cho</a:t>
            </a:r>
            <a:r>
              <a:rPr lang="en-US" altLang="en-US" sz="2400" dirty="0">
                <a:solidFill>
                  <a:srgbClr val="0000FF"/>
                </a:solidFill>
                <a:latin typeface="+mj-lt"/>
              </a:rPr>
              <a:t> </a:t>
            </a:r>
            <a:r>
              <a:rPr lang="en-US" altLang="en-US" sz="2400" dirty="0" err="1">
                <a:solidFill>
                  <a:srgbClr val="0000FF"/>
                </a:solidFill>
                <a:latin typeface="+mj-lt"/>
              </a:rPr>
              <a:t>mình</a:t>
            </a:r>
            <a:r>
              <a:rPr lang="en-US" altLang="en-US" sz="2400" dirty="0">
                <a:solidFill>
                  <a:srgbClr val="0000FF"/>
                </a:solidFill>
                <a:latin typeface="+mj-lt"/>
              </a:rPr>
              <a:t>.</a:t>
            </a:r>
          </a:p>
          <a:p>
            <a:pPr algn="just" eaLnBrk="1" hangingPunct="1">
              <a:spcBef>
                <a:spcPts val="0"/>
              </a:spcBef>
            </a:pPr>
            <a:r>
              <a:rPr lang="en-US" sz="2400" dirty="0">
                <a:solidFill>
                  <a:srgbClr val="FF0000"/>
                </a:solidFill>
                <a:latin typeface="+mj-lt"/>
                <a:sym typeface="Wingdings" panose="05000000000000000000" pitchFamily="2" charset="2"/>
              </a:rPr>
              <a:t> </a:t>
            </a:r>
            <a:r>
              <a:rPr lang="en-US" altLang="en-US" sz="2400" dirty="0" err="1">
                <a:solidFill>
                  <a:srgbClr val="FF0000"/>
                </a:solidFill>
                <a:latin typeface="+mj-lt"/>
              </a:rPr>
              <a:t>Rõ</a:t>
            </a:r>
            <a:r>
              <a:rPr lang="en-US" altLang="en-US" sz="2400" dirty="0">
                <a:solidFill>
                  <a:srgbClr val="FF0000"/>
                </a:solidFill>
                <a:latin typeface="+mj-lt"/>
              </a:rPr>
              <a:t> </a:t>
            </a:r>
            <a:r>
              <a:rPr lang="en-US" altLang="en-US" sz="2400" dirty="0" err="1">
                <a:solidFill>
                  <a:srgbClr val="FF0000"/>
                </a:solidFill>
                <a:latin typeface="+mj-lt"/>
              </a:rPr>
              <a:t>ràng</a:t>
            </a:r>
            <a:r>
              <a:rPr lang="en-US" altLang="en-US" sz="2400" dirty="0">
                <a:solidFill>
                  <a:srgbClr val="FF0000"/>
                </a:solidFill>
                <a:latin typeface="+mj-lt"/>
              </a:rPr>
              <a:t>: Ng</a:t>
            </a:r>
            <a:r>
              <a:rPr lang="vi-VN" altLang="en-US" sz="2400" dirty="0">
                <a:solidFill>
                  <a:srgbClr val="FF0000"/>
                </a:solidFill>
                <a:latin typeface="+mj-lt"/>
              </a:rPr>
              <a:t>ư</a:t>
            </a:r>
            <a:r>
              <a:rPr lang="en-US" altLang="en-US" sz="2400" dirty="0" err="1">
                <a:solidFill>
                  <a:srgbClr val="FF0000"/>
                </a:solidFill>
                <a:latin typeface="+mj-lt"/>
              </a:rPr>
              <a:t>ời</a:t>
            </a:r>
            <a:r>
              <a:rPr lang="en-US" altLang="en-US" sz="2400" dirty="0">
                <a:solidFill>
                  <a:srgbClr val="FF0000"/>
                </a:solidFill>
                <a:latin typeface="+mj-lt"/>
              </a:rPr>
              <a:t> </a:t>
            </a:r>
            <a:r>
              <a:rPr lang="en-US" altLang="en-US" sz="2400" dirty="0" err="1">
                <a:solidFill>
                  <a:srgbClr val="FF0000"/>
                </a:solidFill>
                <a:latin typeface="+mj-lt"/>
              </a:rPr>
              <a:t>em</a:t>
            </a:r>
            <a:r>
              <a:rPr lang="en-US" altLang="en-US" sz="2400" dirty="0">
                <a:solidFill>
                  <a:srgbClr val="FF0000"/>
                </a:solidFill>
                <a:latin typeface="+mj-lt"/>
              </a:rPr>
              <a:t> </a:t>
            </a:r>
            <a:r>
              <a:rPr lang="en-US" altLang="en-US" sz="2400" dirty="0" err="1">
                <a:solidFill>
                  <a:srgbClr val="FF0000"/>
                </a:solidFill>
                <a:latin typeface="+mj-lt"/>
              </a:rPr>
              <a:t>gái</a:t>
            </a:r>
            <a:r>
              <a:rPr lang="en-US" altLang="en-US" sz="2400" dirty="0">
                <a:solidFill>
                  <a:srgbClr val="FF0000"/>
                </a:solidFill>
                <a:latin typeface="+mj-lt"/>
              </a:rPr>
              <a:t> </a:t>
            </a:r>
            <a:r>
              <a:rPr lang="en-US" altLang="en-US" sz="2400" dirty="0" err="1">
                <a:solidFill>
                  <a:srgbClr val="FF0000"/>
                </a:solidFill>
                <a:latin typeface="+mj-lt"/>
              </a:rPr>
              <a:t>vẽ</a:t>
            </a:r>
            <a:r>
              <a:rPr lang="en-US" altLang="en-US" sz="2400" dirty="0">
                <a:solidFill>
                  <a:srgbClr val="FF0000"/>
                </a:solidFill>
                <a:latin typeface="+mj-lt"/>
              </a:rPr>
              <a:t> </a:t>
            </a:r>
            <a:r>
              <a:rPr lang="en-US" altLang="en-US" sz="2400" dirty="0" err="1">
                <a:solidFill>
                  <a:srgbClr val="FF0000"/>
                </a:solidFill>
                <a:latin typeface="+mj-lt"/>
              </a:rPr>
              <a:t>chân</a:t>
            </a:r>
            <a:r>
              <a:rPr lang="en-US" altLang="en-US" sz="2400" dirty="0">
                <a:solidFill>
                  <a:srgbClr val="FF0000"/>
                </a:solidFill>
                <a:latin typeface="+mj-lt"/>
              </a:rPr>
              <a:t> dung  </a:t>
            </a:r>
            <a:r>
              <a:rPr lang="en-US" altLang="en-US" sz="2400" dirty="0" err="1">
                <a:solidFill>
                  <a:srgbClr val="FF0000"/>
                </a:solidFill>
                <a:latin typeface="+mj-lt"/>
              </a:rPr>
              <a:t>anh</a:t>
            </a:r>
            <a:r>
              <a:rPr lang="en-US" altLang="en-US" sz="2400" dirty="0">
                <a:solidFill>
                  <a:srgbClr val="FF0000"/>
                </a:solidFill>
                <a:latin typeface="+mj-lt"/>
              </a:rPr>
              <a:t> </a:t>
            </a:r>
            <a:r>
              <a:rPr lang="en-US" altLang="en-US" sz="2400" dirty="0" err="1">
                <a:solidFill>
                  <a:srgbClr val="FF0000"/>
                </a:solidFill>
                <a:latin typeface="+mj-lt"/>
              </a:rPr>
              <a:t>trai</a:t>
            </a:r>
            <a:r>
              <a:rPr lang="en-US" altLang="en-US" sz="2400" dirty="0">
                <a:solidFill>
                  <a:srgbClr val="FF0000"/>
                </a:solidFill>
                <a:latin typeface="+mj-lt"/>
              </a:rPr>
              <a:t> </a:t>
            </a:r>
            <a:r>
              <a:rPr lang="en-US" altLang="en-US" sz="2400" dirty="0" err="1">
                <a:solidFill>
                  <a:srgbClr val="FF0000"/>
                </a:solidFill>
                <a:latin typeface="+mj-lt"/>
              </a:rPr>
              <a:t>bằng</a:t>
            </a:r>
            <a:r>
              <a:rPr lang="en-US" altLang="en-US" sz="2400" dirty="0">
                <a:solidFill>
                  <a:srgbClr val="FF0000"/>
                </a:solidFill>
                <a:latin typeface="+mj-lt"/>
              </a:rPr>
              <a:t> </a:t>
            </a:r>
            <a:r>
              <a:rPr lang="en-US" altLang="en-US" sz="2400" dirty="0" err="1">
                <a:solidFill>
                  <a:srgbClr val="FF0000"/>
                </a:solidFill>
                <a:latin typeface="+mj-lt"/>
              </a:rPr>
              <a:t>tất</a:t>
            </a:r>
            <a:r>
              <a:rPr lang="en-US" altLang="en-US" sz="2400" dirty="0">
                <a:solidFill>
                  <a:srgbClr val="FF0000"/>
                </a:solidFill>
                <a:latin typeface="+mj-lt"/>
              </a:rPr>
              <a:t> </a:t>
            </a:r>
            <a:r>
              <a:rPr lang="en-US" altLang="en-US" sz="2400" dirty="0" err="1">
                <a:solidFill>
                  <a:srgbClr val="FF0000"/>
                </a:solidFill>
                <a:latin typeface="+mj-lt"/>
              </a:rPr>
              <a:t>tình</a:t>
            </a:r>
            <a:r>
              <a:rPr lang="en-US" altLang="en-US" sz="2400" dirty="0">
                <a:solidFill>
                  <a:srgbClr val="FF0000"/>
                </a:solidFill>
                <a:latin typeface="+mj-lt"/>
              </a:rPr>
              <a:t> </a:t>
            </a:r>
            <a:r>
              <a:rPr lang="en-US" altLang="en-US" sz="2400" dirty="0" err="1">
                <a:solidFill>
                  <a:srgbClr val="FF0000"/>
                </a:solidFill>
                <a:latin typeface="+mj-lt"/>
              </a:rPr>
              <a:t>yêu</a:t>
            </a:r>
            <a:r>
              <a:rPr lang="en-US" altLang="en-US" sz="2400" dirty="0">
                <a:solidFill>
                  <a:srgbClr val="FF0000"/>
                </a:solidFill>
                <a:latin typeface="+mj-lt"/>
              </a:rPr>
              <a:t>, </a:t>
            </a:r>
            <a:r>
              <a:rPr lang="en-US" altLang="en-US" sz="2400" dirty="0" err="1">
                <a:solidFill>
                  <a:srgbClr val="FF0000"/>
                </a:solidFill>
                <a:latin typeface="+mj-lt"/>
              </a:rPr>
              <a:t>lòng</a:t>
            </a:r>
            <a:r>
              <a:rPr lang="en-US" altLang="en-US" sz="2400" dirty="0">
                <a:solidFill>
                  <a:srgbClr val="FF0000"/>
                </a:solidFill>
                <a:latin typeface="+mj-lt"/>
              </a:rPr>
              <a:t> </a:t>
            </a:r>
            <a:r>
              <a:rPr lang="en-US" altLang="en-US" sz="2400" dirty="0" err="1">
                <a:solidFill>
                  <a:srgbClr val="FF0000"/>
                </a:solidFill>
                <a:latin typeface="+mj-lt"/>
              </a:rPr>
              <a:t>nhân</a:t>
            </a:r>
            <a:r>
              <a:rPr lang="en-US" altLang="en-US" sz="2400" dirty="0">
                <a:solidFill>
                  <a:srgbClr val="FF0000"/>
                </a:solidFill>
                <a:latin typeface="+mj-lt"/>
              </a:rPr>
              <a:t> </a:t>
            </a:r>
            <a:r>
              <a:rPr lang="en-US" altLang="en-US" sz="2400" dirty="0" err="1">
                <a:solidFill>
                  <a:srgbClr val="FF0000"/>
                </a:solidFill>
                <a:latin typeface="+mj-lt"/>
              </a:rPr>
              <a:t>hậu</a:t>
            </a:r>
            <a:r>
              <a:rPr lang="en-US" altLang="en-US" sz="2400" dirty="0">
                <a:solidFill>
                  <a:srgbClr val="FF0000"/>
                </a:solidFill>
                <a:latin typeface="+mj-lt"/>
              </a:rPr>
              <a:t>, bao dung, tin t</a:t>
            </a:r>
            <a:r>
              <a:rPr lang="vi-VN" altLang="en-US" sz="2400" dirty="0">
                <a:solidFill>
                  <a:srgbClr val="FF0000"/>
                </a:solidFill>
                <a:latin typeface="+mj-lt"/>
              </a:rPr>
              <a:t>ư</a:t>
            </a:r>
            <a:r>
              <a:rPr lang="en-US" altLang="en-US" sz="2400" dirty="0" err="1">
                <a:solidFill>
                  <a:srgbClr val="FF0000"/>
                </a:solidFill>
                <a:latin typeface="+mj-lt"/>
              </a:rPr>
              <a:t>ởng</a:t>
            </a:r>
            <a:r>
              <a:rPr lang="en-US" altLang="en-US" sz="2400" dirty="0">
                <a:solidFill>
                  <a:srgbClr val="FF0000"/>
                </a:solidFill>
                <a:latin typeface="+mj-lt"/>
              </a:rPr>
              <a:t> </a:t>
            </a:r>
            <a:r>
              <a:rPr lang="en-US" altLang="en-US" sz="2400" dirty="0" err="1">
                <a:solidFill>
                  <a:srgbClr val="FF0000"/>
                </a:solidFill>
                <a:latin typeface="+mj-lt"/>
              </a:rPr>
              <a:t>vào</a:t>
            </a:r>
            <a:r>
              <a:rPr lang="en-US" altLang="en-US" sz="2400" dirty="0">
                <a:solidFill>
                  <a:srgbClr val="FF0000"/>
                </a:solidFill>
                <a:latin typeface="+mj-lt"/>
              </a:rPr>
              <a:t> </a:t>
            </a:r>
            <a:r>
              <a:rPr lang="en-US" altLang="en-US" sz="2400" dirty="0" err="1">
                <a:solidFill>
                  <a:srgbClr val="FF0000"/>
                </a:solidFill>
                <a:latin typeface="+mj-lt"/>
              </a:rPr>
              <a:t>bản</a:t>
            </a:r>
            <a:r>
              <a:rPr lang="en-US" altLang="en-US" sz="2400" dirty="0">
                <a:solidFill>
                  <a:srgbClr val="FF0000"/>
                </a:solidFill>
                <a:latin typeface="+mj-lt"/>
              </a:rPr>
              <a:t> </a:t>
            </a:r>
            <a:r>
              <a:rPr lang="en-US" altLang="en-US" sz="2400" dirty="0" err="1">
                <a:solidFill>
                  <a:srgbClr val="FF0000"/>
                </a:solidFill>
                <a:latin typeface="+mj-lt"/>
              </a:rPr>
              <a:t>chất</a:t>
            </a:r>
            <a:r>
              <a:rPr lang="en-US" altLang="en-US" sz="2400" dirty="0">
                <a:solidFill>
                  <a:srgbClr val="FF0000"/>
                </a:solidFill>
                <a:latin typeface="+mj-lt"/>
              </a:rPr>
              <a:t> </a:t>
            </a:r>
            <a:r>
              <a:rPr lang="en-US" altLang="en-US" sz="2400" dirty="0" err="1">
                <a:solidFill>
                  <a:srgbClr val="FF0000"/>
                </a:solidFill>
                <a:latin typeface="+mj-lt"/>
              </a:rPr>
              <a:t>tốt</a:t>
            </a:r>
            <a:r>
              <a:rPr lang="en-US" altLang="en-US" sz="2400" dirty="0">
                <a:solidFill>
                  <a:srgbClr val="FF0000"/>
                </a:solidFill>
                <a:latin typeface="+mj-lt"/>
              </a:rPr>
              <a:t> </a:t>
            </a:r>
            <a:r>
              <a:rPr lang="vi-VN" altLang="en-US" sz="2400" dirty="0">
                <a:solidFill>
                  <a:srgbClr val="FF0000"/>
                </a:solidFill>
                <a:latin typeface="+mj-lt"/>
              </a:rPr>
              <a:t>đ</a:t>
            </a:r>
            <a:r>
              <a:rPr lang="en-US" altLang="en-US" sz="2400" dirty="0" err="1">
                <a:solidFill>
                  <a:srgbClr val="FF0000"/>
                </a:solidFill>
                <a:latin typeface="+mj-lt"/>
              </a:rPr>
              <a:t>ẹp</a:t>
            </a:r>
            <a:r>
              <a:rPr lang="en-US" altLang="en-US" sz="2400" dirty="0">
                <a:solidFill>
                  <a:srgbClr val="FF0000"/>
                </a:solidFill>
                <a:latin typeface="+mj-lt"/>
              </a:rPr>
              <a:t> </a:t>
            </a:r>
            <a:r>
              <a:rPr lang="en-US" altLang="en-US" sz="2400" dirty="0" err="1">
                <a:solidFill>
                  <a:srgbClr val="FF0000"/>
                </a:solidFill>
                <a:latin typeface="+mj-lt"/>
              </a:rPr>
              <a:t>của</a:t>
            </a:r>
            <a:r>
              <a:rPr lang="en-US" altLang="en-US" sz="2400" dirty="0">
                <a:solidFill>
                  <a:srgbClr val="FF0000"/>
                </a:solidFill>
                <a:latin typeface="+mj-lt"/>
              </a:rPr>
              <a:t> </a:t>
            </a:r>
            <a:r>
              <a:rPr lang="en-US" altLang="en-US" sz="2400" dirty="0" err="1">
                <a:solidFill>
                  <a:srgbClr val="FF0000"/>
                </a:solidFill>
                <a:latin typeface="+mj-lt"/>
              </a:rPr>
              <a:t>anh</a:t>
            </a:r>
            <a:r>
              <a:rPr lang="en-US" altLang="en-US" sz="2400" dirty="0">
                <a:solidFill>
                  <a:srgbClr val="FF0000"/>
                </a:solidFill>
                <a:latin typeface="+mj-lt"/>
              </a:rPr>
              <a:t> </a:t>
            </a:r>
            <a:r>
              <a:rPr lang="en-US" altLang="en-US" sz="2400" dirty="0" err="1">
                <a:solidFill>
                  <a:srgbClr val="FF0000"/>
                </a:solidFill>
                <a:latin typeface="+mj-lt"/>
              </a:rPr>
              <a:t>trai</a:t>
            </a:r>
            <a:r>
              <a:rPr lang="en-US" altLang="en-US" sz="2400" dirty="0">
                <a:solidFill>
                  <a:srgbClr val="FF0000"/>
                </a:solidFill>
                <a:latin typeface="+mj-lt"/>
              </a:rPr>
              <a:t> </a:t>
            </a:r>
            <a:r>
              <a:rPr lang="en-US" altLang="en-US" sz="2400" dirty="0" err="1">
                <a:solidFill>
                  <a:srgbClr val="FF0000"/>
                </a:solidFill>
                <a:latin typeface="+mj-lt"/>
              </a:rPr>
              <a:t>mình</a:t>
            </a:r>
            <a:r>
              <a:rPr lang="en-US" altLang="en-US" sz="2400" dirty="0">
                <a:solidFill>
                  <a:srgbClr val="FF0000"/>
                </a:solidFill>
                <a:latin typeface="+mj-lt"/>
              </a:rPr>
              <a:t>.</a:t>
            </a:r>
            <a:endParaRPr lang="en-US" altLang="en-US" sz="2400" dirty="0">
              <a:solidFill>
                <a:srgbClr val="FF0000"/>
              </a:solidFill>
              <a:latin typeface="+mj-lt"/>
              <a:cs typeface="Arial" charset="0"/>
            </a:endParaRPr>
          </a:p>
        </p:txBody>
      </p:sp>
    </p:spTree>
    <p:extLst>
      <p:ext uri="{BB962C8B-B14F-4D97-AF65-F5344CB8AC3E}">
        <p14:creationId xmlns:p14="http://schemas.microsoft.com/office/powerpoint/2010/main" val="140218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152400" y="822722"/>
            <a:ext cx="3276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rgbClr val="FFFF00"/>
                </a:solidFill>
                <a:effectLst/>
                <a:latin typeface="Arial" charset="0"/>
              </a:rPr>
              <a:t>2. </a:t>
            </a:r>
            <a:r>
              <a:rPr kumimoji="0" lang="en-US" sz="2400" b="1" i="0" u="none" strike="noStrike" cap="none" normalizeH="0" baseline="0" dirty="0" err="1">
                <a:ln>
                  <a:noFill/>
                </a:ln>
                <a:solidFill>
                  <a:srgbClr val="FFFF00"/>
                </a:solidFill>
                <a:effectLst/>
                <a:latin typeface="Arial" charset="0"/>
              </a:rPr>
              <a:t>Người</a:t>
            </a:r>
            <a:r>
              <a:rPr kumimoji="0" lang="en-US" sz="2400" b="1" i="0" u="none" strike="noStrike" cap="none" normalizeH="0" baseline="0" dirty="0">
                <a:ln>
                  <a:noFill/>
                </a:ln>
                <a:solidFill>
                  <a:srgbClr val="FFFF00"/>
                </a:solidFill>
                <a:effectLst/>
                <a:latin typeface="Arial" charset="0"/>
              </a:rPr>
              <a:t> </a:t>
            </a:r>
            <a:r>
              <a:rPr kumimoji="0" lang="en-US" sz="2400" b="1" i="0" u="none" strike="noStrike" cap="none" normalizeH="0" baseline="0" dirty="0" err="1">
                <a:ln>
                  <a:noFill/>
                </a:ln>
                <a:solidFill>
                  <a:srgbClr val="FFFF00"/>
                </a:solidFill>
                <a:effectLst/>
                <a:latin typeface="Arial" charset="0"/>
              </a:rPr>
              <a:t>anh</a:t>
            </a:r>
            <a:r>
              <a:rPr kumimoji="0" lang="en-US" sz="2400" b="1" i="0" u="none" strike="noStrike" cap="none" normalizeH="0" baseline="0" dirty="0">
                <a:ln>
                  <a:noFill/>
                </a:ln>
                <a:solidFill>
                  <a:srgbClr val="FFFF00"/>
                </a:solidFill>
                <a:effectLst/>
                <a:latin typeface="Arial" charset="0"/>
              </a:rPr>
              <a:t> </a:t>
            </a:r>
            <a:r>
              <a:rPr kumimoji="0" lang="en-US" sz="2400" b="1" i="0" u="none" strike="noStrike" cap="none" normalizeH="0" baseline="0" dirty="0" err="1">
                <a:ln>
                  <a:noFill/>
                </a:ln>
                <a:solidFill>
                  <a:srgbClr val="FFFF00"/>
                </a:solidFill>
                <a:effectLst/>
                <a:latin typeface="Arial" charset="0"/>
              </a:rPr>
              <a:t>trai</a:t>
            </a:r>
            <a:endParaRPr kumimoji="0" lang="en-US" sz="2400" b="1" i="0" u="none" strike="noStrike" cap="none" normalizeH="0" baseline="0" dirty="0">
              <a:ln>
                <a:noFill/>
              </a:ln>
              <a:solidFill>
                <a:srgbClr val="FFFF00"/>
              </a:solidFill>
              <a:effectLst/>
              <a:latin typeface="Arial" charset="0"/>
            </a:endParaRPr>
          </a:p>
        </p:txBody>
      </p:sp>
      <p:sp>
        <p:nvSpPr>
          <p:cNvPr id="6" name="Text Box 14">
            <a:extLst>
              <a:ext uri="{FF2B5EF4-FFF2-40B4-BE49-F238E27FC236}">
                <a16:creationId xmlns:a16="http://schemas.microsoft.com/office/drawing/2014/main" id="{E39381E0-7534-4F1E-A3CE-0A2C9601D4D6}"/>
              </a:ext>
            </a:extLst>
          </p:cNvPr>
          <p:cNvSpPr txBox="1">
            <a:spLocks noChangeArrowheads="1"/>
          </p:cNvSpPr>
          <p:nvPr/>
        </p:nvSpPr>
        <p:spPr bwMode="auto">
          <a:xfrm>
            <a:off x="228600" y="1562100"/>
            <a:ext cx="8763000" cy="3123932"/>
          </a:xfrm>
          <a:prstGeom prst="rect">
            <a:avLst/>
          </a:prstGeom>
          <a:solidFill>
            <a:schemeClr val="bg1"/>
          </a:solidFill>
          <a:ln>
            <a:noFill/>
          </a:ln>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altLang="en-US" sz="2400" dirty="0">
                <a:solidFill>
                  <a:srgbClr val="0000FF"/>
                </a:solidFill>
                <a:latin typeface="+mj-lt"/>
              </a:rPr>
              <a:t>- </a:t>
            </a:r>
            <a:r>
              <a:rPr lang="en-US" altLang="en-US" sz="2400" dirty="0" err="1">
                <a:solidFill>
                  <a:srgbClr val="0000FF"/>
                </a:solidFill>
                <a:latin typeface="+mj-lt"/>
              </a:rPr>
              <a:t>Giật</a:t>
            </a:r>
            <a:r>
              <a:rPr lang="en-US" altLang="en-US" sz="2400" dirty="0">
                <a:solidFill>
                  <a:srgbClr val="0000FF"/>
                </a:solidFill>
                <a:latin typeface="+mj-lt"/>
              </a:rPr>
              <a:t> </a:t>
            </a:r>
            <a:r>
              <a:rPr lang="en-US" altLang="en-US" sz="2400" dirty="0" err="1">
                <a:solidFill>
                  <a:srgbClr val="0000FF"/>
                </a:solidFill>
                <a:latin typeface="+mj-lt"/>
              </a:rPr>
              <a:t>sững</a:t>
            </a:r>
            <a:r>
              <a:rPr lang="en-US" altLang="en-US" sz="2400" dirty="0">
                <a:solidFill>
                  <a:srgbClr val="0000FF"/>
                </a:solidFill>
                <a:latin typeface="+mj-lt"/>
              </a:rPr>
              <a:t> - &gt; </a:t>
            </a:r>
            <a:r>
              <a:rPr lang="en-US" altLang="en-US" sz="2400" dirty="0" err="1">
                <a:solidFill>
                  <a:srgbClr val="0000FF"/>
                </a:solidFill>
                <a:latin typeface="+mj-lt"/>
              </a:rPr>
              <a:t>Ngỡ</a:t>
            </a:r>
            <a:r>
              <a:rPr lang="en-US" altLang="en-US" sz="2400" dirty="0">
                <a:solidFill>
                  <a:srgbClr val="0000FF"/>
                </a:solidFill>
                <a:latin typeface="+mj-lt"/>
              </a:rPr>
              <a:t> </a:t>
            </a:r>
            <a:r>
              <a:rPr lang="en-US" altLang="en-US" sz="2400" dirty="0" err="1">
                <a:solidFill>
                  <a:srgbClr val="0000FF"/>
                </a:solidFill>
                <a:latin typeface="+mj-lt"/>
              </a:rPr>
              <a:t>ngàng</a:t>
            </a:r>
            <a:r>
              <a:rPr lang="en-US" altLang="en-US" sz="2400" dirty="0">
                <a:solidFill>
                  <a:srgbClr val="0000FF"/>
                </a:solidFill>
                <a:latin typeface="+mj-lt"/>
              </a:rPr>
              <a:t> - &gt; </a:t>
            </a:r>
            <a:r>
              <a:rPr lang="en-US" altLang="en-US" sz="2400" dirty="0" err="1">
                <a:solidFill>
                  <a:srgbClr val="0000FF"/>
                </a:solidFill>
                <a:latin typeface="+mj-lt"/>
              </a:rPr>
              <a:t>Hãnh</a:t>
            </a:r>
            <a:r>
              <a:rPr lang="en-US" altLang="en-US" sz="2400" dirty="0">
                <a:solidFill>
                  <a:srgbClr val="0000FF"/>
                </a:solidFill>
                <a:latin typeface="+mj-lt"/>
              </a:rPr>
              <a:t> </a:t>
            </a:r>
            <a:r>
              <a:rPr lang="en-US" altLang="en-US" sz="2400" dirty="0" err="1">
                <a:solidFill>
                  <a:srgbClr val="0000FF"/>
                </a:solidFill>
                <a:latin typeface="+mj-lt"/>
              </a:rPr>
              <a:t>diện</a:t>
            </a:r>
            <a:r>
              <a:rPr lang="en-US" altLang="en-US" sz="2400" dirty="0">
                <a:solidFill>
                  <a:srgbClr val="0000FF"/>
                </a:solidFill>
                <a:latin typeface="+mj-lt"/>
              </a:rPr>
              <a:t> - &gt; </a:t>
            </a:r>
            <a:r>
              <a:rPr lang="en-US" altLang="en-US" sz="2400" dirty="0" err="1">
                <a:solidFill>
                  <a:srgbClr val="0000FF"/>
                </a:solidFill>
                <a:latin typeface="+mj-lt"/>
              </a:rPr>
              <a:t>Xấu</a:t>
            </a:r>
            <a:r>
              <a:rPr lang="en-US" altLang="en-US" sz="2400" dirty="0">
                <a:solidFill>
                  <a:srgbClr val="0000FF"/>
                </a:solidFill>
                <a:latin typeface="+mj-lt"/>
              </a:rPr>
              <a:t> </a:t>
            </a:r>
            <a:r>
              <a:rPr lang="en-US" altLang="en-US" sz="2400" dirty="0" err="1">
                <a:solidFill>
                  <a:srgbClr val="0000FF"/>
                </a:solidFill>
                <a:latin typeface="+mj-lt"/>
              </a:rPr>
              <a:t>hổ</a:t>
            </a:r>
            <a:r>
              <a:rPr lang="en-US" altLang="en-US" sz="2400" dirty="0">
                <a:solidFill>
                  <a:srgbClr val="0000FF"/>
                </a:solidFill>
                <a:latin typeface="+mj-lt"/>
              </a:rPr>
              <a:t> - &gt; </a:t>
            </a:r>
            <a:r>
              <a:rPr lang="en-US" altLang="en-US" sz="2400" dirty="0" err="1">
                <a:solidFill>
                  <a:srgbClr val="0000FF"/>
                </a:solidFill>
                <a:latin typeface="+mj-lt"/>
              </a:rPr>
              <a:t>Muốn</a:t>
            </a:r>
            <a:r>
              <a:rPr lang="en-US" altLang="en-US" sz="2400" dirty="0">
                <a:solidFill>
                  <a:srgbClr val="0000FF"/>
                </a:solidFill>
                <a:latin typeface="+mj-lt"/>
              </a:rPr>
              <a:t> </a:t>
            </a:r>
            <a:r>
              <a:rPr lang="en-US" altLang="en-US" sz="2400" dirty="0" err="1">
                <a:solidFill>
                  <a:srgbClr val="0000FF"/>
                </a:solidFill>
                <a:latin typeface="+mj-lt"/>
              </a:rPr>
              <a:t>khóc</a:t>
            </a:r>
            <a:endParaRPr lang="en-US" altLang="en-US" sz="2400" dirty="0">
              <a:solidFill>
                <a:srgbClr val="0000FF"/>
              </a:solidFill>
              <a:latin typeface="+mj-lt"/>
            </a:endParaRPr>
          </a:p>
          <a:p>
            <a:pPr algn="just" eaLnBrk="1" hangingPunct="1"/>
            <a:r>
              <a:rPr lang="en-US" altLang="en-US" sz="2400" dirty="0">
                <a:solidFill>
                  <a:srgbClr val="0000FF"/>
                </a:solidFill>
                <a:latin typeface="+mj-lt"/>
                <a:cs typeface="Arial" charset="0"/>
              </a:rPr>
              <a:t>- </a:t>
            </a:r>
            <a:r>
              <a:rPr lang="en-US" altLang="en-US" sz="2400" dirty="0" err="1">
                <a:solidFill>
                  <a:srgbClr val="0000FF"/>
                </a:solidFill>
                <a:latin typeface="+mj-lt"/>
              </a:rPr>
              <a:t>Nhân</a:t>
            </a:r>
            <a:r>
              <a:rPr lang="en-US" altLang="en-US" sz="2400" dirty="0">
                <a:solidFill>
                  <a:srgbClr val="0000FF"/>
                </a:solidFill>
                <a:latin typeface="+mj-lt"/>
              </a:rPr>
              <a:t> </a:t>
            </a:r>
            <a:r>
              <a:rPr lang="en-US" altLang="en-US" sz="2400" dirty="0" err="1">
                <a:solidFill>
                  <a:srgbClr val="0000FF"/>
                </a:solidFill>
                <a:latin typeface="+mj-lt"/>
              </a:rPr>
              <a:t>vật</a:t>
            </a:r>
            <a:r>
              <a:rPr lang="en-US" altLang="en-US" sz="2400" dirty="0">
                <a:solidFill>
                  <a:srgbClr val="0000FF"/>
                </a:solidFill>
                <a:latin typeface="+mj-lt"/>
              </a:rPr>
              <a:t> </a:t>
            </a:r>
            <a:r>
              <a:rPr lang="en-US" altLang="en-US" sz="2400" dirty="0" err="1">
                <a:solidFill>
                  <a:srgbClr val="0000FF"/>
                </a:solidFill>
                <a:latin typeface="+mj-lt"/>
              </a:rPr>
              <a:t>trong</a:t>
            </a:r>
            <a:r>
              <a:rPr lang="en-US" altLang="en-US" sz="2400" dirty="0">
                <a:solidFill>
                  <a:srgbClr val="0000FF"/>
                </a:solidFill>
                <a:latin typeface="+mj-lt"/>
              </a:rPr>
              <a:t> </a:t>
            </a:r>
            <a:r>
              <a:rPr lang="en-US" altLang="en-US" sz="2400" dirty="0" err="1">
                <a:solidFill>
                  <a:srgbClr val="0000FF"/>
                </a:solidFill>
                <a:latin typeface="+mj-lt"/>
              </a:rPr>
              <a:t>tranh</a:t>
            </a:r>
            <a:r>
              <a:rPr lang="en-US" altLang="en-US" sz="2400" dirty="0">
                <a:solidFill>
                  <a:srgbClr val="0000FF"/>
                </a:solidFill>
                <a:latin typeface="+mj-lt"/>
              </a:rPr>
              <a:t> </a:t>
            </a:r>
            <a:r>
              <a:rPr lang="en-US" altLang="en-US" sz="2400" dirty="0" err="1">
                <a:solidFill>
                  <a:srgbClr val="0000FF"/>
                </a:solidFill>
                <a:latin typeface="+mj-lt"/>
              </a:rPr>
              <a:t>thật</a:t>
            </a:r>
            <a:r>
              <a:rPr lang="en-US" altLang="en-US" sz="2400" dirty="0">
                <a:solidFill>
                  <a:srgbClr val="0000FF"/>
                </a:solidFill>
                <a:latin typeface="+mj-lt"/>
              </a:rPr>
              <a:t> </a:t>
            </a:r>
            <a:r>
              <a:rPr lang="vi-VN" altLang="en-US" sz="2400" dirty="0">
                <a:solidFill>
                  <a:srgbClr val="0000FF"/>
                </a:solidFill>
                <a:latin typeface="+mj-lt"/>
              </a:rPr>
              <a:t>đ</a:t>
            </a:r>
            <a:r>
              <a:rPr lang="en-US" altLang="en-US" sz="2400" dirty="0" err="1">
                <a:solidFill>
                  <a:srgbClr val="0000FF"/>
                </a:solidFill>
                <a:latin typeface="+mj-lt"/>
              </a:rPr>
              <a:t>ẹp</a:t>
            </a:r>
            <a:r>
              <a:rPr lang="en-US" altLang="en-US" sz="2400" dirty="0">
                <a:solidFill>
                  <a:srgbClr val="0000FF"/>
                </a:solidFill>
                <a:latin typeface="+mj-lt"/>
              </a:rPr>
              <a:t>: </a:t>
            </a:r>
            <a:r>
              <a:rPr lang="en-US" altLang="en-US" sz="2400" dirty="0" err="1">
                <a:solidFill>
                  <a:srgbClr val="0000FF"/>
                </a:solidFill>
                <a:latin typeface="+mj-lt"/>
              </a:rPr>
              <a:t>Cặp</a:t>
            </a:r>
            <a:r>
              <a:rPr lang="en-US" altLang="en-US" sz="2400" dirty="0">
                <a:solidFill>
                  <a:srgbClr val="0000FF"/>
                </a:solidFill>
                <a:latin typeface="+mj-lt"/>
              </a:rPr>
              <a:t> </a:t>
            </a:r>
            <a:r>
              <a:rPr lang="en-US" altLang="en-US" sz="2400" dirty="0" err="1">
                <a:solidFill>
                  <a:srgbClr val="0000FF"/>
                </a:solidFill>
                <a:latin typeface="+mj-lt"/>
              </a:rPr>
              <a:t>mắt</a:t>
            </a:r>
            <a:r>
              <a:rPr lang="en-US" altLang="en-US" sz="2400" dirty="0">
                <a:solidFill>
                  <a:srgbClr val="0000FF"/>
                </a:solidFill>
                <a:latin typeface="+mj-lt"/>
              </a:rPr>
              <a:t> </a:t>
            </a:r>
            <a:r>
              <a:rPr lang="en-US" altLang="en-US" sz="2400" dirty="0" err="1">
                <a:solidFill>
                  <a:srgbClr val="0000FF"/>
                </a:solidFill>
                <a:latin typeface="+mj-lt"/>
              </a:rPr>
              <a:t>suy</a:t>
            </a:r>
            <a:r>
              <a:rPr lang="en-US" altLang="en-US" sz="2400" dirty="0">
                <a:solidFill>
                  <a:srgbClr val="0000FF"/>
                </a:solidFill>
                <a:latin typeface="+mj-lt"/>
              </a:rPr>
              <a:t> t</a:t>
            </a:r>
            <a:r>
              <a:rPr lang="vi-VN" altLang="en-US" sz="2400" dirty="0">
                <a:solidFill>
                  <a:srgbClr val="0000FF"/>
                </a:solidFill>
                <a:latin typeface="+mj-lt"/>
              </a:rPr>
              <a:t>ư</a:t>
            </a:r>
            <a:r>
              <a:rPr lang="en-US" altLang="en-US" sz="2400" dirty="0">
                <a:solidFill>
                  <a:srgbClr val="0000FF"/>
                </a:solidFill>
                <a:latin typeface="+mj-lt"/>
              </a:rPr>
              <a:t>, m</a:t>
            </a:r>
            <a:r>
              <a:rPr lang="vi-VN" altLang="en-US" sz="2400" dirty="0">
                <a:solidFill>
                  <a:srgbClr val="0000FF"/>
                </a:solidFill>
                <a:latin typeface="+mj-lt"/>
              </a:rPr>
              <a:t>ơ</a:t>
            </a:r>
            <a:r>
              <a:rPr lang="en-US" altLang="en-US" sz="2400" dirty="0">
                <a:solidFill>
                  <a:srgbClr val="0000FF"/>
                </a:solidFill>
                <a:latin typeface="+mj-lt"/>
              </a:rPr>
              <a:t> </a:t>
            </a:r>
            <a:r>
              <a:rPr lang="en-US" altLang="en-US" sz="2400" dirty="0" err="1">
                <a:solidFill>
                  <a:srgbClr val="0000FF"/>
                </a:solidFill>
                <a:latin typeface="+mj-lt"/>
              </a:rPr>
              <a:t>mộng</a:t>
            </a:r>
            <a:r>
              <a:rPr lang="en-US" altLang="en-US" sz="2400" dirty="0">
                <a:solidFill>
                  <a:srgbClr val="0000FF"/>
                </a:solidFill>
                <a:latin typeface="+mj-lt"/>
              </a:rPr>
              <a:t>. </a:t>
            </a:r>
            <a:r>
              <a:rPr lang="en-US" altLang="en-US" sz="2400" dirty="0" err="1">
                <a:solidFill>
                  <a:srgbClr val="0000FF"/>
                </a:solidFill>
                <a:latin typeface="+mj-lt"/>
              </a:rPr>
              <a:t>ánh</a:t>
            </a:r>
            <a:r>
              <a:rPr lang="en-US" altLang="en-US" sz="2400" dirty="0">
                <a:solidFill>
                  <a:srgbClr val="0000FF"/>
                </a:solidFill>
                <a:latin typeface="+mj-lt"/>
              </a:rPr>
              <a:t> </a:t>
            </a:r>
            <a:r>
              <a:rPr lang="en-US" altLang="en-US" sz="2400" dirty="0" err="1">
                <a:solidFill>
                  <a:srgbClr val="0000FF"/>
                </a:solidFill>
                <a:latin typeface="+mj-lt"/>
              </a:rPr>
              <a:t>mắt</a:t>
            </a:r>
            <a:r>
              <a:rPr lang="en-US" altLang="en-US" sz="2400" dirty="0">
                <a:solidFill>
                  <a:srgbClr val="0000FF"/>
                </a:solidFill>
                <a:latin typeface="+mj-lt"/>
              </a:rPr>
              <a:t> </a:t>
            </a:r>
            <a:r>
              <a:rPr lang="en-US" altLang="en-US" sz="2400" dirty="0" err="1">
                <a:solidFill>
                  <a:srgbClr val="0000FF"/>
                </a:solidFill>
                <a:latin typeface="+mj-lt"/>
              </a:rPr>
              <a:t>toả</a:t>
            </a:r>
            <a:r>
              <a:rPr lang="en-US" altLang="en-US" sz="2400" dirty="0">
                <a:solidFill>
                  <a:srgbClr val="0000FF"/>
                </a:solidFill>
                <a:latin typeface="+mj-lt"/>
              </a:rPr>
              <a:t> </a:t>
            </a:r>
            <a:r>
              <a:rPr lang="en-US" altLang="en-US" sz="2400" dirty="0" err="1">
                <a:solidFill>
                  <a:srgbClr val="0000FF"/>
                </a:solidFill>
                <a:latin typeface="+mj-lt"/>
              </a:rPr>
              <a:t>ánh</a:t>
            </a:r>
            <a:r>
              <a:rPr lang="en-US" altLang="en-US" sz="2400" dirty="0">
                <a:solidFill>
                  <a:srgbClr val="0000FF"/>
                </a:solidFill>
                <a:latin typeface="+mj-lt"/>
              </a:rPr>
              <a:t> </a:t>
            </a:r>
            <a:r>
              <a:rPr lang="en-US" altLang="en-US" sz="2400" dirty="0" err="1">
                <a:solidFill>
                  <a:srgbClr val="0000FF"/>
                </a:solidFill>
                <a:latin typeface="+mj-lt"/>
              </a:rPr>
              <a:t>sáng</a:t>
            </a:r>
            <a:r>
              <a:rPr lang="en-US" altLang="en-US" sz="2400" dirty="0">
                <a:solidFill>
                  <a:srgbClr val="0000FF"/>
                </a:solidFill>
                <a:latin typeface="+mj-lt"/>
              </a:rPr>
              <a:t> </a:t>
            </a:r>
            <a:r>
              <a:rPr lang="en-US" altLang="en-US" sz="2400" dirty="0" err="1">
                <a:solidFill>
                  <a:srgbClr val="0000FF"/>
                </a:solidFill>
                <a:latin typeface="+mj-lt"/>
              </a:rPr>
              <a:t>lạ</a:t>
            </a:r>
            <a:r>
              <a:rPr lang="en-US" altLang="en-US" sz="2400" dirty="0">
                <a:solidFill>
                  <a:srgbClr val="0000FF"/>
                </a:solidFill>
                <a:latin typeface="+mj-lt"/>
              </a:rPr>
              <a:t>. </a:t>
            </a:r>
            <a:r>
              <a:rPr lang="en-US" altLang="en-US" sz="2400" dirty="0" err="1">
                <a:solidFill>
                  <a:srgbClr val="0000FF"/>
                </a:solidFill>
                <a:latin typeface="+mj-lt"/>
              </a:rPr>
              <a:t>Đó</a:t>
            </a:r>
            <a:r>
              <a:rPr lang="en-US" altLang="en-US" sz="2400" dirty="0">
                <a:solidFill>
                  <a:srgbClr val="0000FF"/>
                </a:solidFill>
                <a:latin typeface="+mj-lt"/>
              </a:rPr>
              <a:t> </a:t>
            </a:r>
            <a:r>
              <a:rPr lang="en-US" altLang="en-US" sz="2400" dirty="0" err="1">
                <a:solidFill>
                  <a:srgbClr val="0000FF"/>
                </a:solidFill>
                <a:latin typeface="+mj-lt"/>
              </a:rPr>
              <a:t>là</a:t>
            </a:r>
            <a:r>
              <a:rPr lang="en-US" altLang="en-US" sz="2400" dirty="0">
                <a:solidFill>
                  <a:srgbClr val="0000FF"/>
                </a:solidFill>
                <a:latin typeface="+mj-lt"/>
              </a:rPr>
              <a:t> </a:t>
            </a:r>
            <a:r>
              <a:rPr lang="en-US" altLang="en-US" sz="2400" dirty="0" err="1">
                <a:solidFill>
                  <a:srgbClr val="0000FF"/>
                </a:solidFill>
                <a:latin typeface="+mj-lt"/>
              </a:rPr>
              <a:t>ánh</a:t>
            </a:r>
            <a:r>
              <a:rPr lang="en-US" altLang="en-US" sz="2400" dirty="0">
                <a:solidFill>
                  <a:srgbClr val="0000FF"/>
                </a:solidFill>
                <a:latin typeface="+mj-lt"/>
              </a:rPr>
              <a:t> </a:t>
            </a:r>
            <a:r>
              <a:rPr lang="en-US" altLang="en-US" sz="2400" dirty="0" err="1">
                <a:solidFill>
                  <a:srgbClr val="0000FF"/>
                </a:solidFill>
                <a:latin typeface="+mj-lt"/>
              </a:rPr>
              <a:t>sáng</a:t>
            </a:r>
            <a:r>
              <a:rPr lang="en-US" altLang="en-US" sz="2400" dirty="0">
                <a:solidFill>
                  <a:srgbClr val="0000FF"/>
                </a:solidFill>
                <a:latin typeface="+mj-lt"/>
              </a:rPr>
              <a:t> </a:t>
            </a:r>
            <a:r>
              <a:rPr lang="en-US" altLang="en-US" sz="2400" dirty="0" err="1">
                <a:solidFill>
                  <a:srgbClr val="0000FF"/>
                </a:solidFill>
                <a:latin typeface="+mj-lt"/>
              </a:rPr>
              <a:t>của</a:t>
            </a:r>
            <a:r>
              <a:rPr lang="en-US" altLang="en-US" sz="2400" dirty="0">
                <a:solidFill>
                  <a:srgbClr val="0000FF"/>
                </a:solidFill>
                <a:latin typeface="+mj-lt"/>
              </a:rPr>
              <a:t> </a:t>
            </a:r>
            <a:r>
              <a:rPr lang="en-US" altLang="en-US" sz="2400" dirty="0" err="1">
                <a:solidFill>
                  <a:srgbClr val="0000FF"/>
                </a:solidFill>
                <a:latin typeface="+mj-lt"/>
              </a:rPr>
              <a:t>lòng</a:t>
            </a:r>
            <a:r>
              <a:rPr lang="en-US" altLang="en-US" sz="2400" dirty="0">
                <a:solidFill>
                  <a:srgbClr val="0000FF"/>
                </a:solidFill>
                <a:latin typeface="+mj-lt"/>
              </a:rPr>
              <a:t> </a:t>
            </a:r>
            <a:r>
              <a:rPr lang="en-US" altLang="en-US" sz="2400" dirty="0" err="1">
                <a:solidFill>
                  <a:srgbClr val="0000FF"/>
                </a:solidFill>
                <a:latin typeface="+mj-lt"/>
              </a:rPr>
              <a:t>mong</a:t>
            </a:r>
            <a:r>
              <a:rPr lang="en-US" altLang="en-US" sz="2400" dirty="0">
                <a:solidFill>
                  <a:srgbClr val="0000FF"/>
                </a:solidFill>
                <a:latin typeface="+mj-lt"/>
              </a:rPr>
              <a:t> </a:t>
            </a:r>
            <a:r>
              <a:rPr lang="vi-VN" altLang="en-US" sz="2400" dirty="0">
                <a:solidFill>
                  <a:srgbClr val="0000FF"/>
                </a:solidFill>
                <a:latin typeface="+mj-lt"/>
              </a:rPr>
              <a:t>ư</a:t>
            </a:r>
            <a:r>
              <a:rPr lang="en-US" altLang="en-US" sz="2400" dirty="0" err="1">
                <a:solidFill>
                  <a:srgbClr val="0000FF"/>
                </a:solidFill>
                <a:latin typeface="+mj-lt"/>
              </a:rPr>
              <a:t>ớc</a:t>
            </a:r>
            <a:r>
              <a:rPr lang="en-US" altLang="en-US" sz="2400" dirty="0">
                <a:solidFill>
                  <a:srgbClr val="0000FF"/>
                </a:solidFill>
                <a:latin typeface="+mj-lt"/>
              </a:rPr>
              <a:t>, </a:t>
            </a:r>
            <a:r>
              <a:rPr lang="en-US" altLang="en-US" sz="2400" dirty="0" err="1">
                <a:solidFill>
                  <a:srgbClr val="0000FF"/>
                </a:solidFill>
                <a:latin typeface="+mj-lt"/>
              </a:rPr>
              <a:t>của</a:t>
            </a:r>
            <a:r>
              <a:rPr lang="en-US" altLang="en-US" sz="2400" dirty="0">
                <a:solidFill>
                  <a:srgbClr val="0000FF"/>
                </a:solidFill>
                <a:latin typeface="+mj-lt"/>
              </a:rPr>
              <a:t> </a:t>
            </a:r>
            <a:r>
              <a:rPr lang="en-US" altLang="en-US" sz="2400" dirty="0" err="1">
                <a:solidFill>
                  <a:srgbClr val="0000FF"/>
                </a:solidFill>
                <a:latin typeface="+mj-lt"/>
              </a:rPr>
              <a:t>sự</a:t>
            </a:r>
            <a:r>
              <a:rPr lang="en-US" altLang="en-US" sz="2400" dirty="0">
                <a:solidFill>
                  <a:srgbClr val="0000FF"/>
                </a:solidFill>
                <a:latin typeface="+mj-lt"/>
              </a:rPr>
              <a:t> </a:t>
            </a:r>
            <a:r>
              <a:rPr lang="en-US" altLang="en-US" sz="2400" dirty="0" err="1">
                <a:solidFill>
                  <a:srgbClr val="0000FF"/>
                </a:solidFill>
                <a:latin typeface="+mj-lt"/>
              </a:rPr>
              <a:t>mộng</a:t>
            </a:r>
            <a:r>
              <a:rPr lang="en-US" altLang="en-US" sz="2400" dirty="0">
                <a:solidFill>
                  <a:srgbClr val="0000FF"/>
                </a:solidFill>
                <a:latin typeface="+mj-lt"/>
              </a:rPr>
              <a:t> m</a:t>
            </a:r>
            <a:r>
              <a:rPr lang="vi-VN" altLang="en-US" sz="2400" dirty="0">
                <a:solidFill>
                  <a:srgbClr val="0000FF"/>
                </a:solidFill>
                <a:latin typeface="+mj-lt"/>
              </a:rPr>
              <a:t>ơ</a:t>
            </a:r>
            <a:r>
              <a:rPr lang="en-US" altLang="en-US" sz="2400" dirty="0">
                <a:solidFill>
                  <a:srgbClr val="0000FF"/>
                </a:solidFill>
                <a:latin typeface="+mj-lt"/>
              </a:rPr>
              <a:t> </a:t>
            </a:r>
            <a:r>
              <a:rPr lang="en-US" altLang="en-US" sz="2400" dirty="0" err="1">
                <a:solidFill>
                  <a:srgbClr val="0000FF"/>
                </a:solidFill>
                <a:latin typeface="+mj-lt"/>
              </a:rPr>
              <a:t>của</a:t>
            </a:r>
            <a:r>
              <a:rPr lang="en-US" altLang="en-US" sz="2400" dirty="0">
                <a:solidFill>
                  <a:srgbClr val="0000FF"/>
                </a:solidFill>
                <a:latin typeface="+mj-lt"/>
              </a:rPr>
              <a:t> </a:t>
            </a:r>
            <a:r>
              <a:rPr lang="en-US" altLang="en-US" sz="2400" dirty="0" err="1">
                <a:solidFill>
                  <a:srgbClr val="0000FF"/>
                </a:solidFill>
                <a:latin typeface="+mj-lt"/>
              </a:rPr>
              <a:t>một</a:t>
            </a:r>
            <a:r>
              <a:rPr lang="en-US" altLang="en-US" sz="2400" dirty="0">
                <a:solidFill>
                  <a:srgbClr val="0000FF"/>
                </a:solidFill>
                <a:latin typeface="+mj-lt"/>
              </a:rPr>
              <a:t> </a:t>
            </a:r>
            <a:r>
              <a:rPr lang="en-US" altLang="en-US" sz="2400" dirty="0" err="1">
                <a:solidFill>
                  <a:srgbClr val="0000FF"/>
                </a:solidFill>
                <a:latin typeface="+mj-lt"/>
              </a:rPr>
              <a:t>tâm</a:t>
            </a:r>
            <a:r>
              <a:rPr lang="en-US" altLang="en-US" sz="2400" dirty="0">
                <a:solidFill>
                  <a:srgbClr val="0000FF"/>
                </a:solidFill>
                <a:latin typeface="+mj-lt"/>
              </a:rPr>
              <a:t> </a:t>
            </a:r>
            <a:r>
              <a:rPr lang="en-US" altLang="en-US" sz="2400" dirty="0" err="1">
                <a:solidFill>
                  <a:srgbClr val="0000FF"/>
                </a:solidFill>
                <a:latin typeface="+mj-lt"/>
              </a:rPr>
              <a:t>hồn</a:t>
            </a:r>
            <a:r>
              <a:rPr lang="en-US" altLang="en-US" sz="2400" dirty="0">
                <a:solidFill>
                  <a:srgbClr val="0000FF"/>
                </a:solidFill>
                <a:latin typeface="+mj-lt"/>
              </a:rPr>
              <a:t> </a:t>
            </a:r>
            <a:r>
              <a:rPr lang="en-US" altLang="en-US" sz="2400" dirty="0" err="1">
                <a:solidFill>
                  <a:srgbClr val="0000FF"/>
                </a:solidFill>
                <a:latin typeface="+mj-lt"/>
              </a:rPr>
              <a:t>trẻ</a:t>
            </a:r>
            <a:r>
              <a:rPr lang="en-US" altLang="en-US" sz="2400" dirty="0">
                <a:solidFill>
                  <a:srgbClr val="0000FF"/>
                </a:solidFill>
                <a:latin typeface="+mj-lt"/>
              </a:rPr>
              <a:t> </a:t>
            </a:r>
            <a:r>
              <a:rPr lang="en-US" altLang="en-US" sz="2400" dirty="0" err="1">
                <a:solidFill>
                  <a:srgbClr val="0000FF"/>
                </a:solidFill>
                <a:latin typeface="+mj-lt"/>
              </a:rPr>
              <a:t>th</a:t>
            </a:r>
            <a:r>
              <a:rPr lang="vi-VN" altLang="en-US" sz="2400" dirty="0">
                <a:solidFill>
                  <a:srgbClr val="0000FF"/>
                </a:solidFill>
                <a:latin typeface="+mj-lt"/>
              </a:rPr>
              <a:t>ơ</a:t>
            </a:r>
            <a:r>
              <a:rPr lang="en-US" altLang="en-US" sz="2400" dirty="0">
                <a:solidFill>
                  <a:srgbClr val="0000FF"/>
                </a:solidFill>
                <a:latin typeface="+mj-lt"/>
              </a:rPr>
              <a:t> </a:t>
            </a:r>
            <a:r>
              <a:rPr lang="en-US" altLang="en-US" sz="2400" dirty="0" err="1">
                <a:solidFill>
                  <a:srgbClr val="0000FF"/>
                </a:solidFill>
                <a:latin typeface="+mj-lt"/>
              </a:rPr>
              <a:t>trong</a:t>
            </a:r>
            <a:r>
              <a:rPr lang="en-US" altLang="en-US" sz="2400" dirty="0">
                <a:solidFill>
                  <a:srgbClr val="0000FF"/>
                </a:solidFill>
                <a:latin typeface="+mj-lt"/>
              </a:rPr>
              <a:t> </a:t>
            </a:r>
            <a:r>
              <a:rPr lang="en-US" altLang="en-US" sz="2400" dirty="0" err="1">
                <a:solidFill>
                  <a:srgbClr val="0000FF"/>
                </a:solidFill>
                <a:latin typeface="+mj-lt"/>
              </a:rPr>
              <a:t>sáng</a:t>
            </a:r>
            <a:r>
              <a:rPr lang="en-US" altLang="en-US" sz="2400" dirty="0">
                <a:solidFill>
                  <a:srgbClr val="0000FF"/>
                </a:solidFill>
                <a:latin typeface="+mj-lt"/>
              </a:rPr>
              <a:t>. </a:t>
            </a:r>
          </a:p>
          <a:p>
            <a:pPr algn="just" eaLnBrk="1" hangingPunct="1">
              <a:spcBef>
                <a:spcPts val="600"/>
              </a:spcBef>
              <a:buFont typeface="Wingdings" pitchFamily="2" charset="2"/>
              <a:buNone/>
            </a:pPr>
            <a:r>
              <a:rPr lang="en-US" sz="2400" b="1" dirty="0">
                <a:solidFill>
                  <a:srgbClr val="FF0000"/>
                </a:solidFill>
                <a:latin typeface="+mj-lt"/>
                <a:sym typeface="Wingdings" panose="05000000000000000000" pitchFamily="2" charset="2"/>
              </a:rPr>
              <a:t> </a:t>
            </a:r>
            <a:r>
              <a:rPr lang="en-US" altLang="en-US" sz="2400" b="1" dirty="0">
                <a:solidFill>
                  <a:srgbClr val="FF0000"/>
                </a:solidFill>
                <a:latin typeface="+mj-lt"/>
              </a:rPr>
              <a:t>Qua </a:t>
            </a:r>
            <a:r>
              <a:rPr lang="en-US" altLang="en-US" sz="2400" b="1" dirty="0" err="1">
                <a:solidFill>
                  <a:srgbClr val="FF0000"/>
                </a:solidFill>
                <a:latin typeface="+mj-lt"/>
              </a:rPr>
              <a:t>bức</a:t>
            </a:r>
            <a:r>
              <a:rPr lang="en-US" altLang="en-US" sz="2400" b="1" dirty="0">
                <a:solidFill>
                  <a:srgbClr val="FF0000"/>
                </a:solidFill>
                <a:latin typeface="+mj-lt"/>
              </a:rPr>
              <a:t> </a:t>
            </a:r>
            <a:r>
              <a:rPr lang="en-US" altLang="en-US" sz="2400" b="1" dirty="0" err="1">
                <a:solidFill>
                  <a:srgbClr val="FF0000"/>
                </a:solidFill>
                <a:latin typeface="+mj-lt"/>
              </a:rPr>
              <a:t>tranh</a:t>
            </a:r>
            <a:r>
              <a:rPr lang="en-US" altLang="en-US" sz="2400" b="1" dirty="0">
                <a:solidFill>
                  <a:srgbClr val="FF0000"/>
                </a:solidFill>
                <a:latin typeface="+mj-lt"/>
              </a:rPr>
              <a:t> "Anh </a:t>
            </a:r>
            <a:r>
              <a:rPr lang="en-US" altLang="en-US" sz="2400" b="1" dirty="0" err="1">
                <a:solidFill>
                  <a:srgbClr val="FF0000"/>
                </a:solidFill>
                <a:latin typeface="+mj-lt"/>
              </a:rPr>
              <a:t>trai</a:t>
            </a:r>
            <a:r>
              <a:rPr lang="en-US" altLang="en-US" sz="2400" b="1" dirty="0">
                <a:solidFill>
                  <a:srgbClr val="FF0000"/>
                </a:solidFill>
                <a:latin typeface="+mj-lt"/>
              </a:rPr>
              <a:t> </a:t>
            </a:r>
            <a:r>
              <a:rPr lang="en-US" altLang="en-US" sz="2400" b="1" dirty="0" err="1">
                <a:solidFill>
                  <a:srgbClr val="FF0000"/>
                </a:solidFill>
                <a:latin typeface="+mj-lt"/>
              </a:rPr>
              <a:t>tôi</a:t>
            </a:r>
            <a:r>
              <a:rPr lang="en-US" altLang="en-US" sz="2400" b="1" dirty="0">
                <a:solidFill>
                  <a:srgbClr val="FF0000"/>
                </a:solidFill>
                <a:latin typeface="+mj-lt"/>
              </a:rPr>
              <a:t>" </a:t>
            </a:r>
            <a:r>
              <a:rPr lang="en-US" altLang="en-US" sz="2400" b="1" dirty="0" err="1">
                <a:solidFill>
                  <a:srgbClr val="FF0000"/>
                </a:solidFill>
                <a:latin typeface="+mj-lt"/>
              </a:rPr>
              <a:t>tác</a:t>
            </a:r>
            <a:r>
              <a:rPr lang="en-US" altLang="en-US" sz="2400" b="1" dirty="0">
                <a:solidFill>
                  <a:srgbClr val="FF0000"/>
                </a:solidFill>
                <a:latin typeface="+mj-lt"/>
              </a:rPr>
              <a:t> </a:t>
            </a:r>
            <a:r>
              <a:rPr lang="en-US" altLang="en-US" sz="2400" b="1" dirty="0" err="1">
                <a:solidFill>
                  <a:srgbClr val="FF0000"/>
                </a:solidFill>
                <a:latin typeface="+mj-lt"/>
              </a:rPr>
              <a:t>giả</a:t>
            </a:r>
            <a:r>
              <a:rPr lang="en-US" altLang="en-US" sz="2400" b="1" dirty="0">
                <a:solidFill>
                  <a:srgbClr val="FF0000"/>
                </a:solidFill>
                <a:latin typeface="+mj-lt"/>
              </a:rPr>
              <a:t> </a:t>
            </a:r>
            <a:r>
              <a:rPr lang="vi-VN" altLang="en-US" sz="2400" b="1" dirty="0">
                <a:solidFill>
                  <a:srgbClr val="FF0000"/>
                </a:solidFill>
                <a:latin typeface="+mj-lt"/>
              </a:rPr>
              <a:t>đ</a:t>
            </a:r>
            <a:r>
              <a:rPr lang="en-US" altLang="en-US" sz="2400" b="1" dirty="0">
                <a:solidFill>
                  <a:srgbClr val="FF0000"/>
                </a:solidFill>
                <a:latin typeface="+mj-lt"/>
              </a:rPr>
              <a:t>ã </a:t>
            </a:r>
            <a:r>
              <a:rPr lang="en-US" altLang="en-US" sz="2400" b="1" dirty="0" err="1">
                <a:solidFill>
                  <a:srgbClr val="FF0000"/>
                </a:solidFill>
                <a:latin typeface="+mj-lt"/>
              </a:rPr>
              <a:t>khẳng</a:t>
            </a:r>
            <a:r>
              <a:rPr lang="en-US" altLang="en-US" sz="2400" b="1" dirty="0">
                <a:solidFill>
                  <a:srgbClr val="FF0000"/>
                </a:solidFill>
                <a:latin typeface="+mj-lt"/>
              </a:rPr>
              <a:t> </a:t>
            </a:r>
            <a:r>
              <a:rPr lang="vi-VN" altLang="en-US" sz="2400" b="1" dirty="0">
                <a:solidFill>
                  <a:srgbClr val="FF0000"/>
                </a:solidFill>
                <a:latin typeface="+mj-lt"/>
              </a:rPr>
              <a:t>đ</a:t>
            </a:r>
            <a:r>
              <a:rPr lang="en-US" altLang="en-US" sz="2400" b="1" dirty="0" err="1">
                <a:solidFill>
                  <a:srgbClr val="FF0000"/>
                </a:solidFill>
                <a:latin typeface="+mj-lt"/>
              </a:rPr>
              <a:t>ịnh</a:t>
            </a:r>
            <a:r>
              <a:rPr lang="en-US" altLang="en-US" sz="2400" b="1" dirty="0">
                <a:solidFill>
                  <a:srgbClr val="FF0000"/>
                </a:solidFill>
                <a:latin typeface="+mj-lt"/>
              </a:rPr>
              <a:t> </a:t>
            </a:r>
            <a:r>
              <a:rPr lang="en-US" altLang="en-US" sz="2400" b="1" dirty="0" err="1">
                <a:solidFill>
                  <a:srgbClr val="FF0000"/>
                </a:solidFill>
                <a:latin typeface="+mj-lt"/>
              </a:rPr>
              <a:t>sức</a:t>
            </a:r>
            <a:r>
              <a:rPr lang="en-US" altLang="en-US" sz="2400" b="1" dirty="0">
                <a:solidFill>
                  <a:srgbClr val="FF0000"/>
                </a:solidFill>
                <a:latin typeface="+mj-lt"/>
              </a:rPr>
              <a:t> </a:t>
            </a:r>
            <a:r>
              <a:rPr lang="en-US" altLang="en-US" sz="2400" b="1" dirty="0" err="1">
                <a:solidFill>
                  <a:srgbClr val="FF0000"/>
                </a:solidFill>
                <a:latin typeface="+mj-lt"/>
              </a:rPr>
              <a:t>mạnh</a:t>
            </a:r>
            <a:r>
              <a:rPr lang="en-US" altLang="en-US" sz="2400" b="1" dirty="0">
                <a:solidFill>
                  <a:srgbClr val="FF0000"/>
                </a:solidFill>
                <a:latin typeface="+mj-lt"/>
              </a:rPr>
              <a:t> </a:t>
            </a:r>
            <a:r>
              <a:rPr lang="en-US" altLang="en-US" sz="2400" b="1" dirty="0" err="1">
                <a:solidFill>
                  <a:srgbClr val="FF0000"/>
                </a:solidFill>
                <a:latin typeface="+mj-lt"/>
              </a:rPr>
              <a:t>của</a:t>
            </a:r>
            <a:r>
              <a:rPr lang="en-US" altLang="en-US" sz="2400" b="1" dirty="0">
                <a:solidFill>
                  <a:srgbClr val="FF0000"/>
                </a:solidFill>
                <a:latin typeface="+mj-lt"/>
              </a:rPr>
              <a:t> </a:t>
            </a:r>
            <a:r>
              <a:rPr lang="en-US" altLang="en-US" sz="2400" b="1" dirty="0" err="1">
                <a:solidFill>
                  <a:srgbClr val="FF0000"/>
                </a:solidFill>
                <a:latin typeface="+mj-lt"/>
              </a:rPr>
              <a:t>nghệ</a:t>
            </a:r>
            <a:r>
              <a:rPr lang="en-US" altLang="en-US" sz="2400" b="1" dirty="0">
                <a:solidFill>
                  <a:srgbClr val="FF0000"/>
                </a:solidFill>
                <a:latin typeface="+mj-lt"/>
              </a:rPr>
              <a:t> </a:t>
            </a:r>
            <a:r>
              <a:rPr lang="en-US" altLang="en-US" sz="2400" b="1" dirty="0" err="1">
                <a:solidFill>
                  <a:srgbClr val="FF0000"/>
                </a:solidFill>
                <a:latin typeface="+mj-lt"/>
              </a:rPr>
              <a:t>thuật</a:t>
            </a:r>
            <a:r>
              <a:rPr lang="en-US" altLang="en-US" sz="2400" b="1" dirty="0">
                <a:solidFill>
                  <a:srgbClr val="FF0000"/>
                </a:solidFill>
                <a:latin typeface="+mj-lt"/>
              </a:rPr>
              <a:t>: h</a:t>
            </a:r>
            <a:r>
              <a:rPr lang="vi-VN" altLang="en-US" sz="2400" b="1" dirty="0">
                <a:solidFill>
                  <a:srgbClr val="FF0000"/>
                </a:solidFill>
                <a:latin typeface="+mj-lt"/>
              </a:rPr>
              <a:t>ư</a:t>
            </a:r>
            <a:r>
              <a:rPr lang="en-US" altLang="en-US" sz="2400" b="1" dirty="0" err="1">
                <a:solidFill>
                  <a:srgbClr val="FF0000"/>
                </a:solidFill>
                <a:latin typeface="+mj-lt"/>
              </a:rPr>
              <a:t>ớng</a:t>
            </a:r>
            <a:r>
              <a:rPr lang="en-US" altLang="en-US" sz="2400" b="1" dirty="0">
                <a:solidFill>
                  <a:srgbClr val="FF0000"/>
                </a:solidFill>
                <a:latin typeface="+mj-lt"/>
              </a:rPr>
              <a:t> con ng</a:t>
            </a:r>
            <a:r>
              <a:rPr lang="vi-VN" altLang="en-US" sz="2400" b="1" dirty="0">
                <a:solidFill>
                  <a:srgbClr val="FF0000"/>
                </a:solidFill>
                <a:latin typeface="+mj-lt"/>
              </a:rPr>
              <a:t>ư</a:t>
            </a:r>
            <a:r>
              <a:rPr lang="en-US" altLang="en-US" sz="2400" b="1" dirty="0" err="1">
                <a:solidFill>
                  <a:srgbClr val="FF0000"/>
                </a:solidFill>
                <a:latin typeface="+mj-lt"/>
              </a:rPr>
              <a:t>ời</a:t>
            </a:r>
            <a:r>
              <a:rPr lang="en-US" altLang="en-US" sz="2400" b="1" dirty="0">
                <a:solidFill>
                  <a:srgbClr val="FF0000"/>
                </a:solidFill>
                <a:latin typeface="+mj-lt"/>
              </a:rPr>
              <a:t> </a:t>
            </a:r>
            <a:r>
              <a:rPr lang="en-US" altLang="en-US" sz="2400" b="1" dirty="0" err="1">
                <a:solidFill>
                  <a:srgbClr val="FF0000"/>
                </a:solidFill>
                <a:latin typeface="+mj-lt"/>
              </a:rPr>
              <a:t>tới</a:t>
            </a:r>
            <a:r>
              <a:rPr lang="en-US" altLang="en-US" sz="2400" b="1" dirty="0">
                <a:solidFill>
                  <a:srgbClr val="FF0000"/>
                </a:solidFill>
                <a:latin typeface="+mj-lt"/>
              </a:rPr>
              <a:t> </a:t>
            </a:r>
            <a:r>
              <a:rPr lang="en-US" altLang="en-US" sz="2400" b="1" dirty="0" err="1">
                <a:solidFill>
                  <a:srgbClr val="FF0000"/>
                </a:solidFill>
                <a:latin typeface="+mj-lt"/>
              </a:rPr>
              <a:t>cái</a:t>
            </a:r>
            <a:r>
              <a:rPr lang="en-US" altLang="en-US" sz="2400" b="1" dirty="0">
                <a:solidFill>
                  <a:srgbClr val="FF0000"/>
                </a:solidFill>
                <a:latin typeface="+mj-lt"/>
              </a:rPr>
              <a:t> </a:t>
            </a:r>
            <a:r>
              <a:rPr lang="en-US" altLang="en-US" sz="2400" b="1" dirty="0" err="1">
                <a:solidFill>
                  <a:srgbClr val="FF0000"/>
                </a:solidFill>
                <a:latin typeface="+mj-lt"/>
              </a:rPr>
              <a:t>thiện</a:t>
            </a:r>
            <a:r>
              <a:rPr lang="en-US" altLang="en-US" sz="2400" b="1" dirty="0">
                <a:solidFill>
                  <a:srgbClr val="FF0000"/>
                </a:solidFill>
                <a:latin typeface="+mj-lt"/>
              </a:rPr>
              <a:t>, </a:t>
            </a:r>
            <a:r>
              <a:rPr lang="en-US" altLang="en-US" sz="2400" b="1" dirty="0" err="1">
                <a:solidFill>
                  <a:srgbClr val="FF0000"/>
                </a:solidFill>
                <a:latin typeface="+mj-lt"/>
              </a:rPr>
              <a:t>cái</a:t>
            </a:r>
            <a:r>
              <a:rPr lang="en-US" altLang="en-US" sz="2400" b="1" dirty="0">
                <a:solidFill>
                  <a:srgbClr val="FF0000"/>
                </a:solidFill>
                <a:latin typeface="+mj-lt"/>
              </a:rPr>
              <a:t> </a:t>
            </a:r>
            <a:r>
              <a:rPr lang="vi-VN" altLang="en-US" sz="2400" b="1" dirty="0">
                <a:solidFill>
                  <a:srgbClr val="FF0000"/>
                </a:solidFill>
                <a:latin typeface="+mj-lt"/>
              </a:rPr>
              <a:t>đ</a:t>
            </a:r>
            <a:r>
              <a:rPr lang="en-US" altLang="en-US" sz="2400" b="1" dirty="0" err="1">
                <a:solidFill>
                  <a:srgbClr val="FF0000"/>
                </a:solidFill>
                <a:latin typeface="+mj-lt"/>
              </a:rPr>
              <a:t>ẹp</a:t>
            </a:r>
            <a:r>
              <a:rPr lang="en-US" altLang="en-US" sz="2400" b="1" dirty="0">
                <a:solidFill>
                  <a:srgbClr val="FF0000"/>
                </a:solidFill>
                <a:latin typeface="+mj-lt"/>
              </a:rPr>
              <a:t>.</a:t>
            </a:r>
          </a:p>
        </p:txBody>
      </p:sp>
    </p:spTree>
    <p:extLst>
      <p:ext uri="{BB962C8B-B14F-4D97-AF65-F5344CB8AC3E}">
        <p14:creationId xmlns:p14="http://schemas.microsoft.com/office/powerpoint/2010/main" val="83569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SD] Background nền xanh thiên nhiên lá cây | Diễn đàn chia sẻ file thiết  kế đồ họa miễn phí">
            <a:extLst>
              <a:ext uri="{FF2B5EF4-FFF2-40B4-BE49-F238E27FC236}">
                <a16:creationId xmlns:a16="http://schemas.microsoft.com/office/drawing/2014/main" id="{2A2B87CF-E946-472A-89F5-5F2382CAB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24"/>
          <a:stretch/>
        </p:blipFill>
        <p:spPr bwMode="auto">
          <a:xfrm>
            <a:off x="0" y="0"/>
            <a:ext cx="9144000" cy="5905500"/>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6" name="Rectangle: Rounded Corners 5">
            <a:extLst>
              <a:ext uri="{FF2B5EF4-FFF2-40B4-BE49-F238E27FC236}">
                <a16:creationId xmlns:a16="http://schemas.microsoft.com/office/drawing/2014/main" id="{2270C742-6AF9-4D79-991D-BB08F9B7390C}"/>
              </a:ext>
            </a:extLst>
          </p:cNvPr>
          <p:cNvSpPr/>
          <p:nvPr/>
        </p:nvSpPr>
        <p:spPr bwMode="auto">
          <a:xfrm>
            <a:off x="2971800" y="90852"/>
            <a:ext cx="3526093" cy="578882"/>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rPr>
              <a:t>3. </a:t>
            </a:r>
            <a:r>
              <a:rPr kumimoji="0" lang="en-US" sz="2800" b="1" i="0" u="none" strike="noStrike" cap="none" normalizeH="0" baseline="0" dirty="0" err="1">
                <a:ln>
                  <a:noFill/>
                </a:ln>
                <a:solidFill>
                  <a:schemeClr val="bg1"/>
                </a:solidFill>
                <a:effectLst/>
                <a:latin typeface="Arial" charset="0"/>
              </a:rPr>
              <a:t>Kiều</a:t>
            </a:r>
            <a:r>
              <a:rPr kumimoji="0" lang="en-US" sz="2800" b="1" i="0" u="none" strike="noStrike" cap="none" normalizeH="0" baseline="0" dirty="0">
                <a:ln>
                  <a:noFill/>
                </a:ln>
                <a:solidFill>
                  <a:schemeClr val="bg1"/>
                </a:solidFill>
                <a:effectLst/>
                <a:latin typeface="Arial" charset="0"/>
              </a:rPr>
              <a:t> </a:t>
            </a:r>
            <a:r>
              <a:rPr lang="en-US" sz="2800" b="1" dirty="0" err="1">
                <a:solidFill>
                  <a:schemeClr val="bg1"/>
                </a:solidFill>
                <a:latin typeface="Arial" charset="0"/>
              </a:rPr>
              <a:t>Phương</a:t>
            </a:r>
            <a:endParaRPr kumimoji="0" lang="en-US" sz="2800" b="1" i="0" u="none" strike="noStrike" cap="none" normalizeH="0" baseline="0" dirty="0">
              <a:ln>
                <a:noFill/>
              </a:ln>
              <a:solidFill>
                <a:schemeClr val="bg1"/>
              </a:solidFill>
              <a:effectLst/>
              <a:latin typeface="Arial" charset="0"/>
            </a:endParaRPr>
          </a:p>
        </p:txBody>
      </p:sp>
      <p:grpSp>
        <p:nvGrpSpPr>
          <p:cNvPr id="22" name="Group 21">
            <a:extLst>
              <a:ext uri="{FF2B5EF4-FFF2-40B4-BE49-F238E27FC236}">
                <a16:creationId xmlns:a16="http://schemas.microsoft.com/office/drawing/2014/main" id="{0493EB97-D686-4032-B736-403AB747836B}"/>
              </a:ext>
            </a:extLst>
          </p:cNvPr>
          <p:cNvGrpSpPr/>
          <p:nvPr/>
        </p:nvGrpSpPr>
        <p:grpSpPr>
          <a:xfrm>
            <a:off x="325693" y="628714"/>
            <a:ext cx="2791691" cy="2586890"/>
            <a:chOff x="360217" y="1485900"/>
            <a:chExt cx="2791691" cy="2259871"/>
          </a:xfrm>
        </p:grpSpPr>
        <p:grpSp>
          <p:nvGrpSpPr>
            <p:cNvPr id="23" name="Group 22">
              <a:extLst>
                <a:ext uri="{FF2B5EF4-FFF2-40B4-BE49-F238E27FC236}">
                  <a16:creationId xmlns:a16="http://schemas.microsoft.com/office/drawing/2014/main" id="{14594B53-9C39-4C31-B17D-7F1B42C6C20A}"/>
                </a:ext>
              </a:extLst>
            </p:cNvPr>
            <p:cNvGrpSpPr/>
            <p:nvPr/>
          </p:nvGrpSpPr>
          <p:grpSpPr>
            <a:xfrm>
              <a:off x="360217" y="1485900"/>
              <a:ext cx="2791691" cy="2259871"/>
              <a:chOff x="360218" y="1475804"/>
              <a:chExt cx="7716982" cy="3268265"/>
            </a:xfrm>
          </p:grpSpPr>
          <p:sp>
            <p:nvSpPr>
              <p:cNvPr id="25" name="Rectangle: Rounded Corners 24">
                <a:extLst>
                  <a:ext uri="{FF2B5EF4-FFF2-40B4-BE49-F238E27FC236}">
                    <a16:creationId xmlns:a16="http://schemas.microsoft.com/office/drawing/2014/main" id="{D7CA76A5-8979-41A2-ABB0-103A5065B6DC}"/>
                  </a:ext>
                </a:extLst>
              </p:cNvPr>
              <p:cNvSpPr/>
              <p:nvPr/>
            </p:nvSpPr>
            <p:spPr bwMode="auto">
              <a:xfrm>
                <a:off x="360218" y="1790699"/>
                <a:ext cx="7716982" cy="2953370"/>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26" name="Rectangle: Rounded Corners 25">
                <a:extLst>
                  <a:ext uri="{FF2B5EF4-FFF2-40B4-BE49-F238E27FC236}">
                    <a16:creationId xmlns:a16="http://schemas.microsoft.com/office/drawing/2014/main" id="{90D2B3BC-EA2A-48F0-AD11-52026020949D}"/>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400" b="1" dirty="0" err="1">
                    <a:solidFill>
                      <a:srgbClr val="C00000"/>
                    </a:solidFill>
                    <a:latin typeface="Arial" charset="0"/>
                  </a:rPr>
                  <a:t>Tính</a:t>
                </a:r>
                <a:r>
                  <a:rPr lang="en-US" sz="2400" b="1" dirty="0">
                    <a:solidFill>
                      <a:srgbClr val="C00000"/>
                    </a:solidFill>
                    <a:latin typeface="Arial" charset="0"/>
                  </a:rPr>
                  <a:t> </a:t>
                </a:r>
                <a:r>
                  <a:rPr lang="en-US" sz="2400" b="1" dirty="0" err="1">
                    <a:solidFill>
                      <a:srgbClr val="C00000"/>
                    </a:solidFill>
                    <a:latin typeface="Arial" charset="0"/>
                  </a:rPr>
                  <a:t>cách</a:t>
                </a:r>
                <a:endParaRPr kumimoji="0" lang="en-US" sz="2400" b="1" i="0" u="none" strike="noStrike" cap="none" normalizeH="0" baseline="0" dirty="0">
                  <a:ln>
                    <a:noFill/>
                  </a:ln>
                  <a:solidFill>
                    <a:srgbClr val="C00000"/>
                  </a:solidFill>
                  <a:effectLst/>
                  <a:latin typeface="Arial" charset="0"/>
                </a:endParaRPr>
              </a:p>
            </p:txBody>
          </p:sp>
        </p:grpSp>
        <p:sp>
          <p:nvSpPr>
            <p:cNvPr id="24" name="TextBox 23">
              <a:extLst>
                <a:ext uri="{FF2B5EF4-FFF2-40B4-BE49-F238E27FC236}">
                  <a16:creationId xmlns:a16="http://schemas.microsoft.com/office/drawing/2014/main" id="{D338C77D-A3E5-49A6-A0FB-17DAD777B56F}"/>
                </a:ext>
              </a:extLst>
            </p:cNvPr>
            <p:cNvSpPr txBox="1"/>
            <p:nvPr/>
          </p:nvSpPr>
          <p:spPr>
            <a:xfrm>
              <a:off x="436416" y="1979849"/>
              <a:ext cx="2687784" cy="1693877"/>
            </a:xfrm>
            <a:prstGeom prst="rect">
              <a:avLst/>
            </a:prstGeom>
            <a:noFill/>
          </p:spPr>
          <p:txBody>
            <a:bodyPr wrap="square" rtlCol="0">
              <a:spAutoFit/>
            </a:bodyPr>
            <a:lstStyle/>
            <a:p>
              <a:pPr algn="just"/>
              <a:r>
                <a:rPr lang="en-US" altLang="en-US" sz="2400" b="1" dirty="0" err="1">
                  <a:solidFill>
                    <a:srgbClr val="0000FF"/>
                  </a:solidFill>
                  <a:latin typeface="Times New Roman" pitchFamily="18" charset="0"/>
                </a:rPr>
                <a:t>Là</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cô</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bé</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hồn</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nhiên</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hiếu</a:t>
              </a:r>
              <a:r>
                <a:rPr lang="en-US" altLang="en-US" sz="2400" b="1" dirty="0">
                  <a:solidFill>
                    <a:srgbClr val="0000FF"/>
                  </a:solidFill>
                  <a:latin typeface="Times New Roman" pitchFamily="18" charset="0"/>
                </a:rPr>
                <a:t> </a:t>
              </a:r>
              <a:r>
                <a:rPr lang="vi-VN" altLang="en-US" sz="2400" b="1" dirty="0">
                  <a:solidFill>
                    <a:srgbClr val="0000FF"/>
                  </a:solidFill>
                  <a:latin typeface="Times New Roman" pitchFamily="18" charset="0"/>
                </a:rPr>
                <a:t>đ</a:t>
              </a:r>
              <a:r>
                <a:rPr lang="en-US" altLang="en-US" sz="2400" b="1" dirty="0" err="1">
                  <a:solidFill>
                    <a:srgbClr val="0000FF"/>
                  </a:solidFill>
                  <a:latin typeface="Times New Roman" pitchFamily="18" charset="0"/>
                </a:rPr>
                <a:t>ộng</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tâm</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hồn</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trong</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sáng</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và</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trái</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tim</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nhân</a:t>
              </a:r>
              <a:r>
                <a:rPr lang="en-US" altLang="en-US" sz="2400" b="1" dirty="0">
                  <a:solidFill>
                    <a:srgbClr val="0000FF"/>
                  </a:solidFill>
                  <a:latin typeface="Times New Roman" pitchFamily="18" charset="0"/>
                </a:rPr>
                <a:t> </a:t>
              </a:r>
              <a:r>
                <a:rPr lang="en-US" altLang="en-US" sz="2400" b="1" dirty="0" err="1">
                  <a:solidFill>
                    <a:srgbClr val="0000FF"/>
                  </a:solidFill>
                  <a:latin typeface="Times New Roman" pitchFamily="18" charset="0"/>
                </a:rPr>
                <a:t>hậu</a:t>
              </a:r>
              <a:endParaRPr lang="en-US" sz="2400" dirty="0">
                <a:solidFill>
                  <a:srgbClr val="006600"/>
                </a:solidFill>
              </a:endParaRPr>
            </a:p>
          </p:txBody>
        </p:sp>
      </p:grpSp>
      <p:grpSp>
        <p:nvGrpSpPr>
          <p:cNvPr id="27" name="Group 26">
            <a:extLst>
              <a:ext uri="{FF2B5EF4-FFF2-40B4-BE49-F238E27FC236}">
                <a16:creationId xmlns:a16="http://schemas.microsoft.com/office/drawing/2014/main" id="{148AC7D0-6920-4273-AD8D-A8AAC8CF6F1F}"/>
              </a:ext>
            </a:extLst>
          </p:cNvPr>
          <p:cNvGrpSpPr/>
          <p:nvPr/>
        </p:nvGrpSpPr>
        <p:grpSpPr>
          <a:xfrm>
            <a:off x="5922175" y="911246"/>
            <a:ext cx="3125947" cy="3335837"/>
            <a:chOff x="25961" y="1485898"/>
            <a:chExt cx="3125947" cy="2258938"/>
          </a:xfrm>
        </p:grpSpPr>
        <p:grpSp>
          <p:nvGrpSpPr>
            <p:cNvPr id="28" name="Group 27">
              <a:extLst>
                <a:ext uri="{FF2B5EF4-FFF2-40B4-BE49-F238E27FC236}">
                  <a16:creationId xmlns:a16="http://schemas.microsoft.com/office/drawing/2014/main" id="{A5FBB592-C704-4FF1-BAD5-A1083FD4091A}"/>
                </a:ext>
              </a:extLst>
            </p:cNvPr>
            <p:cNvGrpSpPr/>
            <p:nvPr/>
          </p:nvGrpSpPr>
          <p:grpSpPr>
            <a:xfrm>
              <a:off x="25961" y="1485898"/>
              <a:ext cx="3125947" cy="2258938"/>
              <a:chOff x="-563755" y="1475802"/>
              <a:chExt cx="8640955" cy="3266916"/>
            </a:xfrm>
          </p:grpSpPr>
          <p:sp>
            <p:nvSpPr>
              <p:cNvPr id="30" name="Rectangle: Rounded Corners 29">
                <a:extLst>
                  <a:ext uri="{FF2B5EF4-FFF2-40B4-BE49-F238E27FC236}">
                    <a16:creationId xmlns:a16="http://schemas.microsoft.com/office/drawing/2014/main" id="{28804A2C-2124-4469-B2EB-FCB341DEFDA7}"/>
                  </a:ext>
                </a:extLst>
              </p:cNvPr>
              <p:cNvSpPr/>
              <p:nvPr/>
            </p:nvSpPr>
            <p:spPr bwMode="auto">
              <a:xfrm>
                <a:off x="-563755" y="1790699"/>
                <a:ext cx="8640955" cy="2952019"/>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31" name="Rectangle: Rounded Corners 30">
                <a:extLst>
                  <a:ext uri="{FF2B5EF4-FFF2-40B4-BE49-F238E27FC236}">
                    <a16:creationId xmlns:a16="http://schemas.microsoft.com/office/drawing/2014/main" id="{51B14105-D8D5-467E-93EF-B37D76E42C3B}"/>
                  </a:ext>
                </a:extLst>
              </p:cNvPr>
              <p:cNvSpPr/>
              <p:nvPr/>
            </p:nvSpPr>
            <p:spPr bwMode="auto">
              <a:xfrm>
                <a:off x="1180567" y="1475802"/>
                <a:ext cx="5428804" cy="557428"/>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err="1">
                    <a:ln>
                      <a:noFill/>
                    </a:ln>
                    <a:solidFill>
                      <a:srgbClr val="C00000"/>
                    </a:solidFill>
                    <a:effectLst/>
                    <a:latin typeface="Arial" charset="0"/>
                  </a:rPr>
                  <a:t>Đặc</a:t>
                </a:r>
                <a:r>
                  <a:rPr kumimoji="0" lang="en-US" sz="2400" b="1" i="0" u="none" strike="noStrike" cap="none" normalizeH="0" baseline="0" dirty="0">
                    <a:ln>
                      <a:noFill/>
                    </a:ln>
                    <a:solidFill>
                      <a:srgbClr val="C00000"/>
                    </a:solidFill>
                    <a:effectLst/>
                    <a:latin typeface="Arial" charset="0"/>
                  </a:rPr>
                  <a:t> </a:t>
                </a:r>
                <a:r>
                  <a:rPr lang="en-US" sz="2400" b="1" dirty="0" err="1">
                    <a:solidFill>
                      <a:srgbClr val="C00000"/>
                    </a:solidFill>
                    <a:latin typeface="Arial" charset="0"/>
                  </a:rPr>
                  <a:t>điểm</a:t>
                </a:r>
                <a:endParaRPr kumimoji="0" lang="en-US" sz="2400" b="1" i="0" u="none" strike="noStrike" cap="none" normalizeH="0" baseline="0" dirty="0">
                  <a:ln>
                    <a:noFill/>
                  </a:ln>
                  <a:solidFill>
                    <a:srgbClr val="C00000"/>
                  </a:solidFill>
                  <a:effectLst/>
                  <a:latin typeface="Arial" charset="0"/>
                </a:endParaRPr>
              </a:p>
            </p:txBody>
          </p:sp>
        </p:grpSp>
        <p:sp>
          <p:nvSpPr>
            <p:cNvPr id="29" name="TextBox 28">
              <a:extLst>
                <a:ext uri="{FF2B5EF4-FFF2-40B4-BE49-F238E27FC236}">
                  <a16:creationId xmlns:a16="http://schemas.microsoft.com/office/drawing/2014/main" id="{5E430884-C5D1-4184-B29C-24353F621AF0}"/>
                </a:ext>
              </a:extLst>
            </p:cNvPr>
            <p:cNvSpPr txBox="1"/>
            <p:nvPr/>
          </p:nvSpPr>
          <p:spPr>
            <a:xfrm>
              <a:off x="74562" y="1872404"/>
              <a:ext cx="2952306" cy="1813235"/>
            </a:xfrm>
            <a:prstGeom prst="rect">
              <a:avLst/>
            </a:prstGeom>
            <a:noFill/>
          </p:spPr>
          <p:txBody>
            <a:bodyPr wrap="square" rtlCol="0">
              <a:spAutoFit/>
            </a:bodyPr>
            <a:lstStyle/>
            <a:p>
              <a:pPr algn="just"/>
              <a:r>
                <a:rPr lang="en-US" sz="2400" dirty="0">
                  <a:solidFill>
                    <a:srgbClr val="0000FF"/>
                  </a:solidFill>
                  <a:latin typeface="+mj-lt"/>
                </a:rPr>
                <a:t>- </a:t>
              </a:r>
              <a:r>
                <a:rPr lang="en-US" sz="2400" dirty="0" err="1">
                  <a:solidFill>
                    <a:srgbClr val="0000FF"/>
                  </a:solidFill>
                  <a:latin typeface="+mj-lt"/>
                </a:rPr>
                <a:t>Ngoại</a:t>
              </a:r>
              <a:r>
                <a:rPr lang="en-US" sz="2400" dirty="0">
                  <a:solidFill>
                    <a:srgbClr val="0000FF"/>
                  </a:solidFill>
                  <a:latin typeface="+mj-lt"/>
                </a:rPr>
                <a:t> </a:t>
              </a:r>
              <a:r>
                <a:rPr lang="en-US" sz="2400" dirty="0" err="1">
                  <a:solidFill>
                    <a:srgbClr val="0000FF"/>
                  </a:solidFill>
                  <a:latin typeface="+mj-lt"/>
                </a:rPr>
                <a:t>hình</a:t>
              </a:r>
              <a:r>
                <a:rPr lang="en-US" sz="2400" dirty="0">
                  <a:solidFill>
                    <a:srgbClr val="0000FF"/>
                  </a:solidFill>
                  <a:latin typeface="+mj-lt"/>
                </a:rPr>
                <a:t>: </a:t>
              </a:r>
              <a:r>
                <a:rPr lang="en-US" sz="2400" dirty="0" err="1">
                  <a:solidFill>
                    <a:srgbClr val="0000FF"/>
                  </a:solidFill>
                  <a:latin typeface="+mj-lt"/>
                </a:rPr>
                <a:t>Mặt</a:t>
              </a:r>
              <a:r>
                <a:rPr lang="en-US" sz="2400" dirty="0">
                  <a:solidFill>
                    <a:srgbClr val="0000FF"/>
                  </a:solidFill>
                  <a:latin typeface="+mj-lt"/>
                </a:rPr>
                <a:t> </a:t>
              </a:r>
              <a:r>
                <a:rPr lang="en-US" sz="2400" dirty="0" err="1">
                  <a:solidFill>
                    <a:srgbClr val="0000FF"/>
                  </a:solidFill>
                  <a:latin typeface="+mj-lt"/>
                </a:rPr>
                <a:t>luôn</a:t>
              </a:r>
              <a:r>
                <a:rPr lang="en-US" sz="2400" dirty="0">
                  <a:solidFill>
                    <a:srgbClr val="0000FF"/>
                  </a:solidFill>
                  <a:latin typeface="+mj-lt"/>
                </a:rPr>
                <a:t> </a:t>
              </a:r>
              <a:r>
                <a:rPr lang="en-US" sz="2400" dirty="0" err="1">
                  <a:solidFill>
                    <a:srgbClr val="0000FF"/>
                  </a:solidFill>
                  <a:latin typeface="+mj-lt"/>
                </a:rPr>
                <a:t>bị</a:t>
              </a:r>
              <a:r>
                <a:rPr lang="en-US" sz="2400" dirty="0">
                  <a:solidFill>
                    <a:srgbClr val="0000FF"/>
                  </a:solidFill>
                  <a:latin typeface="+mj-lt"/>
                </a:rPr>
                <a:t> </a:t>
              </a:r>
              <a:r>
                <a:rPr lang="en-US" sz="2400" dirty="0" err="1">
                  <a:solidFill>
                    <a:srgbClr val="0000FF"/>
                  </a:solidFill>
                  <a:latin typeface="+mj-lt"/>
                </a:rPr>
                <a:t>bẩn</a:t>
              </a:r>
              <a:endParaRPr lang="en-US" sz="2400" dirty="0">
                <a:solidFill>
                  <a:srgbClr val="0000FF"/>
                </a:solidFill>
                <a:latin typeface="+mj-lt"/>
              </a:endParaRPr>
            </a:p>
            <a:p>
              <a:pPr algn="just"/>
              <a:r>
                <a:rPr lang="en-US" sz="2400" dirty="0">
                  <a:solidFill>
                    <a:srgbClr val="0000FF"/>
                  </a:solidFill>
                  <a:latin typeface="+mj-lt"/>
                </a:rPr>
                <a:t>- </a:t>
              </a:r>
              <a:r>
                <a:rPr lang="en-US" sz="2400" dirty="0" err="1">
                  <a:solidFill>
                    <a:srgbClr val="0000FF"/>
                  </a:solidFill>
                  <a:latin typeface="+mj-lt"/>
                </a:rPr>
                <a:t>Cử</a:t>
              </a:r>
              <a:r>
                <a:rPr lang="en-US" sz="2400" dirty="0">
                  <a:solidFill>
                    <a:srgbClr val="0000FF"/>
                  </a:solidFill>
                  <a:latin typeface="+mj-lt"/>
                </a:rPr>
                <a:t> </a:t>
              </a:r>
              <a:r>
                <a:rPr lang="en-US" sz="2400" dirty="0" err="1">
                  <a:solidFill>
                    <a:srgbClr val="0000FF"/>
                  </a:solidFill>
                  <a:latin typeface="+mj-lt"/>
                </a:rPr>
                <a:t>chỉ</a:t>
              </a:r>
              <a:r>
                <a:rPr lang="en-US" sz="2400" dirty="0">
                  <a:solidFill>
                    <a:srgbClr val="0000FF"/>
                  </a:solidFill>
                  <a:latin typeface="+mj-lt"/>
                </a:rPr>
                <a:t>, </a:t>
              </a:r>
              <a:r>
                <a:rPr lang="en-US" sz="2400" dirty="0" err="1">
                  <a:solidFill>
                    <a:srgbClr val="0000FF"/>
                  </a:solidFill>
                  <a:latin typeface="+mj-lt"/>
                </a:rPr>
                <a:t>hành</a:t>
              </a:r>
              <a:r>
                <a:rPr lang="en-US" sz="2400" dirty="0">
                  <a:solidFill>
                    <a:srgbClr val="0000FF"/>
                  </a:solidFill>
                  <a:latin typeface="+mj-lt"/>
                </a:rPr>
                <a:t> </a:t>
              </a:r>
              <a:r>
                <a:rPr lang="en-US" sz="2400" dirty="0" err="1">
                  <a:solidFill>
                    <a:srgbClr val="0000FF"/>
                  </a:solidFill>
                  <a:latin typeface="+mj-lt"/>
                </a:rPr>
                <a:t>động</a:t>
              </a:r>
              <a:r>
                <a:rPr lang="en-US" sz="2400" dirty="0">
                  <a:solidFill>
                    <a:srgbClr val="0000FF"/>
                  </a:solidFill>
                  <a:latin typeface="+mj-lt"/>
                </a:rPr>
                <a:t>: </a:t>
              </a:r>
              <a:r>
                <a:rPr lang="en-US" sz="2400" dirty="0" err="1">
                  <a:solidFill>
                    <a:srgbClr val="0000FF"/>
                  </a:solidFill>
                  <a:latin typeface="+mj-lt"/>
                </a:rPr>
                <a:t>Lục</a:t>
              </a:r>
              <a:r>
                <a:rPr lang="en-US" sz="2400" dirty="0">
                  <a:solidFill>
                    <a:srgbClr val="0000FF"/>
                  </a:solidFill>
                  <a:latin typeface="+mj-lt"/>
                </a:rPr>
                <a:t> </a:t>
              </a:r>
              <a:r>
                <a:rPr lang="en-US" sz="2400" dirty="0" err="1">
                  <a:solidFill>
                    <a:srgbClr val="0000FF"/>
                  </a:solidFill>
                  <a:latin typeface="+mj-lt"/>
                </a:rPr>
                <a:t>lọi</a:t>
              </a:r>
              <a:r>
                <a:rPr lang="en-US" sz="2400" dirty="0">
                  <a:solidFill>
                    <a:srgbClr val="0000FF"/>
                  </a:solidFill>
                  <a:latin typeface="+mj-lt"/>
                </a:rPr>
                <a:t> </a:t>
              </a:r>
              <a:r>
                <a:rPr lang="en-US" sz="2400" dirty="0" err="1">
                  <a:solidFill>
                    <a:srgbClr val="0000FF"/>
                  </a:solidFill>
                  <a:latin typeface="+mj-lt"/>
                </a:rPr>
                <a:t>đồ</a:t>
              </a:r>
              <a:r>
                <a:rPr lang="en-US" sz="2400" dirty="0">
                  <a:solidFill>
                    <a:srgbClr val="0000FF"/>
                  </a:solidFill>
                  <a:latin typeface="+mj-lt"/>
                </a:rPr>
                <a:t> </a:t>
              </a:r>
              <a:r>
                <a:rPr lang="en-US" sz="2400" dirty="0" err="1">
                  <a:solidFill>
                    <a:srgbClr val="0000FF"/>
                  </a:solidFill>
                  <a:latin typeface="+mj-lt"/>
                </a:rPr>
                <a:t>vật</a:t>
              </a:r>
              <a:r>
                <a:rPr lang="en-US" sz="2400" dirty="0">
                  <a:solidFill>
                    <a:srgbClr val="0000FF"/>
                  </a:solidFill>
                  <a:latin typeface="+mj-lt"/>
                </a:rPr>
                <a:t>, </a:t>
              </a:r>
              <a:r>
                <a:rPr lang="en-US" sz="2400" dirty="0" err="1">
                  <a:solidFill>
                    <a:srgbClr val="0000FF"/>
                  </a:solidFill>
                  <a:latin typeface="+mj-lt"/>
                </a:rPr>
                <a:t>tự</a:t>
              </a:r>
              <a:r>
                <a:rPr lang="en-US" sz="2400" dirty="0">
                  <a:solidFill>
                    <a:srgbClr val="0000FF"/>
                  </a:solidFill>
                  <a:latin typeface="+mj-lt"/>
                </a:rPr>
                <a:t> </a:t>
              </a:r>
              <a:r>
                <a:rPr lang="en-US" sz="2400" dirty="0" err="1">
                  <a:solidFill>
                    <a:srgbClr val="0000FF"/>
                  </a:solidFill>
                  <a:latin typeface="+mj-lt"/>
                </a:rPr>
                <a:t>chế</a:t>
              </a:r>
              <a:r>
                <a:rPr lang="en-US" sz="2400" dirty="0">
                  <a:solidFill>
                    <a:srgbClr val="0000FF"/>
                  </a:solidFill>
                  <a:latin typeface="+mj-lt"/>
                </a:rPr>
                <a:t> </a:t>
              </a:r>
              <a:r>
                <a:rPr lang="en-US" sz="2400" dirty="0" err="1">
                  <a:solidFill>
                    <a:srgbClr val="0000FF"/>
                  </a:solidFill>
                  <a:latin typeface="+mj-lt"/>
                </a:rPr>
                <a:t>màu</a:t>
              </a:r>
              <a:endParaRPr lang="en-US" sz="2400" dirty="0">
                <a:solidFill>
                  <a:srgbClr val="0000FF"/>
                </a:solidFill>
                <a:latin typeface="+mj-lt"/>
              </a:endParaRPr>
            </a:p>
            <a:p>
              <a:pPr algn="just"/>
              <a:r>
                <a:rPr lang="en-US" sz="2400" dirty="0">
                  <a:solidFill>
                    <a:srgbClr val="0000FF"/>
                  </a:solidFill>
                  <a:latin typeface="+mj-lt"/>
                </a:rPr>
                <a:t>- </a:t>
              </a:r>
              <a:r>
                <a:rPr lang="en-US" sz="2400" dirty="0" err="1">
                  <a:solidFill>
                    <a:srgbClr val="0000FF"/>
                  </a:solidFill>
                  <a:latin typeface="+mj-lt"/>
                </a:rPr>
                <a:t>Tài</a:t>
              </a:r>
              <a:r>
                <a:rPr lang="en-US" sz="2400" dirty="0">
                  <a:solidFill>
                    <a:srgbClr val="0000FF"/>
                  </a:solidFill>
                  <a:latin typeface="+mj-lt"/>
                </a:rPr>
                <a:t> </a:t>
              </a:r>
              <a:r>
                <a:rPr lang="en-US" sz="2400" dirty="0" err="1">
                  <a:solidFill>
                    <a:srgbClr val="0000FF"/>
                  </a:solidFill>
                  <a:latin typeface="+mj-lt"/>
                </a:rPr>
                <a:t>năng</a:t>
              </a:r>
              <a:r>
                <a:rPr lang="en-US" sz="2400" dirty="0">
                  <a:solidFill>
                    <a:srgbClr val="0000FF"/>
                  </a:solidFill>
                  <a:latin typeface="+mj-lt"/>
                </a:rPr>
                <a:t>: </a:t>
              </a:r>
              <a:r>
                <a:rPr lang="en-US" sz="2400" dirty="0" err="1">
                  <a:solidFill>
                    <a:srgbClr val="0000FF"/>
                  </a:solidFill>
                  <a:latin typeface="+mj-lt"/>
                </a:rPr>
                <a:t>Vẽ</a:t>
              </a:r>
              <a:r>
                <a:rPr lang="en-US" sz="2400" dirty="0">
                  <a:solidFill>
                    <a:srgbClr val="0000FF"/>
                  </a:solidFill>
                  <a:latin typeface="+mj-lt"/>
                </a:rPr>
                <a:t> </a:t>
              </a:r>
              <a:r>
                <a:rPr lang="en-US" sz="2400" dirty="0" err="1">
                  <a:solidFill>
                    <a:srgbClr val="0000FF"/>
                  </a:solidFill>
                  <a:latin typeface="+mj-lt"/>
                </a:rPr>
                <a:t>rất</a:t>
              </a:r>
              <a:r>
                <a:rPr lang="en-US" sz="2400" dirty="0">
                  <a:solidFill>
                    <a:srgbClr val="0000FF"/>
                  </a:solidFill>
                  <a:latin typeface="+mj-lt"/>
                </a:rPr>
                <a:t> </a:t>
              </a:r>
              <a:r>
                <a:rPr lang="en-US" sz="2400" dirty="0" err="1">
                  <a:solidFill>
                    <a:srgbClr val="0000FF"/>
                  </a:solidFill>
                  <a:latin typeface="+mj-lt"/>
                </a:rPr>
                <a:t>đẹp</a:t>
              </a:r>
              <a:endParaRPr lang="en-US" sz="2400" dirty="0">
                <a:solidFill>
                  <a:srgbClr val="0000FF"/>
                </a:solidFill>
                <a:latin typeface="+mj-lt"/>
              </a:endParaRPr>
            </a:p>
          </p:txBody>
        </p:sp>
      </p:grpSp>
      <p:grpSp>
        <p:nvGrpSpPr>
          <p:cNvPr id="44" name="Group 43">
            <a:extLst>
              <a:ext uri="{FF2B5EF4-FFF2-40B4-BE49-F238E27FC236}">
                <a16:creationId xmlns:a16="http://schemas.microsoft.com/office/drawing/2014/main" id="{950C41CE-9DDA-4271-BF34-DC6882DB7C86}"/>
              </a:ext>
            </a:extLst>
          </p:cNvPr>
          <p:cNvGrpSpPr/>
          <p:nvPr/>
        </p:nvGrpSpPr>
        <p:grpSpPr>
          <a:xfrm>
            <a:off x="1389030" y="3752907"/>
            <a:ext cx="2791691" cy="1877708"/>
            <a:chOff x="360217" y="1485898"/>
            <a:chExt cx="2791691" cy="2791493"/>
          </a:xfrm>
        </p:grpSpPr>
        <p:grpSp>
          <p:nvGrpSpPr>
            <p:cNvPr id="45" name="Group 44">
              <a:extLst>
                <a:ext uri="{FF2B5EF4-FFF2-40B4-BE49-F238E27FC236}">
                  <a16:creationId xmlns:a16="http://schemas.microsoft.com/office/drawing/2014/main" id="{0429AB61-EAC2-473C-ABFF-382B3595685B}"/>
                </a:ext>
              </a:extLst>
            </p:cNvPr>
            <p:cNvGrpSpPr/>
            <p:nvPr/>
          </p:nvGrpSpPr>
          <p:grpSpPr>
            <a:xfrm>
              <a:off x="360217" y="1485898"/>
              <a:ext cx="2791691" cy="2791493"/>
              <a:chOff x="360218" y="1475802"/>
              <a:chExt cx="7716982" cy="4037107"/>
            </a:xfrm>
          </p:grpSpPr>
          <p:sp>
            <p:nvSpPr>
              <p:cNvPr id="47" name="Rectangle: Rounded Corners 46">
                <a:extLst>
                  <a:ext uri="{FF2B5EF4-FFF2-40B4-BE49-F238E27FC236}">
                    <a16:creationId xmlns:a16="http://schemas.microsoft.com/office/drawing/2014/main" id="{4011D24A-3A2C-460D-99A3-CC8696487276}"/>
                  </a:ext>
                </a:extLst>
              </p:cNvPr>
              <p:cNvSpPr/>
              <p:nvPr/>
            </p:nvSpPr>
            <p:spPr bwMode="auto">
              <a:xfrm>
                <a:off x="360218" y="1790698"/>
                <a:ext cx="7716982" cy="3722211"/>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48" name="Rectangle: Rounded Corners 47">
                <a:extLst>
                  <a:ext uri="{FF2B5EF4-FFF2-40B4-BE49-F238E27FC236}">
                    <a16:creationId xmlns:a16="http://schemas.microsoft.com/office/drawing/2014/main" id="{3A1BA885-9964-4AD5-93D2-079CBA1468AB}"/>
                  </a:ext>
                </a:extLst>
              </p:cNvPr>
              <p:cNvSpPr/>
              <p:nvPr/>
            </p:nvSpPr>
            <p:spPr bwMode="auto">
              <a:xfrm>
                <a:off x="1729255" y="1475802"/>
                <a:ext cx="5428804" cy="959500"/>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err="1">
                    <a:ln>
                      <a:noFill/>
                    </a:ln>
                    <a:solidFill>
                      <a:srgbClr val="C00000"/>
                    </a:solidFill>
                    <a:effectLst/>
                    <a:latin typeface="Arial" charset="0"/>
                  </a:rPr>
                  <a:t>Tình</a:t>
                </a:r>
                <a:r>
                  <a:rPr kumimoji="0" lang="en-US" sz="2400" b="1" i="0" u="none" strike="noStrike" cap="none" normalizeH="0" baseline="0" dirty="0">
                    <a:ln>
                      <a:noFill/>
                    </a:ln>
                    <a:solidFill>
                      <a:srgbClr val="C00000"/>
                    </a:solidFill>
                    <a:effectLst/>
                    <a:latin typeface="Arial" charset="0"/>
                  </a:rPr>
                  <a:t> </a:t>
                </a:r>
                <a:r>
                  <a:rPr kumimoji="0" lang="en-US" sz="2400" b="1" i="0" u="none" strike="noStrike" cap="none" normalizeH="0" baseline="0" dirty="0" err="1">
                    <a:ln>
                      <a:noFill/>
                    </a:ln>
                    <a:solidFill>
                      <a:srgbClr val="C00000"/>
                    </a:solidFill>
                    <a:effectLst/>
                    <a:latin typeface="Arial" charset="0"/>
                  </a:rPr>
                  <a:t>cảm</a:t>
                </a:r>
                <a:endParaRPr kumimoji="0" lang="en-US" sz="2400" b="1" i="0" u="none" strike="noStrike" cap="none" normalizeH="0" baseline="0" dirty="0">
                  <a:ln>
                    <a:noFill/>
                  </a:ln>
                  <a:solidFill>
                    <a:srgbClr val="C00000"/>
                  </a:solidFill>
                  <a:effectLst/>
                  <a:latin typeface="Arial" charset="0"/>
                </a:endParaRPr>
              </a:p>
            </p:txBody>
          </p:sp>
        </p:grpSp>
        <p:sp>
          <p:nvSpPr>
            <p:cNvPr id="46" name="TextBox 45">
              <a:extLst>
                <a:ext uri="{FF2B5EF4-FFF2-40B4-BE49-F238E27FC236}">
                  <a16:creationId xmlns:a16="http://schemas.microsoft.com/office/drawing/2014/main" id="{A328DF33-FC55-4CDA-9E0A-75B138E9670A}"/>
                </a:ext>
              </a:extLst>
            </p:cNvPr>
            <p:cNvSpPr txBox="1"/>
            <p:nvPr/>
          </p:nvSpPr>
          <p:spPr>
            <a:xfrm>
              <a:off x="436416" y="2252196"/>
              <a:ext cx="2687784" cy="1784468"/>
            </a:xfrm>
            <a:prstGeom prst="rect">
              <a:avLst/>
            </a:prstGeom>
            <a:noFill/>
          </p:spPr>
          <p:txBody>
            <a:bodyPr wrap="square" rtlCol="0">
              <a:spAutoFit/>
            </a:bodyPr>
            <a:lstStyle/>
            <a:p>
              <a:pPr algn="just"/>
              <a:r>
                <a:rPr lang="en-US" altLang="en-US" sz="2400" b="1" dirty="0" err="1">
                  <a:solidFill>
                    <a:srgbClr val="0000FF"/>
                  </a:solidFill>
                  <a:latin typeface="+mj-lt"/>
                </a:rPr>
                <a:t>Rất</a:t>
              </a:r>
              <a:r>
                <a:rPr lang="en-US" altLang="en-US" sz="2400" b="1" dirty="0">
                  <a:solidFill>
                    <a:srgbClr val="0000FF"/>
                  </a:solidFill>
                  <a:latin typeface="+mj-lt"/>
                </a:rPr>
                <a:t> </a:t>
              </a:r>
              <a:r>
                <a:rPr lang="vi-VN" altLang="en-US" sz="2400" b="1" dirty="0">
                  <a:solidFill>
                    <a:srgbClr val="0000FF"/>
                  </a:solidFill>
                  <a:latin typeface="+mj-lt"/>
                </a:rPr>
                <a:t>đ</a:t>
              </a:r>
              <a:r>
                <a:rPr lang="en-US" altLang="en-US" sz="2400" b="1" dirty="0" err="1">
                  <a:solidFill>
                    <a:srgbClr val="0000FF"/>
                  </a:solidFill>
                  <a:latin typeface="+mj-lt"/>
                </a:rPr>
                <a:t>áng</a:t>
              </a:r>
              <a:r>
                <a:rPr lang="en-US" altLang="en-US" sz="2400" b="1" dirty="0">
                  <a:solidFill>
                    <a:srgbClr val="0000FF"/>
                  </a:solidFill>
                  <a:latin typeface="+mj-lt"/>
                </a:rPr>
                <a:t> </a:t>
              </a:r>
              <a:r>
                <a:rPr lang="en-US" altLang="en-US" sz="2400" b="1" dirty="0" err="1">
                  <a:solidFill>
                    <a:srgbClr val="0000FF"/>
                  </a:solidFill>
                  <a:latin typeface="+mj-lt"/>
                </a:rPr>
                <a:t>yêu</a:t>
              </a:r>
              <a:r>
                <a:rPr lang="en-US" altLang="en-US" sz="2400" b="1" dirty="0">
                  <a:solidFill>
                    <a:srgbClr val="0000FF"/>
                  </a:solidFill>
                  <a:latin typeface="+mj-lt"/>
                </a:rPr>
                <a:t>, </a:t>
              </a:r>
              <a:r>
                <a:rPr lang="vi-VN" altLang="en-US" sz="2400" b="1" dirty="0">
                  <a:solidFill>
                    <a:srgbClr val="0000FF"/>
                  </a:solidFill>
                  <a:latin typeface="+mj-lt"/>
                </a:rPr>
                <a:t>đ</a:t>
              </a:r>
              <a:r>
                <a:rPr lang="en-US" altLang="en-US" sz="2400" b="1" dirty="0" err="1">
                  <a:solidFill>
                    <a:srgbClr val="0000FF"/>
                  </a:solidFill>
                  <a:latin typeface="+mj-lt"/>
                </a:rPr>
                <a:t>áng</a:t>
              </a:r>
              <a:r>
                <a:rPr lang="en-US" altLang="en-US" sz="2400" b="1" dirty="0">
                  <a:solidFill>
                    <a:srgbClr val="0000FF"/>
                  </a:solidFill>
                  <a:latin typeface="+mj-lt"/>
                </a:rPr>
                <a:t> </a:t>
              </a:r>
              <a:r>
                <a:rPr lang="en-US" altLang="en-US" sz="2400" b="1" dirty="0" err="1">
                  <a:solidFill>
                    <a:srgbClr val="0000FF"/>
                  </a:solidFill>
                  <a:latin typeface="+mj-lt"/>
                </a:rPr>
                <a:t>mến</a:t>
              </a:r>
              <a:r>
                <a:rPr lang="en-US" altLang="en-US" sz="2400" b="1" dirty="0">
                  <a:solidFill>
                    <a:srgbClr val="0000FF"/>
                  </a:solidFill>
                  <a:latin typeface="+mj-lt"/>
                </a:rPr>
                <a:t> </a:t>
              </a:r>
              <a:r>
                <a:rPr lang="en-US" altLang="en-US" sz="2400" b="1" dirty="0" err="1">
                  <a:solidFill>
                    <a:srgbClr val="0000FF"/>
                  </a:solidFill>
                  <a:latin typeface="+mj-lt"/>
                </a:rPr>
                <a:t>và</a:t>
              </a:r>
              <a:r>
                <a:rPr lang="en-US" altLang="en-US" sz="2400" b="1" dirty="0">
                  <a:solidFill>
                    <a:srgbClr val="0000FF"/>
                  </a:solidFill>
                  <a:latin typeface="+mj-lt"/>
                </a:rPr>
                <a:t> </a:t>
              </a:r>
              <a:r>
                <a:rPr lang="en-US" altLang="en-US" sz="2400" b="1" dirty="0" err="1">
                  <a:solidFill>
                    <a:srgbClr val="0000FF"/>
                  </a:solidFill>
                  <a:latin typeface="+mj-lt"/>
                </a:rPr>
                <a:t>trân</a:t>
              </a:r>
              <a:r>
                <a:rPr lang="en-US" altLang="en-US" sz="2400" b="1" dirty="0">
                  <a:solidFill>
                    <a:srgbClr val="0000FF"/>
                  </a:solidFill>
                  <a:latin typeface="+mj-lt"/>
                </a:rPr>
                <a:t> </a:t>
              </a:r>
              <a:r>
                <a:rPr lang="en-US" altLang="en-US" sz="2400" b="1" dirty="0" err="1">
                  <a:solidFill>
                    <a:srgbClr val="0000FF"/>
                  </a:solidFill>
                  <a:latin typeface="+mj-lt"/>
                </a:rPr>
                <a:t>trọng</a:t>
              </a:r>
              <a:endParaRPr lang="en-US" sz="3600" dirty="0">
                <a:solidFill>
                  <a:srgbClr val="0000FF"/>
                </a:solidFill>
                <a:latin typeface="+mj-lt"/>
              </a:endParaRPr>
            </a:p>
          </p:txBody>
        </p:sp>
      </p:grpSp>
      <p:pic>
        <p:nvPicPr>
          <p:cNvPr id="32" name="Picture 16" descr="Buc%20tranh%20cua%20em%20gai%20toi">
            <a:extLst>
              <a:ext uri="{FF2B5EF4-FFF2-40B4-BE49-F238E27FC236}">
                <a16:creationId xmlns:a16="http://schemas.microsoft.com/office/drawing/2014/main" id="{44E7E6F9-BF7E-4F23-9C34-4ECB8373C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634" y="2011374"/>
            <a:ext cx="2532582" cy="1512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283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edge">
                                      <p:cBhvr>
                                        <p:cTn id="7" dur="2000"/>
                                        <p:tgtEl>
                                          <p:spTgt spid="3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6" descr="Buc%20tranh%20cua%20em%20gai%20toi">
            <a:extLst>
              <a:ext uri="{FF2B5EF4-FFF2-40B4-BE49-F238E27FC236}">
                <a16:creationId xmlns:a16="http://schemas.microsoft.com/office/drawing/2014/main" id="{44E7E6F9-BF7E-4F23-9C34-4ECB8373C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131" y="571500"/>
            <a:ext cx="5316173" cy="3174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6" name="Rectangle: Rounded Corners 5">
            <a:extLst>
              <a:ext uri="{FF2B5EF4-FFF2-40B4-BE49-F238E27FC236}">
                <a16:creationId xmlns:a16="http://schemas.microsoft.com/office/drawing/2014/main" id="{2270C742-6AF9-4D79-991D-BB08F9B7390C}"/>
              </a:ext>
            </a:extLst>
          </p:cNvPr>
          <p:cNvSpPr/>
          <p:nvPr/>
        </p:nvSpPr>
        <p:spPr bwMode="auto">
          <a:xfrm>
            <a:off x="2971800" y="90852"/>
            <a:ext cx="3526093" cy="578882"/>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rPr>
              <a:t>3. </a:t>
            </a:r>
            <a:r>
              <a:rPr kumimoji="0" lang="en-US" sz="2800" b="1" i="0" u="none" strike="noStrike" cap="none" normalizeH="0" baseline="0" dirty="0" err="1">
                <a:ln>
                  <a:noFill/>
                </a:ln>
                <a:solidFill>
                  <a:schemeClr val="bg1"/>
                </a:solidFill>
                <a:effectLst/>
                <a:latin typeface="Arial" charset="0"/>
              </a:rPr>
              <a:t>Kiều</a:t>
            </a:r>
            <a:r>
              <a:rPr kumimoji="0" lang="en-US" sz="2800" b="1" i="0" u="none" strike="noStrike" cap="none" normalizeH="0" baseline="0" dirty="0">
                <a:ln>
                  <a:noFill/>
                </a:ln>
                <a:solidFill>
                  <a:schemeClr val="bg1"/>
                </a:solidFill>
                <a:effectLst/>
                <a:latin typeface="Arial" charset="0"/>
              </a:rPr>
              <a:t> </a:t>
            </a:r>
            <a:r>
              <a:rPr lang="en-US" sz="2800" b="1" dirty="0" err="1">
                <a:solidFill>
                  <a:schemeClr val="bg1"/>
                </a:solidFill>
                <a:latin typeface="Arial" charset="0"/>
              </a:rPr>
              <a:t>Phương</a:t>
            </a:r>
            <a:endParaRPr kumimoji="0" lang="en-US" sz="2800" b="1" i="0" u="none" strike="noStrike" cap="none" normalizeH="0" baseline="0" dirty="0">
              <a:ln>
                <a:noFill/>
              </a:ln>
              <a:solidFill>
                <a:schemeClr val="bg1"/>
              </a:solidFill>
              <a:effectLst/>
              <a:latin typeface="Arial" charset="0"/>
            </a:endParaRPr>
          </a:p>
        </p:txBody>
      </p:sp>
      <p:grpSp>
        <p:nvGrpSpPr>
          <p:cNvPr id="27" name="Group 26">
            <a:extLst>
              <a:ext uri="{FF2B5EF4-FFF2-40B4-BE49-F238E27FC236}">
                <a16:creationId xmlns:a16="http://schemas.microsoft.com/office/drawing/2014/main" id="{148AC7D0-6920-4273-AD8D-A8AAC8CF6F1F}"/>
              </a:ext>
            </a:extLst>
          </p:cNvPr>
          <p:cNvGrpSpPr/>
          <p:nvPr/>
        </p:nvGrpSpPr>
        <p:grpSpPr>
          <a:xfrm>
            <a:off x="304800" y="3543300"/>
            <a:ext cx="8382000" cy="2080701"/>
            <a:chOff x="25961" y="1703636"/>
            <a:chExt cx="3125947" cy="2041200"/>
          </a:xfrm>
        </p:grpSpPr>
        <p:sp>
          <p:nvSpPr>
            <p:cNvPr id="30" name="Rectangle: Rounded Corners 29">
              <a:extLst>
                <a:ext uri="{FF2B5EF4-FFF2-40B4-BE49-F238E27FC236}">
                  <a16:creationId xmlns:a16="http://schemas.microsoft.com/office/drawing/2014/main" id="{28804A2C-2124-4469-B2EB-FCB341DEFDA7}"/>
                </a:ext>
              </a:extLst>
            </p:cNvPr>
            <p:cNvSpPr/>
            <p:nvPr/>
          </p:nvSpPr>
          <p:spPr bwMode="auto">
            <a:xfrm>
              <a:off x="25961" y="1703636"/>
              <a:ext cx="3125947" cy="2041200"/>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29" name="TextBox 28">
              <a:extLst>
                <a:ext uri="{FF2B5EF4-FFF2-40B4-BE49-F238E27FC236}">
                  <a16:creationId xmlns:a16="http://schemas.microsoft.com/office/drawing/2014/main" id="{5E430884-C5D1-4184-B29C-24353F621AF0}"/>
                </a:ext>
              </a:extLst>
            </p:cNvPr>
            <p:cNvSpPr txBox="1"/>
            <p:nvPr/>
          </p:nvSpPr>
          <p:spPr>
            <a:xfrm>
              <a:off x="74562" y="1872404"/>
              <a:ext cx="2952306" cy="1751215"/>
            </a:xfrm>
            <a:prstGeom prst="rect">
              <a:avLst/>
            </a:prstGeom>
            <a:noFill/>
          </p:spPr>
          <p:txBody>
            <a:bodyPr wrap="square" rtlCol="0">
              <a:spAutoFit/>
            </a:bodyPr>
            <a:lstStyle/>
            <a:p>
              <a:pPr algn="just">
                <a:spcBef>
                  <a:spcPct val="50000"/>
                </a:spcBef>
              </a:pPr>
              <a:r>
                <a:rPr lang="en-US" altLang="en-US" sz="2200" dirty="0" err="1">
                  <a:solidFill>
                    <a:srgbClr val="0000FF"/>
                  </a:solidFill>
                  <a:latin typeface="+mj-lt"/>
                </a:rPr>
                <a:t>Bức</a:t>
              </a:r>
              <a:r>
                <a:rPr lang="en-US" altLang="en-US" sz="2200" dirty="0">
                  <a:solidFill>
                    <a:srgbClr val="0000FF"/>
                  </a:solidFill>
                  <a:latin typeface="+mj-lt"/>
                </a:rPr>
                <a:t> </a:t>
              </a:r>
              <a:r>
                <a:rPr lang="en-US" altLang="en-US" sz="2200" dirty="0" err="1">
                  <a:solidFill>
                    <a:srgbClr val="0000FF"/>
                  </a:solidFill>
                  <a:latin typeface="+mj-lt"/>
                </a:rPr>
                <a:t>tranh</a:t>
              </a:r>
              <a:r>
                <a:rPr lang="en-US" altLang="en-US" sz="2200" dirty="0">
                  <a:solidFill>
                    <a:srgbClr val="0000FF"/>
                  </a:solidFill>
                  <a:latin typeface="+mj-lt"/>
                </a:rPr>
                <a:t> “Anh </a:t>
              </a:r>
              <a:r>
                <a:rPr lang="en-US" altLang="en-US" sz="2200" dirty="0" err="1">
                  <a:solidFill>
                    <a:srgbClr val="0000FF"/>
                  </a:solidFill>
                  <a:latin typeface="+mj-lt"/>
                </a:rPr>
                <a:t>trai</a:t>
              </a:r>
              <a:r>
                <a:rPr lang="en-US" altLang="en-US" sz="2200" dirty="0">
                  <a:solidFill>
                    <a:srgbClr val="0000FF"/>
                  </a:solidFill>
                  <a:latin typeface="+mj-lt"/>
                </a:rPr>
                <a:t> </a:t>
              </a:r>
              <a:r>
                <a:rPr lang="en-US" altLang="en-US" sz="2200" dirty="0" err="1">
                  <a:solidFill>
                    <a:srgbClr val="0000FF"/>
                  </a:solidFill>
                  <a:latin typeface="+mj-lt"/>
                </a:rPr>
                <a:t>tôi</a:t>
              </a:r>
              <a:r>
                <a:rPr lang="en-US" altLang="en-US" sz="2200" dirty="0">
                  <a:solidFill>
                    <a:srgbClr val="0000FF"/>
                  </a:solidFill>
                  <a:latin typeface="+mj-lt"/>
                </a:rPr>
                <a:t>” </a:t>
              </a:r>
              <a:r>
                <a:rPr lang="en-US" altLang="en-US" sz="2200" dirty="0" err="1">
                  <a:solidFill>
                    <a:srgbClr val="0000FF"/>
                  </a:solidFill>
                  <a:latin typeface="+mj-lt"/>
                </a:rPr>
                <a:t>không</a:t>
              </a:r>
              <a:r>
                <a:rPr lang="en-US" altLang="en-US" sz="2200" dirty="0">
                  <a:solidFill>
                    <a:srgbClr val="0000FF"/>
                  </a:solidFill>
                  <a:latin typeface="+mj-lt"/>
                </a:rPr>
                <a:t> </a:t>
              </a:r>
              <a:r>
                <a:rPr lang="en-US" altLang="en-US" sz="2200" dirty="0" err="1">
                  <a:solidFill>
                    <a:srgbClr val="0000FF"/>
                  </a:solidFill>
                  <a:latin typeface="+mj-lt"/>
                </a:rPr>
                <a:t>chỉ</a:t>
              </a:r>
              <a:r>
                <a:rPr lang="en-US" altLang="en-US" sz="2200" dirty="0">
                  <a:solidFill>
                    <a:srgbClr val="0000FF"/>
                  </a:solidFill>
                  <a:latin typeface="+mj-lt"/>
                </a:rPr>
                <a:t> </a:t>
              </a:r>
              <a:r>
                <a:rPr lang="en-US" altLang="en-US" sz="2200" dirty="0" err="1">
                  <a:solidFill>
                    <a:srgbClr val="0000FF"/>
                  </a:solidFill>
                  <a:latin typeface="+mj-lt"/>
                </a:rPr>
                <a:t>thể</a:t>
              </a:r>
              <a:r>
                <a:rPr lang="en-US" altLang="en-US" sz="2200" dirty="0">
                  <a:solidFill>
                    <a:srgbClr val="0000FF"/>
                  </a:solidFill>
                  <a:latin typeface="+mj-lt"/>
                </a:rPr>
                <a:t> </a:t>
              </a:r>
              <a:r>
                <a:rPr lang="en-US" altLang="en-US" sz="2200" dirty="0" err="1">
                  <a:solidFill>
                    <a:srgbClr val="0000FF"/>
                  </a:solidFill>
                  <a:latin typeface="+mj-lt"/>
                </a:rPr>
                <a:t>hiện</a:t>
              </a:r>
              <a:r>
                <a:rPr lang="en-US" altLang="en-US" sz="2200" dirty="0">
                  <a:solidFill>
                    <a:srgbClr val="0000FF"/>
                  </a:solidFill>
                  <a:latin typeface="+mj-lt"/>
                </a:rPr>
                <a:t> </a:t>
              </a:r>
              <a:r>
                <a:rPr lang="en-US" altLang="en-US" sz="2200" dirty="0" err="1">
                  <a:solidFill>
                    <a:srgbClr val="0000FF"/>
                  </a:solidFill>
                  <a:latin typeface="+mj-lt"/>
                </a:rPr>
                <a:t>tài</a:t>
              </a:r>
              <a:r>
                <a:rPr lang="en-US" altLang="en-US" sz="2200" dirty="0">
                  <a:solidFill>
                    <a:srgbClr val="0000FF"/>
                  </a:solidFill>
                  <a:latin typeface="+mj-lt"/>
                </a:rPr>
                <a:t> n</a:t>
              </a:r>
              <a:r>
                <a:rPr lang="vi-VN" altLang="en-US" sz="2200" dirty="0">
                  <a:solidFill>
                    <a:srgbClr val="0000FF"/>
                  </a:solidFill>
                  <a:latin typeface="+mj-lt"/>
                </a:rPr>
                <a:t>ă</a:t>
              </a:r>
              <a:r>
                <a:rPr lang="en-US" altLang="en-US" sz="2200" dirty="0">
                  <a:solidFill>
                    <a:srgbClr val="0000FF"/>
                  </a:solidFill>
                  <a:latin typeface="+mj-lt"/>
                </a:rPr>
                <a:t>ng </a:t>
              </a:r>
              <a:r>
                <a:rPr lang="vi-VN" altLang="en-US" sz="2200" dirty="0">
                  <a:solidFill>
                    <a:srgbClr val="0000FF"/>
                  </a:solidFill>
                  <a:latin typeface="+mj-lt"/>
                </a:rPr>
                <a:t>đ</a:t>
              </a:r>
              <a:r>
                <a:rPr lang="en-US" altLang="en-US" sz="2200" dirty="0" err="1">
                  <a:solidFill>
                    <a:srgbClr val="0000FF"/>
                  </a:solidFill>
                  <a:latin typeface="+mj-lt"/>
                </a:rPr>
                <a:t>ặc</a:t>
              </a:r>
              <a:r>
                <a:rPr lang="en-US" altLang="en-US" sz="2200" dirty="0">
                  <a:solidFill>
                    <a:srgbClr val="0000FF"/>
                  </a:solidFill>
                  <a:latin typeface="+mj-lt"/>
                </a:rPr>
                <a:t> </a:t>
              </a:r>
              <a:r>
                <a:rPr lang="en-US" altLang="en-US" sz="2200" dirty="0" err="1">
                  <a:solidFill>
                    <a:srgbClr val="0000FF"/>
                  </a:solidFill>
                  <a:latin typeface="+mj-lt"/>
                </a:rPr>
                <a:t>biệt</a:t>
              </a:r>
              <a:r>
                <a:rPr lang="en-US" altLang="en-US" sz="2200" dirty="0">
                  <a:solidFill>
                    <a:srgbClr val="0000FF"/>
                  </a:solidFill>
                  <a:latin typeface="+mj-lt"/>
                </a:rPr>
                <a:t> </a:t>
              </a:r>
              <a:r>
                <a:rPr lang="en-US" altLang="en-US" sz="2200" dirty="0" err="1">
                  <a:solidFill>
                    <a:srgbClr val="0000FF"/>
                  </a:solidFill>
                  <a:latin typeface="+mj-lt"/>
                </a:rPr>
                <a:t>của</a:t>
              </a:r>
              <a:r>
                <a:rPr lang="en-US" altLang="en-US" sz="2200" dirty="0">
                  <a:solidFill>
                    <a:srgbClr val="0000FF"/>
                  </a:solidFill>
                  <a:latin typeface="+mj-lt"/>
                </a:rPr>
                <a:t> </a:t>
              </a:r>
              <a:r>
                <a:rPr lang="en-US" altLang="en-US" sz="2200" dirty="0" err="1">
                  <a:solidFill>
                    <a:srgbClr val="0000FF"/>
                  </a:solidFill>
                  <a:latin typeface="+mj-lt"/>
                </a:rPr>
                <a:t>Mèo</a:t>
              </a:r>
              <a:r>
                <a:rPr lang="en-US" altLang="en-US" sz="2200" dirty="0">
                  <a:solidFill>
                    <a:srgbClr val="0000FF"/>
                  </a:solidFill>
                  <a:latin typeface="+mj-lt"/>
                </a:rPr>
                <a:t> </a:t>
              </a:r>
              <a:r>
                <a:rPr lang="en-US" altLang="en-US" sz="2200" dirty="0" err="1">
                  <a:solidFill>
                    <a:srgbClr val="0000FF"/>
                  </a:solidFill>
                  <a:latin typeface="+mj-lt"/>
                </a:rPr>
                <a:t>mà</a:t>
              </a:r>
              <a:r>
                <a:rPr lang="en-US" altLang="en-US" sz="2200" dirty="0">
                  <a:solidFill>
                    <a:srgbClr val="0000FF"/>
                  </a:solidFill>
                  <a:latin typeface="+mj-lt"/>
                </a:rPr>
                <a:t> </a:t>
              </a:r>
              <a:r>
                <a:rPr lang="en-US" altLang="en-US" sz="2200" dirty="0" err="1">
                  <a:solidFill>
                    <a:srgbClr val="0000FF"/>
                  </a:solidFill>
                  <a:latin typeface="+mj-lt"/>
                </a:rPr>
                <a:t>còn</a:t>
              </a:r>
              <a:r>
                <a:rPr lang="en-US" altLang="en-US" sz="2200" dirty="0">
                  <a:solidFill>
                    <a:srgbClr val="0000FF"/>
                  </a:solidFill>
                  <a:latin typeface="+mj-lt"/>
                </a:rPr>
                <a:t> </a:t>
              </a:r>
              <a:r>
                <a:rPr lang="en-US" altLang="en-US" sz="2200" dirty="0" err="1">
                  <a:solidFill>
                    <a:srgbClr val="0000FF"/>
                  </a:solidFill>
                  <a:latin typeface="+mj-lt"/>
                </a:rPr>
                <a:t>thể</a:t>
              </a:r>
              <a:r>
                <a:rPr lang="en-US" altLang="en-US" sz="2200" dirty="0">
                  <a:solidFill>
                    <a:srgbClr val="0000FF"/>
                  </a:solidFill>
                  <a:latin typeface="+mj-lt"/>
                </a:rPr>
                <a:t> </a:t>
              </a:r>
              <a:r>
                <a:rPr lang="en-US" altLang="en-US" sz="2200" dirty="0" err="1">
                  <a:solidFill>
                    <a:srgbClr val="0000FF"/>
                  </a:solidFill>
                  <a:latin typeface="+mj-lt"/>
                </a:rPr>
                <a:t>hiện</a:t>
              </a:r>
              <a:r>
                <a:rPr lang="en-US" altLang="en-US" sz="2200" dirty="0">
                  <a:solidFill>
                    <a:srgbClr val="0000FF"/>
                  </a:solidFill>
                  <a:latin typeface="+mj-lt"/>
                </a:rPr>
                <a:t> </a:t>
              </a:r>
              <a:r>
                <a:rPr lang="en-US" altLang="en-US" sz="2200" dirty="0" err="1">
                  <a:solidFill>
                    <a:srgbClr val="0000FF"/>
                  </a:solidFill>
                  <a:latin typeface="+mj-lt"/>
                </a:rPr>
                <a:t>tâm</a:t>
              </a:r>
              <a:r>
                <a:rPr lang="en-US" altLang="en-US" sz="2200" dirty="0">
                  <a:solidFill>
                    <a:srgbClr val="0000FF"/>
                  </a:solidFill>
                  <a:latin typeface="+mj-lt"/>
                </a:rPr>
                <a:t> </a:t>
              </a:r>
              <a:r>
                <a:rPr lang="en-US" altLang="en-US" sz="2200" dirty="0" err="1">
                  <a:solidFill>
                    <a:srgbClr val="0000FF"/>
                  </a:solidFill>
                  <a:latin typeface="+mj-lt"/>
                </a:rPr>
                <a:t>hồn</a:t>
              </a:r>
              <a:r>
                <a:rPr lang="en-US" altLang="en-US" sz="2200" dirty="0">
                  <a:solidFill>
                    <a:srgbClr val="0000FF"/>
                  </a:solidFill>
                  <a:latin typeface="+mj-lt"/>
                </a:rPr>
                <a:t> </a:t>
              </a:r>
              <a:r>
                <a:rPr lang="en-US" altLang="en-US" sz="2200" dirty="0" err="1">
                  <a:solidFill>
                    <a:srgbClr val="0000FF"/>
                  </a:solidFill>
                  <a:latin typeface="+mj-lt"/>
                </a:rPr>
                <a:t>trong</a:t>
              </a:r>
              <a:r>
                <a:rPr lang="en-US" altLang="en-US" sz="2200" dirty="0">
                  <a:solidFill>
                    <a:srgbClr val="0000FF"/>
                  </a:solidFill>
                  <a:latin typeface="+mj-lt"/>
                </a:rPr>
                <a:t> </a:t>
              </a:r>
              <a:r>
                <a:rPr lang="en-US" altLang="en-US" sz="2200" dirty="0" err="1">
                  <a:solidFill>
                    <a:srgbClr val="0000FF"/>
                  </a:solidFill>
                  <a:latin typeface="+mj-lt"/>
                </a:rPr>
                <a:t>sáng</a:t>
              </a:r>
              <a:r>
                <a:rPr lang="en-US" altLang="en-US" sz="2200" dirty="0">
                  <a:solidFill>
                    <a:srgbClr val="0000FF"/>
                  </a:solidFill>
                  <a:latin typeface="+mj-lt"/>
                </a:rPr>
                <a:t>, </a:t>
              </a:r>
              <a:r>
                <a:rPr lang="en-US" altLang="en-US" sz="2200" dirty="0" err="1">
                  <a:solidFill>
                    <a:srgbClr val="0000FF"/>
                  </a:solidFill>
                  <a:latin typeface="+mj-lt"/>
                </a:rPr>
                <a:t>nhân</a:t>
              </a:r>
              <a:r>
                <a:rPr lang="en-US" altLang="en-US" sz="2200" dirty="0">
                  <a:solidFill>
                    <a:srgbClr val="0000FF"/>
                  </a:solidFill>
                  <a:latin typeface="+mj-lt"/>
                </a:rPr>
                <a:t> </a:t>
              </a:r>
              <a:r>
                <a:rPr lang="en-US" altLang="en-US" sz="2200" dirty="0" err="1">
                  <a:solidFill>
                    <a:srgbClr val="0000FF"/>
                  </a:solidFill>
                  <a:latin typeface="+mj-lt"/>
                </a:rPr>
                <a:t>hậu</a:t>
              </a:r>
              <a:r>
                <a:rPr lang="en-US" altLang="en-US" sz="2200" dirty="0">
                  <a:solidFill>
                    <a:srgbClr val="0000FF"/>
                  </a:solidFill>
                  <a:latin typeface="+mj-lt"/>
                </a:rPr>
                <a:t> </a:t>
              </a:r>
              <a:r>
                <a:rPr lang="en-US" altLang="en-US" sz="2200" dirty="0" err="1">
                  <a:solidFill>
                    <a:srgbClr val="0000FF"/>
                  </a:solidFill>
                  <a:latin typeface="+mj-lt"/>
                </a:rPr>
                <a:t>của</a:t>
              </a:r>
              <a:r>
                <a:rPr lang="en-US" altLang="en-US" sz="2200" dirty="0">
                  <a:solidFill>
                    <a:srgbClr val="0000FF"/>
                  </a:solidFill>
                  <a:latin typeface="+mj-lt"/>
                </a:rPr>
                <a:t> </a:t>
              </a:r>
              <a:r>
                <a:rPr lang="en-US" altLang="en-US" sz="2200" dirty="0" err="1">
                  <a:solidFill>
                    <a:srgbClr val="0000FF"/>
                  </a:solidFill>
                  <a:latin typeface="+mj-lt"/>
                </a:rPr>
                <a:t>cô</a:t>
              </a:r>
              <a:r>
                <a:rPr lang="en-US" altLang="en-US" sz="2200" dirty="0">
                  <a:solidFill>
                    <a:srgbClr val="0000FF"/>
                  </a:solidFill>
                  <a:latin typeface="+mj-lt"/>
                </a:rPr>
                <a:t> </a:t>
              </a:r>
              <a:r>
                <a:rPr lang="en-US" altLang="en-US" sz="2200" dirty="0" err="1">
                  <a:solidFill>
                    <a:srgbClr val="0000FF"/>
                  </a:solidFill>
                  <a:latin typeface="+mj-lt"/>
                </a:rPr>
                <a:t>bé</a:t>
              </a:r>
              <a:r>
                <a:rPr lang="en-US" altLang="en-US" sz="2200" dirty="0">
                  <a:solidFill>
                    <a:srgbClr val="0000FF"/>
                  </a:solidFill>
                  <a:latin typeface="+mj-lt"/>
                </a:rPr>
                <a:t>. Soi </a:t>
              </a:r>
              <a:r>
                <a:rPr lang="en-US" altLang="en-US" sz="2200" dirty="0" err="1">
                  <a:solidFill>
                    <a:srgbClr val="0000FF"/>
                  </a:solidFill>
                  <a:latin typeface="+mj-lt"/>
                </a:rPr>
                <a:t>vào</a:t>
              </a:r>
              <a:r>
                <a:rPr lang="en-US" altLang="en-US" sz="2200" dirty="0">
                  <a:solidFill>
                    <a:srgbClr val="0000FF"/>
                  </a:solidFill>
                  <a:latin typeface="+mj-lt"/>
                </a:rPr>
                <a:t> </a:t>
              </a:r>
              <a:r>
                <a:rPr lang="en-US" altLang="en-US" sz="2200" dirty="0" err="1">
                  <a:solidFill>
                    <a:srgbClr val="0000FF"/>
                  </a:solidFill>
                  <a:latin typeface="+mj-lt"/>
                </a:rPr>
                <a:t>bức</a:t>
              </a:r>
              <a:r>
                <a:rPr lang="en-US" altLang="en-US" sz="2200" dirty="0">
                  <a:solidFill>
                    <a:srgbClr val="0000FF"/>
                  </a:solidFill>
                  <a:latin typeface="+mj-lt"/>
                </a:rPr>
                <a:t> </a:t>
              </a:r>
              <a:r>
                <a:rPr lang="en-US" altLang="en-US" sz="2200" dirty="0" err="1">
                  <a:solidFill>
                    <a:srgbClr val="0000FF"/>
                  </a:solidFill>
                  <a:latin typeface="+mj-lt"/>
                </a:rPr>
                <a:t>tranh</a:t>
              </a:r>
              <a:r>
                <a:rPr lang="en-US" altLang="en-US" sz="2200" dirty="0">
                  <a:solidFill>
                    <a:srgbClr val="0000FF"/>
                  </a:solidFill>
                  <a:latin typeface="+mj-lt"/>
                </a:rPr>
                <a:t> </a:t>
              </a:r>
              <a:r>
                <a:rPr lang="en-US" altLang="en-US" sz="2200" dirty="0" err="1">
                  <a:solidFill>
                    <a:srgbClr val="0000FF"/>
                  </a:solidFill>
                  <a:latin typeface="+mj-lt"/>
                </a:rPr>
                <a:t>ấy</a:t>
              </a:r>
              <a:r>
                <a:rPr lang="en-US" altLang="en-US" sz="2200" dirty="0">
                  <a:solidFill>
                    <a:srgbClr val="0000FF"/>
                  </a:solidFill>
                  <a:latin typeface="+mj-lt"/>
                </a:rPr>
                <a:t> </a:t>
              </a:r>
              <a:r>
                <a:rPr lang="en-US" altLang="en-US" sz="2200" dirty="0" err="1">
                  <a:solidFill>
                    <a:srgbClr val="0000FF"/>
                  </a:solidFill>
                  <a:latin typeface="+mj-lt"/>
                </a:rPr>
                <a:t>là</a:t>
              </a:r>
              <a:r>
                <a:rPr lang="en-US" altLang="en-US" sz="2200" dirty="0">
                  <a:solidFill>
                    <a:srgbClr val="0000FF"/>
                  </a:solidFill>
                  <a:latin typeface="+mj-lt"/>
                </a:rPr>
                <a:t> ng</a:t>
              </a:r>
              <a:r>
                <a:rPr lang="vi-VN" altLang="en-US" sz="2200" dirty="0">
                  <a:solidFill>
                    <a:srgbClr val="0000FF"/>
                  </a:solidFill>
                  <a:latin typeface="+mj-lt"/>
                </a:rPr>
                <a:t>ư</a:t>
              </a:r>
              <a:r>
                <a:rPr lang="en-US" altLang="en-US" sz="2200" dirty="0" err="1">
                  <a:solidFill>
                    <a:srgbClr val="0000FF"/>
                  </a:solidFill>
                  <a:latin typeface="+mj-lt"/>
                </a:rPr>
                <a:t>ời</a:t>
              </a:r>
              <a:r>
                <a:rPr lang="en-US" altLang="en-US" sz="2200" dirty="0">
                  <a:solidFill>
                    <a:srgbClr val="0000FF"/>
                  </a:solidFill>
                  <a:latin typeface="+mj-lt"/>
                </a:rPr>
                <a:t> </a:t>
              </a:r>
              <a:r>
                <a:rPr lang="en-US" altLang="en-US" sz="2200" dirty="0" err="1">
                  <a:solidFill>
                    <a:srgbClr val="0000FF"/>
                  </a:solidFill>
                  <a:latin typeface="+mj-lt"/>
                </a:rPr>
                <a:t>anh</a:t>
              </a:r>
              <a:r>
                <a:rPr lang="en-US" altLang="en-US" sz="2200" dirty="0">
                  <a:solidFill>
                    <a:srgbClr val="0000FF"/>
                  </a:solidFill>
                  <a:latin typeface="+mj-lt"/>
                </a:rPr>
                <a:t> soi </a:t>
              </a:r>
              <a:r>
                <a:rPr lang="en-US" altLang="en-US" sz="2200" dirty="0" err="1">
                  <a:solidFill>
                    <a:srgbClr val="0000FF"/>
                  </a:solidFill>
                  <a:latin typeface="+mj-lt"/>
                </a:rPr>
                <a:t>vào</a:t>
              </a:r>
              <a:r>
                <a:rPr lang="en-US" altLang="en-US" sz="2200" dirty="0">
                  <a:solidFill>
                    <a:srgbClr val="0000FF"/>
                  </a:solidFill>
                  <a:latin typeface="+mj-lt"/>
                </a:rPr>
                <a:t> </a:t>
              </a:r>
              <a:r>
                <a:rPr lang="en-US" altLang="en-US" sz="2200" dirty="0" err="1">
                  <a:solidFill>
                    <a:srgbClr val="0000FF"/>
                  </a:solidFill>
                  <a:latin typeface="+mj-lt"/>
                </a:rPr>
                <a:t>tấm</a:t>
              </a:r>
              <a:r>
                <a:rPr lang="en-US" altLang="en-US" sz="2200" dirty="0">
                  <a:solidFill>
                    <a:srgbClr val="0000FF"/>
                  </a:solidFill>
                  <a:latin typeface="+mj-lt"/>
                </a:rPr>
                <a:t> g</a:t>
              </a:r>
              <a:r>
                <a:rPr lang="vi-VN" altLang="en-US" sz="2200" dirty="0">
                  <a:solidFill>
                    <a:srgbClr val="0000FF"/>
                  </a:solidFill>
                  <a:latin typeface="+mj-lt"/>
                </a:rPr>
                <a:t>ươ</a:t>
              </a:r>
              <a:r>
                <a:rPr lang="en-US" altLang="en-US" sz="2200" dirty="0">
                  <a:solidFill>
                    <a:srgbClr val="0000FF"/>
                  </a:solidFill>
                  <a:latin typeface="+mj-lt"/>
                </a:rPr>
                <a:t>ng </a:t>
              </a:r>
              <a:r>
                <a:rPr lang="en-US" altLang="en-US" sz="2200" dirty="0" err="1">
                  <a:solidFill>
                    <a:srgbClr val="0000FF"/>
                  </a:solidFill>
                  <a:latin typeface="+mj-lt"/>
                </a:rPr>
                <a:t>sáng</a:t>
              </a:r>
              <a:r>
                <a:rPr lang="en-US" altLang="en-US" sz="2200" dirty="0">
                  <a:solidFill>
                    <a:srgbClr val="0000FF"/>
                  </a:solidFill>
                  <a:latin typeface="+mj-lt"/>
                </a:rPr>
                <a:t> </a:t>
              </a:r>
              <a:r>
                <a:rPr lang="vi-VN" altLang="en-US" sz="2200" dirty="0">
                  <a:solidFill>
                    <a:srgbClr val="0000FF"/>
                  </a:solidFill>
                  <a:latin typeface="+mj-lt"/>
                </a:rPr>
                <a:t>đ</a:t>
              </a:r>
              <a:r>
                <a:rPr lang="en-US" altLang="en-US" sz="2200" dirty="0">
                  <a:solidFill>
                    <a:srgbClr val="0000FF"/>
                  </a:solidFill>
                  <a:latin typeface="+mj-lt"/>
                </a:rPr>
                <a:t>ể </a:t>
              </a:r>
              <a:r>
                <a:rPr lang="en-US" altLang="en-US" sz="2200" dirty="0" err="1">
                  <a:solidFill>
                    <a:srgbClr val="0000FF"/>
                  </a:solidFill>
                  <a:latin typeface="+mj-lt"/>
                </a:rPr>
                <a:t>tự</a:t>
              </a:r>
              <a:r>
                <a:rPr lang="en-US" altLang="en-US" sz="2200" dirty="0">
                  <a:solidFill>
                    <a:srgbClr val="0000FF"/>
                  </a:solidFill>
                  <a:latin typeface="+mj-lt"/>
                </a:rPr>
                <a:t> </a:t>
              </a:r>
              <a:r>
                <a:rPr lang="en-US" altLang="en-US" sz="2200" dirty="0" err="1">
                  <a:solidFill>
                    <a:srgbClr val="0000FF"/>
                  </a:solidFill>
                  <a:latin typeface="+mj-lt"/>
                </a:rPr>
                <a:t>nhận</a:t>
              </a:r>
              <a:r>
                <a:rPr lang="en-US" altLang="en-US" sz="2200" dirty="0">
                  <a:solidFill>
                    <a:srgbClr val="0000FF"/>
                  </a:solidFill>
                  <a:latin typeface="+mj-lt"/>
                </a:rPr>
                <a:t> </a:t>
              </a:r>
              <a:r>
                <a:rPr lang="en-US" altLang="en-US" sz="2200" dirty="0" err="1">
                  <a:solidFill>
                    <a:srgbClr val="0000FF"/>
                  </a:solidFill>
                  <a:latin typeface="+mj-lt"/>
                </a:rPr>
                <a:t>rõ</a:t>
              </a:r>
              <a:r>
                <a:rPr lang="en-US" altLang="en-US" sz="2200" dirty="0">
                  <a:solidFill>
                    <a:srgbClr val="0000FF"/>
                  </a:solidFill>
                  <a:latin typeface="+mj-lt"/>
                </a:rPr>
                <a:t> h</a:t>
              </a:r>
              <a:r>
                <a:rPr lang="vi-VN" altLang="en-US" sz="2200" dirty="0">
                  <a:solidFill>
                    <a:srgbClr val="0000FF"/>
                  </a:solidFill>
                  <a:latin typeface="+mj-lt"/>
                </a:rPr>
                <a:t>ơ</a:t>
              </a:r>
              <a:r>
                <a:rPr lang="en-US" altLang="en-US" sz="2200" dirty="0">
                  <a:solidFill>
                    <a:srgbClr val="0000FF"/>
                  </a:solidFill>
                  <a:latin typeface="+mj-lt"/>
                </a:rPr>
                <a:t>n </a:t>
              </a:r>
              <a:r>
                <a:rPr lang="en-US" altLang="en-US" sz="2200" dirty="0" err="1">
                  <a:solidFill>
                    <a:srgbClr val="0000FF"/>
                  </a:solidFill>
                  <a:latin typeface="+mj-lt"/>
                </a:rPr>
                <a:t>chính</a:t>
              </a:r>
              <a:r>
                <a:rPr lang="en-US" altLang="en-US" sz="2200" dirty="0">
                  <a:solidFill>
                    <a:srgbClr val="0000FF"/>
                  </a:solidFill>
                  <a:latin typeface="+mj-lt"/>
                </a:rPr>
                <a:t> </a:t>
              </a:r>
              <a:r>
                <a:rPr lang="en-US" altLang="en-US" sz="2200" dirty="0" err="1">
                  <a:solidFill>
                    <a:srgbClr val="0000FF"/>
                  </a:solidFill>
                  <a:latin typeface="+mj-lt"/>
                </a:rPr>
                <a:t>mình</a:t>
              </a:r>
              <a:r>
                <a:rPr lang="en-US" altLang="en-US" sz="2200" dirty="0">
                  <a:solidFill>
                    <a:srgbClr val="0000FF"/>
                  </a:solidFill>
                  <a:latin typeface="+mj-lt"/>
                </a:rPr>
                <a:t>, </a:t>
              </a:r>
              <a:r>
                <a:rPr lang="en-US" altLang="en-US" sz="2200" dirty="0" err="1">
                  <a:solidFill>
                    <a:srgbClr val="0000FF"/>
                  </a:solidFill>
                  <a:latin typeface="+mj-lt"/>
                </a:rPr>
                <a:t>tự</a:t>
              </a:r>
              <a:r>
                <a:rPr lang="en-US" altLang="en-US" sz="2200" dirty="0">
                  <a:solidFill>
                    <a:srgbClr val="0000FF"/>
                  </a:solidFill>
                  <a:latin typeface="+mj-lt"/>
                </a:rPr>
                <a:t> v</a:t>
              </a:r>
              <a:r>
                <a:rPr lang="vi-VN" altLang="en-US" sz="2200" dirty="0">
                  <a:solidFill>
                    <a:srgbClr val="0000FF"/>
                  </a:solidFill>
                  <a:latin typeface="+mj-lt"/>
                </a:rPr>
                <a:t>ư</a:t>
              </a:r>
              <a:r>
                <a:rPr lang="en-US" altLang="en-US" sz="2200" dirty="0" err="1">
                  <a:solidFill>
                    <a:srgbClr val="0000FF"/>
                  </a:solidFill>
                  <a:latin typeface="+mj-lt"/>
                </a:rPr>
                <a:t>ợt</a:t>
              </a:r>
              <a:r>
                <a:rPr lang="en-US" altLang="en-US" sz="2200" dirty="0">
                  <a:solidFill>
                    <a:srgbClr val="0000FF"/>
                  </a:solidFill>
                  <a:latin typeface="+mj-lt"/>
                </a:rPr>
                <a:t> </a:t>
              </a:r>
              <a:r>
                <a:rPr lang="en-US" altLang="en-US" sz="2200" dirty="0" err="1">
                  <a:solidFill>
                    <a:srgbClr val="0000FF"/>
                  </a:solidFill>
                  <a:latin typeface="+mj-lt"/>
                </a:rPr>
                <a:t>lên</a:t>
              </a:r>
              <a:r>
                <a:rPr lang="en-US" altLang="en-US" sz="2200" dirty="0">
                  <a:solidFill>
                    <a:srgbClr val="0000FF"/>
                  </a:solidFill>
                  <a:latin typeface="+mj-lt"/>
                </a:rPr>
                <a:t> </a:t>
              </a:r>
              <a:r>
                <a:rPr lang="en-US" altLang="en-US" sz="2200" dirty="0" err="1">
                  <a:solidFill>
                    <a:srgbClr val="0000FF"/>
                  </a:solidFill>
                  <a:latin typeface="+mj-lt"/>
                </a:rPr>
                <a:t>tính</a:t>
              </a:r>
              <a:r>
                <a:rPr lang="en-US" altLang="en-US" sz="2200" dirty="0">
                  <a:solidFill>
                    <a:srgbClr val="0000FF"/>
                  </a:solidFill>
                  <a:latin typeface="+mj-lt"/>
                </a:rPr>
                <a:t> </a:t>
              </a:r>
              <a:r>
                <a:rPr lang="en-US" altLang="en-US" sz="2200" dirty="0" err="1">
                  <a:solidFill>
                    <a:srgbClr val="0000FF"/>
                  </a:solidFill>
                  <a:latin typeface="+mj-lt"/>
                </a:rPr>
                <a:t>tự</a:t>
              </a:r>
              <a:r>
                <a:rPr lang="en-US" altLang="en-US" sz="2200" dirty="0">
                  <a:solidFill>
                    <a:srgbClr val="0000FF"/>
                  </a:solidFill>
                  <a:latin typeface="+mj-lt"/>
                </a:rPr>
                <a:t> </a:t>
              </a:r>
              <a:r>
                <a:rPr lang="en-US" altLang="en-US" sz="2200" dirty="0" err="1">
                  <a:solidFill>
                    <a:srgbClr val="0000FF"/>
                  </a:solidFill>
                  <a:latin typeface="+mj-lt"/>
                </a:rPr>
                <a:t>ái</a:t>
              </a:r>
              <a:r>
                <a:rPr lang="en-US" altLang="en-US" sz="2200" dirty="0">
                  <a:solidFill>
                    <a:srgbClr val="0000FF"/>
                  </a:solidFill>
                  <a:latin typeface="+mj-lt"/>
                </a:rPr>
                <a:t>, </a:t>
              </a:r>
              <a:r>
                <a:rPr lang="en-US" altLang="en-US" sz="2200" dirty="0" err="1">
                  <a:solidFill>
                    <a:srgbClr val="0000FF"/>
                  </a:solidFill>
                  <a:latin typeface="+mj-lt"/>
                </a:rPr>
                <a:t>tự</a:t>
              </a:r>
              <a:r>
                <a:rPr lang="en-US" altLang="en-US" sz="2200" dirty="0">
                  <a:solidFill>
                    <a:srgbClr val="0000FF"/>
                  </a:solidFill>
                  <a:latin typeface="+mj-lt"/>
                </a:rPr>
                <a:t> </a:t>
              </a:r>
              <a:r>
                <a:rPr lang="en-US" altLang="en-US" sz="2200" dirty="0" err="1">
                  <a:solidFill>
                    <a:srgbClr val="0000FF"/>
                  </a:solidFill>
                  <a:latin typeface="+mj-lt"/>
                </a:rPr>
                <a:t>ti</a:t>
              </a:r>
              <a:r>
                <a:rPr lang="en-US" altLang="en-US" sz="2200" dirty="0">
                  <a:solidFill>
                    <a:srgbClr val="0000FF"/>
                  </a:solidFill>
                  <a:latin typeface="+mj-lt"/>
                </a:rPr>
                <a:t>, </a:t>
              </a:r>
              <a:r>
                <a:rPr lang="vi-VN" altLang="en-US" sz="2200" dirty="0">
                  <a:solidFill>
                    <a:srgbClr val="0000FF"/>
                  </a:solidFill>
                  <a:latin typeface="+mj-lt"/>
                </a:rPr>
                <a:t>đ</a:t>
              </a:r>
              <a:r>
                <a:rPr lang="en-US" altLang="en-US" sz="2200" dirty="0">
                  <a:solidFill>
                    <a:srgbClr val="0000FF"/>
                  </a:solidFill>
                  <a:latin typeface="+mj-lt"/>
                </a:rPr>
                <a:t>ố </a:t>
              </a:r>
              <a:r>
                <a:rPr lang="en-US" altLang="en-US" sz="2200" dirty="0" err="1">
                  <a:solidFill>
                    <a:srgbClr val="0000FF"/>
                  </a:solidFill>
                  <a:latin typeface="+mj-lt"/>
                </a:rPr>
                <a:t>kị</a:t>
              </a:r>
              <a:r>
                <a:rPr lang="en-US" altLang="en-US" sz="2200" dirty="0">
                  <a:solidFill>
                    <a:srgbClr val="0000FF"/>
                  </a:solidFill>
                  <a:latin typeface="+mj-lt"/>
                </a:rPr>
                <a:t> </a:t>
              </a:r>
              <a:r>
                <a:rPr lang="en-US" altLang="en-US" sz="2200" dirty="0" err="1">
                  <a:solidFill>
                    <a:srgbClr val="0000FF"/>
                  </a:solidFill>
                  <a:latin typeface="+mj-lt"/>
                </a:rPr>
                <a:t>cá</a:t>
              </a:r>
              <a:r>
                <a:rPr lang="en-US" altLang="en-US" sz="2200" dirty="0">
                  <a:solidFill>
                    <a:srgbClr val="0000FF"/>
                  </a:solidFill>
                  <a:latin typeface="+mj-lt"/>
                </a:rPr>
                <a:t> </a:t>
              </a:r>
              <a:r>
                <a:rPr lang="en-US" altLang="en-US" sz="2200" dirty="0" err="1">
                  <a:solidFill>
                    <a:srgbClr val="0000FF"/>
                  </a:solidFill>
                  <a:latin typeface="+mj-lt"/>
                </a:rPr>
                <a:t>nhân</a:t>
              </a:r>
              <a:r>
                <a:rPr lang="en-US" altLang="en-US" sz="2200" dirty="0">
                  <a:solidFill>
                    <a:srgbClr val="0000FF"/>
                  </a:solidFill>
                  <a:latin typeface="+mj-lt"/>
                </a:rPr>
                <a:t>.</a:t>
              </a:r>
            </a:p>
          </p:txBody>
        </p:sp>
      </p:grpSp>
    </p:spTree>
    <p:extLst>
      <p:ext uri="{BB962C8B-B14F-4D97-AF65-F5344CB8AC3E}">
        <p14:creationId xmlns:p14="http://schemas.microsoft.com/office/powerpoint/2010/main" val="387555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edge">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đẹp cho bài giảng điện tử - Ảnh nền thiết kế bài giảng điện tử">
            <a:extLst>
              <a:ext uri="{FF2B5EF4-FFF2-40B4-BE49-F238E27FC236}">
                <a16:creationId xmlns:a16="http://schemas.microsoft.com/office/drawing/2014/main" id="{51BC178D-28D6-4C69-9B44-A2B9B7360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0473"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A4C661C-4EE6-4CB9-89AE-BBCB82B063F4}"/>
              </a:ext>
            </a:extLst>
          </p:cNvPr>
          <p:cNvSpPr txBox="1"/>
          <p:nvPr/>
        </p:nvSpPr>
        <p:spPr>
          <a:xfrm>
            <a:off x="4818538" y="3192232"/>
            <a:ext cx="3941618" cy="369332"/>
          </a:xfrm>
          <a:prstGeom prst="rect">
            <a:avLst/>
          </a:prstGeom>
          <a:noFill/>
        </p:spPr>
        <p:txBody>
          <a:bodyPr wrap="square" rtlCol="0">
            <a:spAutoFit/>
          </a:bodyPr>
          <a:lstStyle/>
          <a:p>
            <a:pPr algn="ctr"/>
            <a:r>
              <a:rPr lang="en-US" sz="1800" b="1" dirty="0">
                <a:solidFill>
                  <a:schemeClr val="bg1"/>
                </a:solidFill>
                <a:effectLst/>
                <a:latin typeface="+mj-lt"/>
                <a:ea typeface="Times New Roman" panose="02020603050405020304" pitchFamily="18" charset="0"/>
              </a:rPr>
              <a:t>- </a:t>
            </a:r>
            <a:r>
              <a:rPr lang="en-US" sz="1800" b="1" dirty="0" err="1">
                <a:solidFill>
                  <a:schemeClr val="bg1"/>
                </a:solidFill>
                <a:effectLst/>
                <a:latin typeface="+mj-lt"/>
                <a:ea typeface="Times New Roman" panose="02020603050405020304" pitchFamily="18" charset="0"/>
              </a:rPr>
              <a:t>Tạ</a:t>
            </a:r>
            <a:r>
              <a:rPr lang="en-US" sz="1800" b="1" dirty="0">
                <a:solidFill>
                  <a:schemeClr val="bg1"/>
                </a:solidFill>
                <a:effectLst/>
                <a:latin typeface="+mj-lt"/>
                <a:ea typeface="Times New Roman" panose="02020603050405020304" pitchFamily="18" charset="0"/>
              </a:rPr>
              <a:t> </a:t>
            </a:r>
            <a:r>
              <a:rPr lang="en-US" sz="1800" b="1" dirty="0" err="1">
                <a:solidFill>
                  <a:schemeClr val="bg1"/>
                </a:solidFill>
                <a:effectLst/>
                <a:latin typeface="+mj-lt"/>
                <a:ea typeface="Times New Roman" panose="02020603050405020304" pitchFamily="18" charset="0"/>
              </a:rPr>
              <a:t>Duy</a:t>
            </a:r>
            <a:r>
              <a:rPr lang="en-US" sz="1800" b="1" dirty="0">
                <a:solidFill>
                  <a:schemeClr val="bg1"/>
                </a:solidFill>
                <a:effectLst/>
                <a:latin typeface="+mj-lt"/>
                <a:ea typeface="Times New Roman" panose="02020603050405020304" pitchFamily="18" charset="0"/>
              </a:rPr>
              <a:t> Anh -</a:t>
            </a:r>
            <a:endParaRPr lang="en-US" sz="2800" dirty="0">
              <a:solidFill>
                <a:schemeClr val="bg1"/>
              </a:solidFill>
              <a:latin typeface="+mj-lt"/>
            </a:endParaRPr>
          </a:p>
        </p:txBody>
      </p:sp>
      <p:pic>
        <p:nvPicPr>
          <p:cNvPr id="3" name="Picture 2">
            <a:extLst>
              <a:ext uri="{FF2B5EF4-FFF2-40B4-BE49-F238E27FC236}">
                <a16:creationId xmlns:a16="http://schemas.microsoft.com/office/drawing/2014/main" id="{06C49AF8-83BE-4B2C-B242-E94686BAECCA}"/>
              </a:ext>
            </a:extLst>
          </p:cNvPr>
          <p:cNvPicPr>
            <a:picLocks noChangeAspect="1"/>
          </p:cNvPicPr>
          <p:nvPr/>
        </p:nvPicPr>
        <p:blipFill>
          <a:blip r:embed="rId3"/>
          <a:stretch>
            <a:fillRect/>
          </a:stretch>
        </p:blipFill>
        <p:spPr>
          <a:xfrm>
            <a:off x="554388" y="619497"/>
            <a:ext cx="8035224" cy="2572735"/>
          </a:xfrm>
          <a:prstGeom prst="rect">
            <a:avLst/>
          </a:prstGeom>
        </p:spPr>
      </p:pic>
    </p:spTree>
    <p:extLst>
      <p:ext uri="{BB962C8B-B14F-4D97-AF65-F5344CB8AC3E}">
        <p14:creationId xmlns:p14="http://schemas.microsoft.com/office/powerpoint/2010/main" val="3718027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6" name="Picture 22" descr="Cover">
            <a:extLst>
              <a:ext uri="{FF2B5EF4-FFF2-40B4-BE49-F238E27FC236}">
                <a16:creationId xmlns:a16="http://schemas.microsoft.com/office/drawing/2014/main" id="{1321313E-1CAF-4B3F-84CB-B190AC5046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1388" y="3543300"/>
            <a:ext cx="31194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DDBD40D4-1159-4A20-92A2-4441915299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1388" y="3576638"/>
            <a:ext cx="29686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278888F7-B305-4667-BFC5-6679698853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388" y="3214688"/>
            <a:ext cx="292893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68971873-3069-46B2-B2F0-61934E9ECC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6700" y="3044825"/>
            <a:ext cx="210026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C247B62E-8821-4B3C-993F-9F03AEB328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788" y="4260850"/>
            <a:ext cx="237331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6B71A0FC-62E8-48A8-A9C3-C89F8396A3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4459288"/>
            <a:ext cx="24892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6F6E01B8-A06E-41F8-A94C-52DF29CACA5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78113" y="4462463"/>
            <a:ext cx="328453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ABC76062-EEEB-4AA6-8C64-D17561C963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432175"/>
            <a:ext cx="296386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4CA6BA8C-39EC-4D91-8D78-C81AA17238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7000" y="2894013"/>
            <a:ext cx="1639888"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1C8AC06D-9F91-4B24-8ED8-4729ACAEA91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063" y="1409700"/>
            <a:ext cx="27178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B44563E3-455D-4725-B890-B300C542AE5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963" y="1485900"/>
            <a:ext cx="27559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FAA05134-C9C9-430F-89E6-422D9A1C8C0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025" y="190500"/>
            <a:ext cx="2895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9B77C6F5-AE39-4638-B57D-646AC1B1703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67000" y="1409700"/>
            <a:ext cx="1655763"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B371F2A4-25D1-479B-96C5-53C819840D0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53075" y="1538288"/>
            <a:ext cx="307975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70194D44-B12C-44EB-AAA6-BCBE70DC0C0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53075" y="1208088"/>
            <a:ext cx="31337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B6CE037A-EF29-4BB4-A86B-016CA9577D3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26075" y="344488"/>
            <a:ext cx="32146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0745DB4A-2A7A-4D03-990F-3A6413117A9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76663" y="303213"/>
            <a:ext cx="2092325"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FAED3F2A-19C8-4212-93D7-68FCDA307B9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97338" y="1393825"/>
            <a:ext cx="16097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497DBDCE-5B23-4637-A2BB-7F4F8BA068E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32188" y="2474913"/>
            <a:ext cx="15351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Tạ Duy Anh (Author of Làng quê đang biến mất)">
            <a:extLst>
              <a:ext uri="{FF2B5EF4-FFF2-40B4-BE49-F238E27FC236}">
                <a16:creationId xmlns:a16="http://schemas.microsoft.com/office/drawing/2014/main" id="{FD146A15-0307-4794-B392-50309EB6BDF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11298"/>
          <a:stretch>
            <a:fillRect/>
          </a:stretch>
        </p:blipFill>
        <p:spPr bwMode="auto">
          <a:xfrm>
            <a:off x="2743200" y="90488"/>
            <a:ext cx="9826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Tóm tắt truyện Bức tranh của em gái tôi (6 mẫu) - Những bài văn hay lớp 6">
            <a:extLst>
              <a:ext uri="{FF2B5EF4-FFF2-40B4-BE49-F238E27FC236}">
                <a16:creationId xmlns:a16="http://schemas.microsoft.com/office/drawing/2014/main" id="{D7A3B217-AD8E-4063-A501-A99E393B7D4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35438" y="3832225"/>
            <a:ext cx="1827212"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129BA0FC-E4B9-4F6C-9D88-140B28A4AF4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420938" y="3114675"/>
            <a:ext cx="1114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34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par>
                          <p:cTn id="13" fill="hold" nodeType="afterGroup">
                            <p:stCondLst>
                              <p:cond delay="500"/>
                            </p:stCondLst>
                            <p:childTnLst>
                              <p:par>
                                <p:cTn id="14" presetID="22" presetClass="entr" presetSubtype="2" fill="hold" nodeType="afterEffect">
                                  <p:stCondLst>
                                    <p:cond delay="0"/>
                                  </p:stCondLst>
                                  <p:childTnLst>
                                    <p:set>
                                      <p:cBhvr>
                                        <p:cTn id="15" dur="1" fill="hold">
                                          <p:stCondLst>
                                            <p:cond delay="0"/>
                                          </p:stCondLst>
                                        </p:cTn>
                                        <p:tgtEl>
                                          <p:spTgt spid="21510"/>
                                        </p:tgtEl>
                                        <p:attrNameLst>
                                          <p:attrName>style.visibility</p:attrName>
                                        </p:attrNameLst>
                                      </p:cBhvr>
                                      <p:to>
                                        <p:strVal val="visible"/>
                                      </p:to>
                                    </p:set>
                                    <p:animEffect transition="in" filter="wipe(right)">
                                      <p:cBhvr>
                                        <p:cTn id="16" dur="500"/>
                                        <p:tgtEl>
                                          <p:spTgt spid="21510"/>
                                        </p:tgtEl>
                                      </p:cBhvr>
                                    </p:animEffect>
                                  </p:childTnLst>
                                </p:cTn>
                              </p:par>
                              <p:par>
                                <p:cTn id="17" presetID="16" presetClass="entr" presetSubtype="2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nodeType="afterGroup">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par>
                          <p:cTn id="28" fill="hold" nodeType="afterGroup">
                            <p:stCondLst>
                              <p:cond delay="2000"/>
                            </p:stCondLst>
                            <p:childTnLst>
                              <p:par>
                                <p:cTn id="29" presetID="22" presetClass="entr" presetSubtype="8" fill="hold" nodeType="afterEffect">
                                  <p:stCondLst>
                                    <p:cond delay="0"/>
                                  </p:stCondLst>
                                  <p:childTnLst>
                                    <p:set>
                                      <p:cBhvr>
                                        <p:cTn id="30" dur="1" fill="hold">
                                          <p:stCondLst>
                                            <p:cond delay="0"/>
                                          </p:stCondLst>
                                        </p:cTn>
                                        <p:tgtEl>
                                          <p:spTgt spid="21513"/>
                                        </p:tgtEl>
                                        <p:attrNameLst>
                                          <p:attrName>style.visibility</p:attrName>
                                        </p:attrNameLst>
                                      </p:cBhvr>
                                      <p:to>
                                        <p:strVal val="visible"/>
                                      </p:to>
                                    </p:set>
                                    <p:animEffect transition="in" filter="wipe(left)">
                                      <p:cBhvr>
                                        <p:cTn id="31" dur="500"/>
                                        <p:tgtEl>
                                          <p:spTgt spid="2151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1523"/>
                                        </p:tgtEl>
                                        <p:attrNameLst>
                                          <p:attrName>style.visibility</p:attrName>
                                        </p:attrNameLst>
                                      </p:cBhvr>
                                      <p:to>
                                        <p:strVal val="visible"/>
                                      </p:to>
                                    </p:set>
                                    <p:animEffect transition="in" filter="wipe(left)">
                                      <p:cBhvr>
                                        <p:cTn id="36" dur="500"/>
                                        <p:tgtEl>
                                          <p:spTgt spid="21523"/>
                                        </p:tgtEl>
                                      </p:cBhvr>
                                    </p:animEffect>
                                  </p:childTnLst>
                                </p:cTn>
                              </p:par>
                            </p:childTnLst>
                          </p:cTn>
                        </p:par>
                        <p:par>
                          <p:cTn id="37" fill="hold" nodeType="afterGroup">
                            <p:stCondLst>
                              <p:cond delay="500"/>
                            </p:stCondLst>
                            <p:childTnLst>
                              <p:par>
                                <p:cTn id="38" presetID="22" presetClass="entr" presetSubtype="8" fill="hold" nodeType="afterEffect">
                                  <p:stCondLst>
                                    <p:cond delay="0"/>
                                  </p:stCondLst>
                                  <p:childTnLst>
                                    <p:set>
                                      <p:cBhvr>
                                        <p:cTn id="39" dur="1" fill="hold">
                                          <p:stCondLst>
                                            <p:cond delay="0"/>
                                          </p:stCondLst>
                                        </p:cTn>
                                        <p:tgtEl>
                                          <p:spTgt spid="21524"/>
                                        </p:tgtEl>
                                        <p:attrNameLst>
                                          <p:attrName>style.visibility</p:attrName>
                                        </p:attrNameLst>
                                      </p:cBhvr>
                                      <p:to>
                                        <p:strVal val="visible"/>
                                      </p:to>
                                    </p:set>
                                    <p:animEffect transition="in" filter="wipe(left)">
                                      <p:cBhvr>
                                        <p:cTn id="40" dur="500"/>
                                        <p:tgtEl>
                                          <p:spTgt spid="21524"/>
                                        </p:tgtEl>
                                      </p:cBhvr>
                                    </p:animEffect>
                                  </p:childTnLst>
                                </p:cTn>
                              </p:par>
                            </p:childTnLst>
                          </p:cTn>
                        </p:par>
                        <p:par>
                          <p:cTn id="41" fill="hold" nodeType="afterGroup">
                            <p:stCondLst>
                              <p:cond delay="1000"/>
                            </p:stCondLst>
                            <p:childTnLst>
                              <p:par>
                                <p:cTn id="42" presetID="22" presetClass="entr" presetSubtype="8" fill="hold" nodeType="afterEffect">
                                  <p:stCondLst>
                                    <p:cond delay="0"/>
                                  </p:stCondLst>
                                  <p:childTnLst>
                                    <p:set>
                                      <p:cBhvr>
                                        <p:cTn id="43" dur="1" fill="hold">
                                          <p:stCondLst>
                                            <p:cond delay="0"/>
                                          </p:stCondLst>
                                        </p:cTn>
                                        <p:tgtEl>
                                          <p:spTgt spid="21525"/>
                                        </p:tgtEl>
                                        <p:attrNameLst>
                                          <p:attrName>style.visibility</p:attrName>
                                        </p:attrNameLst>
                                      </p:cBhvr>
                                      <p:to>
                                        <p:strVal val="visible"/>
                                      </p:to>
                                    </p:set>
                                    <p:animEffect transition="in" filter="wipe(left)">
                                      <p:cBhvr>
                                        <p:cTn id="44" dur="500"/>
                                        <p:tgtEl>
                                          <p:spTgt spid="21525"/>
                                        </p:tgtEl>
                                      </p:cBhvr>
                                    </p:animEffect>
                                  </p:childTnLst>
                                </p:cTn>
                              </p:par>
                            </p:childTnLst>
                          </p:cTn>
                        </p:par>
                        <p:par>
                          <p:cTn id="45" fill="hold" nodeType="afterGroup">
                            <p:stCondLst>
                              <p:cond delay="1500"/>
                            </p:stCondLst>
                            <p:childTnLst>
                              <p:par>
                                <p:cTn id="46" presetID="22" presetClass="entr" presetSubtype="8" fill="hold" nodeType="afterEffect">
                                  <p:stCondLst>
                                    <p:cond delay="0"/>
                                  </p:stCondLst>
                                  <p:childTnLst>
                                    <p:set>
                                      <p:cBhvr>
                                        <p:cTn id="47" dur="1" fill="hold">
                                          <p:stCondLst>
                                            <p:cond delay="0"/>
                                          </p:stCondLst>
                                        </p:cTn>
                                        <p:tgtEl>
                                          <p:spTgt spid="21526"/>
                                        </p:tgtEl>
                                        <p:attrNameLst>
                                          <p:attrName>style.visibility</p:attrName>
                                        </p:attrNameLst>
                                      </p:cBhvr>
                                      <p:to>
                                        <p:strVal val="visible"/>
                                      </p:to>
                                    </p:set>
                                    <p:animEffect transition="in" filter="wipe(left)">
                                      <p:cBhvr>
                                        <p:cTn id="48" dur="500"/>
                                        <p:tgtEl>
                                          <p:spTgt spid="2152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2" fill="hold" nodeType="click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wipe(right)">
                                      <p:cBhvr>
                                        <p:cTn id="53" dur="500"/>
                                        <p:tgtEl>
                                          <p:spTgt spid="21514"/>
                                        </p:tgtEl>
                                      </p:cBhvr>
                                    </p:animEffect>
                                  </p:childTnLst>
                                </p:cTn>
                              </p:par>
                            </p:childTnLst>
                          </p:cTn>
                        </p:par>
                        <p:par>
                          <p:cTn id="54" fill="hold" nodeType="afterGroup">
                            <p:stCondLst>
                              <p:cond delay="500"/>
                            </p:stCondLst>
                            <p:childTnLst>
                              <p:par>
                                <p:cTn id="55" presetID="22" presetClass="entr" presetSubtype="2" fill="hold" nodeType="afterEffect">
                                  <p:stCondLst>
                                    <p:cond delay="0"/>
                                  </p:stCondLst>
                                  <p:childTnLst>
                                    <p:set>
                                      <p:cBhvr>
                                        <p:cTn id="56" dur="1" fill="hold">
                                          <p:stCondLst>
                                            <p:cond delay="0"/>
                                          </p:stCondLst>
                                        </p:cTn>
                                        <p:tgtEl>
                                          <p:spTgt spid="21515"/>
                                        </p:tgtEl>
                                        <p:attrNameLst>
                                          <p:attrName>style.visibility</p:attrName>
                                        </p:attrNameLst>
                                      </p:cBhvr>
                                      <p:to>
                                        <p:strVal val="visible"/>
                                      </p:to>
                                    </p:set>
                                    <p:animEffect transition="in" filter="wipe(right)">
                                      <p:cBhvr>
                                        <p:cTn id="57" dur="500"/>
                                        <p:tgtEl>
                                          <p:spTgt spid="21515"/>
                                        </p:tgtEl>
                                      </p:cBhvr>
                                    </p:animEffect>
                                  </p:childTnLst>
                                </p:cTn>
                              </p:par>
                            </p:childTnLst>
                          </p:cTn>
                        </p:par>
                        <p:par>
                          <p:cTn id="58" fill="hold" nodeType="afterGroup">
                            <p:stCondLst>
                              <p:cond delay="1000"/>
                            </p:stCondLst>
                            <p:childTnLst>
                              <p:par>
                                <p:cTn id="59" presetID="22" presetClass="entr" presetSubtype="2" fill="hold" nodeType="afterEffect">
                                  <p:stCondLst>
                                    <p:cond delay="0"/>
                                  </p:stCondLst>
                                  <p:childTnLst>
                                    <p:set>
                                      <p:cBhvr>
                                        <p:cTn id="60" dur="1" fill="hold">
                                          <p:stCondLst>
                                            <p:cond delay="0"/>
                                          </p:stCondLst>
                                        </p:cTn>
                                        <p:tgtEl>
                                          <p:spTgt spid="21516"/>
                                        </p:tgtEl>
                                        <p:attrNameLst>
                                          <p:attrName>style.visibility</p:attrName>
                                        </p:attrNameLst>
                                      </p:cBhvr>
                                      <p:to>
                                        <p:strVal val="visible"/>
                                      </p:to>
                                    </p:set>
                                    <p:animEffect transition="in" filter="wipe(right)">
                                      <p:cBhvr>
                                        <p:cTn id="61" dur="500"/>
                                        <p:tgtEl>
                                          <p:spTgt spid="21516"/>
                                        </p:tgtEl>
                                      </p:cBhvr>
                                    </p:animEffect>
                                  </p:childTnLst>
                                </p:cTn>
                              </p:par>
                            </p:childTnLst>
                          </p:cTn>
                        </p:par>
                        <p:par>
                          <p:cTn id="62" fill="hold" nodeType="afterGroup">
                            <p:stCondLst>
                              <p:cond delay="1500"/>
                            </p:stCondLst>
                            <p:childTnLst>
                              <p:par>
                                <p:cTn id="63" presetID="22" presetClass="entr" presetSubtype="2" fill="hold" nodeType="afterEffect">
                                  <p:stCondLst>
                                    <p:cond delay="0"/>
                                  </p:stCondLst>
                                  <p:childTnLst>
                                    <p:set>
                                      <p:cBhvr>
                                        <p:cTn id="64" dur="1" fill="hold">
                                          <p:stCondLst>
                                            <p:cond delay="0"/>
                                          </p:stCondLst>
                                        </p:cTn>
                                        <p:tgtEl>
                                          <p:spTgt spid="21517"/>
                                        </p:tgtEl>
                                        <p:attrNameLst>
                                          <p:attrName>style.visibility</p:attrName>
                                        </p:attrNameLst>
                                      </p:cBhvr>
                                      <p:to>
                                        <p:strVal val="visible"/>
                                      </p:to>
                                    </p:set>
                                    <p:animEffect transition="in" filter="wipe(right)">
                                      <p:cBhvr>
                                        <p:cTn id="65" dur="500"/>
                                        <p:tgtEl>
                                          <p:spTgt spid="2151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2" fill="hold" nodeType="clickEffect">
                                  <p:stCondLst>
                                    <p:cond delay="0"/>
                                  </p:stCondLst>
                                  <p:childTnLst>
                                    <p:set>
                                      <p:cBhvr>
                                        <p:cTn id="69" dur="1" fill="hold">
                                          <p:stCondLst>
                                            <p:cond delay="0"/>
                                          </p:stCondLst>
                                        </p:cTn>
                                        <p:tgtEl>
                                          <p:spTgt spid="21518"/>
                                        </p:tgtEl>
                                        <p:attrNameLst>
                                          <p:attrName>style.visibility</p:attrName>
                                        </p:attrNameLst>
                                      </p:cBhvr>
                                      <p:to>
                                        <p:strVal val="visible"/>
                                      </p:to>
                                    </p:set>
                                    <p:animEffect transition="in" filter="wipe(right)">
                                      <p:cBhvr>
                                        <p:cTn id="70" dur="500"/>
                                        <p:tgtEl>
                                          <p:spTgt spid="21518"/>
                                        </p:tgtEl>
                                      </p:cBhvr>
                                    </p:animEffect>
                                  </p:childTnLst>
                                </p:cTn>
                              </p:par>
                              <p:par>
                                <p:cTn id="71" presetID="16" presetClass="entr" presetSubtype="21"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par>
                                <p:cTn id="74" presetID="16" presetClass="entr" presetSubtype="21" fill="hold"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barn(inVertical)">
                                      <p:cBhvr>
                                        <p:cTn id="76" dur="500"/>
                                        <p:tgtEl>
                                          <p:spTgt spid="24"/>
                                        </p:tgtEl>
                                      </p:cBhvr>
                                    </p:animEffect>
                                  </p:childTnLst>
                                </p:cTn>
                              </p:par>
                            </p:childTnLst>
                          </p:cTn>
                        </p:par>
                        <p:par>
                          <p:cTn id="77" fill="hold" nodeType="afterGroup">
                            <p:stCondLst>
                              <p:cond delay="500"/>
                            </p:stCondLst>
                            <p:childTnLst>
                              <p:par>
                                <p:cTn id="78" presetID="22" presetClass="entr" presetSubtype="2" fill="hold" nodeType="afterEffect">
                                  <p:stCondLst>
                                    <p:cond delay="0"/>
                                  </p:stCondLst>
                                  <p:childTnLst>
                                    <p:set>
                                      <p:cBhvr>
                                        <p:cTn id="79" dur="1" fill="hold">
                                          <p:stCondLst>
                                            <p:cond delay="0"/>
                                          </p:stCondLst>
                                        </p:cTn>
                                        <p:tgtEl>
                                          <p:spTgt spid="21519"/>
                                        </p:tgtEl>
                                        <p:attrNameLst>
                                          <p:attrName>style.visibility</p:attrName>
                                        </p:attrNameLst>
                                      </p:cBhvr>
                                      <p:to>
                                        <p:strVal val="visible"/>
                                      </p:to>
                                    </p:set>
                                    <p:animEffect transition="in" filter="wipe(right)">
                                      <p:cBhvr>
                                        <p:cTn id="80" dur="500"/>
                                        <p:tgtEl>
                                          <p:spTgt spid="21519"/>
                                        </p:tgtEl>
                                      </p:cBhvr>
                                    </p:animEffect>
                                  </p:childTnLst>
                                </p:cTn>
                              </p:par>
                            </p:childTnLst>
                          </p:cTn>
                        </p:par>
                        <p:par>
                          <p:cTn id="81" fill="hold" nodeType="afterGroup">
                            <p:stCondLst>
                              <p:cond delay="1000"/>
                            </p:stCondLst>
                            <p:childTnLst>
                              <p:par>
                                <p:cTn id="82" presetID="22" presetClass="entr" presetSubtype="2" fill="hold" nodeType="afterEffect">
                                  <p:stCondLst>
                                    <p:cond delay="0"/>
                                  </p:stCondLst>
                                  <p:childTnLst>
                                    <p:set>
                                      <p:cBhvr>
                                        <p:cTn id="83" dur="1" fill="hold">
                                          <p:stCondLst>
                                            <p:cond delay="0"/>
                                          </p:stCondLst>
                                        </p:cTn>
                                        <p:tgtEl>
                                          <p:spTgt spid="21522"/>
                                        </p:tgtEl>
                                        <p:attrNameLst>
                                          <p:attrName>style.visibility</p:attrName>
                                        </p:attrNameLst>
                                      </p:cBhvr>
                                      <p:to>
                                        <p:strVal val="visible"/>
                                      </p:to>
                                    </p:set>
                                    <p:animEffect transition="in" filter="wipe(right)">
                                      <p:cBhvr>
                                        <p:cTn id="84" dur="500"/>
                                        <p:tgtEl>
                                          <p:spTgt spid="21522"/>
                                        </p:tgtEl>
                                      </p:cBhvr>
                                    </p:animEffect>
                                  </p:childTnLst>
                                </p:cTn>
                              </p:par>
                            </p:childTnLst>
                          </p:cTn>
                        </p:par>
                        <p:par>
                          <p:cTn id="85" fill="hold" nodeType="afterGroup">
                            <p:stCondLst>
                              <p:cond delay="1500"/>
                            </p:stCondLst>
                            <p:childTnLst>
                              <p:par>
                                <p:cTn id="86" presetID="22" presetClass="entr" presetSubtype="2" fill="hold" nodeType="afterEffect">
                                  <p:stCondLst>
                                    <p:cond delay="0"/>
                                  </p:stCondLst>
                                  <p:childTnLst>
                                    <p:set>
                                      <p:cBhvr>
                                        <p:cTn id="87" dur="1" fill="hold">
                                          <p:stCondLst>
                                            <p:cond delay="0"/>
                                          </p:stCondLst>
                                        </p:cTn>
                                        <p:tgtEl>
                                          <p:spTgt spid="21521"/>
                                        </p:tgtEl>
                                        <p:attrNameLst>
                                          <p:attrName>style.visibility</p:attrName>
                                        </p:attrNameLst>
                                      </p:cBhvr>
                                      <p:to>
                                        <p:strVal val="visible"/>
                                      </p:to>
                                    </p:set>
                                    <p:animEffect transition="in" filter="wipe(right)">
                                      <p:cBhvr>
                                        <p:cTn id="88" dur="500"/>
                                        <p:tgtEl>
                                          <p:spTgt spid="21521"/>
                                        </p:tgtEl>
                                      </p:cBhvr>
                                    </p:animEffect>
                                  </p:childTnLst>
                                </p:cTn>
                              </p:par>
                            </p:childTnLst>
                          </p:cTn>
                        </p:par>
                        <p:par>
                          <p:cTn id="89" fill="hold" nodeType="afterGroup">
                            <p:stCondLst>
                              <p:cond delay="2000"/>
                            </p:stCondLst>
                            <p:childTnLst>
                              <p:par>
                                <p:cTn id="90" presetID="22" presetClass="entr" presetSubtype="8" fill="hold" nodeType="afterEffect">
                                  <p:stCondLst>
                                    <p:cond delay="0"/>
                                  </p:stCondLst>
                                  <p:childTnLst>
                                    <p:set>
                                      <p:cBhvr>
                                        <p:cTn id="91" dur="1" fill="hold">
                                          <p:stCondLst>
                                            <p:cond delay="0"/>
                                          </p:stCondLst>
                                        </p:cTn>
                                        <p:tgtEl>
                                          <p:spTgt spid="21520"/>
                                        </p:tgtEl>
                                        <p:attrNameLst>
                                          <p:attrName>style.visibility</p:attrName>
                                        </p:attrNameLst>
                                      </p:cBhvr>
                                      <p:to>
                                        <p:strVal val="visible"/>
                                      </p:to>
                                    </p:set>
                                    <p:animEffect transition="in" filter="wipe(left)">
                                      <p:cBhvr>
                                        <p:cTn id="92"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1281113" y="863600"/>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ltLang="en-US" sz="2800" b="1">
              <a:solidFill>
                <a:srgbClr val="0000FF"/>
              </a:solidFill>
              <a:latin typeface="+mj-lt"/>
            </a:endParaRPr>
          </a:p>
        </p:txBody>
      </p:sp>
      <p:sp>
        <p:nvSpPr>
          <p:cNvPr id="19461" name="Text Box 21"/>
          <p:cNvSpPr txBox="1">
            <a:spLocks noChangeArrowheads="1"/>
          </p:cNvSpPr>
          <p:nvPr/>
        </p:nvSpPr>
        <p:spPr bwMode="auto">
          <a:xfrm>
            <a:off x="228600" y="112315"/>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r>
              <a:rPr lang="en-US" altLang="en-US" sz="2400" b="1" dirty="0" err="1">
                <a:solidFill>
                  <a:srgbClr val="FF0000"/>
                </a:solidFill>
                <a:latin typeface="+mj-lt"/>
                <a:cs typeface="Arial" charset="0"/>
              </a:rPr>
              <a:t>Tìm</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những</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câu</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tục</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ngữ</a:t>
            </a:r>
            <a:r>
              <a:rPr lang="en-US" altLang="en-US" sz="2400" b="1" dirty="0">
                <a:solidFill>
                  <a:srgbClr val="FF0000"/>
                </a:solidFill>
                <a:latin typeface="+mj-lt"/>
                <a:cs typeface="Arial" charset="0"/>
              </a:rPr>
              <a:t>, ca </a:t>
            </a:r>
            <a:r>
              <a:rPr lang="en-US" altLang="en-US" sz="2400" b="1" dirty="0" err="1">
                <a:solidFill>
                  <a:srgbClr val="FF0000"/>
                </a:solidFill>
                <a:latin typeface="+mj-lt"/>
                <a:cs typeface="Arial" charset="0"/>
              </a:rPr>
              <a:t>dao</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nói</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về</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tình</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cảm</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anh</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chị</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em</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trong</a:t>
            </a:r>
            <a:r>
              <a:rPr lang="en-US" altLang="en-US" sz="2400" b="1" dirty="0">
                <a:solidFill>
                  <a:srgbClr val="FF0000"/>
                </a:solidFill>
                <a:latin typeface="+mj-lt"/>
                <a:cs typeface="Arial" charset="0"/>
              </a:rPr>
              <a:t> </a:t>
            </a:r>
            <a:r>
              <a:rPr lang="en-US" altLang="en-US" sz="2400" b="1" dirty="0" err="1">
                <a:solidFill>
                  <a:srgbClr val="FF0000"/>
                </a:solidFill>
                <a:latin typeface="+mj-lt"/>
                <a:cs typeface="Arial" charset="0"/>
              </a:rPr>
              <a:t>gia</a:t>
            </a:r>
            <a:r>
              <a:rPr lang="en-US" altLang="en-US" sz="2400" b="1" dirty="0">
                <a:solidFill>
                  <a:srgbClr val="FF0000"/>
                </a:solidFill>
                <a:latin typeface="+mj-lt"/>
                <a:cs typeface="Arial" charset="0"/>
              </a:rPr>
              <a:t> </a:t>
            </a:r>
            <a:r>
              <a:rPr lang="vi-VN" altLang="en-US" sz="2400" b="1" dirty="0">
                <a:solidFill>
                  <a:srgbClr val="FF0000"/>
                </a:solidFill>
                <a:latin typeface="+mj-lt"/>
                <a:cs typeface="Arial" charset="0"/>
              </a:rPr>
              <a:t>đ</a:t>
            </a:r>
            <a:r>
              <a:rPr lang="en-US" altLang="en-US" sz="2400" b="1" dirty="0" err="1">
                <a:solidFill>
                  <a:srgbClr val="FF0000"/>
                </a:solidFill>
                <a:latin typeface="+mj-lt"/>
              </a:rPr>
              <a:t>ì</a:t>
            </a:r>
            <a:r>
              <a:rPr lang="en-US" altLang="en-US" sz="2400" b="1" dirty="0" err="1">
                <a:solidFill>
                  <a:srgbClr val="FF0000"/>
                </a:solidFill>
                <a:latin typeface="+mj-lt"/>
                <a:cs typeface="Arial" charset="0"/>
              </a:rPr>
              <a:t>nh</a:t>
            </a:r>
            <a:r>
              <a:rPr lang="en-US" altLang="en-US" sz="2400" b="1" dirty="0">
                <a:solidFill>
                  <a:srgbClr val="FF0000"/>
                </a:solidFill>
                <a:latin typeface="+mj-lt"/>
                <a:cs typeface="Arial" charset="0"/>
              </a:rPr>
              <a:t>?</a:t>
            </a:r>
          </a:p>
        </p:txBody>
      </p:sp>
      <p:sp>
        <p:nvSpPr>
          <p:cNvPr id="120855" name="Text Box 23"/>
          <p:cNvSpPr txBox="1">
            <a:spLocks noChangeArrowheads="1"/>
          </p:cNvSpPr>
          <p:nvPr/>
        </p:nvSpPr>
        <p:spPr bwMode="auto">
          <a:xfrm>
            <a:off x="14288" y="4054475"/>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r>
              <a:rPr lang="en-US" altLang="en-US" sz="2000" b="1" i="1" dirty="0">
                <a:solidFill>
                  <a:srgbClr val="0000FF"/>
                </a:solidFill>
                <a:latin typeface="+mj-lt"/>
                <a:cs typeface="Arial" charset="0"/>
              </a:rPr>
              <a:t>Anh </a:t>
            </a:r>
            <a:r>
              <a:rPr lang="en-US" altLang="en-US" sz="2000" b="1" i="1" dirty="0" err="1">
                <a:solidFill>
                  <a:srgbClr val="0000FF"/>
                </a:solidFill>
                <a:latin typeface="+mj-lt"/>
                <a:cs typeface="Arial" charset="0"/>
              </a:rPr>
              <a:t>em</a:t>
            </a:r>
            <a:r>
              <a:rPr lang="en-US" altLang="en-US" sz="2000" b="1" i="1" dirty="0">
                <a:solidFill>
                  <a:srgbClr val="0000FF"/>
                </a:solidFill>
                <a:latin typeface="+mj-lt"/>
                <a:cs typeface="Arial" charset="0"/>
              </a:rPr>
              <a:t> </a:t>
            </a:r>
            <a:r>
              <a:rPr lang="en-US" altLang="en-US" sz="2000" b="1" i="1" dirty="0" err="1">
                <a:solidFill>
                  <a:srgbClr val="0000FF"/>
                </a:solidFill>
                <a:latin typeface="+mj-lt"/>
                <a:cs typeface="Arial" charset="0"/>
              </a:rPr>
              <a:t>như</a:t>
            </a:r>
            <a:r>
              <a:rPr lang="en-US" altLang="en-US" sz="2000" b="1" i="1" dirty="0">
                <a:solidFill>
                  <a:srgbClr val="0000FF"/>
                </a:solidFill>
                <a:latin typeface="+mj-lt"/>
                <a:cs typeface="Arial" charset="0"/>
              </a:rPr>
              <a:t> </a:t>
            </a:r>
            <a:r>
              <a:rPr lang="en-US" altLang="en-US" sz="2000" b="1" i="1" dirty="0" err="1">
                <a:solidFill>
                  <a:srgbClr val="0000FF"/>
                </a:solidFill>
                <a:latin typeface="+mj-lt"/>
                <a:cs typeface="Arial" charset="0"/>
              </a:rPr>
              <a:t>thể</a:t>
            </a:r>
            <a:r>
              <a:rPr lang="en-US" altLang="en-US" sz="2000" b="1" i="1" dirty="0">
                <a:solidFill>
                  <a:srgbClr val="0000FF"/>
                </a:solidFill>
                <a:latin typeface="+mj-lt"/>
                <a:cs typeface="Arial" charset="0"/>
              </a:rPr>
              <a:t> </a:t>
            </a:r>
            <a:r>
              <a:rPr lang="en-US" altLang="en-US" sz="2000" b="1" i="1" dirty="0" err="1">
                <a:solidFill>
                  <a:srgbClr val="0000FF"/>
                </a:solidFill>
                <a:latin typeface="+mj-lt"/>
                <a:cs typeface="Arial" charset="0"/>
              </a:rPr>
              <a:t>tay</a:t>
            </a:r>
            <a:r>
              <a:rPr lang="en-US" altLang="en-US" sz="2000" b="1" i="1" dirty="0">
                <a:solidFill>
                  <a:srgbClr val="0000FF"/>
                </a:solidFill>
                <a:latin typeface="+mj-lt"/>
                <a:cs typeface="Arial" charset="0"/>
              </a:rPr>
              <a:t> </a:t>
            </a:r>
            <a:r>
              <a:rPr lang="en-US" altLang="en-US" sz="2000" b="1" i="1" dirty="0" err="1">
                <a:solidFill>
                  <a:srgbClr val="0000FF"/>
                </a:solidFill>
                <a:latin typeface="+mj-lt"/>
                <a:cs typeface="Arial" charset="0"/>
              </a:rPr>
              <a:t>chân</a:t>
            </a:r>
            <a:endParaRPr lang="en-US" altLang="en-US" sz="2000" b="1" i="1" dirty="0">
              <a:solidFill>
                <a:srgbClr val="0000FF"/>
              </a:solidFill>
              <a:latin typeface="+mj-lt"/>
              <a:cs typeface="Arial" charset="0"/>
            </a:endParaRPr>
          </a:p>
          <a:p>
            <a:pPr algn="ctr" eaLnBrk="1" hangingPunct="1"/>
            <a:r>
              <a:rPr lang="en-US" altLang="en-US" sz="2000" b="1" i="1" dirty="0" err="1">
                <a:solidFill>
                  <a:srgbClr val="0000FF"/>
                </a:solidFill>
                <a:latin typeface="+mj-lt"/>
                <a:cs typeface="Arial" charset="0"/>
              </a:rPr>
              <a:t>Rách</a:t>
            </a:r>
            <a:r>
              <a:rPr lang="en-US" altLang="en-US" sz="2000" b="1" i="1" dirty="0">
                <a:solidFill>
                  <a:srgbClr val="0000FF"/>
                </a:solidFill>
                <a:latin typeface="+mj-lt"/>
                <a:cs typeface="Arial" charset="0"/>
              </a:rPr>
              <a:t> </a:t>
            </a:r>
            <a:r>
              <a:rPr lang="en-US" altLang="en-US" sz="2000" b="1" i="1" dirty="0" err="1">
                <a:solidFill>
                  <a:srgbClr val="0000FF"/>
                </a:solidFill>
                <a:latin typeface="+mj-lt"/>
                <a:cs typeface="Arial" charset="0"/>
              </a:rPr>
              <a:t>lành</a:t>
            </a:r>
            <a:r>
              <a:rPr lang="en-US" altLang="en-US" sz="2000" b="1" i="1" dirty="0">
                <a:solidFill>
                  <a:srgbClr val="0000FF"/>
                </a:solidFill>
                <a:latin typeface="+mj-lt"/>
                <a:cs typeface="Arial" charset="0"/>
              </a:rPr>
              <a:t> </a:t>
            </a:r>
            <a:r>
              <a:rPr lang="en-US" altLang="en-US" sz="2000" b="1" i="1" dirty="0" err="1">
                <a:solidFill>
                  <a:srgbClr val="0000FF"/>
                </a:solidFill>
                <a:latin typeface="+mj-lt"/>
                <a:cs typeface="Arial" charset="0"/>
              </a:rPr>
              <a:t>đùm</a:t>
            </a:r>
            <a:r>
              <a:rPr lang="en-US" altLang="en-US" sz="2000" b="1" i="1" dirty="0">
                <a:solidFill>
                  <a:srgbClr val="0000FF"/>
                </a:solidFill>
                <a:latin typeface="+mj-lt"/>
                <a:cs typeface="Arial" charset="0"/>
              </a:rPr>
              <a:t> </a:t>
            </a:r>
            <a:r>
              <a:rPr lang="en-US" altLang="en-US" sz="2000" b="1" i="1" dirty="0" err="1">
                <a:solidFill>
                  <a:srgbClr val="0000FF"/>
                </a:solidFill>
                <a:latin typeface="+mj-lt"/>
                <a:cs typeface="Arial" charset="0"/>
              </a:rPr>
              <a:t>bọc</a:t>
            </a:r>
            <a:r>
              <a:rPr lang="en-US" altLang="en-US" sz="2000" b="1" i="1" dirty="0">
                <a:solidFill>
                  <a:srgbClr val="0000FF"/>
                </a:solidFill>
                <a:latin typeface="+mj-lt"/>
                <a:cs typeface="Arial" charset="0"/>
              </a:rPr>
              <a:t>, </a:t>
            </a:r>
            <a:r>
              <a:rPr lang="en-US" altLang="en-US" sz="2000" b="1" i="1" dirty="0" err="1">
                <a:solidFill>
                  <a:srgbClr val="0000FF"/>
                </a:solidFill>
                <a:latin typeface="+mj-lt"/>
                <a:cs typeface="Arial" charset="0"/>
              </a:rPr>
              <a:t>dở</a:t>
            </a:r>
            <a:r>
              <a:rPr lang="en-US" altLang="en-US" sz="2000" b="1" i="1" dirty="0">
                <a:solidFill>
                  <a:srgbClr val="0000FF"/>
                </a:solidFill>
                <a:latin typeface="+mj-lt"/>
                <a:cs typeface="Arial" charset="0"/>
              </a:rPr>
              <a:t> hay </a:t>
            </a:r>
            <a:r>
              <a:rPr lang="en-US" altLang="en-US" sz="2000" b="1" i="1" dirty="0" err="1">
                <a:solidFill>
                  <a:srgbClr val="0000FF"/>
                </a:solidFill>
                <a:latin typeface="+mj-lt"/>
                <a:cs typeface="Arial" charset="0"/>
              </a:rPr>
              <a:t>đỡ</a:t>
            </a:r>
            <a:r>
              <a:rPr lang="en-US" altLang="en-US" sz="2000" b="1" i="1" dirty="0">
                <a:solidFill>
                  <a:srgbClr val="0000FF"/>
                </a:solidFill>
                <a:latin typeface="+mj-lt"/>
                <a:cs typeface="Arial" charset="0"/>
              </a:rPr>
              <a:t> </a:t>
            </a:r>
            <a:r>
              <a:rPr lang="en-US" altLang="en-US" sz="2000" b="1" i="1" dirty="0" err="1">
                <a:solidFill>
                  <a:srgbClr val="0000FF"/>
                </a:solidFill>
                <a:latin typeface="+mj-lt"/>
                <a:cs typeface="Arial" charset="0"/>
              </a:rPr>
              <a:t>đần</a:t>
            </a:r>
            <a:endParaRPr lang="en-US" altLang="en-US" sz="2000" b="1" i="1" dirty="0">
              <a:solidFill>
                <a:srgbClr val="0000FF"/>
              </a:solidFill>
              <a:latin typeface="+mj-lt"/>
              <a:cs typeface="Arial" charset="0"/>
            </a:endParaRPr>
          </a:p>
        </p:txBody>
      </p:sp>
      <p:sp>
        <p:nvSpPr>
          <p:cNvPr id="120856" name="Text Box 24"/>
          <p:cNvSpPr txBox="1">
            <a:spLocks noChangeArrowheads="1"/>
          </p:cNvSpPr>
          <p:nvPr/>
        </p:nvSpPr>
        <p:spPr bwMode="auto">
          <a:xfrm>
            <a:off x="5360988" y="4086225"/>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spcBef>
                <a:spcPct val="50000"/>
              </a:spcBef>
            </a:pPr>
            <a:r>
              <a:rPr lang="en-US" altLang="en-US" sz="2000" b="1">
                <a:solidFill>
                  <a:srgbClr val="0000FF"/>
                </a:solidFill>
                <a:latin typeface="+mj-lt"/>
              </a:rPr>
              <a:t>        Chị ngã, em nâng</a:t>
            </a:r>
          </a:p>
        </p:txBody>
      </p:sp>
      <p:pic>
        <p:nvPicPr>
          <p:cNvPr id="120858" name="Picture 26" descr="ANd9GcRkgRu-dpARJuueKuphPNJzRF1o9QrHi4eOIPBsMbi39lbvUM41Z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079897"/>
            <a:ext cx="3886200" cy="2888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468" name="Picture 33" descr="_Anh20em20trai"/>
          <p:cNvPicPr>
            <a:picLocks noChangeAspect="1" noChangeArrowheads="1"/>
          </p:cNvPicPr>
          <p:nvPr/>
        </p:nvPicPr>
        <p:blipFill rotWithShape="1">
          <a:blip r:embed="rId3">
            <a:extLst>
              <a:ext uri="{28A0092B-C50C-407E-A947-70E740481C1C}">
                <a14:useLocalDpi xmlns:a14="http://schemas.microsoft.com/office/drawing/2010/main" val="0"/>
              </a:ext>
            </a:extLst>
          </a:blip>
          <a:srcRect l="5000" t="8912" r="5000" b="7912"/>
          <a:stretch/>
        </p:blipFill>
        <p:spPr bwMode="auto">
          <a:xfrm>
            <a:off x="256309" y="1105116"/>
            <a:ext cx="4114800" cy="2852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14119"/>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0855"/>
                                        </p:tgtEl>
                                        <p:attrNameLst>
                                          <p:attrName>style.visibility</p:attrName>
                                        </p:attrNameLst>
                                      </p:cBhvr>
                                      <p:to>
                                        <p:strVal val="visible"/>
                                      </p:to>
                                    </p:set>
                                    <p:animEffect transition="in" filter="blinds(horizontal)">
                                      <p:cBhvr>
                                        <p:cTn id="7" dur="500"/>
                                        <p:tgtEl>
                                          <p:spTgt spid="1208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120858"/>
                                        </p:tgtEl>
                                        <p:attrNameLst>
                                          <p:attrName>style.visibility</p:attrName>
                                        </p:attrNameLst>
                                      </p:cBhvr>
                                      <p:to>
                                        <p:strVal val="visible"/>
                                      </p:to>
                                    </p:set>
                                    <p:anim calcmode="lin" valueType="num">
                                      <p:cBhvr>
                                        <p:cTn id="12" dur="1000" fill="hold"/>
                                        <p:tgtEl>
                                          <p:spTgt spid="120858"/>
                                        </p:tgtEl>
                                        <p:attrNameLst>
                                          <p:attrName>ppt_x</p:attrName>
                                        </p:attrNameLst>
                                      </p:cBhvr>
                                      <p:tavLst>
                                        <p:tav tm="0">
                                          <p:val>
                                            <p:strVal val="#ppt_x-.2"/>
                                          </p:val>
                                        </p:tav>
                                        <p:tav tm="100000">
                                          <p:val>
                                            <p:strVal val="#ppt_x"/>
                                          </p:val>
                                        </p:tav>
                                      </p:tavLst>
                                    </p:anim>
                                    <p:anim calcmode="lin" valueType="num">
                                      <p:cBhvr>
                                        <p:cTn id="13" dur="1000" fill="hold"/>
                                        <p:tgtEl>
                                          <p:spTgt spid="12085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08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120856"/>
                                        </p:tgtEl>
                                        <p:attrNameLst>
                                          <p:attrName>style.visibility</p:attrName>
                                        </p:attrNameLst>
                                      </p:cBhvr>
                                      <p:to>
                                        <p:strVal val="visible"/>
                                      </p:to>
                                    </p:set>
                                    <p:animEffect transition="in" filter="fade">
                                      <p:cBhvr>
                                        <p:cTn id="19" dur="500"/>
                                        <p:tgtEl>
                                          <p:spTgt spid="120856"/>
                                        </p:tgtEl>
                                      </p:cBhvr>
                                    </p:animEffect>
                                    <p:anim calcmode="lin" valueType="num">
                                      <p:cBhvr>
                                        <p:cTn id="20" dur="500" fill="hold"/>
                                        <p:tgtEl>
                                          <p:spTgt spid="120856"/>
                                        </p:tgtEl>
                                        <p:attrNameLst>
                                          <p:attrName>ppt_x</p:attrName>
                                        </p:attrNameLst>
                                      </p:cBhvr>
                                      <p:tavLst>
                                        <p:tav tm="0">
                                          <p:val>
                                            <p:strVal val="#ppt_x-.1"/>
                                          </p:val>
                                        </p:tav>
                                        <p:tav tm="100000">
                                          <p:val>
                                            <p:strVal val="#ppt_x"/>
                                          </p:val>
                                        </p:tav>
                                      </p:tavLst>
                                    </p:anim>
                                    <p:anim calcmode="lin" valueType="num">
                                      <p:cBhvr>
                                        <p:cTn id="21" dur="500" fill="hold"/>
                                        <p:tgtEl>
                                          <p:spTgt spid="1208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55" grpId="0"/>
      <p:bldP spid="12085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2" descr="Picture1"/>
          <p:cNvPicPr>
            <a:picLocks noGrp="1" noChangeAspect="1" noChangeArrowheads="1"/>
          </p:cNvPicPr>
          <p:nvPr>
            <p:ph type="body" idx="4294967295"/>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0" y="0"/>
            <a:ext cx="9144000" cy="5905500"/>
          </a:xfrm>
          <a:noFill/>
        </p:spPr>
      </p:pic>
      <p:sp>
        <p:nvSpPr>
          <p:cNvPr id="20483" name="Rectangle 3"/>
          <p:cNvSpPr>
            <a:spLocks noChangeArrowheads="1"/>
          </p:cNvSpPr>
          <p:nvPr/>
        </p:nvSpPr>
        <p:spPr bwMode="auto">
          <a:xfrm>
            <a:off x="1281113" y="1073259"/>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ltLang="en-US" sz="2800" b="1">
              <a:solidFill>
                <a:srgbClr val="0000FF"/>
              </a:solidFill>
              <a:latin typeface="Times New Roman" pitchFamily="18" charset="0"/>
            </a:endParaRPr>
          </a:p>
        </p:txBody>
      </p:sp>
      <p:sp>
        <p:nvSpPr>
          <p:cNvPr id="20484" name="Text Box 5"/>
          <p:cNvSpPr txBox="1">
            <a:spLocks noChangeArrowheads="1"/>
          </p:cNvSpPr>
          <p:nvPr/>
        </p:nvSpPr>
        <p:spPr bwMode="auto">
          <a:xfrm>
            <a:off x="1066800" y="1517759"/>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spcBef>
                <a:spcPct val="50000"/>
              </a:spcBef>
            </a:pPr>
            <a:endParaRPr lang="en-US" altLang="en-US">
              <a:latin typeface="Times New Roman" pitchFamily="18" charset="0"/>
            </a:endParaRPr>
          </a:p>
        </p:txBody>
      </p:sp>
      <p:sp>
        <p:nvSpPr>
          <p:cNvPr id="121870" name="Text Box 14"/>
          <p:cNvSpPr txBox="1">
            <a:spLocks noChangeArrowheads="1"/>
          </p:cNvSpPr>
          <p:nvPr/>
        </p:nvSpPr>
        <p:spPr bwMode="auto">
          <a:xfrm>
            <a:off x="2057400" y="4565759"/>
            <a:ext cx="5486400" cy="907941"/>
          </a:xfrm>
          <a:prstGeom prst="rect">
            <a:avLst/>
          </a:prstGeom>
          <a:solidFill>
            <a:schemeClr val="bg1"/>
          </a:solidFill>
          <a:ln>
            <a:noFill/>
          </a:ln>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spcBef>
                <a:spcPts val="600"/>
              </a:spcBef>
            </a:pP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Khôn</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ngoan</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đối</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đáp</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người</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ngoài</a:t>
            </a:r>
            <a:endParaRPr lang="en-US" altLang="en-US" sz="2400" dirty="0">
              <a:solidFill>
                <a:srgbClr val="0000FF"/>
              </a:solidFill>
              <a:latin typeface="+mj-lt"/>
              <a:cs typeface="Arial" charset="0"/>
            </a:endParaRPr>
          </a:p>
          <a:p>
            <a:pPr algn="ctr">
              <a:spcBef>
                <a:spcPts val="600"/>
              </a:spcBef>
            </a:pPr>
            <a:r>
              <a:rPr lang="en-US" altLang="en-US" sz="2400" dirty="0" err="1">
                <a:solidFill>
                  <a:srgbClr val="0000FF"/>
                </a:solidFill>
                <a:latin typeface="+mj-lt"/>
                <a:cs typeface="Arial" charset="0"/>
              </a:rPr>
              <a:t>Gà</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cùng</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một</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mẹ</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chớ</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hoài</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đá</a:t>
            </a:r>
            <a:r>
              <a:rPr lang="en-US" altLang="en-US" sz="2400" dirty="0">
                <a:solidFill>
                  <a:srgbClr val="0000FF"/>
                </a:solidFill>
                <a:latin typeface="+mj-lt"/>
                <a:cs typeface="Arial" charset="0"/>
              </a:rPr>
              <a:t> </a:t>
            </a:r>
            <a:r>
              <a:rPr lang="en-US" altLang="en-US" sz="2400" dirty="0" err="1">
                <a:solidFill>
                  <a:srgbClr val="0000FF"/>
                </a:solidFill>
                <a:latin typeface="+mj-lt"/>
                <a:cs typeface="Arial" charset="0"/>
              </a:rPr>
              <a:t>nhau</a:t>
            </a:r>
            <a:endParaRPr lang="en-US" altLang="en-US" sz="2400" dirty="0">
              <a:solidFill>
                <a:srgbClr val="0000FF"/>
              </a:solidFill>
              <a:latin typeface="+mj-lt"/>
              <a:cs typeface="Arial" charset="0"/>
            </a:endParaRPr>
          </a:p>
        </p:txBody>
      </p:sp>
      <p:sp>
        <p:nvSpPr>
          <p:cNvPr id="20488" name="Text Box 15"/>
          <p:cNvSpPr txBox="1">
            <a:spLocks noChangeArrowheads="1"/>
          </p:cNvSpPr>
          <p:nvPr/>
        </p:nvSpPr>
        <p:spPr bwMode="auto">
          <a:xfrm>
            <a:off x="76200" y="145009"/>
            <a:ext cx="876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2400" b="1" dirty="0">
                <a:solidFill>
                  <a:srgbClr val="FF0066"/>
                </a:solidFill>
                <a:latin typeface="+mj-lt"/>
              </a:rPr>
              <a:t>   </a:t>
            </a:r>
            <a:r>
              <a:rPr lang="en-US" altLang="en-US" sz="2400" b="1" dirty="0" err="1">
                <a:solidFill>
                  <a:srgbClr val="CC3300"/>
                </a:solidFill>
                <a:latin typeface="+mj-lt"/>
              </a:rPr>
              <a:t>Hình</a:t>
            </a:r>
            <a:r>
              <a:rPr lang="en-US" altLang="en-US" sz="2400" b="1" dirty="0">
                <a:solidFill>
                  <a:srgbClr val="CC3300"/>
                </a:solidFill>
                <a:latin typeface="+mj-lt"/>
              </a:rPr>
              <a:t> </a:t>
            </a:r>
            <a:r>
              <a:rPr lang="en-US" altLang="en-US" sz="2400" b="1" dirty="0" err="1">
                <a:solidFill>
                  <a:srgbClr val="CC3300"/>
                </a:solidFill>
                <a:latin typeface="+mj-lt"/>
              </a:rPr>
              <a:t>ảnh</a:t>
            </a:r>
            <a:r>
              <a:rPr lang="en-US" altLang="en-US" sz="2400" b="1" dirty="0">
                <a:solidFill>
                  <a:srgbClr val="CC3300"/>
                </a:solidFill>
                <a:latin typeface="+mj-lt"/>
              </a:rPr>
              <a:t> </a:t>
            </a:r>
            <a:r>
              <a:rPr lang="en-US" altLang="en-US" sz="2400" b="1" dirty="0" err="1">
                <a:solidFill>
                  <a:srgbClr val="CC3300"/>
                </a:solidFill>
                <a:latin typeface="+mj-lt"/>
              </a:rPr>
              <a:t>này</a:t>
            </a:r>
            <a:r>
              <a:rPr lang="en-US" altLang="en-US" sz="2400" b="1" dirty="0">
                <a:solidFill>
                  <a:srgbClr val="CC3300"/>
                </a:solidFill>
                <a:latin typeface="+mj-lt"/>
              </a:rPr>
              <a:t> </a:t>
            </a:r>
            <a:r>
              <a:rPr lang="en-US" altLang="en-US" sz="2400" b="1" dirty="0" err="1">
                <a:solidFill>
                  <a:srgbClr val="CC3300"/>
                </a:solidFill>
                <a:latin typeface="+mj-lt"/>
              </a:rPr>
              <a:t>khiến</a:t>
            </a:r>
            <a:r>
              <a:rPr lang="en-US" altLang="en-US" sz="2400" b="1" dirty="0">
                <a:solidFill>
                  <a:srgbClr val="CC3300"/>
                </a:solidFill>
                <a:latin typeface="+mj-lt"/>
              </a:rPr>
              <a:t> </a:t>
            </a:r>
            <a:r>
              <a:rPr lang="en-US" altLang="en-US" sz="2400" b="1" dirty="0" err="1">
                <a:solidFill>
                  <a:srgbClr val="CC3300"/>
                </a:solidFill>
                <a:latin typeface="+mj-lt"/>
              </a:rPr>
              <a:t>em</a:t>
            </a:r>
            <a:r>
              <a:rPr lang="en-US" altLang="en-US" sz="2400" b="1" dirty="0">
                <a:solidFill>
                  <a:srgbClr val="CC3300"/>
                </a:solidFill>
                <a:latin typeface="+mj-lt"/>
              </a:rPr>
              <a:t> </a:t>
            </a:r>
            <a:r>
              <a:rPr lang="en-US" altLang="en-US" sz="2400" b="1" dirty="0" err="1">
                <a:solidFill>
                  <a:srgbClr val="CC3300"/>
                </a:solidFill>
                <a:latin typeface="+mj-lt"/>
              </a:rPr>
              <a:t>liên</a:t>
            </a:r>
            <a:r>
              <a:rPr lang="en-US" altLang="en-US" sz="2400" b="1" dirty="0">
                <a:solidFill>
                  <a:srgbClr val="CC3300"/>
                </a:solidFill>
                <a:latin typeface="+mj-lt"/>
              </a:rPr>
              <a:t> t</a:t>
            </a:r>
            <a:r>
              <a:rPr lang="vi-VN" altLang="en-US" sz="2400" b="1" dirty="0">
                <a:solidFill>
                  <a:srgbClr val="CC3300"/>
                </a:solidFill>
                <a:latin typeface="+mj-lt"/>
              </a:rPr>
              <a:t>ư</a:t>
            </a:r>
            <a:r>
              <a:rPr lang="en-US" altLang="en-US" sz="2400" b="1" dirty="0" err="1">
                <a:solidFill>
                  <a:srgbClr val="CC3300"/>
                </a:solidFill>
                <a:latin typeface="+mj-lt"/>
              </a:rPr>
              <a:t>ởng</a:t>
            </a:r>
            <a:r>
              <a:rPr lang="en-US" altLang="en-US" sz="2400" b="1" dirty="0">
                <a:solidFill>
                  <a:srgbClr val="CC3300"/>
                </a:solidFill>
                <a:latin typeface="+mj-lt"/>
              </a:rPr>
              <a:t> </a:t>
            </a:r>
            <a:r>
              <a:rPr lang="en-US" altLang="en-US" sz="2400" b="1" dirty="0" err="1">
                <a:solidFill>
                  <a:srgbClr val="CC3300"/>
                </a:solidFill>
                <a:latin typeface="+mj-lt"/>
              </a:rPr>
              <a:t>tới</a:t>
            </a:r>
            <a:r>
              <a:rPr lang="en-US" altLang="en-US" sz="2400" b="1" dirty="0">
                <a:solidFill>
                  <a:srgbClr val="CC3300"/>
                </a:solidFill>
                <a:latin typeface="+mj-lt"/>
              </a:rPr>
              <a:t> </a:t>
            </a:r>
            <a:r>
              <a:rPr lang="en-US" altLang="en-US" sz="2400" b="1" dirty="0" err="1">
                <a:solidFill>
                  <a:srgbClr val="CC3300"/>
                </a:solidFill>
                <a:latin typeface="+mj-lt"/>
              </a:rPr>
              <a:t>bài</a:t>
            </a:r>
            <a:r>
              <a:rPr lang="en-US" altLang="en-US" sz="2400" b="1" dirty="0">
                <a:solidFill>
                  <a:srgbClr val="CC3300"/>
                </a:solidFill>
                <a:latin typeface="+mj-lt"/>
              </a:rPr>
              <a:t> </a:t>
            </a:r>
            <a:r>
              <a:rPr lang="en-US" altLang="en-US" sz="2400" b="1" dirty="0" err="1">
                <a:solidFill>
                  <a:srgbClr val="CC3300"/>
                </a:solidFill>
                <a:latin typeface="+mj-lt"/>
              </a:rPr>
              <a:t>ca</a:t>
            </a:r>
            <a:r>
              <a:rPr lang="en-US" altLang="en-US" sz="2400" b="1" dirty="0">
                <a:solidFill>
                  <a:srgbClr val="CC3300"/>
                </a:solidFill>
                <a:latin typeface="+mj-lt"/>
              </a:rPr>
              <a:t> </a:t>
            </a:r>
            <a:r>
              <a:rPr lang="en-US" altLang="en-US" sz="2400" b="1" dirty="0" err="1">
                <a:solidFill>
                  <a:srgbClr val="CC3300"/>
                </a:solidFill>
                <a:latin typeface="+mj-lt"/>
              </a:rPr>
              <a:t>dao</a:t>
            </a:r>
            <a:r>
              <a:rPr lang="en-US" altLang="en-US" sz="2400" b="1" dirty="0">
                <a:solidFill>
                  <a:srgbClr val="CC3300"/>
                </a:solidFill>
                <a:latin typeface="+mj-lt"/>
              </a:rPr>
              <a:t> </a:t>
            </a:r>
            <a:r>
              <a:rPr lang="en-US" altLang="en-US" sz="2400" b="1" dirty="0" err="1">
                <a:solidFill>
                  <a:srgbClr val="CC3300"/>
                </a:solidFill>
                <a:latin typeface="+mj-lt"/>
              </a:rPr>
              <a:t>nào</a:t>
            </a:r>
            <a:r>
              <a:rPr lang="en-US" altLang="en-US" sz="2400" b="1" dirty="0">
                <a:solidFill>
                  <a:srgbClr val="CC3300"/>
                </a:solidFill>
                <a:latin typeface="+mj-lt"/>
              </a:rPr>
              <a:t> </a:t>
            </a:r>
            <a:r>
              <a:rPr lang="en-US" altLang="en-US" sz="2400" b="1" dirty="0" err="1">
                <a:solidFill>
                  <a:srgbClr val="CC3300"/>
                </a:solidFill>
                <a:latin typeface="+mj-lt"/>
              </a:rPr>
              <a:t>nói</a:t>
            </a:r>
            <a:r>
              <a:rPr lang="en-US" altLang="en-US" sz="2400" b="1" dirty="0">
                <a:solidFill>
                  <a:srgbClr val="CC3300"/>
                </a:solidFill>
                <a:latin typeface="+mj-lt"/>
              </a:rPr>
              <a:t> </a:t>
            </a:r>
            <a:r>
              <a:rPr lang="en-US" altLang="en-US" sz="2400" b="1" dirty="0" err="1">
                <a:solidFill>
                  <a:srgbClr val="CC3300"/>
                </a:solidFill>
                <a:latin typeface="+mj-lt"/>
              </a:rPr>
              <a:t>về</a:t>
            </a:r>
            <a:r>
              <a:rPr lang="en-US" altLang="en-US" sz="2400" b="1" dirty="0">
                <a:solidFill>
                  <a:srgbClr val="CC3300"/>
                </a:solidFill>
                <a:latin typeface="+mj-lt"/>
              </a:rPr>
              <a:t> </a:t>
            </a:r>
            <a:r>
              <a:rPr lang="en-US" altLang="en-US" sz="2400" b="1" dirty="0" err="1">
                <a:solidFill>
                  <a:srgbClr val="CC3300"/>
                </a:solidFill>
                <a:latin typeface="+mj-lt"/>
              </a:rPr>
              <a:t>tình</a:t>
            </a:r>
            <a:r>
              <a:rPr lang="en-US" altLang="en-US" sz="2400" b="1" dirty="0">
                <a:solidFill>
                  <a:srgbClr val="CC3300"/>
                </a:solidFill>
                <a:latin typeface="+mj-lt"/>
              </a:rPr>
              <a:t> </a:t>
            </a:r>
            <a:r>
              <a:rPr lang="en-US" altLang="en-US" sz="2400" b="1" dirty="0" err="1">
                <a:solidFill>
                  <a:srgbClr val="CC3300"/>
                </a:solidFill>
                <a:latin typeface="+mj-lt"/>
              </a:rPr>
              <a:t>cảm</a:t>
            </a:r>
            <a:r>
              <a:rPr lang="en-US" altLang="en-US" sz="2400" b="1" dirty="0">
                <a:solidFill>
                  <a:srgbClr val="CC3300"/>
                </a:solidFill>
                <a:latin typeface="+mj-lt"/>
              </a:rPr>
              <a:t> </a:t>
            </a:r>
            <a:r>
              <a:rPr lang="en-US" altLang="en-US" sz="2400" b="1" dirty="0" err="1">
                <a:solidFill>
                  <a:srgbClr val="CC3300"/>
                </a:solidFill>
                <a:latin typeface="+mj-lt"/>
              </a:rPr>
              <a:t>anh</a:t>
            </a:r>
            <a:r>
              <a:rPr lang="en-US" altLang="en-US" sz="2400" b="1" dirty="0">
                <a:solidFill>
                  <a:srgbClr val="CC3300"/>
                </a:solidFill>
                <a:latin typeface="+mj-lt"/>
              </a:rPr>
              <a:t> </a:t>
            </a:r>
            <a:r>
              <a:rPr lang="en-US" altLang="en-US" sz="2400" b="1" dirty="0" err="1">
                <a:solidFill>
                  <a:srgbClr val="CC3300"/>
                </a:solidFill>
                <a:latin typeface="+mj-lt"/>
              </a:rPr>
              <a:t>chị</a:t>
            </a:r>
            <a:r>
              <a:rPr lang="en-US" altLang="en-US" sz="2400" b="1" dirty="0">
                <a:solidFill>
                  <a:srgbClr val="CC3300"/>
                </a:solidFill>
                <a:latin typeface="+mj-lt"/>
              </a:rPr>
              <a:t> </a:t>
            </a:r>
            <a:r>
              <a:rPr lang="en-US" altLang="en-US" sz="2400" b="1" dirty="0" err="1">
                <a:solidFill>
                  <a:srgbClr val="CC3300"/>
                </a:solidFill>
                <a:latin typeface="+mj-lt"/>
              </a:rPr>
              <a:t>em</a:t>
            </a:r>
            <a:r>
              <a:rPr lang="en-US" altLang="en-US" sz="2400" b="1" dirty="0">
                <a:solidFill>
                  <a:srgbClr val="CC3300"/>
                </a:solidFill>
                <a:latin typeface="+mj-lt"/>
              </a:rPr>
              <a:t> </a:t>
            </a:r>
            <a:r>
              <a:rPr lang="en-US" altLang="en-US" sz="2400" b="1" dirty="0" err="1">
                <a:solidFill>
                  <a:srgbClr val="CC3300"/>
                </a:solidFill>
                <a:latin typeface="+mj-lt"/>
              </a:rPr>
              <a:t>trong</a:t>
            </a:r>
            <a:r>
              <a:rPr lang="en-US" altLang="en-US" sz="2400" b="1" dirty="0">
                <a:solidFill>
                  <a:srgbClr val="CC3300"/>
                </a:solidFill>
                <a:latin typeface="+mj-lt"/>
              </a:rPr>
              <a:t> </a:t>
            </a:r>
            <a:r>
              <a:rPr lang="en-US" altLang="en-US" sz="2400" b="1" dirty="0" err="1">
                <a:solidFill>
                  <a:srgbClr val="CC3300"/>
                </a:solidFill>
                <a:latin typeface="+mj-lt"/>
              </a:rPr>
              <a:t>gia</a:t>
            </a:r>
            <a:r>
              <a:rPr lang="en-US" altLang="en-US" sz="2400" b="1" dirty="0">
                <a:solidFill>
                  <a:srgbClr val="CC3300"/>
                </a:solidFill>
                <a:latin typeface="+mj-lt"/>
              </a:rPr>
              <a:t> </a:t>
            </a:r>
            <a:r>
              <a:rPr lang="vi-VN" altLang="en-US" sz="2400" b="1" dirty="0">
                <a:solidFill>
                  <a:srgbClr val="CC3300"/>
                </a:solidFill>
                <a:latin typeface="+mj-lt"/>
              </a:rPr>
              <a:t>đ</a:t>
            </a:r>
            <a:r>
              <a:rPr lang="en-US" altLang="en-US" sz="2400" b="1" dirty="0" err="1">
                <a:solidFill>
                  <a:srgbClr val="CC3300"/>
                </a:solidFill>
                <a:latin typeface="+mj-lt"/>
              </a:rPr>
              <a:t>ình</a:t>
            </a:r>
            <a:r>
              <a:rPr lang="en-US" altLang="en-US" sz="2400" b="1" dirty="0">
                <a:solidFill>
                  <a:srgbClr val="CC3300"/>
                </a:solidFill>
                <a:latin typeface="+mj-lt"/>
              </a:rPr>
              <a:t>? </a:t>
            </a:r>
          </a:p>
        </p:txBody>
      </p:sp>
      <p:pic>
        <p:nvPicPr>
          <p:cNvPr id="20489" name="Picture 17" descr="ANd9GcRoYsD7BOfUwm7axnFrJQIAa4_QQaX9qLsjeqbFhNI5YCF39J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36759"/>
            <a:ext cx="4724400" cy="3365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490" name="Picture 19" descr="ANd9GcRWrKkEsKkHfq5CAWM0mmjdfdiFOLPEHX32cf1a70RWGZ8_y-q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136759"/>
            <a:ext cx="4343400" cy="3365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1440914"/>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870"/>
                                        </p:tgtEl>
                                        <p:attrNameLst>
                                          <p:attrName>style.visibility</p:attrName>
                                        </p:attrNameLst>
                                      </p:cBhvr>
                                      <p:to>
                                        <p:strVal val="visible"/>
                                      </p:to>
                                    </p:set>
                                    <p:anim calcmode="lin" valueType="num">
                                      <p:cBhvr additive="base">
                                        <p:cTn id="7" dur="500" fill="hold"/>
                                        <p:tgtEl>
                                          <p:spTgt spid="121870"/>
                                        </p:tgtEl>
                                        <p:attrNameLst>
                                          <p:attrName>ppt_x</p:attrName>
                                        </p:attrNameLst>
                                      </p:cBhvr>
                                      <p:tavLst>
                                        <p:tav tm="0">
                                          <p:val>
                                            <p:strVal val="#ppt_x"/>
                                          </p:val>
                                        </p:tav>
                                        <p:tav tm="100000">
                                          <p:val>
                                            <p:strVal val="#ppt_x"/>
                                          </p:val>
                                        </p:tav>
                                      </p:tavLst>
                                    </p:anim>
                                    <p:anim calcmode="lin" valueType="num">
                                      <p:cBhvr additive="base">
                                        <p:cTn id="8" dur="500" fill="hold"/>
                                        <p:tgtEl>
                                          <p:spTgt spid="1218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7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ltLang="en-US"/>
          </a:p>
        </p:txBody>
      </p:sp>
      <p:sp>
        <p:nvSpPr>
          <p:cNvPr id="21507" name="Rectangle 3"/>
          <p:cNvSpPr>
            <a:spLocks noGrp="1" noChangeArrowheads="1"/>
          </p:cNvSpPr>
          <p:nvPr>
            <p:ph type="body" idx="1"/>
          </p:nvPr>
        </p:nvSpPr>
        <p:spPr/>
        <p:txBody>
          <a:bodyPr/>
          <a:lstStyle/>
          <a:p>
            <a:endParaRPr lang="en-US" altLang="en-US"/>
          </a:p>
        </p:txBody>
      </p:sp>
      <p:pic>
        <p:nvPicPr>
          <p:cNvPr id="21508" name="Picture 4" descr="Sunset">
            <a:hlinkHover r:id="" action="ppaction://noaction" highlightClick="1">
              <a:snd r:embed="rId2" name="drumroll.wav"/>
            </a:hlinkH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6959"/>
            <a:ext cx="9144000" cy="5278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0" name="Text Box 6"/>
          <p:cNvSpPr txBox="1">
            <a:spLocks noChangeArrowheads="1"/>
          </p:cNvSpPr>
          <p:nvPr/>
        </p:nvSpPr>
        <p:spPr bwMode="auto">
          <a:xfrm>
            <a:off x="0" y="723900"/>
            <a:ext cx="9144000" cy="4081127"/>
          </a:xfrm>
          <a:prstGeom prst="rect">
            <a:avLst/>
          </a:prstGeom>
          <a:solidFill>
            <a:srgbClr val="00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321" tIns="35660" rIns="71321" bIns="35660">
            <a:spAutoFit/>
          </a:bodyPr>
          <a:lstStyle/>
          <a:p>
            <a:pPr algn="just">
              <a:lnSpc>
                <a:spcPts val="3510"/>
              </a:lnSpc>
              <a:defRPr/>
            </a:pPr>
            <a:r>
              <a:rPr lang="en-US" sz="2800" b="1" dirty="0" err="1">
                <a:solidFill>
                  <a:schemeClr val="bg1"/>
                </a:solidFill>
                <a:latin typeface="+mj-lt"/>
              </a:rPr>
              <a:t>Luật</a:t>
            </a:r>
            <a:r>
              <a:rPr lang="en-US" sz="2800" b="1" dirty="0">
                <a:solidFill>
                  <a:schemeClr val="bg1"/>
                </a:solidFill>
                <a:latin typeface="+mj-lt"/>
              </a:rPr>
              <a:t> </a:t>
            </a:r>
            <a:r>
              <a:rPr lang="en-US" sz="2800" b="1" dirty="0" err="1">
                <a:solidFill>
                  <a:schemeClr val="bg1"/>
                </a:solidFill>
                <a:latin typeface="+mj-lt"/>
              </a:rPr>
              <a:t>chơi</a:t>
            </a:r>
            <a:r>
              <a:rPr lang="en-US" sz="2800" b="1" dirty="0">
                <a:solidFill>
                  <a:schemeClr val="bg1"/>
                </a:solidFill>
                <a:latin typeface="+mj-lt"/>
              </a:rPr>
              <a:t> </a:t>
            </a:r>
            <a:r>
              <a:rPr lang="vi-VN" sz="2800" b="1" dirty="0">
                <a:solidFill>
                  <a:schemeClr val="bg1"/>
                </a:solidFill>
                <a:latin typeface="+mj-lt"/>
              </a:rPr>
              <a:t>như sau:</a:t>
            </a:r>
          </a:p>
          <a:p>
            <a:pPr algn="just">
              <a:lnSpc>
                <a:spcPts val="3510"/>
              </a:lnSpc>
              <a:defRPr/>
            </a:pPr>
            <a:r>
              <a:rPr lang="vi-VN" sz="2800" b="1" dirty="0">
                <a:solidFill>
                  <a:schemeClr val="bg1"/>
                </a:solidFill>
                <a:latin typeface="+mj-lt"/>
              </a:rPr>
              <a:t> - Có </a:t>
            </a:r>
            <a:r>
              <a:rPr lang="en-US" sz="2800" b="1" dirty="0">
                <a:solidFill>
                  <a:schemeClr val="bg1"/>
                </a:solidFill>
                <a:latin typeface="+mj-lt"/>
              </a:rPr>
              <a:t>5</a:t>
            </a:r>
            <a:r>
              <a:rPr lang="vi-VN" sz="2800" b="1" dirty="0">
                <a:solidFill>
                  <a:schemeClr val="bg1"/>
                </a:solidFill>
                <a:latin typeface="+mj-lt"/>
              </a:rPr>
              <a:t> quả bóng, mỗi quả tương ứng với một câu hỏi. Trong đó có 1 quả bóng may mắn nếu chọn được sẽ được một phần quà.</a:t>
            </a:r>
          </a:p>
          <a:p>
            <a:pPr algn="just">
              <a:lnSpc>
                <a:spcPts val="3510"/>
              </a:lnSpc>
              <a:defRPr/>
            </a:pPr>
            <a:r>
              <a:rPr lang="vi-VN" sz="2800" b="1" dirty="0">
                <a:solidFill>
                  <a:schemeClr val="bg1"/>
                </a:solidFill>
                <a:latin typeface="+mj-lt"/>
              </a:rPr>
              <a:t> - Bạn nào giơ tay trước sẽ được quyền chọn quả bóng cho mình, sau khi chọn bóng nếu trả lời đúng người chơi sẽ nhận được một phần qùa. Sau thời gian </a:t>
            </a:r>
            <a:r>
              <a:rPr lang="en-US" sz="2800" b="1" dirty="0">
                <a:solidFill>
                  <a:schemeClr val="bg1"/>
                </a:solidFill>
                <a:latin typeface="+mj-lt"/>
              </a:rPr>
              <a:t>5</a:t>
            </a:r>
            <a:r>
              <a:rPr lang="vi-VN" sz="2800" b="1" dirty="0">
                <a:solidFill>
                  <a:schemeClr val="bg1"/>
                </a:solidFill>
                <a:latin typeface="+mj-lt"/>
              </a:rPr>
              <a:t> giây không trả lời được thì quyền trả lời sẽ thuộc về bạn khác. </a:t>
            </a:r>
          </a:p>
        </p:txBody>
      </p:sp>
      <p:sp>
        <p:nvSpPr>
          <p:cNvPr id="21511" name="WordArt 7"/>
          <p:cNvSpPr>
            <a:spLocks noChangeArrowheads="1" noChangeShapeType="1" noTextEdit="1"/>
          </p:cNvSpPr>
          <p:nvPr/>
        </p:nvSpPr>
        <p:spPr bwMode="auto">
          <a:xfrm>
            <a:off x="0" y="5155405"/>
            <a:ext cx="9067800" cy="5214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1" tIns="35660" rIns="71321" bIns="35660" numCol="1" fromWordArt="1">
            <a:prstTxWarp prst="textPlain">
              <a:avLst>
                <a:gd name="adj" fmla="val 50000"/>
              </a:avLst>
            </a:prstTxWarp>
          </a:bodyPr>
          <a:lstStyle/>
          <a:p>
            <a:r>
              <a:rPr lang="pt-BR" sz="2000" kern="10" dirty="0">
                <a:solidFill>
                  <a:srgbClr val="FFFF00"/>
                </a:solidFill>
                <a:effectLst>
                  <a:outerShdw dist="45791" dir="2021404" algn="ctr" rotWithShape="0">
                    <a:srgbClr val="B2B2B2">
                      <a:alpha val="79999"/>
                    </a:srgbClr>
                  </a:outerShdw>
                </a:effectLst>
                <a:latin typeface=".VnTifani HeavyH"/>
              </a:rPr>
              <a:t>Chóc c¸c b¹n may m¾n!</a:t>
            </a:r>
            <a:endParaRPr lang="en-US" sz="2000" kern="10" dirty="0">
              <a:solidFill>
                <a:srgbClr val="FFFF00"/>
              </a:solidFill>
              <a:effectLst>
                <a:outerShdw dist="45791" dir="2021404" algn="ctr" rotWithShape="0">
                  <a:srgbClr val="B2B2B2">
                    <a:alpha val="79999"/>
                  </a:srgbClr>
                </a:outerShdw>
              </a:effectLst>
              <a:latin typeface=".VnTifani HeavyH"/>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4" y="-38100"/>
            <a:ext cx="9159874"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821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áº¿t quáº£ hÃ¬nh áº£nh cho mÃ¢y trá»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969" y="0"/>
            <a:ext cx="9140032" cy="571499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4" descr="91120688555712"/>
          <p:cNvPicPr>
            <a:picLocks noChangeAspect="1" noChangeArrowheads="1"/>
          </p:cNvPicPr>
          <p:nvPr/>
        </p:nvPicPr>
        <p:blipFill>
          <a:blip r:embed="rId4">
            <a:extLst>
              <a:ext uri="{28A0092B-C50C-407E-A947-70E740481C1C}">
                <a14:useLocalDpi xmlns:a14="http://schemas.microsoft.com/office/drawing/2010/main" val="0"/>
              </a:ext>
            </a:extLst>
          </a:blip>
          <a:srcRect l="21205" t="36253"/>
          <a:stretch>
            <a:fillRect/>
          </a:stretch>
        </p:blipFill>
        <p:spPr bwMode="auto">
          <a:xfrm>
            <a:off x="7543800" y="3429002"/>
            <a:ext cx="1600200" cy="150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icture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782" y="1332995"/>
            <a:ext cx="715964" cy="210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Picture6">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5993" y="2454743"/>
            <a:ext cx="673697" cy="234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icture4">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4200" y="1445955"/>
            <a:ext cx="677592" cy="249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Picture9">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7400" y="1798127"/>
            <a:ext cx="709506" cy="247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9"/>
          <p:cNvSpPr txBox="1">
            <a:spLocks noChangeArrowheads="1"/>
          </p:cNvSpPr>
          <p:nvPr/>
        </p:nvSpPr>
        <p:spPr bwMode="auto">
          <a:xfrm>
            <a:off x="304800" y="4800601"/>
            <a:ext cx="838200" cy="29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1" tIns="35660" rIns="71321" bIns="35660">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425">
                <a:solidFill>
                  <a:schemeClr val="bg1"/>
                </a:solidFill>
                <a:cs typeface="Arial" pitchFamily="34" charset="0"/>
              </a:rPr>
              <a:t>Tom</a:t>
            </a:r>
          </a:p>
        </p:txBody>
      </p:sp>
      <p:sp>
        <p:nvSpPr>
          <p:cNvPr id="22538" name="WordArt 23"/>
          <p:cNvSpPr>
            <a:spLocks noChangeArrowheads="1" noChangeShapeType="1" noTextEdit="1"/>
          </p:cNvSpPr>
          <p:nvPr/>
        </p:nvSpPr>
        <p:spPr bwMode="auto">
          <a:xfrm rot="-1147083">
            <a:off x="102490" y="663378"/>
            <a:ext cx="3087498" cy="660540"/>
          </a:xfrm>
          <a:prstGeom prst="rect">
            <a:avLst/>
          </a:prstGeom>
        </p:spPr>
        <p:txBody>
          <a:bodyPr wrap="none" lIns="71321" tIns="35660" rIns="71321" bIns="35660" numCol="1" fromWordArt="1">
            <a:prstTxWarp prst="textDoubleWave1">
              <a:avLst>
                <a:gd name="adj1" fmla="val 6500"/>
                <a:gd name="adj2" fmla="val 0"/>
              </a:avLst>
            </a:prstTxWarp>
          </a:bodyPr>
          <a:lstStyle/>
          <a:p>
            <a:r>
              <a:rPr lang="en-US" sz="2775" b="1" kern="10">
                <a:ln w="31550">
                  <a:solidFill>
                    <a:srgbClr val="000000"/>
                  </a:solidFill>
                  <a:round/>
                  <a:headEnd/>
                  <a:tailEnd/>
                </a:ln>
                <a:solidFill>
                  <a:srgbClr val="FF0000"/>
                </a:solidFill>
                <a:effectLst>
                  <a:outerShdw blurRad="50800" dist="40000" dir="5400000" algn="tl" rotWithShape="0">
                    <a:srgbClr val="000000">
                      <a:alpha val="32999"/>
                    </a:srgbClr>
                  </a:outerShdw>
                </a:effectLst>
                <a:latin typeface="Arial"/>
                <a:cs typeface="Arial"/>
              </a:rPr>
              <a:t>Bắt bóng</a:t>
            </a:r>
          </a:p>
        </p:txBody>
      </p:sp>
      <p:pic>
        <p:nvPicPr>
          <p:cNvPr id="22539" name="Picture 25" descr="277673-175026-jerry_lar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4314826"/>
            <a:ext cx="1219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26"/>
          <p:cNvSpPr txBox="1">
            <a:spLocks noChangeArrowheads="1"/>
          </p:cNvSpPr>
          <p:nvPr/>
        </p:nvSpPr>
        <p:spPr bwMode="auto">
          <a:xfrm>
            <a:off x="152400" y="4000501"/>
            <a:ext cx="914400" cy="29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1" tIns="35660" rIns="71321" bIns="35660">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en-US" altLang="en-US" sz="1425">
              <a:cs typeface="Arial" pitchFamily="34" charset="0"/>
            </a:endParaRPr>
          </a:p>
        </p:txBody>
      </p:sp>
      <p:sp>
        <p:nvSpPr>
          <p:cNvPr id="11298" name="Oval 34"/>
          <p:cNvSpPr>
            <a:spLocks noChangeArrowheads="1"/>
          </p:cNvSpPr>
          <p:nvPr/>
        </p:nvSpPr>
        <p:spPr bwMode="auto">
          <a:xfrm>
            <a:off x="1219200" y="4743452"/>
            <a:ext cx="274638" cy="205979"/>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11303" name="Oval 39"/>
          <p:cNvSpPr>
            <a:spLocks noChangeArrowheads="1"/>
          </p:cNvSpPr>
          <p:nvPr/>
        </p:nvSpPr>
        <p:spPr bwMode="auto">
          <a:xfrm>
            <a:off x="1219200" y="4972052"/>
            <a:ext cx="274638" cy="205979"/>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11305" name="Oval 41"/>
          <p:cNvSpPr>
            <a:spLocks noChangeArrowheads="1"/>
          </p:cNvSpPr>
          <p:nvPr/>
        </p:nvSpPr>
        <p:spPr bwMode="auto">
          <a:xfrm>
            <a:off x="1371600" y="4286252"/>
            <a:ext cx="274638" cy="205979"/>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11306" name="Oval 42"/>
          <p:cNvSpPr>
            <a:spLocks noChangeArrowheads="1"/>
          </p:cNvSpPr>
          <p:nvPr/>
        </p:nvSpPr>
        <p:spPr bwMode="auto">
          <a:xfrm>
            <a:off x="1219200" y="5223274"/>
            <a:ext cx="274638" cy="205978"/>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11307" name="Oval 43"/>
          <p:cNvSpPr>
            <a:spLocks noChangeArrowheads="1"/>
          </p:cNvSpPr>
          <p:nvPr/>
        </p:nvSpPr>
        <p:spPr bwMode="auto">
          <a:xfrm>
            <a:off x="1295400" y="4514852"/>
            <a:ext cx="274638" cy="205979"/>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11308" name="Oval 44"/>
          <p:cNvSpPr>
            <a:spLocks noChangeArrowheads="1"/>
          </p:cNvSpPr>
          <p:nvPr/>
        </p:nvSpPr>
        <p:spPr bwMode="auto">
          <a:xfrm>
            <a:off x="1066800" y="4286252"/>
            <a:ext cx="274638" cy="205979"/>
          </a:xfrm>
          <a:prstGeom prst="ellipse">
            <a:avLst/>
          </a:prstGeom>
          <a:blipFill dpi="0" rotWithShape="1">
            <a:blip r:embed="rId14"/>
            <a:srcRect/>
            <a:tile tx="0" ty="0" sx="100000" sy="100000" flip="none" algn="tl"/>
          </a:blipFill>
          <a:ln w="9525">
            <a:solidFill>
              <a:srgbClr val="FF0000"/>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11309" name="Oval 45"/>
          <p:cNvSpPr>
            <a:spLocks noChangeArrowheads="1"/>
          </p:cNvSpPr>
          <p:nvPr/>
        </p:nvSpPr>
        <p:spPr bwMode="auto">
          <a:xfrm flipH="1">
            <a:off x="7543804" y="4400552"/>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11310" name="Oval 46"/>
          <p:cNvSpPr>
            <a:spLocks noChangeArrowheads="1"/>
          </p:cNvSpPr>
          <p:nvPr/>
        </p:nvSpPr>
        <p:spPr bwMode="auto">
          <a:xfrm flipH="1">
            <a:off x="7696204" y="4629152"/>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11311" name="Oval 47"/>
          <p:cNvSpPr>
            <a:spLocks noChangeArrowheads="1"/>
          </p:cNvSpPr>
          <p:nvPr/>
        </p:nvSpPr>
        <p:spPr bwMode="auto">
          <a:xfrm flipH="1">
            <a:off x="7924804" y="4857752"/>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11312" name="Oval 48"/>
          <p:cNvSpPr>
            <a:spLocks noChangeArrowheads="1"/>
          </p:cNvSpPr>
          <p:nvPr/>
        </p:nvSpPr>
        <p:spPr bwMode="auto">
          <a:xfrm flipH="1">
            <a:off x="7239003" y="3714752"/>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11313" name="Oval 49"/>
          <p:cNvSpPr>
            <a:spLocks noChangeArrowheads="1"/>
          </p:cNvSpPr>
          <p:nvPr/>
        </p:nvSpPr>
        <p:spPr bwMode="auto">
          <a:xfrm flipH="1">
            <a:off x="7315204" y="3943352"/>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11314" name="Oval 50"/>
          <p:cNvSpPr>
            <a:spLocks noChangeArrowheads="1"/>
          </p:cNvSpPr>
          <p:nvPr/>
        </p:nvSpPr>
        <p:spPr bwMode="auto">
          <a:xfrm flipH="1">
            <a:off x="7467604" y="4171952"/>
            <a:ext cx="258763" cy="205979"/>
          </a:xfrm>
          <a:prstGeom prst="ellipse">
            <a:avLst/>
          </a:prstGeom>
          <a:blipFill dpi="0" rotWithShape="1">
            <a:blip r:embed="rId15"/>
            <a:srcRect/>
            <a:tile tx="0" ty="0" sx="100000" sy="100000" flip="none" algn="tl"/>
          </a:blipFill>
          <a:ln w="9525">
            <a:solidFill>
              <a:schemeClr val="bg1"/>
            </a:solidFill>
            <a:round/>
            <a:headEnd/>
            <a:tailEnd/>
          </a:ln>
        </p:spPr>
        <p:txBody>
          <a:bodyPr wrap="none" lIns="71321" tIns="35660" rIns="71321" bIns="35660" anchor="ctr"/>
          <a:lstStyle/>
          <a:p>
            <a:endParaRPr lang="en-US" altLang="en-US" sz="1500">
              <a:latin typeface="Calibri" pitchFamily="34" charset="0"/>
              <a:cs typeface="Arial" pitchFamily="34" charset="0"/>
            </a:endParaRPr>
          </a:p>
        </p:txBody>
      </p:sp>
      <p:sp>
        <p:nvSpPr>
          <p:cNvPr id="22553" name="Cloud"/>
          <p:cNvSpPr>
            <a:spLocks noChangeAspect="1" noEditPoints="1" noChangeArrowheads="1"/>
          </p:cNvSpPr>
          <p:nvPr/>
        </p:nvSpPr>
        <p:spPr bwMode="auto">
          <a:xfrm>
            <a:off x="3124200" y="342900"/>
            <a:ext cx="2743200" cy="342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71321" tIns="35660" rIns="71321" bIns="35660"/>
          <a:lstStyle/>
          <a:p>
            <a:endParaRPr lang="en-US" sz="1500"/>
          </a:p>
        </p:txBody>
      </p:sp>
      <p:sp>
        <p:nvSpPr>
          <p:cNvPr id="22554" name="Cloud"/>
          <p:cNvSpPr>
            <a:spLocks noChangeAspect="1" noEditPoints="1" noChangeArrowheads="1"/>
          </p:cNvSpPr>
          <p:nvPr/>
        </p:nvSpPr>
        <p:spPr bwMode="auto">
          <a:xfrm>
            <a:off x="5638800" y="685800"/>
            <a:ext cx="1600200" cy="228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71321" tIns="35660" rIns="71321" bIns="35660"/>
          <a:lstStyle/>
          <a:p>
            <a:endParaRPr lang="en-US" sz="1500"/>
          </a:p>
        </p:txBody>
      </p:sp>
      <p:sp>
        <p:nvSpPr>
          <p:cNvPr id="22555" name="Cloud"/>
          <p:cNvSpPr>
            <a:spLocks noChangeAspect="1" noEditPoints="1" noChangeArrowheads="1"/>
          </p:cNvSpPr>
          <p:nvPr/>
        </p:nvSpPr>
        <p:spPr bwMode="auto">
          <a:xfrm>
            <a:off x="7010400" y="400050"/>
            <a:ext cx="1600200" cy="342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71321" tIns="35660" rIns="71321" bIns="35660"/>
          <a:lstStyle/>
          <a:p>
            <a:endParaRPr lang="en-US" sz="1500"/>
          </a:p>
        </p:txBody>
      </p:sp>
      <p:pic>
        <p:nvPicPr>
          <p:cNvPr id="3" name="Picture 6" descr="Picture5">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96316" y="2158605"/>
            <a:ext cx="68951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rId18" action="ppaction://hlinksldjump" highlightClick="1"/>
          </p:cNvPr>
          <p:cNvSpPr/>
          <p:nvPr/>
        </p:nvSpPr>
        <p:spPr>
          <a:xfrm>
            <a:off x="8610600" y="5235179"/>
            <a:ext cx="533400" cy="479821"/>
          </a:xfrm>
          <a:prstGeom prst="actionButtonHome">
            <a:avLst/>
          </a:prstGeom>
          <a:solidFill>
            <a:srgbClr val="CC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1321" tIns="35660" rIns="71321" bIns="35660" rtlCol="0" anchor="ctr"/>
          <a:lstStyle/>
          <a:p>
            <a:pPr algn="ctr"/>
            <a:endParaRPr lang="en-US" sz="1500"/>
          </a:p>
        </p:txBody>
      </p:sp>
    </p:spTree>
    <p:extLst>
      <p:ext uri="{BB962C8B-B14F-4D97-AF65-F5344CB8AC3E}">
        <p14:creationId xmlns:p14="http://schemas.microsoft.com/office/powerpoint/2010/main" val="2269880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2538"/>
                                        </p:tgtEl>
                                      </p:cBhvr>
                                    </p:animEffect>
                                    <p:animScale>
                                      <p:cBhvr>
                                        <p:cTn id="7" dur="250" autoRev="1" fill="hold"/>
                                        <p:tgtEl>
                                          <p:spTgt spid="2253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7" presetClass="entr" presetSubtype="4" repeatCount="indefinite" nodeType="withEffect">
                                  <p:stCondLst>
                                    <p:cond delay="0"/>
                                  </p:stCondLst>
                                  <p:endCondLst>
                                    <p:cond evt="onNext" delay="0">
                                      <p:tgtEl>
                                        <p:sldTgt/>
                                      </p:tgtEl>
                                    </p:cond>
                                  </p:endCondLst>
                                  <p:childTnLst>
                                    <p:set>
                                      <p:cBhvr>
                                        <p:cTn id="9" dur="1" fill="hold">
                                          <p:stCondLst>
                                            <p:cond delay="0"/>
                                          </p:stCondLst>
                                        </p:cTn>
                                        <p:tgtEl>
                                          <p:spTgt spid="11271"/>
                                        </p:tgtEl>
                                        <p:attrNameLst>
                                          <p:attrName>style.visibility</p:attrName>
                                        </p:attrNameLst>
                                      </p:cBhvr>
                                      <p:to>
                                        <p:strVal val="visible"/>
                                      </p:to>
                                    </p:set>
                                    <p:anim calcmode="lin" valueType="num">
                                      <p:cBhvr additive="base">
                                        <p:cTn id="10" dur="10000" fill="hold"/>
                                        <p:tgtEl>
                                          <p:spTgt spid="11271"/>
                                        </p:tgtEl>
                                        <p:attrNameLst>
                                          <p:attrName>ppt_x</p:attrName>
                                        </p:attrNameLst>
                                      </p:cBhvr>
                                      <p:tavLst>
                                        <p:tav tm="0">
                                          <p:val>
                                            <p:strVal val="#ppt_x"/>
                                          </p:val>
                                        </p:tav>
                                        <p:tav tm="100000">
                                          <p:val>
                                            <p:strVal val="#ppt_x"/>
                                          </p:val>
                                        </p:tav>
                                      </p:tavLst>
                                    </p:anim>
                                    <p:anim calcmode="lin" valueType="num">
                                      <p:cBhvr additive="base">
                                        <p:cTn id="11" dur="10000" fill="hold"/>
                                        <p:tgtEl>
                                          <p:spTgt spid="11271"/>
                                        </p:tgtEl>
                                        <p:attrNameLst>
                                          <p:attrName>ppt_y</p:attrName>
                                        </p:attrNameLst>
                                      </p:cBhvr>
                                      <p:tavLst>
                                        <p:tav tm="0">
                                          <p:val>
                                            <p:strVal val="1+#ppt_h/2"/>
                                          </p:val>
                                        </p:tav>
                                        <p:tav tm="100000">
                                          <p:val>
                                            <p:strVal val="#ppt_y"/>
                                          </p:val>
                                        </p:tav>
                                      </p:tavLst>
                                    </p:anim>
                                  </p:childTnLst>
                                </p:cTn>
                              </p:par>
                              <p:par>
                                <p:cTn id="12" presetID="7" presetClass="entr" presetSubtype="4" repeatCount="indefinite" nodeType="withEffect">
                                  <p:stCondLst>
                                    <p:cond delay="0"/>
                                  </p:stCondLst>
                                  <p:endCondLst>
                                    <p:cond evt="onNext" delay="0">
                                      <p:tgtEl>
                                        <p:sldTgt/>
                                      </p:tgtEl>
                                    </p:cond>
                                  </p:endCondLst>
                                  <p:childTnLst>
                                    <p:set>
                                      <p:cBhvr>
                                        <p:cTn id="13" dur="1" fill="hold">
                                          <p:stCondLst>
                                            <p:cond delay="0"/>
                                          </p:stCondLst>
                                        </p:cTn>
                                        <p:tgtEl>
                                          <p:spTgt spid="11272"/>
                                        </p:tgtEl>
                                        <p:attrNameLst>
                                          <p:attrName>style.visibility</p:attrName>
                                        </p:attrNameLst>
                                      </p:cBhvr>
                                      <p:to>
                                        <p:strVal val="visible"/>
                                      </p:to>
                                    </p:set>
                                    <p:anim calcmode="lin" valueType="num">
                                      <p:cBhvr additive="base">
                                        <p:cTn id="14" dur="9000" fill="hold"/>
                                        <p:tgtEl>
                                          <p:spTgt spid="11272"/>
                                        </p:tgtEl>
                                        <p:attrNameLst>
                                          <p:attrName>ppt_x</p:attrName>
                                        </p:attrNameLst>
                                      </p:cBhvr>
                                      <p:tavLst>
                                        <p:tav tm="0">
                                          <p:val>
                                            <p:strVal val="#ppt_x"/>
                                          </p:val>
                                        </p:tav>
                                        <p:tav tm="100000">
                                          <p:val>
                                            <p:strVal val="#ppt_x"/>
                                          </p:val>
                                        </p:tav>
                                      </p:tavLst>
                                    </p:anim>
                                    <p:anim calcmode="lin" valueType="num">
                                      <p:cBhvr additive="base">
                                        <p:cTn id="15" dur="9000" fill="hold"/>
                                        <p:tgtEl>
                                          <p:spTgt spid="11272"/>
                                        </p:tgtEl>
                                        <p:attrNameLst>
                                          <p:attrName>ppt_y</p:attrName>
                                        </p:attrNameLst>
                                      </p:cBhvr>
                                      <p:tavLst>
                                        <p:tav tm="0">
                                          <p:val>
                                            <p:strVal val="1+#ppt_h/2"/>
                                          </p:val>
                                        </p:tav>
                                        <p:tav tm="100000">
                                          <p:val>
                                            <p:strVal val="#ppt_y"/>
                                          </p:val>
                                        </p:tav>
                                      </p:tavLst>
                                    </p:anim>
                                  </p:childTnLst>
                                </p:cTn>
                              </p:par>
                              <p:par>
                                <p:cTn id="16" presetID="7" presetClass="entr" presetSubtype="4" repeatCount="indefinite" nodeType="withEffect">
                                  <p:stCondLst>
                                    <p:cond delay="0"/>
                                  </p:stCondLst>
                                  <p:endCondLst>
                                    <p:cond evt="onNext" delay="0">
                                      <p:tgtEl>
                                        <p:sldTgt/>
                                      </p:tgtEl>
                                    </p:cond>
                                  </p:endCondLst>
                                  <p:childTnLst>
                                    <p:set>
                                      <p:cBhvr>
                                        <p:cTn id="17" dur="1" fill="hold">
                                          <p:stCondLst>
                                            <p:cond delay="0"/>
                                          </p:stCondLst>
                                        </p:cTn>
                                        <p:tgtEl>
                                          <p:spTgt spid="11269"/>
                                        </p:tgtEl>
                                        <p:attrNameLst>
                                          <p:attrName>style.visibility</p:attrName>
                                        </p:attrNameLst>
                                      </p:cBhvr>
                                      <p:to>
                                        <p:strVal val="visible"/>
                                      </p:to>
                                    </p:set>
                                    <p:anim calcmode="lin" valueType="num">
                                      <p:cBhvr additive="base">
                                        <p:cTn id="18" dur="5000" fill="hold"/>
                                        <p:tgtEl>
                                          <p:spTgt spid="11269"/>
                                        </p:tgtEl>
                                        <p:attrNameLst>
                                          <p:attrName>ppt_x</p:attrName>
                                        </p:attrNameLst>
                                      </p:cBhvr>
                                      <p:tavLst>
                                        <p:tav tm="0">
                                          <p:val>
                                            <p:strVal val="#ppt_x"/>
                                          </p:val>
                                        </p:tav>
                                        <p:tav tm="100000">
                                          <p:val>
                                            <p:strVal val="#ppt_x"/>
                                          </p:val>
                                        </p:tav>
                                      </p:tavLst>
                                    </p:anim>
                                    <p:anim calcmode="lin" valueType="num">
                                      <p:cBhvr additive="base">
                                        <p:cTn id="19" dur="5000" fill="hold"/>
                                        <p:tgtEl>
                                          <p:spTgt spid="11269"/>
                                        </p:tgtEl>
                                        <p:attrNameLst>
                                          <p:attrName>ppt_y</p:attrName>
                                        </p:attrNameLst>
                                      </p:cBhvr>
                                      <p:tavLst>
                                        <p:tav tm="0">
                                          <p:val>
                                            <p:strVal val="1+#ppt_h/2"/>
                                          </p:val>
                                        </p:tav>
                                        <p:tav tm="100000">
                                          <p:val>
                                            <p:strVal val="#ppt_y"/>
                                          </p:val>
                                        </p:tav>
                                      </p:tavLst>
                                    </p:anim>
                                  </p:childTnLst>
                                </p:cTn>
                              </p:par>
                              <p:par>
                                <p:cTn id="20" presetID="7" presetClass="entr" presetSubtype="4" repeatCount="indefinite" fill="hold" nodeType="withEffect">
                                  <p:stCondLst>
                                    <p:cond delay="0"/>
                                  </p:stCondLst>
                                  <p:endCondLst>
                                    <p:cond evt="onNext" delay="0">
                                      <p:tgtEl>
                                        <p:sldTgt/>
                                      </p:tgtEl>
                                    </p:cond>
                                  </p:endCondLst>
                                  <p:childTnLst>
                                    <p:set>
                                      <p:cBhvr>
                                        <p:cTn id="21" dur="1" fill="hold">
                                          <p:stCondLst>
                                            <p:cond delay="0"/>
                                          </p:stCondLst>
                                        </p:cTn>
                                        <p:tgtEl>
                                          <p:spTgt spid="11273"/>
                                        </p:tgtEl>
                                        <p:attrNameLst>
                                          <p:attrName>style.visibility</p:attrName>
                                        </p:attrNameLst>
                                      </p:cBhvr>
                                      <p:to>
                                        <p:strVal val="visible"/>
                                      </p:to>
                                    </p:set>
                                    <p:anim calcmode="lin" valueType="num">
                                      <p:cBhvr additive="base">
                                        <p:cTn id="22" dur="5000" fill="hold"/>
                                        <p:tgtEl>
                                          <p:spTgt spid="11273"/>
                                        </p:tgtEl>
                                        <p:attrNameLst>
                                          <p:attrName>ppt_x</p:attrName>
                                        </p:attrNameLst>
                                      </p:cBhvr>
                                      <p:tavLst>
                                        <p:tav tm="0">
                                          <p:val>
                                            <p:strVal val="#ppt_x"/>
                                          </p:val>
                                        </p:tav>
                                        <p:tav tm="100000">
                                          <p:val>
                                            <p:strVal val="#ppt_x"/>
                                          </p:val>
                                        </p:tav>
                                      </p:tavLst>
                                    </p:anim>
                                    <p:anim calcmode="lin" valueType="num">
                                      <p:cBhvr additive="base">
                                        <p:cTn id="23" dur="5000" fill="hold"/>
                                        <p:tgtEl>
                                          <p:spTgt spid="11273"/>
                                        </p:tgtEl>
                                        <p:attrNameLst>
                                          <p:attrName>ppt_y</p:attrName>
                                        </p:attrNameLst>
                                      </p:cBhvr>
                                      <p:tavLst>
                                        <p:tav tm="0">
                                          <p:val>
                                            <p:strVal val="1+#ppt_h/2"/>
                                          </p:val>
                                        </p:tav>
                                        <p:tav tm="100000">
                                          <p:val>
                                            <p:strVal val="#ppt_y"/>
                                          </p:val>
                                        </p:tav>
                                      </p:tavLst>
                                    </p:anim>
                                  </p:childTnLst>
                                </p:cTn>
                              </p:par>
                              <p:par>
                                <p:cTn id="24" presetID="7" presetClass="entr" presetSubtype="4" repeatCount="indefinite" fill="hold" nodeType="withEffect">
                                  <p:stCondLst>
                                    <p:cond delay="0"/>
                                  </p:stCondLst>
                                  <p:endCondLst>
                                    <p:cond evt="onNext" delay="0">
                                      <p:tgtEl>
                                        <p:sldTgt/>
                                      </p:tgtEl>
                                    </p:cond>
                                  </p:end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0" fill="hold"/>
                                        <p:tgtEl>
                                          <p:spTgt spid="3"/>
                                        </p:tgtEl>
                                        <p:attrNameLst>
                                          <p:attrName>ppt_x</p:attrName>
                                        </p:attrNameLst>
                                      </p:cBhvr>
                                      <p:tavLst>
                                        <p:tav tm="0">
                                          <p:val>
                                            <p:strVal val="#ppt_x"/>
                                          </p:val>
                                        </p:tav>
                                        <p:tav tm="100000">
                                          <p:val>
                                            <p:strVal val="#ppt_x"/>
                                          </p:val>
                                        </p:tav>
                                      </p:tavLst>
                                    </p:anim>
                                    <p:anim calcmode="lin" valueType="num">
                                      <p:cBhvr additive="base">
                                        <p:cTn id="27"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311"/>
                                        </p:tgtEl>
                                        <p:attrNameLst>
                                          <p:attrName>style.visibility</p:attrName>
                                        </p:attrNameLst>
                                      </p:cBhvr>
                                      <p:to>
                                        <p:strVal val="visible"/>
                                      </p:to>
                                    </p:set>
                                    <p:animEffect transition="in" filter="blinds(horizontal)">
                                      <p:cBhvr>
                                        <p:cTn id="32" dur="500"/>
                                        <p:tgtEl>
                                          <p:spTgt spid="113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310"/>
                                        </p:tgtEl>
                                        <p:attrNameLst>
                                          <p:attrName>style.visibility</p:attrName>
                                        </p:attrNameLst>
                                      </p:cBhvr>
                                      <p:to>
                                        <p:strVal val="visible"/>
                                      </p:to>
                                    </p:set>
                                    <p:animEffect transition="in" filter="blinds(horizontal)">
                                      <p:cBhvr>
                                        <p:cTn id="37" dur="500"/>
                                        <p:tgtEl>
                                          <p:spTgt spid="113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309"/>
                                        </p:tgtEl>
                                        <p:attrNameLst>
                                          <p:attrName>style.visibility</p:attrName>
                                        </p:attrNameLst>
                                      </p:cBhvr>
                                      <p:to>
                                        <p:strVal val="visible"/>
                                      </p:to>
                                    </p:set>
                                    <p:animEffect transition="in" filter="blinds(horizontal)">
                                      <p:cBhvr>
                                        <p:cTn id="42" dur="500"/>
                                        <p:tgtEl>
                                          <p:spTgt spid="113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blinds(horizontal)">
                                      <p:cBhvr>
                                        <p:cTn id="47" dur="500"/>
                                        <p:tgtEl>
                                          <p:spTgt spid="113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313"/>
                                        </p:tgtEl>
                                        <p:attrNameLst>
                                          <p:attrName>style.visibility</p:attrName>
                                        </p:attrNameLst>
                                      </p:cBhvr>
                                      <p:to>
                                        <p:strVal val="visible"/>
                                      </p:to>
                                    </p:set>
                                    <p:animEffect transition="in" filter="blinds(horizontal)">
                                      <p:cBhvr>
                                        <p:cTn id="52" dur="500"/>
                                        <p:tgtEl>
                                          <p:spTgt spid="113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12"/>
                                        </p:tgtEl>
                                        <p:attrNameLst>
                                          <p:attrName>style.visibility</p:attrName>
                                        </p:attrNameLst>
                                      </p:cBhvr>
                                      <p:to>
                                        <p:strVal val="visible"/>
                                      </p:to>
                                    </p:set>
                                    <p:animEffect transition="in" filter="blinds(horizontal)">
                                      <p:cBhvr>
                                        <p:cTn id="57" dur="500"/>
                                        <p:tgtEl>
                                          <p:spTgt spid="113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1298"/>
                                        </p:tgtEl>
                                        <p:attrNameLst>
                                          <p:attrName>style.visibility</p:attrName>
                                        </p:attrNameLst>
                                      </p:cBhvr>
                                      <p:to>
                                        <p:strVal val="visible"/>
                                      </p:to>
                                    </p:set>
                                    <p:animEffect transition="in" filter="blinds(horizontal)">
                                      <p:cBhvr>
                                        <p:cTn id="62" dur="500"/>
                                        <p:tgtEl>
                                          <p:spTgt spid="112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303"/>
                                        </p:tgtEl>
                                        <p:attrNameLst>
                                          <p:attrName>style.visibility</p:attrName>
                                        </p:attrNameLst>
                                      </p:cBhvr>
                                      <p:to>
                                        <p:strVal val="visible"/>
                                      </p:to>
                                    </p:set>
                                    <p:animEffect transition="in" filter="blinds(horizontal)">
                                      <p:cBhvr>
                                        <p:cTn id="67" dur="500"/>
                                        <p:tgtEl>
                                          <p:spTgt spid="1130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1305"/>
                                        </p:tgtEl>
                                        <p:attrNameLst>
                                          <p:attrName>style.visibility</p:attrName>
                                        </p:attrNameLst>
                                      </p:cBhvr>
                                      <p:to>
                                        <p:strVal val="visible"/>
                                      </p:to>
                                    </p:set>
                                    <p:animEffect transition="in" filter="blinds(horizontal)">
                                      <p:cBhvr>
                                        <p:cTn id="72" dur="500"/>
                                        <p:tgtEl>
                                          <p:spTgt spid="1130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306"/>
                                        </p:tgtEl>
                                        <p:attrNameLst>
                                          <p:attrName>style.visibility</p:attrName>
                                        </p:attrNameLst>
                                      </p:cBhvr>
                                      <p:to>
                                        <p:strVal val="visible"/>
                                      </p:to>
                                    </p:set>
                                    <p:animEffect transition="in" filter="blinds(horizontal)">
                                      <p:cBhvr>
                                        <p:cTn id="77" dur="500"/>
                                        <p:tgtEl>
                                          <p:spTgt spid="1130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1307"/>
                                        </p:tgtEl>
                                        <p:attrNameLst>
                                          <p:attrName>style.visibility</p:attrName>
                                        </p:attrNameLst>
                                      </p:cBhvr>
                                      <p:to>
                                        <p:strVal val="visible"/>
                                      </p:to>
                                    </p:set>
                                    <p:animEffect transition="in" filter="blinds(horizontal)">
                                      <p:cBhvr>
                                        <p:cTn id="82" dur="500"/>
                                        <p:tgtEl>
                                          <p:spTgt spid="1130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1308"/>
                                        </p:tgtEl>
                                        <p:attrNameLst>
                                          <p:attrName>style.visibility</p:attrName>
                                        </p:attrNameLst>
                                      </p:cBhvr>
                                      <p:to>
                                        <p:strVal val="visible"/>
                                      </p:to>
                                    </p:set>
                                    <p:animEffect transition="in" filter="blinds(horizontal)">
                                      <p:cBhvr>
                                        <p:cTn id="87" dur="500"/>
                                        <p:tgtEl>
                                          <p:spTgt spid="113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127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11273"/>
                                        </p:tgtEl>
                                      </p:cBhvr>
                                    </p:animEffect>
                                    <p:set>
                                      <p:cBhvr>
                                        <p:cTn id="93" dur="1" fill="hold">
                                          <p:stCondLst>
                                            <p:cond delay="499"/>
                                          </p:stCondLst>
                                        </p:cTn>
                                        <p:tgtEl>
                                          <p:spTgt spid="11273"/>
                                        </p:tgtEl>
                                        <p:attrNameLst>
                                          <p:attrName>style.visibility</p:attrName>
                                        </p:attrNameLst>
                                      </p:cBhvr>
                                      <p:to>
                                        <p:strVal val="hidden"/>
                                      </p:to>
                                    </p:set>
                                  </p:childTnLst>
                                </p:cTn>
                              </p:par>
                            </p:childTnLst>
                          </p:cTn>
                        </p:par>
                      </p:childTnLst>
                    </p:cTn>
                  </p:par>
                </p:childTnLst>
              </p:cTn>
              <p:nextCondLst>
                <p:cond evt="onClick" delay="0">
                  <p:tgtEl>
                    <p:spTgt spid="11273"/>
                  </p:tgtEl>
                </p:cond>
              </p:nextCondLst>
            </p:seq>
            <p:seq concurrent="1" nextAc="seek">
              <p:cTn id="94" restart="whenNotActive" fill="hold" evtFilter="cancelBubble" nodeType="interactiveSeq">
                <p:stCondLst>
                  <p:cond evt="onClick" delay="0">
                    <p:tgtEl>
                      <p:spTgt spid="1126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3" presetClass="exit" presetSubtype="10" fill="hold" nodeType="clickEffect">
                                  <p:stCondLst>
                                    <p:cond delay="0"/>
                                  </p:stCondLst>
                                  <p:childTnLst>
                                    <p:animEffect transition="out" filter="blinds(horizontal)">
                                      <p:cBhvr>
                                        <p:cTn id="98" dur="500"/>
                                        <p:tgtEl>
                                          <p:spTgt spid="11269"/>
                                        </p:tgtEl>
                                      </p:cBhvr>
                                    </p:animEffect>
                                    <p:set>
                                      <p:cBhvr>
                                        <p:cTn id="99" dur="1" fill="hold">
                                          <p:stCondLst>
                                            <p:cond delay="499"/>
                                          </p:stCondLst>
                                        </p:cTn>
                                        <p:tgtEl>
                                          <p:spTgt spid="11269"/>
                                        </p:tgtEl>
                                        <p:attrNameLst>
                                          <p:attrName>style.visibility</p:attrName>
                                        </p:attrNameLst>
                                      </p:cBhvr>
                                      <p:to>
                                        <p:strVal val="hidden"/>
                                      </p:to>
                                    </p:set>
                                  </p:childTnLst>
                                </p:cTn>
                              </p:par>
                            </p:childTnLst>
                          </p:cTn>
                        </p:par>
                      </p:childTnLst>
                    </p:cTn>
                  </p:par>
                </p:childTnLst>
              </p:cTn>
              <p:nextCondLst>
                <p:cond evt="onClick" delay="0">
                  <p:tgtEl>
                    <p:spTgt spid="11269"/>
                  </p:tgtEl>
                </p:cond>
              </p:nextCondLst>
            </p:seq>
            <p:seq concurrent="1" nextAc="seek">
              <p:cTn id="100" restart="whenNotActive" fill="hold" evtFilter="cancelBubble" nodeType="interactiveSeq">
                <p:stCondLst>
                  <p:cond evt="onClick" delay="0">
                    <p:tgtEl>
                      <p:spTgt spid="11272"/>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xit" presetSubtype="10" fill="hold" nodeType="clickEffect">
                                  <p:stCondLst>
                                    <p:cond delay="0"/>
                                  </p:stCondLst>
                                  <p:childTnLst>
                                    <p:animEffect transition="out" filter="blinds(horizontal)">
                                      <p:cBhvr>
                                        <p:cTn id="104" dur="500"/>
                                        <p:tgtEl>
                                          <p:spTgt spid="11272"/>
                                        </p:tgtEl>
                                      </p:cBhvr>
                                    </p:animEffect>
                                    <p:set>
                                      <p:cBhvr>
                                        <p:cTn id="105" dur="1" fill="hold">
                                          <p:stCondLst>
                                            <p:cond delay="4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106" restart="whenNotActive" fill="hold" evtFilter="cancelBubble" nodeType="interactiveSeq">
                <p:stCondLst>
                  <p:cond evt="onClick" delay="0">
                    <p:tgtEl>
                      <p:spTgt spid="11271"/>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11271"/>
                                        </p:tgtEl>
                                      </p:cBhvr>
                                    </p:animEffect>
                                    <p:set>
                                      <p:cBhvr>
                                        <p:cTn id="111" dur="1" fill="hold">
                                          <p:stCondLst>
                                            <p:cond delay="499"/>
                                          </p:stCondLst>
                                        </p:cTn>
                                        <p:tgtEl>
                                          <p:spTgt spid="11271"/>
                                        </p:tgtEl>
                                        <p:attrNameLst>
                                          <p:attrName>style.visibility</p:attrName>
                                        </p:attrNameLst>
                                      </p:cBhvr>
                                      <p:to>
                                        <p:strVal val="hidden"/>
                                      </p:to>
                                    </p:set>
                                  </p:childTnLst>
                                </p:cTn>
                              </p:par>
                            </p:childTnLst>
                          </p:cTn>
                        </p:par>
                      </p:childTnLst>
                    </p:cTn>
                  </p:par>
                </p:childTnLst>
              </p:cTn>
              <p:nextCondLst>
                <p:cond evt="onClick" delay="0">
                  <p:tgtEl>
                    <p:spTgt spid="11271"/>
                  </p:tgtEl>
                </p:cond>
              </p:nextCondLst>
            </p:seq>
            <p:seq concurrent="1" nextAc="seek">
              <p:cTn id="112" restart="whenNotActive" fill="hold" evtFilter="cancelBubble" nodeType="interactiveSeq">
                <p:stCondLst>
                  <p:cond evt="onClick" delay="0">
                    <p:tgtEl>
                      <p:spTgt spid="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xit" presetSubtype="10" fill="hold" nodeType="clickEffect">
                                  <p:stCondLst>
                                    <p:cond delay="0"/>
                                  </p:stCondLst>
                                  <p:childTnLst>
                                    <p:animEffect transition="out" filter="blinds(horizontal)">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2538" grpId="0"/>
      <p:bldP spid="11298" grpId="0" animBg="1"/>
      <p:bldP spid="11303" grpId="0" animBg="1"/>
      <p:bldP spid="11305" grpId="0" animBg="1"/>
      <p:bldP spid="11306" grpId="0" animBg="1"/>
      <p:bldP spid="11307" grpId="0" animBg="1"/>
      <p:bldP spid="11308" grpId="0" animBg="1"/>
      <p:bldP spid="11309" grpId="0" animBg="1"/>
      <p:bldP spid="11310" grpId="0" animBg="1"/>
      <p:bldP spid="11311" grpId="0" animBg="1"/>
      <p:bldP spid="11312" grpId="0" animBg="1"/>
      <p:bldP spid="11313" grpId="0" animBg="1"/>
      <p:bldP spid="113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998434"/>
            <a:ext cx="9144000" cy="4716566"/>
          </a:xfrm>
          <a:prstGeom prst="rect">
            <a:avLst/>
          </a:prstGeom>
        </p:spPr>
      </p:pic>
      <p:pic>
        <p:nvPicPr>
          <p:cNvPr id="9" name="Picture 8">
            <a:hlinkClick r:id="rId1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906719"/>
            <a:ext cx="2880115" cy="1846381"/>
          </a:xfrm>
          <a:prstGeom prst="rect">
            <a:avLst/>
          </a:prstGeom>
        </p:spPr>
      </p:pic>
      <p:sp>
        <p:nvSpPr>
          <p:cNvPr id="4" name="Flowchart: Terminator 3"/>
          <p:cNvSpPr/>
          <p:nvPr>
            <p:custDataLst>
              <p:tags r:id="rId1"/>
            </p:custDataLst>
          </p:nvPr>
        </p:nvSpPr>
        <p:spPr>
          <a:xfrm>
            <a:off x="285533" y="1925858"/>
            <a:ext cx="2514600"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1800" b="1" dirty="0">
                <a:solidFill>
                  <a:srgbClr val="FFFF00"/>
                </a:solidFill>
                <a:latin typeface="Arial" pitchFamily="34" charset="0"/>
                <a:cs typeface="Arial" pitchFamily="34" charset="0"/>
              </a:rPr>
              <a:t>A. </a:t>
            </a:r>
            <a:r>
              <a:rPr lang="en-US" sz="1800" b="1" dirty="0" err="1">
                <a:solidFill>
                  <a:srgbClr val="FFFF00"/>
                </a:solidFill>
                <a:latin typeface="Arial" pitchFamily="34" charset="0"/>
                <a:cs typeface="Arial" pitchFamily="34" charset="0"/>
              </a:rPr>
              <a:t>Xuân</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Quỳnh</a:t>
            </a:r>
            <a:endParaRPr lang="en-US" sz="18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6248400" y="1925858"/>
            <a:ext cx="2662192"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1800" b="1" dirty="0">
                <a:solidFill>
                  <a:srgbClr val="FFFF00"/>
                </a:solidFill>
                <a:latin typeface="Arial" pitchFamily="34" charset="0"/>
                <a:cs typeface="Arial" pitchFamily="34" charset="0"/>
              </a:rPr>
              <a:t>C. </a:t>
            </a:r>
            <a:r>
              <a:rPr lang="en-US" sz="1800" b="1" dirty="0" err="1">
                <a:solidFill>
                  <a:srgbClr val="FFFF00"/>
                </a:solidFill>
                <a:latin typeface="Arial" pitchFamily="34" charset="0"/>
                <a:cs typeface="Arial" pitchFamily="34" charset="0"/>
              </a:rPr>
              <a:t>Tô</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Hoài</a:t>
            </a:r>
            <a:endParaRPr lang="en-US" sz="18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3391334" y="1925858"/>
            <a:ext cx="2476067"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1800" b="1" dirty="0">
                <a:solidFill>
                  <a:srgbClr val="FFFF00"/>
                </a:solidFill>
                <a:latin typeface="Arial" pitchFamily="34" charset="0"/>
                <a:cs typeface="Arial" pitchFamily="34" charset="0"/>
              </a:rPr>
              <a:t>B. </a:t>
            </a:r>
            <a:r>
              <a:rPr lang="en-US" sz="1800" b="1" dirty="0" err="1">
                <a:solidFill>
                  <a:srgbClr val="FFFF00"/>
                </a:solidFill>
                <a:latin typeface="Arial" pitchFamily="34" charset="0"/>
                <a:cs typeface="Arial" pitchFamily="34" charset="0"/>
              </a:rPr>
              <a:t>Tạ</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Duy</a:t>
            </a:r>
            <a:r>
              <a:rPr lang="en-US" sz="1800" b="1" dirty="0">
                <a:solidFill>
                  <a:srgbClr val="FFFF00"/>
                </a:solidFill>
                <a:latin typeface="Arial" pitchFamily="34" charset="0"/>
                <a:cs typeface="Arial" pitchFamily="34" charset="0"/>
              </a:rPr>
              <a:t> Anh</a:t>
            </a:r>
          </a:p>
        </p:txBody>
      </p:sp>
      <p:sp>
        <p:nvSpPr>
          <p:cNvPr id="10" name="AutoShape 46"/>
          <p:cNvSpPr>
            <a:spLocks noChangeArrowheads="1"/>
          </p:cNvSpPr>
          <p:nvPr/>
        </p:nvSpPr>
        <p:spPr bwMode="auto">
          <a:xfrm>
            <a:off x="5867400" y="4690525"/>
            <a:ext cx="1028700" cy="675085"/>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hangingPunct="0">
              <a:defRPr/>
            </a:pPr>
            <a:endParaRPr lang="en-US" sz="1500"/>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94359"/>
            <a:ext cx="606425"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737210"/>
            <a:ext cx="512763"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7" y="4737210"/>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7" y="4794360"/>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737209"/>
            <a:ext cx="5826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724114"/>
            <a:ext cx="768350"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38099"/>
            <a:ext cx="9144000" cy="956761"/>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tangle 7"/>
          <p:cNvSpPr/>
          <p:nvPr/>
        </p:nvSpPr>
        <p:spPr>
          <a:xfrm>
            <a:off x="152401" y="89641"/>
            <a:ext cx="8850089" cy="865701"/>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100" b="1" dirty="0" err="1">
                <a:latin typeface="Arial" pitchFamily="34" charset="0"/>
                <a:cs typeface="Arial" pitchFamily="34" charset="0"/>
              </a:rPr>
              <a:t>Câu</a:t>
            </a:r>
            <a:r>
              <a:rPr lang="en-US" sz="2100" b="1" dirty="0">
                <a:latin typeface="Arial" pitchFamily="34" charset="0"/>
                <a:cs typeface="Arial" pitchFamily="34" charset="0"/>
              </a:rPr>
              <a:t> </a:t>
            </a:r>
            <a:r>
              <a:rPr lang="en-US" sz="2100" b="1" dirty="0" err="1">
                <a:latin typeface="Arial" pitchFamily="34" charset="0"/>
                <a:cs typeface="Arial" pitchFamily="34" charset="0"/>
              </a:rPr>
              <a:t>hỏi</a:t>
            </a:r>
            <a:r>
              <a:rPr lang="en-US" sz="2100" b="1" dirty="0">
                <a:latin typeface="Arial" pitchFamily="34" charset="0"/>
                <a:cs typeface="Arial" pitchFamily="34" charset="0"/>
              </a:rPr>
              <a:t>: </a:t>
            </a:r>
          </a:p>
          <a:p>
            <a:pPr algn="ctr"/>
            <a:r>
              <a:rPr lang="en-US" sz="2100" b="1" dirty="0" err="1">
                <a:latin typeface="Arial" pitchFamily="34" charset="0"/>
                <a:cs typeface="Arial" pitchFamily="34" charset="0"/>
              </a:rPr>
              <a:t>Truyện</a:t>
            </a:r>
            <a:r>
              <a:rPr lang="en-US" sz="2100" b="1" dirty="0">
                <a:latin typeface="Arial" pitchFamily="34" charset="0"/>
                <a:cs typeface="Arial" pitchFamily="34" charset="0"/>
              </a:rPr>
              <a:t> “</a:t>
            </a:r>
            <a:r>
              <a:rPr lang="en-US" sz="2100" b="1" dirty="0" err="1">
                <a:latin typeface="Arial" pitchFamily="34" charset="0"/>
                <a:cs typeface="Arial" pitchFamily="34" charset="0"/>
              </a:rPr>
              <a:t>Bức</a:t>
            </a:r>
            <a:r>
              <a:rPr lang="en-US" sz="2100" b="1" dirty="0">
                <a:latin typeface="Arial" pitchFamily="34" charset="0"/>
                <a:cs typeface="Arial" pitchFamily="34" charset="0"/>
              </a:rPr>
              <a:t> </a:t>
            </a:r>
            <a:r>
              <a:rPr lang="en-US" sz="2100" b="1" dirty="0" err="1">
                <a:latin typeface="Arial" pitchFamily="34" charset="0"/>
                <a:cs typeface="Arial" pitchFamily="34" charset="0"/>
              </a:rPr>
              <a:t>tranh</a:t>
            </a:r>
            <a:r>
              <a:rPr lang="en-US" sz="2100" b="1" dirty="0">
                <a:latin typeface="Arial" pitchFamily="34" charset="0"/>
                <a:cs typeface="Arial" pitchFamily="34" charset="0"/>
              </a:rPr>
              <a:t> </a:t>
            </a:r>
            <a:r>
              <a:rPr lang="en-US" sz="2100" b="1" dirty="0" err="1">
                <a:latin typeface="Arial" pitchFamily="34" charset="0"/>
                <a:cs typeface="Arial" pitchFamily="34" charset="0"/>
              </a:rPr>
              <a:t>của</a:t>
            </a:r>
            <a:r>
              <a:rPr lang="en-US" sz="2100" b="1" dirty="0">
                <a:latin typeface="Arial" pitchFamily="34" charset="0"/>
                <a:cs typeface="Arial" pitchFamily="34" charset="0"/>
              </a:rPr>
              <a:t> </a:t>
            </a:r>
            <a:r>
              <a:rPr lang="en-US" sz="2100" b="1" dirty="0" err="1">
                <a:latin typeface="Arial" pitchFamily="34" charset="0"/>
                <a:cs typeface="Arial" pitchFamily="34" charset="0"/>
              </a:rPr>
              <a:t>em</a:t>
            </a:r>
            <a:r>
              <a:rPr lang="en-US" sz="2100" b="1" dirty="0">
                <a:latin typeface="Arial" pitchFamily="34" charset="0"/>
                <a:cs typeface="Arial" pitchFamily="34" charset="0"/>
              </a:rPr>
              <a:t> </a:t>
            </a:r>
            <a:r>
              <a:rPr lang="en-US" sz="2100" b="1" dirty="0" err="1">
                <a:latin typeface="Arial" pitchFamily="34" charset="0"/>
                <a:cs typeface="Arial" pitchFamily="34" charset="0"/>
              </a:rPr>
              <a:t>gái</a:t>
            </a:r>
            <a:r>
              <a:rPr lang="en-US" sz="2100" b="1" dirty="0">
                <a:latin typeface="Arial" pitchFamily="34" charset="0"/>
                <a:cs typeface="Arial" pitchFamily="34" charset="0"/>
              </a:rPr>
              <a:t> </a:t>
            </a:r>
            <a:r>
              <a:rPr lang="en-US" sz="2100" b="1" dirty="0" err="1">
                <a:latin typeface="Arial" pitchFamily="34" charset="0"/>
                <a:cs typeface="Arial" pitchFamily="34" charset="0"/>
              </a:rPr>
              <a:t>tôi</a:t>
            </a:r>
            <a:r>
              <a:rPr lang="en-US" sz="2100" b="1" dirty="0">
                <a:latin typeface="Arial" pitchFamily="34" charset="0"/>
                <a:cs typeface="Arial" pitchFamily="34" charset="0"/>
              </a:rPr>
              <a:t>” </a:t>
            </a:r>
            <a:r>
              <a:rPr lang="en-US" sz="2100" b="1" dirty="0" err="1">
                <a:latin typeface="Arial" pitchFamily="34" charset="0"/>
                <a:cs typeface="Arial" pitchFamily="34" charset="0"/>
              </a:rPr>
              <a:t>là</a:t>
            </a:r>
            <a:r>
              <a:rPr lang="en-US" sz="2100" b="1" dirty="0">
                <a:latin typeface="Arial" pitchFamily="34" charset="0"/>
                <a:cs typeface="Arial" pitchFamily="34" charset="0"/>
              </a:rPr>
              <a:t> ai?</a:t>
            </a:r>
          </a:p>
        </p:txBody>
      </p:sp>
    </p:spTree>
    <p:extLst>
      <p:ext uri="{BB962C8B-B14F-4D97-AF65-F5344CB8AC3E}">
        <p14:creationId xmlns:p14="http://schemas.microsoft.com/office/powerpoint/2010/main" val="10599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941284"/>
            <a:ext cx="9144000" cy="4773716"/>
          </a:xfrm>
          <a:prstGeom prst="rect">
            <a:avLst/>
          </a:prstGeom>
        </p:spPr>
      </p:pic>
      <p:pic>
        <p:nvPicPr>
          <p:cNvPr id="19" name="Picture 18">
            <a:hlinkClick r:id="rId1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906719"/>
            <a:ext cx="2880115" cy="1846381"/>
          </a:xfrm>
          <a:prstGeom prst="rect">
            <a:avLst/>
          </a:prstGeom>
        </p:spPr>
      </p:pic>
      <p:sp>
        <p:nvSpPr>
          <p:cNvPr id="4" name="Flowchart: Terminator 3"/>
          <p:cNvSpPr/>
          <p:nvPr>
            <p:custDataLst>
              <p:tags r:id="rId1"/>
            </p:custDataLst>
          </p:nvPr>
        </p:nvSpPr>
        <p:spPr>
          <a:xfrm>
            <a:off x="235743" y="1743076"/>
            <a:ext cx="2583657" cy="82030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000" b="1" dirty="0">
                <a:solidFill>
                  <a:srgbClr val="FFFF00"/>
                </a:solidFill>
                <a:latin typeface="Arial" pitchFamily="34" charset="0"/>
                <a:cs typeface="Arial" pitchFamily="34" charset="0"/>
              </a:rPr>
              <a:t>A. </a:t>
            </a:r>
            <a:r>
              <a:rPr lang="en-US" sz="2000" b="1" dirty="0" err="1">
                <a:solidFill>
                  <a:srgbClr val="FFFF00"/>
                </a:solidFill>
                <a:latin typeface="Arial" pitchFamily="34" charset="0"/>
                <a:cs typeface="Arial" pitchFamily="34" charset="0"/>
              </a:rPr>
              <a:t>Thơ</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năm</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chữ</a:t>
            </a:r>
            <a:endParaRPr lang="en-US" sz="20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3055143" y="1743075"/>
            <a:ext cx="3154876" cy="820300"/>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000" b="1" dirty="0">
                <a:solidFill>
                  <a:srgbClr val="FFFF00"/>
                </a:solidFill>
                <a:latin typeface="Arial" pitchFamily="34" charset="0"/>
                <a:cs typeface="Arial" pitchFamily="34" charset="0"/>
              </a:rPr>
              <a:t>B. </a:t>
            </a:r>
            <a:r>
              <a:rPr lang="en-US" sz="2000" b="1" dirty="0" err="1">
                <a:solidFill>
                  <a:srgbClr val="FFFF00"/>
                </a:solidFill>
                <a:latin typeface="Arial" pitchFamily="34" charset="0"/>
                <a:cs typeface="Arial" pitchFamily="34" charset="0"/>
              </a:rPr>
              <a:t>Truyện</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đồng</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thoại</a:t>
            </a:r>
            <a:endParaRPr lang="en-US" sz="20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6434651" y="1743075"/>
            <a:ext cx="2558667" cy="796652"/>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000" b="1" dirty="0">
                <a:solidFill>
                  <a:srgbClr val="FFFF00"/>
                </a:solidFill>
                <a:latin typeface="Arial" pitchFamily="34" charset="0"/>
                <a:cs typeface="Arial" pitchFamily="34" charset="0"/>
              </a:rPr>
              <a:t>C. </a:t>
            </a:r>
            <a:r>
              <a:rPr lang="en-US" sz="2000" b="1" dirty="0" err="1">
                <a:solidFill>
                  <a:srgbClr val="FFFF00"/>
                </a:solidFill>
                <a:latin typeface="Arial" pitchFamily="34" charset="0"/>
                <a:cs typeface="Arial" pitchFamily="34" charset="0"/>
              </a:rPr>
              <a:t>Truyện</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ngắn</a:t>
            </a:r>
            <a:endParaRPr lang="en-US" sz="20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690525"/>
            <a:ext cx="1028700" cy="675085"/>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hangingPunct="0">
              <a:defRPr/>
            </a:pPr>
            <a:endParaRPr lang="en-US" sz="1500"/>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94359"/>
            <a:ext cx="606425"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737210"/>
            <a:ext cx="512763"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7" y="4737210"/>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7" y="4794360"/>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737209"/>
            <a:ext cx="5826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724114"/>
            <a:ext cx="768350"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38100"/>
            <a:ext cx="9144000" cy="90879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tangle 7"/>
          <p:cNvSpPr/>
          <p:nvPr/>
        </p:nvSpPr>
        <p:spPr>
          <a:xfrm>
            <a:off x="76200" y="89642"/>
            <a:ext cx="8991600" cy="8001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100" b="1" dirty="0" err="1">
                <a:latin typeface="Arial" pitchFamily="34" charset="0"/>
                <a:cs typeface="Arial" pitchFamily="34" charset="0"/>
              </a:rPr>
              <a:t>Câu</a:t>
            </a:r>
            <a:r>
              <a:rPr lang="en-US" sz="2100" b="1" dirty="0">
                <a:latin typeface="Arial" pitchFamily="34" charset="0"/>
                <a:cs typeface="Arial" pitchFamily="34" charset="0"/>
              </a:rPr>
              <a:t> </a:t>
            </a:r>
            <a:r>
              <a:rPr lang="en-US" sz="2100" b="1" dirty="0" err="1">
                <a:latin typeface="Arial" pitchFamily="34" charset="0"/>
                <a:cs typeface="Arial" pitchFamily="34" charset="0"/>
              </a:rPr>
              <a:t>hỏi</a:t>
            </a:r>
            <a:r>
              <a:rPr lang="en-US" sz="2100" b="1" dirty="0">
                <a:latin typeface="Arial" pitchFamily="34" charset="0"/>
                <a:cs typeface="Arial" pitchFamily="34" charset="0"/>
              </a:rPr>
              <a:t>: </a:t>
            </a:r>
          </a:p>
          <a:p>
            <a:pPr algn="ctr"/>
            <a:r>
              <a:rPr lang="en-US" sz="2100" b="1" dirty="0" err="1">
                <a:latin typeface="Arial" pitchFamily="34" charset="0"/>
                <a:cs typeface="Arial" pitchFamily="34" charset="0"/>
              </a:rPr>
              <a:t>Văn</a:t>
            </a:r>
            <a:r>
              <a:rPr lang="en-US" sz="2100" b="1" dirty="0">
                <a:latin typeface="Arial" pitchFamily="34" charset="0"/>
                <a:cs typeface="Arial" pitchFamily="34" charset="0"/>
              </a:rPr>
              <a:t> </a:t>
            </a:r>
            <a:r>
              <a:rPr lang="en-US" sz="2100" b="1" dirty="0" err="1">
                <a:latin typeface="Arial" pitchFamily="34" charset="0"/>
                <a:cs typeface="Arial" pitchFamily="34" charset="0"/>
              </a:rPr>
              <a:t>bản</a:t>
            </a:r>
            <a:r>
              <a:rPr lang="en-US" sz="2100" b="1" dirty="0">
                <a:latin typeface="Arial" pitchFamily="34" charset="0"/>
                <a:cs typeface="Arial" pitchFamily="34" charset="0"/>
              </a:rPr>
              <a:t> “</a:t>
            </a:r>
            <a:r>
              <a:rPr lang="en-US" sz="2100" b="1" dirty="0" err="1">
                <a:latin typeface="Arial" pitchFamily="34" charset="0"/>
                <a:cs typeface="Arial" pitchFamily="34" charset="0"/>
              </a:rPr>
              <a:t>Bức</a:t>
            </a:r>
            <a:r>
              <a:rPr lang="en-US" sz="2100" b="1" dirty="0">
                <a:latin typeface="Arial" pitchFamily="34" charset="0"/>
                <a:cs typeface="Arial" pitchFamily="34" charset="0"/>
              </a:rPr>
              <a:t> </a:t>
            </a:r>
            <a:r>
              <a:rPr lang="en-US" sz="2100" b="1" dirty="0" err="1">
                <a:latin typeface="Arial" pitchFamily="34" charset="0"/>
                <a:cs typeface="Arial" pitchFamily="34" charset="0"/>
              </a:rPr>
              <a:t>tranh</a:t>
            </a:r>
            <a:r>
              <a:rPr lang="en-US" sz="2100" b="1" dirty="0">
                <a:latin typeface="Arial" pitchFamily="34" charset="0"/>
                <a:cs typeface="Arial" pitchFamily="34" charset="0"/>
              </a:rPr>
              <a:t> </a:t>
            </a:r>
            <a:r>
              <a:rPr lang="en-US" sz="2100" b="1" dirty="0" err="1">
                <a:latin typeface="Arial" pitchFamily="34" charset="0"/>
                <a:cs typeface="Arial" pitchFamily="34" charset="0"/>
              </a:rPr>
              <a:t>của</a:t>
            </a:r>
            <a:r>
              <a:rPr lang="en-US" sz="2100" b="1" dirty="0">
                <a:latin typeface="Arial" pitchFamily="34" charset="0"/>
                <a:cs typeface="Arial" pitchFamily="34" charset="0"/>
              </a:rPr>
              <a:t> </a:t>
            </a:r>
            <a:r>
              <a:rPr lang="en-US" sz="2100" b="1" dirty="0" err="1">
                <a:latin typeface="Arial" pitchFamily="34" charset="0"/>
                <a:cs typeface="Arial" pitchFamily="34" charset="0"/>
              </a:rPr>
              <a:t>em</a:t>
            </a:r>
            <a:r>
              <a:rPr lang="en-US" sz="2100" b="1" dirty="0">
                <a:latin typeface="Arial" pitchFamily="34" charset="0"/>
                <a:cs typeface="Arial" pitchFamily="34" charset="0"/>
              </a:rPr>
              <a:t> </a:t>
            </a:r>
            <a:r>
              <a:rPr lang="en-US" sz="2100" b="1" dirty="0" err="1">
                <a:latin typeface="Arial" pitchFamily="34" charset="0"/>
                <a:cs typeface="Arial" pitchFamily="34" charset="0"/>
              </a:rPr>
              <a:t>gái</a:t>
            </a:r>
            <a:r>
              <a:rPr lang="en-US" sz="2100" b="1" dirty="0">
                <a:latin typeface="Arial" pitchFamily="34" charset="0"/>
                <a:cs typeface="Arial" pitchFamily="34" charset="0"/>
              </a:rPr>
              <a:t> </a:t>
            </a:r>
            <a:r>
              <a:rPr lang="en-US" sz="2100" b="1" dirty="0" err="1">
                <a:latin typeface="Arial" pitchFamily="34" charset="0"/>
                <a:cs typeface="Arial" pitchFamily="34" charset="0"/>
              </a:rPr>
              <a:t>tôi</a:t>
            </a:r>
            <a:r>
              <a:rPr lang="en-US" sz="2100" b="1" dirty="0">
                <a:latin typeface="Arial" pitchFamily="34" charset="0"/>
                <a:cs typeface="Arial" pitchFamily="34" charset="0"/>
              </a:rPr>
              <a:t>” </a:t>
            </a:r>
            <a:r>
              <a:rPr lang="en-US" sz="2100" b="1" dirty="0" err="1">
                <a:latin typeface="Arial" pitchFamily="34" charset="0"/>
                <a:cs typeface="Arial" pitchFamily="34" charset="0"/>
              </a:rPr>
              <a:t>thuộc</a:t>
            </a:r>
            <a:r>
              <a:rPr lang="en-US" sz="2100" b="1" dirty="0">
                <a:latin typeface="Arial" pitchFamily="34" charset="0"/>
                <a:cs typeface="Arial" pitchFamily="34" charset="0"/>
              </a:rPr>
              <a:t> </a:t>
            </a:r>
            <a:r>
              <a:rPr lang="en-US" sz="2100" b="1" dirty="0" err="1">
                <a:latin typeface="Arial" pitchFamily="34" charset="0"/>
                <a:cs typeface="Arial" pitchFamily="34" charset="0"/>
              </a:rPr>
              <a:t>thể</a:t>
            </a:r>
            <a:r>
              <a:rPr lang="en-US" sz="2100" b="1" dirty="0">
                <a:latin typeface="Arial" pitchFamily="34" charset="0"/>
                <a:cs typeface="Arial" pitchFamily="34" charset="0"/>
              </a:rPr>
              <a:t> </a:t>
            </a:r>
            <a:r>
              <a:rPr lang="en-US" sz="2100" b="1" dirty="0" err="1">
                <a:latin typeface="Arial" pitchFamily="34" charset="0"/>
                <a:cs typeface="Arial" pitchFamily="34" charset="0"/>
              </a:rPr>
              <a:t>loại</a:t>
            </a:r>
            <a:r>
              <a:rPr lang="en-US" sz="2100" b="1" dirty="0">
                <a:latin typeface="Arial" pitchFamily="34" charset="0"/>
                <a:cs typeface="Arial" pitchFamily="34" charset="0"/>
              </a:rPr>
              <a:t> </a:t>
            </a:r>
            <a:r>
              <a:rPr lang="en-US" sz="2100" b="1" dirty="0" err="1">
                <a:latin typeface="Arial" pitchFamily="34" charset="0"/>
                <a:cs typeface="Arial" pitchFamily="34" charset="0"/>
              </a:rPr>
              <a:t>nào</a:t>
            </a:r>
            <a:r>
              <a:rPr lang="en-US" sz="2100" b="1" dirty="0">
                <a:latin typeface="Arial" pitchFamily="34" charset="0"/>
                <a:cs typeface="Arial" pitchFamily="34" charset="0"/>
              </a:rPr>
              <a:t>?</a:t>
            </a:r>
          </a:p>
        </p:txBody>
      </p:sp>
    </p:spTree>
    <p:extLst>
      <p:ext uri="{BB962C8B-B14F-4D97-AF65-F5344CB8AC3E}">
        <p14:creationId xmlns:p14="http://schemas.microsoft.com/office/powerpoint/2010/main" val="146796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84563" y="981285"/>
            <a:ext cx="5754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54266" y="646217"/>
            <a:ext cx="550672"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grpSp>
      <p:grpSp>
        <p:nvGrpSpPr>
          <p:cNvPr id="29" name="Group 5"/>
          <p:cNvGrpSpPr>
            <a:grpSpLocks/>
          </p:cNvGrpSpPr>
          <p:nvPr/>
        </p:nvGrpSpPr>
        <p:grpSpPr bwMode="auto">
          <a:xfrm rot="5400000">
            <a:off x="1039116" y="756746"/>
            <a:ext cx="550672"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grpSp>
      <p:grpSp>
        <p:nvGrpSpPr>
          <p:cNvPr id="32" name="Group 8"/>
          <p:cNvGrpSpPr>
            <a:grpSpLocks/>
          </p:cNvGrpSpPr>
          <p:nvPr/>
        </p:nvGrpSpPr>
        <p:grpSpPr bwMode="auto">
          <a:xfrm rot="5400000">
            <a:off x="383479" y="723013"/>
            <a:ext cx="550670"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grpSp>
      <p:grpSp>
        <p:nvGrpSpPr>
          <p:cNvPr id="35" name="Group 11"/>
          <p:cNvGrpSpPr>
            <a:grpSpLocks/>
          </p:cNvGrpSpPr>
          <p:nvPr/>
        </p:nvGrpSpPr>
        <p:grpSpPr bwMode="auto">
          <a:xfrm>
            <a:off x="1214439" y="408782"/>
            <a:ext cx="7700962" cy="1025712"/>
            <a:chOff x="766" y="149"/>
            <a:chExt cx="4851" cy="868"/>
          </a:xfrm>
        </p:grpSpPr>
        <p:pic>
          <p:nvPicPr>
            <p:cNvPr id="36" name="Picture 12"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904875"/>
            <a:ext cx="8699500" cy="4352925"/>
          </a:xfrm>
          <a:prstGeom prst="roundRect">
            <a:avLst>
              <a:gd name="adj" fmla="val 3509"/>
            </a:avLst>
          </a:prstGeom>
          <a:solidFill>
            <a:schemeClr val="bg1"/>
          </a:solidFill>
          <a:ln w="57150" cmpd="thinThick">
            <a:solidFill>
              <a:srgbClr val="FFCC66"/>
            </a:solidFill>
            <a:round/>
            <a:headEnd/>
            <a:tailEnd/>
          </a:ln>
          <a:effectLst/>
        </p:spPr>
        <p:txBody>
          <a:bodyPr wrap="none" lIns="53492" tIns="26747" rIns="53492" bIns="26747" anchor="ctr"/>
          <a:lstStyle/>
          <a:p>
            <a:pPr>
              <a:defRPr/>
            </a:pPr>
            <a:endParaRPr lang="en-US" sz="1875">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382986"/>
            <a:ext cx="4273550" cy="348601"/>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grpSp>
      <p:sp>
        <p:nvSpPr>
          <p:cNvPr id="43" name="AutoShape 22"/>
          <p:cNvSpPr>
            <a:spLocks noChangeArrowheads="1"/>
          </p:cNvSpPr>
          <p:nvPr/>
        </p:nvSpPr>
        <p:spPr bwMode="auto">
          <a:xfrm>
            <a:off x="63500" y="338336"/>
            <a:ext cx="4578350" cy="44786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53492" tIns="26747" rIns="53492" bIns="26747"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sz="1800"/>
          </a:p>
        </p:txBody>
      </p:sp>
      <p:sp>
        <p:nvSpPr>
          <p:cNvPr id="44" name="WordArt 25"/>
          <p:cNvSpPr>
            <a:spLocks noChangeArrowheads="1" noChangeShapeType="1" noTextEdit="1"/>
          </p:cNvSpPr>
          <p:nvPr/>
        </p:nvSpPr>
        <p:spPr bwMode="auto">
          <a:xfrm>
            <a:off x="603250" y="382986"/>
            <a:ext cx="3587750" cy="2906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53492" tIns="26747" rIns="53492" bIns="26747" numCol="1" fromWordArt="1">
            <a:prstTxWarp prst="textPlain">
              <a:avLst>
                <a:gd name="adj" fmla="val 50000"/>
              </a:avLst>
            </a:prstTxWarp>
          </a:bodyPr>
          <a:lstStyle/>
          <a:p>
            <a:r>
              <a:rPr lang="en-US" sz="1500" kern="10">
                <a:solidFill>
                  <a:srgbClr val="FFFF00"/>
                </a:solidFill>
                <a:latin typeface="+mj-lt"/>
                <a:ea typeface="+mj-lt"/>
                <a:cs typeface="+mj-lt"/>
              </a:rPr>
              <a:t>Ô SỐ MAY MẮN!</a:t>
            </a:r>
          </a:p>
        </p:txBody>
      </p:sp>
      <p:sp>
        <p:nvSpPr>
          <p:cNvPr id="45" name="AutoShape 2" descr="Kết quả hình ảnh cho chào cô vào lớp"/>
          <p:cNvSpPr>
            <a:spLocks noChangeAspect="1" noChangeArrowheads="1"/>
          </p:cNvSpPr>
          <p:nvPr/>
        </p:nvSpPr>
        <p:spPr bwMode="auto">
          <a:xfrm>
            <a:off x="155575" y="195461"/>
            <a:ext cx="304800" cy="22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492" tIns="26747" rIns="53492" bIns="26747"/>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46" name="AutoShape 48"/>
          <p:cNvSpPr>
            <a:spLocks noChangeArrowheads="1"/>
          </p:cNvSpPr>
          <p:nvPr/>
        </p:nvSpPr>
        <p:spPr bwMode="auto">
          <a:xfrm>
            <a:off x="6128545" y="4370971"/>
            <a:ext cx="665162" cy="445499"/>
          </a:xfrm>
          <a:prstGeom prst="hexagon">
            <a:avLst>
              <a:gd name="adj" fmla="val 26563"/>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p:spPr>
        <p:txBody>
          <a:bodyPr wrap="none" lIns="53492" tIns="26747" rIns="53492" bIns="26747" anchor="ctr"/>
          <a:lstStyle/>
          <a:p>
            <a:pPr algn="ctr">
              <a:defRPr/>
            </a:pPr>
            <a:endParaRPr lang="en-US" sz="1500" b="1" dirty="0">
              <a:solidFill>
                <a:srgbClr val="FF0000"/>
              </a:solidFill>
              <a:latin typeface="+mj-lt"/>
              <a:cs typeface="Calibri" pitchFamily="34" charset="0"/>
            </a:endParaRPr>
          </a:p>
        </p:txBody>
      </p:sp>
      <p:sp>
        <p:nvSpPr>
          <p:cNvPr id="47" name="Rectangle 3"/>
          <p:cNvSpPr>
            <a:spLocks noChangeArrowheads="1"/>
          </p:cNvSpPr>
          <p:nvPr/>
        </p:nvSpPr>
        <p:spPr bwMode="auto">
          <a:xfrm>
            <a:off x="3124200" y="1861229"/>
            <a:ext cx="2286000" cy="1453486"/>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48" name="Text Box 4"/>
          <p:cNvSpPr txBox="1">
            <a:spLocks noChangeArrowheads="1"/>
          </p:cNvSpPr>
          <p:nvPr/>
        </p:nvSpPr>
        <p:spPr bwMode="auto">
          <a:xfrm>
            <a:off x="3200401" y="2114236"/>
            <a:ext cx="2387600" cy="56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3489" tIns="26745" rIns="53489" bIns="26745">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eaLnBrk="1" hangingPunct="1">
              <a:spcBef>
                <a:spcPct val="40000"/>
              </a:spcBef>
            </a:pPr>
            <a:r>
              <a:rPr lang="en-US" altLang="en-US" sz="1650" b="1">
                <a:solidFill>
                  <a:srgbClr val="FF0000"/>
                </a:solidFill>
              </a:rPr>
              <a:t>BẠN NHẬN ĐƯỢC MỘT PHẦN QUÀ</a:t>
            </a:r>
          </a:p>
        </p:txBody>
      </p:sp>
      <p:sp>
        <p:nvSpPr>
          <p:cNvPr id="49" name="Rectangle 5"/>
          <p:cNvSpPr>
            <a:spLocks noChangeArrowheads="1"/>
          </p:cNvSpPr>
          <p:nvPr/>
        </p:nvSpPr>
        <p:spPr bwMode="auto">
          <a:xfrm>
            <a:off x="3217478" y="1780860"/>
            <a:ext cx="762000" cy="1758363"/>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0" name="Rectangle 6"/>
          <p:cNvSpPr>
            <a:spLocks noChangeArrowheads="1"/>
          </p:cNvSpPr>
          <p:nvPr/>
        </p:nvSpPr>
        <p:spPr bwMode="auto">
          <a:xfrm>
            <a:off x="3422102" y="1780860"/>
            <a:ext cx="762000" cy="1758363"/>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1" name="Rectangle 7"/>
          <p:cNvSpPr>
            <a:spLocks noChangeArrowheads="1"/>
          </p:cNvSpPr>
          <p:nvPr/>
        </p:nvSpPr>
        <p:spPr bwMode="auto">
          <a:xfrm>
            <a:off x="3586326" y="1780860"/>
            <a:ext cx="762000" cy="1758363"/>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2" name="Rectangle 8"/>
          <p:cNvSpPr>
            <a:spLocks noChangeArrowheads="1"/>
          </p:cNvSpPr>
          <p:nvPr/>
        </p:nvSpPr>
        <p:spPr bwMode="auto">
          <a:xfrm>
            <a:off x="3762375" y="1780860"/>
            <a:ext cx="762000" cy="1758363"/>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3" name="Rectangle 9"/>
          <p:cNvSpPr>
            <a:spLocks noChangeArrowheads="1"/>
          </p:cNvSpPr>
          <p:nvPr/>
        </p:nvSpPr>
        <p:spPr bwMode="auto">
          <a:xfrm>
            <a:off x="3914775" y="1780860"/>
            <a:ext cx="762000" cy="1758363"/>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4" name="Rectangle 10"/>
          <p:cNvSpPr>
            <a:spLocks noChangeArrowheads="1"/>
          </p:cNvSpPr>
          <p:nvPr/>
        </p:nvSpPr>
        <p:spPr bwMode="auto">
          <a:xfrm>
            <a:off x="4067175" y="1780860"/>
            <a:ext cx="762000" cy="1758363"/>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5" name="Rectangle 11"/>
          <p:cNvSpPr>
            <a:spLocks noChangeArrowheads="1"/>
          </p:cNvSpPr>
          <p:nvPr/>
        </p:nvSpPr>
        <p:spPr bwMode="auto">
          <a:xfrm>
            <a:off x="4191000" y="1780860"/>
            <a:ext cx="762000" cy="1758363"/>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6" name="Rectangle 12"/>
          <p:cNvSpPr>
            <a:spLocks noChangeArrowheads="1"/>
          </p:cNvSpPr>
          <p:nvPr/>
        </p:nvSpPr>
        <p:spPr bwMode="auto">
          <a:xfrm>
            <a:off x="4419600" y="1780860"/>
            <a:ext cx="762000" cy="1758363"/>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7" name="Rectangle 13"/>
          <p:cNvSpPr>
            <a:spLocks noChangeArrowheads="1"/>
          </p:cNvSpPr>
          <p:nvPr/>
        </p:nvSpPr>
        <p:spPr bwMode="auto">
          <a:xfrm>
            <a:off x="4648200" y="1780860"/>
            <a:ext cx="762000" cy="1758363"/>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8" name="Rectangle 14"/>
          <p:cNvSpPr>
            <a:spLocks noChangeArrowheads="1"/>
          </p:cNvSpPr>
          <p:nvPr/>
        </p:nvSpPr>
        <p:spPr bwMode="auto">
          <a:xfrm>
            <a:off x="4876800" y="1780860"/>
            <a:ext cx="762000" cy="1758363"/>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pic>
        <p:nvPicPr>
          <p:cNvPr id="60" name="Picture 59">
            <a:hlinkClick r:id="rId7"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629156" y="3539224"/>
            <a:ext cx="2514845" cy="1612214"/>
          </a:xfrm>
          <a:prstGeom prst="rect">
            <a:avLst/>
          </a:prstGeom>
        </p:spPr>
      </p:pic>
    </p:spTree>
    <p:extLst>
      <p:ext uri="{BB962C8B-B14F-4D97-AF65-F5344CB8AC3E}">
        <p14:creationId xmlns:p14="http://schemas.microsoft.com/office/powerpoint/2010/main" val="2169208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2000"/>
                                        <p:tgtEl>
                                          <p:spTgt spid="48">
                                            <p:txEl>
                                              <p:pRg st="0" end="0"/>
                                            </p:txEl>
                                          </p:spTgt>
                                        </p:tgtEl>
                                      </p:cBhvr>
                                    </p:animEffect>
                                    <p:anim calcmode="lin" valueType="num">
                                      <p:cBhvr>
                                        <p:cTn id="28" dur="2000" fill="hold"/>
                                        <p:tgtEl>
                                          <p:spTgt spid="48">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4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49"/>
                                        </p:tgtEl>
                                      </p:cBhvr>
                                    </p:animEffect>
                                    <p:set>
                                      <p:cBhvr>
                                        <p:cTn id="5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48">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48" grpId="0" build="allAtOnce"/>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1085850"/>
            <a:ext cx="9144000" cy="4629150"/>
          </a:xfrm>
          <a:prstGeom prst="rect">
            <a:avLst/>
          </a:prstGeom>
        </p:spPr>
      </p:pic>
      <p:pic>
        <p:nvPicPr>
          <p:cNvPr id="9" name="Picture 8">
            <a:hlinkClick r:id="rId9"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830519"/>
            <a:ext cx="2880115" cy="1846381"/>
          </a:xfrm>
          <a:prstGeom prst="rect">
            <a:avLst/>
          </a:prstGeom>
        </p:spPr>
      </p:pic>
      <p:sp>
        <p:nvSpPr>
          <p:cNvPr id="10" name="AutoShape 46"/>
          <p:cNvSpPr>
            <a:spLocks noChangeArrowheads="1"/>
          </p:cNvSpPr>
          <p:nvPr/>
        </p:nvSpPr>
        <p:spPr bwMode="auto">
          <a:xfrm>
            <a:off x="5867400" y="4614325"/>
            <a:ext cx="1028700" cy="675085"/>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hangingPunct="0">
              <a:defRPr/>
            </a:pPr>
            <a:endParaRPr lang="en-US" sz="1500"/>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7" y="4718159"/>
            <a:ext cx="606425"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7" y="4661010"/>
            <a:ext cx="512763"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7" y="4661010"/>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942527" y="4718160"/>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94927" y="4661009"/>
            <a:ext cx="5826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050476" y="4647914"/>
            <a:ext cx="768350"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34527"/>
            <a:ext cx="9144000" cy="1337073"/>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tangle 7"/>
          <p:cNvSpPr/>
          <p:nvPr/>
        </p:nvSpPr>
        <p:spPr>
          <a:xfrm>
            <a:off x="65313" y="38100"/>
            <a:ext cx="9002488" cy="1343001"/>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dirty="0" err="1">
                <a:solidFill>
                  <a:srgbClr val="FFFF00"/>
                </a:solidFill>
                <a:latin typeface="+mj-lt"/>
                <a:cs typeface="Arial" pitchFamily="34" charset="0"/>
              </a:rPr>
              <a:t>Câu</a:t>
            </a:r>
            <a:r>
              <a:rPr lang="en-US" sz="2000" dirty="0">
                <a:solidFill>
                  <a:srgbClr val="FFFF00"/>
                </a:solidFill>
                <a:latin typeface="+mj-lt"/>
                <a:cs typeface="Arial" pitchFamily="34" charset="0"/>
              </a:rPr>
              <a:t> </a:t>
            </a:r>
            <a:r>
              <a:rPr lang="en-US" sz="2000" dirty="0" err="1">
                <a:solidFill>
                  <a:srgbClr val="FFFF00"/>
                </a:solidFill>
                <a:latin typeface="+mj-lt"/>
                <a:cs typeface="Arial" pitchFamily="34" charset="0"/>
              </a:rPr>
              <a:t>hỏi</a:t>
            </a:r>
            <a:r>
              <a:rPr lang="en-US" sz="2000" dirty="0">
                <a:solidFill>
                  <a:srgbClr val="FFFF00"/>
                </a:solidFill>
                <a:latin typeface="+mj-lt"/>
                <a:cs typeface="Arial" pitchFamily="34" charset="0"/>
              </a:rPr>
              <a:t>: </a:t>
            </a:r>
          </a:p>
          <a:p>
            <a:pPr algn="ctr"/>
            <a:r>
              <a:rPr lang="nl-NL" sz="2000" dirty="0">
                <a:solidFill>
                  <a:srgbClr val="FFFF00"/>
                </a:solidFill>
                <a:latin typeface="+mj-lt"/>
              </a:rPr>
              <a:t>Sau khi học văn bản có bạn cho rằng: </a:t>
            </a:r>
            <a:r>
              <a:rPr lang="en-US" altLang="en-US" sz="2000" i="1" dirty="0" err="1">
                <a:solidFill>
                  <a:srgbClr val="FFFF00"/>
                </a:solidFill>
                <a:latin typeface="+mj-lt"/>
              </a:rPr>
              <a:t>Đúng</a:t>
            </a:r>
            <a:r>
              <a:rPr lang="en-US" altLang="en-US" sz="2000" i="1" dirty="0">
                <a:solidFill>
                  <a:srgbClr val="FFFF00"/>
                </a:solidFill>
                <a:latin typeface="+mj-lt"/>
              </a:rPr>
              <a:t> </a:t>
            </a:r>
            <a:r>
              <a:rPr lang="en-US" altLang="en-US" sz="2000" i="1" dirty="0" err="1">
                <a:solidFill>
                  <a:srgbClr val="FFFF00"/>
                </a:solidFill>
                <a:latin typeface="+mj-lt"/>
              </a:rPr>
              <a:t>là</a:t>
            </a:r>
            <a:r>
              <a:rPr lang="en-US" altLang="en-US" sz="2000" i="1" dirty="0">
                <a:solidFill>
                  <a:srgbClr val="FFFF00"/>
                </a:solidFill>
                <a:latin typeface="+mj-lt"/>
              </a:rPr>
              <a:t> ng</a:t>
            </a:r>
            <a:r>
              <a:rPr lang="vi-VN" altLang="en-US" sz="2000" i="1" dirty="0">
                <a:solidFill>
                  <a:srgbClr val="FFFF00"/>
                </a:solidFill>
                <a:latin typeface="+mj-lt"/>
              </a:rPr>
              <a:t>ư</a:t>
            </a:r>
            <a:r>
              <a:rPr lang="en-US" altLang="en-US" sz="2000" i="1" dirty="0" err="1">
                <a:solidFill>
                  <a:srgbClr val="FFFF00"/>
                </a:solidFill>
                <a:latin typeface="+mj-lt"/>
              </a:rPr>
              <a:t>ời</a:t>
            </a:r>
            <a:r>
              <a:rPr lang="en-US" altLang="en-US" sz="2000" i="1" dirty="0">
                <a:solidFill>
                  <a:srgbClr val="FFFF00"/>
                </a:solidFill>
                <a:latin typeface="+mj-lt"/>
              </a:rPr>
              <a:t> </a:t>
            </a:r>
            <a:r>
              <a:rPr lang="en-US" altLang="en-US" sz="2000" i="1" dirty="0" err="1">
                <a:solidFill>
                  <a:srgbClr val="FFFF00"/>
                </a:solidFill>
                <a:latin typeface="+mj-lt"/>
              </a:rPr>
              <a:t>anh</a:t>
            </a:r>
            <a:r>
              <a:rPr lang="en-US" altLang="en-US" sz="2000" i="1" dirty="0">
                <a:solidFill>
                  <a:srgbClr val="FFFF00"/>
                </a:solidFill>
                <a:latin typeface="+mj-lt"/>
              </a:rPr>
              <a:t> </a:t>
            </a:r>
            <a:r>
              <a:rPr lang="en-US" altLang="en-US" sz="2000" i="1" dirty="0" err="1">
                <a:solidFill>
                  <a:srgbClr val="FFFF00"/>
                </a:solidFill>
                <a:latin typeface="+mj-lt"/>
              </a:rPr>
              <a:t>có</a:t>
            </a:r>
            <a:r>
              <a:rPr lang="en-US" altLang="en-US" sz="2000" i="1" dirty="0">
                <a:solidFill>
                  <a:srgbClr val="FFFF00"/>
                </a:solidFill>
                <a:latin typeface="+mj-lt"/>
              </a:rPr>
              <a:t> </a:t>
            </a:r>
            <a:r>
              <a:rPr lang="en-US" altLang="en-US" sz="2000" i="1" dirty="0" err="1">
                <a:solidFill>
                  <a:srgbClr val="FFFF00"/>
                </a:solidFill>
                <a:latin typeface="+mj-lt"/>
              </a:rPr>
              <a:t>lúc</a:t>
            </a:r>
            <a:r>
              <a:rPr lang="en-US" altLang="en-US" sz="2000" i="1" dirty="0">
                <a:solidFill>
                  <a:srgbClr val="FFFF00"/>
                </a:solidFill>
                <a:latin typeface="+mj-lt"/>
              </a:rPr>
              <a:t> </a:t>
            </a:r>
            <a:r>
              <a:rPr lang="en-US" altLang="en-US" sz="2000" i="1" dirty="0" err="1">
                <a:solidFill>
                  <a:srgbClr val="FFFF00"/>
                </a:solidFill>
                <a:latin typeface="+mj-lt"/>
              </a:rPr>
              <a:t>không</a:t>
            </a:r>
            <a:r>
              <a:rPr lang="en-US" altLang="en-US" sz="2000" i="1" dirty="0">
                <a:solidFill>
                  <a:srgbClr val="FFFF00"/>
                </a:solidFill>
                <a:latin typeface="+mj-lt"/>
              </a:rPr>
              <a:t> </a:t>
            </a:r>
            <a:r>
              <a:rPr lang="en-US" altLang="en-US" sz="2000" i="1" dirty="0" err="1">
                <a:solidFill>
                  <a:srgbClr val="FFFF00"/>
                </a:solidFill>
                <a:latin typeface="+mj-lt"/>
              </a:rPr>
              <a:t>phải</a:t>
            </a:r>
            <a:r>
              <a:rPr lang="en-US" altLang="en-US" sz="2000" i="1" dirty="0">
                <a:solidFill>
                  <a:srgbClr val="FFFF00"/>
                </a:solidFill>
                <a:latin typeface="+mj-lt"/>
              </a:rPr>
              <a:t> </a:t>
            </a:r>
            <a:r>
              <a:rPr lang="en-US" altLang="en-US" sz="2000" i="1" dirty="0" err="1">
                <a:solidFill>
                  <a:srgbClr val="FFFF00"/>
                </a:solidFill>
                <a:latin typeface="+mj-lt"/>
              </a:rPr>
              <a:t>với</a:t>
            </a:r>
            <a:r>
              <a:rPr lang="en-US" altLang="en-US" sz="2000" i="1" dirty="0">
                <a:solidFill>
                  <a:srgbClr val="FFFF00"/>
                </a:solidFill>
                <a:latin typeface="+mj-lt"/>
              </a:rPr>
              <a:t> </a:t>
            </a:r>
            <a:r>
              <a:rPr lang="en-US" altLang="en-US" sz="2000" i="1" dirty="0" err="1">
                <a:solidFill>
                  <a:srgbClr val="FFFF00"/>
                </a:solidFill>
                <a:latin typeface="+mj-lt"/>
              </a:rPr>
              <a:t>em</a:t>
            </a:r>
            <a:r>
              <a:rPr lang="en-US" altLang="en-US" sz="2000" i="1" dirty="0">
                <a:solidFill>
                  <a:srgbClr val="FFFF00"/>
                </a:solidFill>
                <a:latin typeface="+mj-lt"/>
              </a:rPr>
              <a:t> </a:t>
            </a:r>
            <a:r>
              <a:rPr lang="en-US" altLang="en-US" sz="2000" i="1" dirty="0" err="1">
                <a:solidFill>
                  <a:srgbClr val="FFFF00"/>
                </a:solidFill>
                <a:latin typeface="+mj-lt"/>
              </a:rPr>
              <a:t>nh</a:t>
            </a:r>
            <a:r>
              <a:rPr lang="vi-VN" altLang="en-US" sz="2000" i="1" dirty="0">
                <a:solidFill>
                  <a:srgbClr val="FFFF00"/>
                </a:solidFill>
                <a:latin typeface="+mj-lt"/>
              </a:rPr>
              <a:t>ư</a:t>
            </a:r>
            <a:r>
              <a:rPr lang="en-US" altLang="en-US" sz="2000" i="1" dirty="0">
                <a:solidFill>
                  <a:srgbClr val="FFFF00"/>
                </a:solidFill>
                <a:latin typeface="+mj-lt"/>
              </a:rPr>
              <a:t>ng </a:t>
            </a:r>
            <a:r>
              <a:rPr lang="en-US" altLang="en-US" sz="2000" i="1" dirty="0" err="1">
                <a:solidFill>
                  <a:srgbClr val="FFFF00"/>
                </a:solidFill>
                <a:latin typeface="+mj-lt"/>
              </a:rPr>
              <a:t>sau</a:t>
            </a:r>
            <a:r>
              <a:rPr lang="en-US" altLang="en-US" sz="2000" i="1" dirty="0">
                <a:solidFill>
                  <a:srgbClr val="FFFF00"/>
                </a:solidFill>
                <a:latin typeface="+mj-lt"/>
              </a:rPr>
              <a:t> </a:t>
            </a:r>
            <a:r>
              <a:rPr lang="vi-VN" altLang="en-US" sz="2000" i="1" dirty="0">
                <a:solidFill>
                  <a:srgbClr val="FFFF00"/>
                </a:solidFill>
                <a:latin typeface="+mj-lt"/>
              </a:rPr>
              <a:t>đ</a:t>
            </a:r>
            <a:r>
              <a:rPr lang="en-US" altLang="en-US" sz="2000" i="1" dirty="0">
                <a:solidFill>
                  <a:srgbClr val="FFFF00"/>
                </a:solidFill>
                <a:latin typeface="+mj-lt"/>
              </a:rPr>
              <a:t>ó </a:t>
            </a:r>
            <a:r>
              <a:rPr lang="vi-VN" altLang="en-US" sz="2000" i="1" dirty="0">
                <a:solidFill>
                  <a:srgbClr val="FFFF00"/>
                </a:solidFill>
                <a:latin typeface="+mj-lt"/>
              </a:rPr>
              <a:t>đ</a:t>
            </a:r>
            <a:r>
              <a:rPr lang="en-US" altLang="en-US" sz="2000" i="1" dirty="0">
                <a:solidFill>
                  <a:srgbClr val="FFFF00"/>
                </a:solidFill>
                <a:latin typeface="+mj-lt"/>
              </a:rPr>
              <a:t>ã </a:t>
            </a:r>
            <a:r>
              <a:rPr lang="en-US" altLang="en-US" sz="2000" i="1" dirty="0" err="1">
                <a:solidFill>
                  <a:srgbClr val="FFFF00"/>
                </a:solidFill>
                <a:latin typeface="+mj-lt"/>
              </a:rPr>
              <a:t>biết</a:t>
            </a:r>
            <a:r>
              <a:rPr lang="en-US" altLang="en-US" sz="2000" i="1" dirty="0">
                <a:solidFill>
                  <a:srgbClr val="FFFF00"/>
                </a:solidFill>
                <a:latin typeface="+mj-lt"/>
              </a:rPr>
              <a:t> </a:t>
            </a:r>
            <a:r>
              <a:rPr lang="en-US" altLang="en-US" sz="2000" i="1" dirty="0" err="1">
                <a:solidFill>
                  <a:srgbClr val="FFFF00"/>
                </a:solidFill>
                <a:latin typeface="+mj-lt"/>
              </a:rPr>
              <a:t>hối</a:t>
            </a:r>
            <a:r>
              <a:rPr lang="en-US" altLang="en-US" sz="2000" i="1" dirty="0">
                <a:solidFill>
                  <a:srgbClr val="FFFF00"/>
                </a:solidFill>
                <a:latin typeface="+mj-lt"/>
              </a:rPr>
              <a:t> </a:t>
            </a:r>
            <a:r>
              <a:rPr lang="en-US" altLang="en-US" sz="2000" i="1" dirty="0" err="1">
                <a:solidFill>
                  <a:srgbClr val="FFFF00"/>
                </a:solidFill>
                <a:latin typeface="+mj-lt"/>
              </a:rPr>
              <a:t>hận</a:t>
            </a:r>
            <a:r>
              <a:rPr lang="en-US" altLang="en-US" sz="2000" i="1" dirty="0">
                <a:solidFill>
                  <a:srgbClr val="FFFF00"/>
                </a:solidFill>
                <a:latin typeface="+mj-lt"/>
              </a:rPr>
              <a:t>, </a:t>
            </a:r>
            <a:r>
              <a:rPr lang="en-US" altLang="en-US" sz="2000" i="1" dirty="0" err="1">
                <a:solidFill>
                  <a:srgbClr val="FFFF00"/>
                </a:solidFill>
                <a:latin typeface="+mj-lt"/>
              </a:rPr>
              <a:t>xấu</a:t>
            </a:r>
            <a:r>
              <a:rPr lang="en-US" altLang="en-US" sz="2000" i="1" dirty="0">
                <a:solidFill>
                  <a:srgbClr val="FFFF00"/>
                </a:solidFill>
                <a:latin typeface="+mj-lt"/>
              </a:rPr>
              <a:t> </a:t>
            </a:r>
            <a:r>
              <a:rPr lang="en-US" altLang="en-US" sz="2000" i="1" dirty="0" err="1">
                <a:solidFill>
                  <a:srgbClr val="FFFF00"/>
                </a:solidFill>
                <a:latin typeface="+mj-lt"/>
              </a:rPr>
              <a:t>hổ</a:t>
            </a:r>
            <a:r>
              <a:rPr lang="en-US" altLang="en-US" sz="2000" i="1" dirty="0">
                <a:solidFill>
                  <a:srgbClr val="FFFF00"/>
                </a:solidFill>
                <a:latin typeface="+mj-lt"/>
              </a:rPr>
              <a:t> </a:t>
            </a:r>
            <a:r>
              <a:rPr lang="en-US" altLang="en-US" sz="2000" i="1" dirty="0" err="1">
                <a:solidFill>
                  <a:srgbClr val="FFFF00"/>
                </a:solidFill>
                <a:latin typeface="+mj-lt"/>
              </a:rPr>
              <a:t>vì</a:t>
            </a:r>
            <a:r>
              <a:rPr lang="en-US" altLang="en-US" sz="2000" i="1" dirty="0">
                <a:solidFill>
                  <a:srgbClr val="FFFF00"/>
                </a:solidFill>
                <a:latin typeface="+mj-lt"/>
              </a:rPr>
              <a:t> </a:t>
            </a:r>
            <a:r>
              <a:rPr lang="en-US" altLang="en-US" sz="2000" i="1" dirty="0" err="1">
                <a:solidFill>
                  <a:srgbClr val="FFFF00"/>
                </a:solidFill>
                <a:latin typeface="+mj-lt"/>
              </a:rPr>
              <a:t>hành</a:t>
            </a:r>
            <a:r>
              <a:rPr lang="en-US" altLang="en-US" sz="2000" i="1" dirty="0">
                <a:solidFill>
                  <a:srgbClr val="FFFF00"/>
                </a:solidFill>
                <a:latin typeface="+mj-lt"/>
              </a:rPr>
              <a:t> </a:t>
            </a:r>
            <a:r>
              <a:rPr lang="vi-VN" altLang="en-US" sz="2000" i="1" dirty="0">
                <a:solidFill>
                  <a:srgbClr val="FFFF00"/>
                </a:solidFill>
                <a:latin typeface="+mj-lt"/>
              </a:rPr>
              <a:t>đ</a:t>
            </a:r>
            <a:r>
              <a:rPr lang="en-US" altLang="en-US" sz="2000" i="1" dirty="0" err="1">
                <a:solidFill>
                  <a:srgbClr val="FFFF00"/>
                </a:solidFill>
                <a:latin typeface="+mj-lt"/>
              </a:rPr>
              <a:t>ộng</a:t>
            </a:r>
            <a:r>
              <a:rPr lang="en-US" altLang="en-US" sz="2000" i="1" dirty="0">
                <a:solidFill>
                  <a:srgbClr val="FFFF00"/>
                </a:solidFill>
                <a:latin typeface="+mj-lt"/>
              </a:rPr>
              <a:t> </a:t>
            </a:r>
            <a:r>
              <a:rPr lang="en-US" altLang="en-US" sz="2000" i="1" dirty="0" err="1">
                <a:solidFill>
                  <a:srgbClr val="FFFF00"/>
                </a:solidFill>
                <a:latin typeface="+mj-lt"/>
              </a:rPr>
              <a:t>của</a:t>
            </a:r>
            <a:r>
              <a:rPr lang="en-US" altLang="en-US" sz="2000" i="1" dirty="0">
                <a:solidFill>
                  <a:srgbClr val="FFFF00"/>
                </a:solidFill>
                <a:latin typeface="+mj-lt"/>
              </a:rPr>
              <a:t> </a:t>
            </a:r>
            <a:r>
              <a:rPr lang="en-US" altLang="en-US" sz="2000" i="1" dirty="0" err="1">
                <a:solidFill>
                  <a:srgbClr val="FFFF00"/>
                </a:solidFill>
                <a:latin typeface="+mj-lt"/>
              </a:rPr>
              <a:t>mình</a:t>
            </a:r>
            <a:r>
              <a:rPr lang="en-US" altLang="en-US" sz="2000" i="1" dirty="0">
                <a:solidFill>
                  <a:srgbClr val="FFFF00"/>
                </a:solidFill>
                <a:latin typeface="+mj-lt"/>
              </a:rPr>
              <a:t>. </a:t>
            </a:r>
            <a:r>
              <a:rPr lang="en-US" altLang="en-US" sz="2000" i="1" dirty="0" err="1">
                <a:solidFill>
                  <a:srgbClr val="FFFF00"/>
                </a:solidFill>
                <a:latin typeface="+mj-lt"/>
              </a:rPr>
              <a:t>Vì</a:t>
            </a:r>
            <a:r>
              <a:rPr lang="en-US" altLang="en-US" sz="2000" i="1" dirty="0">
                <a:solidFill>
                  <a:srgbClr val="FFFF00"/>
                </a:solidFill>
                <a:latin typeface="+mj-lt"/>
              </a:rPr>
              <a:t> </a:t>
            </a:r>
            <a:r>
              <a:rPr lang="en-US" altLang="en-US" sz="2000" i="1" dirty="0" err="1">
                <a:solidFill>
                  <a:srgbClr val="FFFF00"/>
                </a:solidFill>
                <a:latin typeface="+mj-lt"/>
              </a:rPr>
              <a:t>thế</a:t>
            </a:r>
            <a:r>
              <a:rPr lang="en-US" altLang="en-US" sz="2000" i="1" dirty="0">
                <a:solidFill>
                  <a:srgbClr val="FFFF00"/>
                </a:solidFill>
                <a:latin typeface="+mj-lt"/>
              </a:rPr>
              <a:t> ng</a:t>
            </a:r>
            <a:r>
              <a:rPr lang="vi-VN" altLang="en-US" sz="2000" i="1" dirty="0">
                <a:solidFill>
                  <a:srgbClr val="FFFF00"/>
                </a:solidFill>
                <a:latin typeface="+mj-lt"/>
              </a:rPr>
              <a:t>ư</a:t>
            </a:r>
            <a:r>
              <a:rPr lang="en-US" altLang="en-US" sz="2000" i="1" dirty="0" err="1">
                <a:solidFill>
                  <a:srgbClr val="FFFF00"/>
                </a:solidFill>
                <a:latin typeface="+mj-lt"/>
              </a:rPr>
              <a:t>ời</a:t>
            </a:r>
            <a:r>
              <a:rPr lang="en-US" altLang="en-US" sz="2000" i="1" dirty="0">
                <a:solidFill>
                  <a:srgbClr val="FFFF00"/>
                </a:solidFill>
                <a:latin typeface="+mj-lt"/>
              </a:rPr>
              <a:t> </a:t>
            </a:r>
            <a:r>
              <a:rPr lang="en-US" altLang="en-US" sz="2000" i="1" dirty="0" err="1">
                <a:solidFill>
                  <a:srgbClr val="FFFF00"/>
                </a:solidFill>
                <a:latin typeface="+mj-lt"/>
              </a:rPr>
              <a:t>anh</a:t>
            </a:r>
            <a:r>
              <a:rPr lang="en-US" altLang="en-US" sz="2000" i="1" dirty="0">
                <a:solidFill>
                  <a:srgbClr val="FFFF00"/>
                </a:solidFill>
                <a:latin typeface="+mj-lt"/>
              </a:rPr>
              <a:t> </a:t>
            </a:r>
            <a:r>
              <a:rPr lang="en-US" altLang="en-US" sz="2000" i="1" dirty="0" err="1">
                <a:solidFill>
                  <a:srgbClr val="FFFF00"/>
                </a:solidFill>
                <a:latin typeface="+mj-lt"/>
              </a:rPr>
              <a:t>có</a:t>
            </a:r>
            <a:r>
              <a:rPr lang="en-US" altLang="en-US" sz="2000" i="1" dirty="0">
                <a:solidFill>
                  <a:srgbClr val="FFFF00"/>
                </a:solidFill>
                <a:latin typeface="+mj-lt"/>
              </a:rPr>
              <a:t> </a:t>
            </a:r>
            <a:r>
              <a:rPr lang="en-US" altLang="en-US" sz="2000" i="1" dirty="0" err="1">
                <a:solidFill>
                  <a:srgbClr val="FFFF00"/>
                </a:solidFill>
                <a:latin typeface="+mj-lt"/>
              </a:rPr>
              <a:t>thể</a:t>
            </a:r>
            <a:r>
              <a:rPr lang="en-US" altLang="en-US" sz="2000" i="1" dirty="0">
                <a:solidFill>
                  <a:srgbClr val="FFFF00"/>
                </a:solidFill>
                <a:latin typeface="+mj-lt"/>
              </a:rPr>
              <a:t> </a:t>
            </a:r>
            <a:r>
              <a:rPr lang="en-US" altLang="en-US" sz="2000" i="1" dirty="0" err="1">
                <a:solidFill>
                  <a:srgbClr val="FFFF00"/>
                </a:solidFill>
                <a:latin typeface="+mj-lt"/>
              </a:rPr>
              <a:t>trở</a:t>
            </a:r>
            <a:r>
              <a:rPr lang="en-US" altLang="en-US" sz="2000" i="1" dirty="0">
                <a:solidFill>
                  <a:srgbClr val="FFFF00"/>
                </a:solidFill>
                <a:latin typeface="+mj-lt"/>
              </a:rPr>
              <a:t> </a:t>
            </a:r>
            <a:r>
              <a:rPr lang="en-US" altLang="en-US" sz="2000" i="1" dirty="0" err="1">
                <a:solidFill>
                  <a:srgbClr val="FFFF00"/>
                </a:solidFill>
                <a:latin typeface="+mj-lt"/>
              </a:rPr>
              <a:t>thành</a:t>
            </a:r>
            <a:r>
              <a:rPr lang="en-US" altLang="en-US" sz="2000" i="1" dirty="0">
                <a:solidFill>
                  <a:srgbClr val="FFFF00"/>
                </a:solidFill>
                <a:latin typeface="+mj-lt"/>
              </a:rPr>
              <a:t> ng</a:t>
            </a:r>
            <a:r>
              <a:rPr lang="vi-VN" altLang="en-US" sz="2000" i="1" dirty="0">
                <a:solidFill>
                  <a:srgbClr val="FFFF00"/>
                </a:solidFill>
                <a:latin typeface="+mj-lt"/>
              </a:rPr>
              <a:t>ư</a:t>
            </a:r>
            <a:r>
              <a:rPr lang="en-US" altLang="en-US" sz="2000" i="1" dirty="0" err="1">
                <a:solidFill>
                  <a:srgbClr val="FFFF00"/>
                </a:solidFill>
                <a:latin typeface="+mj-lt"/>
              </a:rPr>
              <a:t>ời</a:t>
            </a:r>
            <a:r>
              <a:rPr lang="en-US" altLang="en-US" sz="2000" i="1" dirty="0">
                <a:solidFill>
                  <a:srgbClr val="FFFF00"/>
                </a:solidFill>
                <a:latin typeface="+mj-lt"/>
              </a:rPr>
              <a:t> </a:t>
            </a:r>
            <a:r>
              <a:rPr lang="en-US" altLang="en-US" sz="2000" i="1" dirty="0" err="1">
                <a:solidFill>
                  <a:srgbClr val="FFFF00"/>
                </a:solidFill>
                <a:latin typeface="+mj-lt"/>
              </a:rPr>
              <a:t>tốt</a:t>
            </a:r>
            <a:r>
              <a:rPr lang="en-US" altLang="en-US" sz="2000" i="1" dirty="0">
                <a:solidFill>
                  <a:srgbClr val="FFFF00"/>
                </a:solidFill>
                <a:latin typeface="+mj-lt"/>
              </a:rPr>
              <a:t>.</a:t>
            </a:r>
            <a:r>
              <a:rPr lang="nl-NL" sz="2000" dirty="0">
                <a:solidFill>
                  <a:srgbClr val="FFFF00"/>
                </a:solidFill>
                <a:latin typeface="+mj-lt"/>
              </a:rPr>
              <a:t>. Đúng hay sai?</a:t>
            </a:r>
            <a:endParaRPr lang="en-US" sz="2000" dirty="0">
              <a:solidFill>
                <a:srgbClr val="FFFF00"/>
              </a:solidFill>
              <a:latin typeface="+mj-lt"/>
              <a:cs typeface="Arial" pitchFamily="34" charset="0"/>
            </a:endParaRPr>
          </a:p>
        </p:txBody>
      </p:sp>
      <p:grpSp>
        <p:nvGrpSpPr>
          <p:cNvPr id="19" name="Group 18"/>
          <p:cNvGrpSpPr/>
          <p:nvPr/>
        </p:nvGrpSpPr>
        <p:grpSpPr>
          <a:xfrm>
            <a:off x="1861119" y="2058049"/>
            <a:ext cx="2710883" cy="470840"/>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bg1"/>
                  </a:solidFill>
                </a:rPr>
                <a:t>        A. Đúng</a:t>
              </a: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8688" y="2052515"/>
            <a:ext cx="2753713" cy="47637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bg1"/>
                  </a:solidFill>
                </a:rPr>
                <a:t>B. Sai</a:t>
              </a: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71443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952500"/>
            <a:ext cx="9144000" cy="4762500"/>
          </a:xfrm>
          <a:prstGeom prst="rect">
            <a:avLst/>
          </a:prstGeom>
        </p:spPr>
      </p:pic>
      <p:pic>
        <p:nvPicPr>
          <p:cNvPr id="9" name="Picture 8">
            <a:hlinkClick r:id="rId1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657600"/>
            <a:ext cx="2880115" cy="1846381"/>
          </a:xfrm>
          <a:prstGeom prst="rect">
            <a:avLst/>
          </a:prstGeom>
        </p:spPr>
      </p:pic>
      <p:sp>
        <p:nvSpPr>
          <p:cNvPr id="4" name="Flowchart: Terminator 3"/>
          <p:cNvSpPr/>
          <p:nvPr>
            <p:custDataLst>
              <p:tags r:id="rId1"/>
            </p:custDataLst>
          </p:nvPr>
        </p:nvSpPr>
        <p:spPr>
          <a:xfrm>
            <a:off x="3359859" y="1928813"/>
            <a:ext cx="2735068"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1800" b="1" dirty="0">
                <a:solidFill>
                  <a:srgbClr val="FFFF00"/>
                </a:solidFill>
                <a:latin typeface="Arial" pitchFamily="34" charset="0"/>
                <a:cs typeface="Arial" pitchFamily="34" charset="0"/>
              </a:rPr>
              <a:t>B. </a:t>
            </a:r>
            <a:r>
              <a:rPr lang="en-US" sz="1800" b="1" dirty="0" err="1">
                <a:solidFill>
                  <a:srgbClr val="FFFF00"/>
                </a:solidFill>
                <a:latin typeface="Arial" pitchFamily="34" charset="0"/>
                <a:cs typeface="Arial" pitchFamily="34" charset="0"/>
              </a:rPr>
              <a:t>Hồn</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nhiên</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hiếu</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động</a:t>
            </a:r>
            <a:endParaRPr lang="en-US" sz="18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6202876" y="1928813"/>
            <a:ext cx="2895600"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1800" b="1" dirty="0">
                <a:solidFill>
                  <a:srgbClr val="FFFF00"/>
                </a:solidFill>
                <a:latin typeface="Arial" pitchFamily="34" charset="0"/>
                <a:cs typeface="Arial" pitchFamily="34" charset="0"/>
              </a:rPr>
              <a:t>C. </a:t>
            </a:r>
            <a:r>
              <a:rPr lang="en-US" sz="1800" b="1" dirty="0" err="1">
                <a:solidFill>
                  <a:srgbClr val="FFFF00"/>
                </a:solidFill>
                <a:latin typeface="Arial" pitchFamily="34" charset="0"/>
                <a:cs typeface="Arial" pitchFamily="34" charset="0"/>
              </a:rPr>
              <a:t>Tình</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cảm</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trong</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sáng</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nhân</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hậu</a:t>
            </a:r>
            <a:endParaRPr lang="en-US" sz="18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152400" y="1928813"/>
            <a:ext cx="2897299" cy="48873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1800" b="1" dirty="0">
                <a:solidFill>
                  <a:srgbClr val="FFFF00"/>
                </a:solidFill>
                <a:latin typeface="Arial" pitchFamily="34" charset="0"/>
                <a:cs typeface="Arial" pitchFamily="34" charset="0"/>
              </a:rPr>
              <a:t>A. </a:t>
            </a:r>
            <a:r>
              <a:rPr lang="en-US" sz="1800" b="1" dirty="0" err="1">
                <a:solidFill>
                  <a:srgbClr val="FFFF00"/>
                </a:solidFill>
                <a:latin typeface="Arial" pitchFamily="34" charset="0"/>
                <a:cs typeface="Arial" pitchFamily="34" charset="0"/>
              </a:rPr>
              <a:t>Không</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quan</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tâm</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đến</a:t>
            </a:r>
            <a:r>
              <a:rPr lang="en-US" sz="1800" b="1" dirty="0">
                <a:solidFill>
                  <a:srgbClr val="FFFF00"/>
                </a:solidFill>
                <a:latin typeface="Arial" pitchFamily="34" charset="0"/>
                <a:cs typeface="Arial" pitchFamily="34" charset="0"/>
              </a:rPr>
              <a:t> </a:t>
            </a:r>
            <a:r>
              <a:rPr lang="en-US" sz="1800" b="1" dirty="0" err="1">
                <a:solidFill>
                  <a:srgbClr val="FFFF00"/>
                </a:solidFill>
                <a:latin typeface="Arial" pitchFamily="34" charset="0"/>
                <a:cs typeface="Arial" pitchFamily="34" charset="0"/>
              </a:rPr>
              <a:t>anh</a:t>
            </a:r>
            <a:endParaRPr lang="en-US" sz="18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441406"/>
            <a:ext cx="1028700" cy="675085"/>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anchor="ctr"/>
          <a:lstStyle/>
          <a:p>
            <a:pPr eaLnBrk="0" hangingPunct="0">
              <a:defRPr/>
            </a:pPr>
            <a:endParaRPr lang="en-US" sz="1500"/>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545240"/>
            <a:ext cx="606425"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488091"/>
            <a:ext cx="512763"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7" y="4488091"/>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7" y="4545241"/>
            <a:ext cx="52070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488090"/>
            <a:ext cx="5826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474995"/>
            <a:ext cx="768350"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38100"/>
            <a:ext cx="9144000" cy="96594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tangle 7"/>
          <p:cNvSpPr/>
          <p:nvPr/>
        </p:nvSpPr>
        <p:spPr>
          <a:xfrm>
            <a:off x="152401" y="146792"/>
            <a:ext cx="8850089" cy="800101"/>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b="1" dirty="0" err="1">
                <a:solidFill>
                  <a:schemeClr val="bg1"/>
                </a:solidFill>
                <a:latin typeface="+mj-lt"/>
                <a:cs typeface="Arial" pitchFamily="34" charset="0"/>
              </a:rPr>
              <a:t>Câu</a:t>
            </a:r>
            <a:r>
              <a:rPr lang="en-US" sz="2200" b="1" dirty="0">
                <a:solidFill>
                  <a:schemeClr val="bg1"/>
                </a:solidFill>
                <a:latin typeface="+mj-lt"/>
                <a:cs typeface="Arial" pitchFamily="34" charset="0"/>
              </a:rPr>
              <a:t> </a:t>
            </a:r>
            <a:r>
              <a:rPr lang="en-US" sz="2200" b="1" dirty="0" err="1">
                <a:solidFill>
                  <a:schemeClr val="bg1"/>
                </a:solidFill>
                <a:latin typeface="+mj-lt"/>
                <a:cs typeface="Arial" pitchFamily="34" charset="0"/>
              </a:rPr>
              <a:t>hỏi</a:t>
            </a:r>
            <a:r>
              <a:rPr lang="en-US" sz="2200" b="1" dirty="0">
                <a:solidFill>
                  <a:schemeClr val="bg1"/>
                </a:solidFill>
                <a:latin typeface="+mj-lt"/>
                <a:cs typeface="Arial" pitchFamily="34" charset="0"/>
              </a:rPr>
              <a:t>: </a:t>
            </a:r>
          </a:p>
          <a:p>
            <a:pPr algn="ctr">
              <a:spcBef>
                <a:spcPct val="50000"/>
              </a:spcBef>
            </a:pPr>
            <a:r>
              <a:rPr lang="en-US" altLang="en-US" sz="2200" b="1" dirty="0" err="1">
                <a:solidFill>
                  <a:schemeClr val="bg1"/>
                </a:solidFill>
                <a:latin typeface="+mj-lt"/>
              </a:rPr>
              <a:t>Nhận</a:t>
            </a:r>
            <a:r>
              <a:rPr lang="en-US" altLang="en-US" sz="2200" b="1" dirty="0">
                <a:solidFill>
                  <a:schemeClr val="bg1"/>
                </a:solidFill>
                <a:latin typeface="+mj-lt"/>
              </a:rPr>
              <a:t> </a:t>
            </a:r>
            <a:r>
              <a:rPr lang="en-US" altLang="en-US" sz="2200" b="1" dirty="0" err="1">
                <a:solidFill>
                  <a:schemeClr val="bg1"/>
                </a:solidFill>
                <a:latin typeface="+mj-lt"/>
              </a:rPr>
              <a:t>xét</a:t>
            </a:r>
            <a:r>
              <a:rPr lang="en-US" altLang="en-US" sz="2200" b="1" dirty="0">
                <a:solidFill>
                  <a:schemeClr val="bg1"/>
                </a:solidFill>
                <a:latin typeface="+mj-lt"/>
              </a:rPr>
              <a:t> </a:t>
            </a:r>
            <a:r>
              <a:rPr lang="en-US" altLang="en-US" sz="2200" b="1" dirty="0" err="1">
                <a:solidFill>
                  <a:schemeClr val="bg1"/>
                </a:solidFill>
                <a:latin typeface="+mj-lt"/>
              </a:rPr>
              <a:t>nào</a:t>
            </a:r>
            <a:r>
              <a:rPr lang="en-US" altLang="en-US" sz="2200" b="1" dirty="0">
                <a:solidFill>
                  <a:schemeClr val="bg1"/>
                </a:solidFill>
                <a:latin typeface="+mj-lt"/>
              </a:rPr>
              <a:t> </a:t>
            </a:r>
            <a:r>
              <a:rPr lang="en-US" altLang="en-US" sz="2200" b="1" dirty="0" err="1">
                <a:solidFill>
                  <a:schemeClr val="bg1"/>
                </a:solidFill>
                <a:latin typeface="+mj-lt"/>
              </a:rPr>
              <a:t>sau</a:t>
            </a:r>
            <a:r>
              <a:rPr lang="en-US" altLang="en-US" sz="2200" b="1" dirty="0">
                <a:solidFill>
                  <a:schemeClr val="bg1"/>
                </a:solidFill>
                <a:latin typeface="+mj-lt"/>
              </a:rPr>
              <a:t> </a:t>
            </a:r>
            <a:r>
              <a:rPr lang="vi-VN" altLang="en-US" sz="2200" b="1" dirty="0">
                <a:solidFill>
                  <a:schemeClr val="bg1"/>
                </a:solidFill>
                <a:latin typeface="+mj-lt"/>
              </a:rPr>
              <a:t>đ</a:t>
            </a:r>
            <a:r>
              <a:rPr lang="en-US" altLang="en-US" sz="2200" b="1" dirty="0" err="1">
                <a:solidFill>
                  <a:schemeClr val="bg1"/>
                </a:solidFill>
                <a:latin typeface="+mj-lt"/>
              </a:rPr>
              <a:t>ây</a:t>
            </a:r>
            <a:r>
              <a:rPr lang="en-US" altLang="en-US" sz="2200" b="1" dirty="0">
                <a:solidFill>
                  <a:schemeClr val="bg1"/>
                </a:solidFill>
                <a:latin typeface="+mj-lt"/>
              </a:rPr>
              <a:t> </a:t>
            </a:r>
            <a:r>
              <a:rPr lang="en-US" altLang="en-US" sz="2200" b="1" dirty="0" err="1">
                <a:solidFill>
                  <a:schemeClr val="bg1"/>
                </a:solidFill>
                <a:latin typeface="+mj-lt"/>
              </a:rPr>
              <a:t>không</a:t>
            </a:r>
            <a:r>
              <a:rPr lang="en-US" altLang="en-US" sz="2200" b="1" dirty="0">
                <a:solidFill>
                  <a:schemeClr val="bg1"/>
                </a:solidFill>
                <a:latin typeface="+mj-lt"/>
              </a:rPr>
              <a:t> </a:t>
            </a:r>
            <a:r>
              <a:rPr lang="vi-VN" altLang="en-US" sz="2200" b="1" dirty="0">
                <a:solidFill>
                  <a:schemeClr val="bg1"/>
                </a:solidFill>
                <a:latin typeface="+mj-lt"/>
              </a:rPr>
              <a:t>đ</a:t>
            </a:r>
            <a:r>
              <a:rPr lang="en-US" altLang="en-US" sz="2200" b="1" dirty="0" err="1">
                <a:solidFill>
                  <a:schemeClr val="bg1"/>
                </a:solidFill>
                <a:latin typeface="+mj-lt"/>
              </a:rPr>
              <a:t>úng</a:t>
            </a:r>
            <a:r>
              <a:rPr lang="en-US" altLang="en-US" sz="2200" b="1" dirty="0">
                <a:solidFill>
                  <a:schemeClr val="bg1"/>
                </a:solidFill>
                <a:latin typeface="+mj-lt"/>
              </a:rPr>
              <a:t> </a:t>
            </a:r>
            <a:r>
              <a:rPr lang="en-US" altLang="en-US" sz="2200" b="1" dirty="0" err="1">
                <a:solidFill>
                  <a:schemeClr val="bg1"/>
                </a:solidFill>
                <a:latin typeface="+mj-lt"/>
              </a:rPr>
              <a:t>với</a:t>
            </a:r>
            <a:r>
              <a:rPr lang="en-US" altLang="en-US" sz="2200" b="1" dirty="0">
                <a:solidFill>
                  <a:schemeClr val="bg1"/>
                </a:solidFill>
                <a:latin typeface="+mj-lt"/>
              </a:rPr>
              <a:t> </a:t>
            </a:r>
            <a:r>
              <a:rPr lang="en-US" altLang="en-US" sz="2200" b="1" dirty="0" err="1">
                <a:solidFill>
                  <a:schemeClr val="bg1"/>
                </a:solidFill>
                <a:latin typeface="+mj-lt"/>
              </a:rPr>
              <a:t>nhân</a:t>
            </a:r>
            <a:r>
              <a:rPr lang="en-US" altLang="en-US" sz="2200" b="1" dirty="0">
                <a:solidFill>
                  <a:schemeClr val="bg1"/>
                </a:solidFill>
                <a:latin typeface="+mj-lt"/>
              </a:rPr>
              <a:t> </a:t>
            </a:r>
            <a:r>
              <a:rPr lang="en-US" altLang="en-US" sz="2200" b="1" dirty="0" err="1">
                <a:solidFill>
                  <a:schemeClr val="bg1"/>
                </a:solidFill>
                <a:latin typeface="+mj-lt"/>
              </a:rPr>
              <a:t>vật</a:t>
            </a:r>
            <a:r>
              <a:rPr lang="en-US" altLang="en-US" sz="2200" b="1" dirty="0">
                <a:solidFill>
                  <a:schemeClr val="bg1"/>
                </a:solidFill>
                <a:latin typeface="+mj-lt"/>
              </a:rPr>
              <a:t> </a:t>
            </a:r>
            <a:r>
              <a:rPr lang="en-US" altLang="en-US" sz="2200" b="1" dirty="0" err="1">
                <a:solidFill>
                  <a:schemeClr val="bg1"/>
                </a:solidFill>
                <a:latin typeface="+mj-lt"/>
              </a:rPr>
              <a:t>Kiều</a:t>
            </a:r>
            <a:r>
              <a:rPr lang="en-US" altLang="en-US" sz="2200" b="1" dirty="0">
                <a:solidFill>
                  <a:schemeClr val="bg1"/>
                </a:solidFill>
                <a:latin typeface="+mj-lt"/>
              </a:rPr>
              <a:t> Ph</a:t>
            </a:r>
            <a:r>
              <a:rPr lang="vi-VN" altLang="en-US" sz="2200" b="1" dirty="0">
                <a:solidFill>
                  <a:schemeClr val="bg1"/>
                </a:solidFill>
                <a:latin typeface="+mj-lt"/>
              </a:rPr>
              <a:t>ươ</a:t>
            </a:r>
            <a:r>
              <a:rPr lang="en-US" altLang="en-US" sz="2200" b="1" dirty="0">
                <a:solidFill>
                  <a:schemeClr val="bg1"/>
                </a:solidFill>
                <a:latin typeface="+mj-lt"/>
              </a:rPr>
              <a:t>ng?</a:t>
            </a:r>
          </a:p>
        </p:txBody>
      </p:sp>
    </p:spTree>
    <p:extLst>
      <p:ext uri="{BB962C8B-B14F-4D97-AF65-F5344CB8AC3E}">
        <p14:creationId xmlns:p14="http://schemas.microsoft.com/office/powerpoint/2010/main" val="8916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a:spLocks/>
          </p:cNvSpPr>
          <p:nvPr/>
        </p:nvSpPr>
        <p:spPr bwMode="gray">
          <a:xfrm flipV="1">
            <a:off x="1601788" y="3951553"/>
            <a:ext cx="2220912" cy="1620573"/>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p:spPr>
        <p:txBody>
          <a:bodyPr/>
          <a:lstStyle/>
          <a:p>
            <a:pPr algn="ctr" eaLnBrk="1" hangingPunct="1">
              <a:defRPr/>
            </a:pPr>
            <a:endParaRPr lang="en-US"/>
          </a:p>
        </p:txBody>
      </p:sp>
      <p:sp>
        <p:nvSpPr>
          <p:cNvPr id="21" name="Freeform 20"/>
          <p:cNvSpPr>
            <a:spLocks/>
          </p:cNvSpPr>
          <p:nvPr/>
        </p:nvSpPr>
        <p:spPr bwMode="gray">
          <a:xfrm>
            <a:off x="1601788" y="923396"/>
            <a:ext cx="2220912" cy="1362604"/>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p:spPr>
        <p:txBody>
          <a:bodyPr/>
          <a:lstStyle/>
          <a:p>
            <a:pPr algn="ctr" eaLnBrk="1" hangingPunct="1">
              <a:defRPr/>
            </a:pPr>
            <a:endParaRPr lang="en-US"/>
          </a:p>
        </p:txBody>
      </p:sp>
      <p:grpSp>
        <p:nvGrpSpPr>
          <p:cNvPr id="22" name="Nhóm 35"/>
          <p:cNvGrpSpPr/>
          <p:nvPr/>
        </p:nvGrpSpPr>
        <p:grpSpPr>
          <a:xfrm>
            <a:off x="3822702" y="986577"/>
            <a:ext cx="5168899" cy="981923"/>
            <a:chOff x="4413024" y="2403579"/>
            <a:chExt cx="2098787" cy="2207686"/>
          </a:xfrm>
          <a:effectLst>
            <a:outerShdw blurRad="76200" dir="18900000" sy="23000" kx="-1200000" algn="bl" rotWithShape="0">
              <a:prstClr val="black">
                <a:alpha val="20000"/>
              </a:prstClr>
            </a:outerShdw>
          </a:effectLst>
        </p:grpSpPr>
        <p:sp>
          <p:nvSpPr>
            <p:cNvPr id="23" name="AutoShape 4"/>
            <p:cNvSpPr>
              <a:spLocks noChangeArrowheads="1"/>
            </p:cNvSpPr>
            <p:nvPr/>
          </p:nvSpPr>
          <p:spPr bwMode="auto">
            <a:xfrm>
              <a:off x="4413024" y="2529853"/>
              <a:ext cx="2098787" cy="2081412"/>
            </a:xfrm>
            <a:prstGeom prst="roundRect">
              <a:avLst>
                <a:gd name="adj" fmla="val 4690"/>
              </a:avLst>
            </a:prstGeom>
            <a:noFill/>
            <a:ln w="57150">
              <a:solidFill>
                <a:srgbClr val="00B0F0"/>
              </a:solidFill>
              <a:round/>
              <a:headEnd/>
              <a:tailEnd/>
            </a:ln>
            <a:effectLst/>
          </p:spPr>
          <p:txBody>
            <a:bodyPr wrap="none" anchor="ctr"/>
            <a:lstStyle/>
            <a:p>
              <a:pPr algn="ctr" eaLnBrk="1" hangingPunct="1">
                <a:defRPr/>
              </a:pPr>
              <a:endParaRPr lang="en-US"/>
            </a:p>
          </p:txBody>
        </p:sp>
        <p:sp>
          <p:nvSpPr>
            <p:cNvPr id="24" name="AutoShape 5"/>
            <p:cNvSpPr>
              <a:spLocks noChangeArrowheads="1"/>
            </p:cNvSpPr>
            <p:nvPr/>
          </p:nvSpPr>
          <p:spPr bwMode="gray">
            <a:xfrm>
              <a:off x="4626386" y="2403579"/>
              <a:ext cx="1703994" cy="347691"/>
            </a:xfrm>
            <a:prstGeom prst="roundRect">
              <a:avLst>
                <a:gd name="adj" fmla="val 50000"/>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1" hangingPunct="1">
                <a:defRPr/>
              </a:pPr>
              <a:endParaRPr lang="en-US"/>
            </a:p>
          </p:txBody>
        </p:sp>
        <p:sp>
          <p:nvSpPr>
            <p:cNvPr id="25"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p:spPr>
          <p:txBody>
            <a:bodyPr wrap="none" anchor="ctr"/>
            <a:lstStyle/>
            <a:p>
              <a:pPr algn="ctr" eaLnBrk="1" hangingPunct="1">
                <a:defRPr/>
              </a:pPr>
              <a:endParaRPr lang="en-US"/>
            </a:p>
          </p:txBody>
        </p:sp>
        <p:sp>
          <p:nvSpPr>
            <p:cNvPr id="26"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p:spPr>
          <p:txBody>
            <a:bodyPr wrap="none" anchor="ctr"/>
            <a:lstStyle/>
            <a:p>
              <a:pPr algn="ctr" eaLnBrk="1" hangingPunct="1">
                <a:defRPr/>
              </a:pPr>
              <a:endParaRPr lang="en-US"/>
            </a:p>
          </p:txBody>
        </p:sp>
        <p:sp>
          <p:nvSpPr>
            <p:cNvPr id="28" name="Text Box 21"/>
            <p:cNvSpPr txBox="1">
              <a:spLocks noChangeArrowheads="1"/>
            </p:cNvSpPr>
            <p:nvPr/>
          </p:nvSpPr>
          <p:spPr bwMode="auto">
            <a:xfrm>
              <a:off x="4543605" y="3040807"/>
              <a:ext cx="1906325" cy="1176371"/>
            </a:xfrm>
            <a:prstGeom prst="rect">
              <a:avLst/>
            </a:prstGeom>
            <a:noFill/>
            <a:ln>
              <a:noFill/>
            </a:ln>
            <a:effectLst/>
          </p:spPr>
          <p:txBody>
            <a:bodyPr>
              <a:spAutoFit/>
            </a:bodyPr>
            <a:lstStyle/>
            <a:p>
              <a:pPr>
                <a:spcBef>
                  <a:spcPct val="50000"/>
                </a:spcBef>
                <a:defRPr/>
              </a:pPr>
              <a:r>
                <a:rPr lang="en-US" sz="2800" b="1">
                  <a:solidFill>
                    <a:srgbClr val="0000CC"/>
                  </a:solidFill>
                  <a:latin typeface="Arial" pitchFamily="34" charset="0"/>
                  <a:cs typeface="Arial" pitchFamily="34" charset="0"/>
                </a:rPr>
                <a:t>I. ĐỌC – TÌM HIỂU CHUNG</a:t>
              </a:r>
              <a:endParaRPr lang="en-US" sz="2800" dirty="0">
                <a:solidFill>
                  <a:srgbClr val="0000CC"/>
                </a:solidFill>
                <a:latin typeface="Arial" pitchFamily="34" charset="0"/>
                <a:cs typeface="Arial" pitchFamily="34" charset="0"/>
              </a:endParaRPr>
            </a:p>
          </p:txBody>
        </p:sp>
      </p:grpSp>
      <p:grpSp>
        <p:nvGrpSpPr>
          <p:cNvPr id="29" name="Nhóm 36"/>
          <p:cNvGrpSpPr/>
          <p:nvPr/>
        </p:nvGrpSpPr>
        <p:grpSpPr>
          <a:xfrm>
            <a:off x="3837886" y="4272983"/>
            <a:ext cx="5168900" cy="1061018"/>
            <a:chOff x="6707755" y="1940568"/>
            <a:chExt cx="2098787" cy="2030326"/>
          </a:xfrm>
          <a:effectLst>
            <a:outerShdw blurRad="76200" dir="18900000" sy="23000" kx="-1200000" algn="bl" rotWithShape="0">
              <a:prstClr val="black">
                <a:alpha val="20000"/>
              </a:prstClr>
            </a:outerShdw>
          </a:effectLst>
        </p:grpSpPr>
        <p:sp>
          <p:nvSpPr>
            <p:cNvPr id="30" name="AutoShape 8"/>
            <p:cNvSpPr>
              <a:spLocks noChangeArrowheads="1"/>
            </p:cNvSpPr>
            <p:nvPr/>
          </p:nvSpPr>
          <p:spPr bwMode="auto">
            <a:xfrm>
              <a:off x="6707755" y="2071197"/>
              <a:ext cx="2098787" cy="1899697"/>
            </a:xfrm>
            <a:prstGeom prst="roundRect">
              <a:avLst>
                <a:gd name="adj" fmla="val 4690"/>
              </a:avLst>
            </a:prstGeom>
            <a:noFill/>
            <a:ln w="57150">
              <a:solidFill>
                <a:schemeClr val="hlink"/>
              </a:solidFill>
              <a:round/>
              <a:headEnd/>
              <a:tailEnd/>
            </a:ln>
            <a:effectLst/>
          </p:spPr>
          <p:txBody>
            <a:bodyPr wrap="none" anchor="ctr"/>
            <a:lstStyle/>
            <a:p>
              <a:pPr algn="ctr" eaLnBrk="1" hangingPunct="1">
                <a:defRPr/>
              </a:pPr>
              <a:endParaRPr lang="en-US"/>
            </a:p>
          </p:txBody>
        </p:sp>
        <p:sp>
          <p:nvSpPr>
            <p:cNvPr id="31" name="AutoShape 9"/>
            <p:cNvSpPr>
              <a:spLocks noChangeArrowheads="1"/>
            </p:cNvSpPr>
            <p:nvPr/>
          </p:nvSpPr>
          <p:spPr bwMode="gray">
            <a:xfrm>
              <a:off x="6905151" y="1940568"/>
              <a:ext cx="1703994" cy="336129"/>
            </a:xfrm>
            <a:prstGeom prst="roundRect">
              <a:avLst>
                <a:gd name="adj" fmla="val 50000"/>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1" hangingPunct="1">
                <a:defRPr/>
              </a:pPr>
              <a:endParaRPr lang="en-US" dirty="0">
                <a:solidFill>
                  <a:srgbClr val="00B050"/>
                </a:solidFill>
              </a:endParaRPr>
            </a:p>
          </p:txBody>
        </p:sp>
        <p:sp>
          <p:nvSpPr>
            <p:cNvPr id="32" name="AutoShape 10"/>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p:spPr>
          <p:txBody>
            <a:bodyPr wrap="none" anchor="ctr"/>
            <a:lstStyle/>
            <a:p>
              <a:pPr algn="ctr" eaLnBrk="1" hangingPunct="1">
                <a:defRPr/>
              </a:pPr>
              <a:endParaRPr lang="en-US"/>
            </a:p>
          </p:txBody>
        </p:sp>
        <p:sp>
          <p:nvSpPr>
            <p:cNvPr id="33" name="AutoShape 11"/>
            <p:cNvSpPr>
              <a:spLocks noChangeArrowheads="1"/>
            </p:cNvSpPr>
            <p:nvPr/>
          </p:nvSpPr>
          <p:spPr bwMode="auto">
            <a:xfrm flipH="1">
              <a:off x="6999496" y="2005882"/>
              <a:ext cx="65314" cy="130630"/>
            </a:xfrm>
            <a:prstGeom prst="octagon">
              <a:avLst>
                <a:gd name="adj" fmla="val 29287"/>
              </a:avLst>
            </a:prstGeom>
            <a:solidFill>
              <a:schemeClr val="bg1"/>
            </a:solidFill>
            <a:ln>
              <a:noFill/>
            </a:ln>
            <a:effectLst/>
          </p:spPr>
          <p:txBody>
            <a:bodyPr wrap="none" anchor="ctr"/>
            <a:lstStyle/>
            <a:p>
              <a:pPr algn="ctr" eaLnBrk="1" hangingPunct="1">
                <a:defRPr/>
              </a:pPr>
              <a:endParaRPr lang="en-US"/>
            </a:p>
          </p:txBody>
        </p:sp>
        <p:sp>
          <p:nvSpPr>
            <p:cNvPr id="35" name="Text Box 21"/>
            <p:cNvSpPr txBox="1">
              <a:spLocks noChangeArrowheads="1"/>
            </p:cNvSpPr>
            <p:nvPr/>
          </p:nvSpPr>
          <p:spPr bwMode="auto">
            <a:xfrm>
              <a:off x="6755871" y="2634269"/>
              <a:ext cx="2002555" cy="1001215"/>
            </a:xfrm>
            <a:prstGeom prst="rect">
              <a:avLst/>
            </a:prstGeom>
            <a:noFill/>
            <a:ln>
              <a:noFill/>
            </a:ln>
            <a:effectLst/>
          </p:spPr>
          <p:txBody>
            <a:bodyPr>
              <a:spAutoFit/>
            </a:bodyPr>
            <a:lstStyle/>
            <a:p>
              <a:pPr>
                <a:spcBef>
                  <a:spcPct val="50000"/>
                </a:spcBef>
                <a:defRPr/>
              </a:pPr>
              <a:r>
                <a:rPr lang="en-US" sz="2800" b="1">
                  <a:solidFill>
                    <a:srgbClr val="FF0000"/>
                  </a:solidFill>
                  <a:latin typeface="Arial" pitchFamily="34" charset="0"/>
                  <a:cs typeface="Arial" pitchFamily="34" charset="0"/>
                </a:rPr>
                <a:t>II. ĐỌC – TÌM HIỂU CHI TIẾT</a:t>
              </a:r>
              <a:endParaRPr lang="en-US" sz="2800" dirty="0">
                <a:solidFill>
                  <a:srgbClr val="FF0000"/>
                </a:solidFill>
                <a:latin typeface="Arial" pitchFamily="34" charset="0"/>
                <a:cs typeface="Arial" pitchFamily="34" charset="0"/>
              </a:endParaRPr>
            </a:p>
          </p:txBody>
        </p:sp>
      </p:grpSp>
      <p:sp>
        <p:nvSpPr>
          <p:cNvPr id="37" name="AutoShape 20"/>
          <p:cNvSpPr>
            <a:spLocks noChangeArrowheads="1"/>
          </p:cNvSpPr>
          <p:nvPr>
            <p:custDataLst>
              <p:tags r:id="rId1"/>
            </p:custDataLst>
          </p:nvPr>
        </p:nvSpPr>
        <p:spPr bwMode="gray">
          <a:xfrm>
            <a:off x="2" y="63500"/>
            <a:ext cx="9143999"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n-US" sz="2800" dirty="0">
                <a:solidFill>
                  <a:srgbClr val="FFFF00"/>
                </a:solidFill>
              </a:rPr>
              <a:t>NỘI DUNG BÀI HỌC</a:t>
            </a:r>
          </a:p>
        </p:txBody>
      </p:sp>
      <p:cxnSp>
        <p:nvCxnSpPr>
          <p:cNvPr id="38" name="Straight Connector 37"/>
          <p:cNvCxnSpPr/>
          <p:nvPr/>
        </p:nvCxnSpPr>
        <p:spPr>
          <a:xfrm>
            <a:off x="-76200" y="571500"/>
            <a:ext cx="91440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34" y="1949660"/>
            <a:ext cx="3881150" cy="24257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03425"/>
            <a:ext cx="346233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85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ipe(down)">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500"/>
                                        <p:tgtEl>
                                          <p:spTgt spid="21"/>
                                        </p:tgtEl>
                                      </p:cBhvr>
                                    </p:animEffect>
                                  </p:childTnLst>
                                </p:cTn>
                              </p:par>
                              <p:par>
                                <p:cTn id="13" presetID="8"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amond(in)">
                                      <p:cBhvr>
                                        <p:cTn id="15" dur="2000"/>
                                        <p:tgtEl>
                                          <p:spTgt spid="22"/>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amond(in)">
                                      <p:cBhvr>
                                        <p:cTn id="24" dur="750"/>
                                        <p:tgtEl>
                                          <p:spTgt spid="20"/>
                                        </p:tgtEl>
                                      </p:cBhvr>
                                    </p:animEffect>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219200" y="190500"/>
            <a:ext cx="7086600" cy="736600"/>
          </a:xfrm>
        </p:spPr>
        <p:txBody>
          <a:bodyPr/>
          <a:lstStyle/>
          <a:p>
            <a:pPr eaLnBrk="1" hangingPunct="1"/>
            <a:r>
              <a:rPr lang="en-US" altLang="en-US" sz="2000" dirty="0"/>
              <a:t>                   </a:t>
            </a:r>
            <a:br>
              <a:rPr lang="en-US" altLang="en-US" sz="2000" dirty="0"/>
            </a:br>
            <a:r>
              <a:rPr lang="en-US" altLang="en-US" sz="2800" b="1" dirty="0">
                <a:solidFill>
                  <a:srgbClr val="FF0000"/>
                </a:solidFill>
              </a:rPr>
              <a:t>H</a:t>
            </a:r>
            <a:r>
              <a:rPr lang="vi-VN" altLang="en-US" sz="2800" b="1" dirty="0">
                <a:solidFill>
                  <a:srgbClr val="FF0000"/>
                </a:solidFill>
              </a:rPr>
              <a:t>Ư</a:t>
            </a:r>
            <a:r>
              <a:rPr lang="en-US" altLang="en-US" sz="2800" b="1" dirty="0">
                <a:solidFill>
                  <a:srgbClr val="FF0000"/>
                </a:solidFill>
              </a:rPr>
              <a:t>ỚNG DẪN HỌC SINH HỌC BÀI</a:t>
            </a:r>
            <a:br>
              <a:rPr lang="en-US" altLang="en-US" sz="2000" dirty="0"/>
            </a:br>
            <a:br>
              <a:rPr lang="en-US" altLang="en-US" sz="2000" dirty="0"/>
            </a:br>
            <a:endParaRPr lang="en-US" altLang="en-US" sz="2000" dirty="0"/>
          </a:p>
        </p:txBody>
      </p:sp>
      <p:sp>
        <p:nvSpPr>
          <p:cNvPr id="23555" name="Text Box 3"/>
          <p:cNvSpPr txBox="1">
            <a:spLocks noChangeArrowheads="1"/>
          </p:cNvSpPr>
          <p:nvPr/>
        </p:nvSpPr>
        <p:spPr bwMode="auto">
          <a:xfrm>
            <a:off x="1219200" y="1143000"/>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a:spcBef>
                <a:spcPct val="50000"/>
              </a:spcBef>
            </a:pPr>
            <a:r>
              <a:rPr lang="en-US" altLang="en-US" sz="2800">
                <a:latin typeface="Times New Roman" pitchFamily="18" charset="0"/>
              </a:rPr>
              <a:t> </a:t>
            </a:r>
            <a:endParaRPr lang="en-US" altLang="en-US" sz="2000">
              <a:latin typeface="Times New Roman" pitchFamily="18" charset="0"/>
            </a:endParaRPr>
          </a:p>
        </p:txBody>
      </p:sp>
      <p:grpSp>
        <p:nvGrpSpPr>
          <p:cNvPr id="2" name="Group 4"/>
          <p:cNvGrpSpPr>
            <a:grpSpLocks/>
          </p:cNvGrpSpPr>
          <p:nvPr/>
        </p:nvGrpSpPr>
        <p:grpSpPr bwMode="auto">
          <a:xfrm>
            <a:off x="457200" y="508000"/>
            <a:ext cx="7924800" cy="5207000"/>
            <a:chOff x="5760" y="-144"/>
            <a:chExt cx="4752" cy="4128"/>
          </a:xfrm>
        </p:grpSpPr>
        <p:sp>
          <p:nvSpPr>
            <p:cNvPr id="23558" name="AutoShape 5"/>
            <p:cNvSpPr>
              <a:spLocks noChangeArrowheads="1"/>
            </p:cNvSpPr>
            <p:nvPr/>
          </p:nvSpPr>
          <p:spPr bwMode="auto">
            <a:xfrm>
              <a:off x="5760" y="1104"/>
              <a:ext cx="4752" cy="2880"/>
            </a:xfrm>
            <a:prstGeom prst="horizontalScroll">
              <a:avLst>
                <a:gd name="adj" fmla="val 12500"/>
              </a:avLst>
            </a:prstGeom>
            <a:gradFill rotWithShape="1">
              <a:gsLst>
                <a:gs pos="0">
                  <a:srgbClr val="00CC00"/>
                </a:gs>
                <a:gs pos="50000">
                  <a:srgbClr val="FFFFCC"/>
                </a:gs>
                <a:gs pos="100000">
                  <a:srgbClr val="00CC00"/>
                </a:gs>
              </a:gsLst>
              <a:lin ang="5400000" scaled="1"/>
            </a:gradFill>
            <a:ln w="38100">
              <a:solidFill>
                <a:srgbClr val="9900CC"/>
              </a:solidFill>
              <a:round/>
              <a:headEnd/>
              <a:tailEnd/>
            </a:ln>
          </p:spPr>
          <p:txBody>
            <a:bodyPr wrap="none" anchor="ctr"/>
            <a:lstStyle/>
            <a:p>
              <a:pPr eaLnBrk="1" hangingPunct="1"/>
              <a:endParaRPr lang="en-US" altLang="en-US" sz="2400">
                <a:solidFill>
                  <a:srgbClr val="3333FF"/>
                </a:solidFill>
                <a:latin typeface="Times New Roman" pitchFamily="18" charset="0"/>
              </a:endParaRPr>
            </a:p>
            <a:p>
              <a:pPr eaLnBrk="1" hangingPunct="1">
                <a:buFontTx/>
                <a:buBlip>
                  <a:blip r:embed="rId2"/>
                </a:buBlip>
              </a:pPr>
              <a:endParaRPr lang="en-US" altLang="en-US" sz="3000">
                <a:solidFill>
                  <a:srgbClr val="3333FF"/>
                </a:solidFill>
                <a:latin typeface="Times New Roman" pitchFamily="18" charset="0"/>
              </a:endParaRPr>
            </a:p>
            <a:p>
              <a:pPr eaLnBrk="1" hangingPunct="1"/>
              <a:endParaRPr lang="en-US" altLang="en-US" sz="3000">
                <a:solidFill>
                  <a:srgbClr val="3333FF"/>
                </a:solidFill>
                <a:latin typeface="Times New Roman" pitchFamily="18" charset="0"/>
              </a:endParaRPr>
            </a:p>
          </p:txBody>
        </p:sp>
        <p:pic>
          <p:nvPicPr>
            <p:cNvPr id="23559" name="Picture 6" descr="TWEET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88" y="-144"/>
              <a:ext cx="1824"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Line 7"/>
            <p:cNvSpPr>
              <a:spLocks noChangeShapeType="1"/>
            </p:cNvSpPr>
            <p:nvPr/>
          </p:nvSpPr>
          <p:spPr bwMode="auto">
            <a:xfrm flipV="1">
              <a:off x="6000" y="624"/>
              <a:ext cx="2016" cy="816"/>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1" name="Line 8"/>
            <p:cNvSpPr>
              <a:spLocks noChangeShapeType="1"/>
            </p:cNvSpPr>
            <p:nvPr/>
          </p:nvSpPr>
          <p:spPr bwMode="auto">
            <a:xfrm flipH="1" flipV="1">
              <a:off x="8016" y="624"/>
              <a:ext cx="2304" cy="672"/>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3673" name="Text Box 9"/>
          <p:cNvSpPr txBox="1">
            <a:spLocks noChangeArrowheads="1"/>
          </p:cNvSpPr>
          <p:nvPr/>
        </p:nvSpPr>
        <p:spPr bwMode="auto">
          <a:xfrm>
            <a:off x="990600" y="2823508"/>
            <a:ext cx="7391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spcBef>
                <a:spcPct val="50000"/>
              </a:spcBef>
            </a:pPr>
            <a:r>
              <a:rPr lang="en-US" altLang="en-US" sz="2400" b="1" dirty="0">
                <a:solidFill>
                  <a:srgbClr val="0000FF"/>
                </a:solidFill>
                <a:latin typeface="+mj-lt"/>
              </a:rPr>
              <a:t> - </a:t>
            </a:r>
            <a:r>
              <a:rPr lang="en-US" altLang="en-US" sz="2400" b="1" dirty="0" err="1">
                <a:solidFill>
                  <a:srgbClr val="0000FF"/>
                </a:solidFill>
                <a:latin typeface="+mj-lt"/>
              </a:rPr>
              <a:t>Viết</a:t>
            </a:r>
            <a:r>
              <a:rPr lang="en-US" altLang="en-US" sz="2400" b="1" dirty="0">
                <a:solidFill>
                  <a:srgbClr val="0000FF"/>
                </a:solidFill>
                <a:latin typeface="+mj-lt"/>
              </a:rPr>
              <a:t> </a:t>
            </a:r>
            <a:r>
              <a:rPr lang="vi-VN" altLang="en-US" sz="2400" b="1" dirty="0">
                <a:solidFill>
                  <a:srgbClr val="0000FF"/>
                </a:solidFill>
                <a:latin typeface="+mj-lt"/>
              </a:rPr>
              <a:t>đ</a:t>
            </a:r>
            <a:r>
              <a:rPr lang="en-US" altLang="en-US" sz="2400" b="1" dirty="0" err="1">
                <a:solidFill>
                  <a:srgbClr val="0000FF"/>
                </a:solidFill>
                <a:latin typeface="+mj-lt"/>
              </a:rPr>
              <a:t>oạn</a:t>
            </a:r>
            <a:r>
              <a:rPr lang="en-US" altLang="en-US" sz="2400" b="1" dirty="0">
                <a:solidFill>
                  <a:srgbClr val="0000FF"/>
                </a:solidFill>
                <a:latin typeface="+mj-lt"/>
              </a:rPr>
              <a:t> v</a:t>
            </a:r>
            <a:r>
              <a:rPr lang="vi-VN" altLang="en-US" sz="2400" b="1" dirty="0">
                <a:solidFill>
                  <a:srgbClr val="0000FF"/>
                </a:solidFill>
                <a:latin typeface="+mj-lt"/>
              </a:rPr>
              <a:t>ă</a:t>
            </a:r>
            <a:r>
              <a:rPr lang="en-US" altLang="en-US" sz="2400" b="1" dirty="0">
                <a:solidFill>
                  <a:srgbClr val="0000FF"/>
                </a:solidFill>
                <a:latin typeface="+mj-lt"/>
              </a:rPr>
              <a:t>n </a:t>
            </a:r>
            <a:r>
              <a:rPr lang="en-US" altLang="en-US" sz="2400" b="1" dirty="0" err="1">
                <a:solidFill>
                  <a:srgbClr val="0000FF"/>
                </a:solidFill>
                <a:latin typeface="+mj-lt"/>
              </a:rPr>
              <a:t>nêu</a:t>
            </a:r>
            <a:r>
              <a:rPr lang="en-US" altLang="en-US" sz="2400" b="1" dirty="0">
                <a:solidFill>
                  <a:srgbClr val="0000FF"/>
                </a:solidFill>
                <a:latin typeface="+mj-lt"/>
              </a:rPr>
              <a:t> </a:t>
            </a:r>
            <a:r>
              <a:rPr lang="en-US" altLang="en-US" sz="2400" b="1" dirty="0" err="1">
                <a:solidFill>
                  <a:srgbClr val="0000FF"/>
                </a:solidFill>
                <a:latin typeface="+mj-lt"/>
              </a:rPr>
              <a:t>cảm</a:t>
            </a:r>
            <a:r>
              <a:rPr lang="en-US" altLang="en-US" sz="2400" b="1" dirty="0">
                <a:solidFill>
                  <a:srgbClr val="0000FF"/>
                </a:solidFill>
                <a:latin typeface="+mj-lt"/>
              </a:rPr>
              <a:t> </a:t>
            </a:r>
            <a:r>
              <a:rPr lang="en-US" altLang="en-US" sz="2400" b="1" dirty="0" err="1">
                <a:solidFill>
                  <a:srgbClr val="0000FF"/>
                </a:solidFill>
                <a:latin typeface="+mj-lt"/>
              </a:rPr>
              <a:t>nghĩ</a:t>
            </a:r>
            <a:r>
              <a:rPr lang="en-US" altLang="en-US" sz="2400" b="1" dirty="0">
                <a:solidFill>
                  <a:srgbClr val="0000FF"/>
                </a:solidFill>
                <a:latin typeface="+mj-lt"/>
              </a:rPr>
              <a:t> </a:t>
            </a:r>
            <a:r>
              <a:rPr lang="en-US" altLang="en-US" sz="2400" b="1" dirty="0" err="1">
                <a:solidFill>
                  <a:srgbClr val="0000FF"/>
                </a:solidFill>
                <a:latin typeface="+mj-lt"/>
              </a:rPr>
              <a:t>của</a:t>
            </a:r>
            <a:r>
              <a:rPr lang="en-US" altLang="en-US" sz="2400" b="1" dirty="0">
                <a:solidFill>
                  <a:srgbClr val="0000FF"/>
                </a:solidFill>
                <a:latin typeface="+mj-lt"/>
              </a:rPr>
              <a:t> </a:t>
            </a:r>
            <a:r>
              <a:rPr lang="en-US" altLang="en-US" sz="2400" b="1" dirty="0" err="1">
                <a:solidFill>
                  <a:srgbClr val="0000FF"/>
                </a:solidFill>
                <a:latin typeface="+mj-lt"/>
              </a:rPr>
              <a:t>em</a:t>
            </a:r>
            <a:r>
              <a:rPr lang="en-US" altLang="en-US" sz="2400" b="1" dirty="0">
                <a:solidFill>
                  <a:srgbClr val="0000FF"/>
                </a:solidFill>
                <a:latin typeface="+mj-lt"/>
              </a:rPr>
              <a:t> </a:t>
            </a:r>
            <a:r>
              <a:rPr lang="en-US" altLang="en-US" sz="2400" b="1" dirty="0" err="1">
                <a:solidFill>
                  <a:srgbClr val="0000FF"/>
                </a:solidFill>
                <a:latin typeface="+mj-lt"/>
              </a:rPr>
              <a:t>sau</a:t>
            </a:r>
            <a:r>
              <a:rPr lang="en-US" altLang="en-US" sz="2400" b="1" dirty="0">
                <a:solidFill>
                  <a:srgbClr val="0000FF"/>
                </a:solidFill>
                <a:latin typeface="+mj-lt"/>
              </a:rPr>
              <a:t> </a:t>
            </a:r>
            <a:r>
              <a:rPr lang="en-US" altLang="en-US" sz="2400" b="1" dirty="0" err="1">
                <a:solidFill>
                  <a:srgbClr val="0000FF"/>
                </a:solidFill>
                <a:latin typeface="+mj-lt"/>
              </a:rPr>
              <a:t>khi</a:t>
            </a:r>
            <a:r>
              <a:rPr lang="en-US" altLang="en-US" sz="2400" b="1" dirty="0">
                <a:solidFill>
                  <a:srgbClr val="0000FF"/>
                </a:solidFill>
                <a:latin typeface="+mj-lt"/>
              </a:rPr>
              <a:t> </a:t>
            </a:r>
            <a:r>
              <a:rPr lang="en-US" altLang="en-US" sz="2400" b="1" dirty="0" err="1">
                <a:solidFill>
                  <a:srgbClr val="0000FF"/>
                </a:solidFill>
                <a:latin typeface="+mj-lt"/>
              </a:rPr>
              <a:t>học</a:t>
            </a:r>
            <a:r>
              <a:rPr lang="en-US" altLang="en-US" sz="2400" b="1" dirty="0">
                <a:solidFill>
                  <a:srgbClr val="0000FF"/>
                </a:solidFill>
                <a:latin typeface="+mj-lt"/>
              </a:rPr>
              <a:t> </a:t>
            </a:r>
            <a:r>
              <a:rPr lang="en-US" altLang="en-US" sz="2400" b="1" dirty="0" err="1">
                <a:solidFill>
                  <a:srgbClr val="0000FF"/>
                </a:solidFill>
                <a:latin typeface="+mj-lt"/>
              </a:rPr>
              <a:t>truyện</a:t>
            </a:r>
            <a:r>
              <a:rPr lang="en-US" altLang="en-US" sz="2400" b="1" dirty="0">
                <a:solidFill>
                  <a:srgbClr val="0000FF"/>
                </a:solidFill>
                <a:latin typeface="+mj-lt"/>
              </a:rPr>
              <a:t> “</a:t>
            </a:r>
            <a:r>
              <a:rPr lang="en-US" altLang="en-US" sz="2400" b="1" dirty="0" err="1">
                <a:solidFill>
                  <a:srgbClr val="0000FF"/>
                </a:solidFill>
                <a:latin typeface="+mj-lt"/>
              </a:rPr>
              <a:t>Bức</a:t>
            </a:r>
            <a:r>
              <a:rPr lang="en-US" altLang="en-US" sz="2400" b="1" dirty="0">
                <a:solidFill>
                  <a:srgbClr val="0000FF"/>
                </a:solidFill>
                <a:latin typeface="+mj-lt"/>
              </a:rPr>
              <a:t> </a:t>
            </a:r>
            <a:r>
              <a:rPr lang="en-US" altLang="en-US" sz="2400" b="1" dirty="0" err="1">
                <a:solidFill>
                  <a:srgbClr val="0000FF"/>
                </a:solidFill>
                <a:latin typeface="+mj-lt"/>
              </a:rPr>
              <a:t>tranh</a:t>
            </a:r>
            <a:r>
              <a:rPr lang="en-US" altLang="en-US" sz="2400" b="1" dirty="0">
                <a:solidFill>
                  <a:srgbClr val="0000FF"/>
                </a:solidFill>
                <a:latin typeface="+mj-lt"/>
              </a:rPr>
              <a:t> </a:t>
            </a:r>
            <a:r>
              <a:rPr lang="en-US" altLang="en-US" sz="2400" b="1" dirty="0" err="1">
                <a:solidFill>
                  <a:srgbClr val="0000FF"/>
                </a:solidFill>
                <a:latin typeface="+mj-lt"/>
              </a:rPr>
              <a:t>của</a:t>
            </a:r>
            <a:r>
              <a:rPr lang="en-US" altLang="en-US" sz="2400" b="1" dirty="0">
                <a:solidFill>
                  <a:srgbClr val="0000FF"/>
                </a:solidFill>
                <a:latin typeface="+mj-lt"/>
              </a:rPr>
              <a:t> </a:t>
            </a:r>
            <a:r>
              <a:rPr lang="en-US" altLang="en-US" sz="2400" b="1" dirty="0" err="1">
                <a:solidFill>
                  <a:srgbClr val="0000FF"/>
                </a:solidFill>
                <a:latin typeface="+mj-lt"/>
              </a:rPr>
              <a:t>em</a:t>
            </a:r>
            <a:r>
              <a:rPr lang="en-US" altLang="en-US" sz="2400" b="1" dirty="0">
                <a:solidFill>
                  <a:srgbClr val="0000FF"/>
                </a:solidFill>
                <a:latin typeface="+mj-lt"/>
              </a:rPr>
              <a:t> </a:t>
            </a:r>
            <a:r>
              <a:rPr lang="en-US" altLang="en-US" sz="2400" b="1" dirty="0" err="1">
                <a:solidFill>
                  <a:srgbClr val="0000FF"/>
                </a:solidFill>
                <a:latin typeface="+mj-lt"/>
              </a:rPr>
              <a:t>gái</a:t>
            </a:r>
            <a:r>
              <a:rPr lang="en-US" altLang="en-US" sz="2400" b="1" dirty="0">
                <a:solidFill>
                  <a:srgbClr val="0000FF"/>
                </a:solidFill>
                <a:latin typeface="+mj-lt"/>
              </a:rPr>
              <a:t> </a:t>
            </a:r>
            <a:r>
              <a:rPr lang="en-US" altLang="en-US" sz="2400" b="1" dirty="0" err="1">
                <a:solidFill>
                  <a:srgbClr val="0000FF"/>
                </a:solidFill>
                <a:latin typeface="+mj-lt"/>
              </a:rPr>
              <a:t>tôi</a:t>
            </a:r>
            <a:r>
              <a:rPr lang="en-US" altLang="en-US" sz="2400" b="1" dirty="0">
                <a:solidFill>
                  <a:srgbClr val="0000FF"/>
                </a:solidFill>
                <a:latin typeface="+mj-lt"/>
              </a:rPr>
              <a:t>”</a:t>
            </a:r>
          </a:p>
          <a:p>
            <a:pPr>
              <a:spcBef>
                <a:spcPct val="50000"/>
              </a:spcBef>
            </a:pPr>
            <a:r>
              <a:rPr lang="en-US" altLang="en-US" sz="2400" b="1" dirty="0">
                <a:solidFill>
                  <a:srgbClr val="0000FF"/>
                </a:solidFill>
                <a:latin typeface="+mj-lt"/>
              </a:rPr>
              <a:t>- </a:t>
            </a:r>
            <a:r>
              <a:rPr lang="en-US" altLang="en-US" sz="2400" b="1" dirty="0" err="1">
                <a:solidFill>
                  <a:srgbClr val="0000FF"/>
                </a:solidFill>
                <a:latin typeface="+mj-lt"/>
              </a:rPr>
              <a:t>Tập</a:t>
            </a:r>
            <a:r>
              <a:rPr lang="en-US" altLang="en-US" sz="2400" b="1" dirty="0">
                <a:solidFill>
                  <a:srgbClr val="0000FF"/>
                </a:solidFill>
                <a:latin typeface="+mj-lt"/>
              </a:rPr>
              <a:t> </a:t>
            </a:r>
            <a:r>
              <a:rPr lang="en-US" altLang="en-US" sz="2400" b="1" dirty="0" err="1">
                <a:solidFill>
                  <a:srgbClr val="0000FF"/>
                </a:solidFill>
                <a:latin typeface="+mj-lt"/>
              </a:rPr>
              <a:t>kể</a:t>
            </a:r>
            <a:r>
              <a:rPr lang="en-US" altLang="en-US" sz="2400" b="1" dirty="0">
                <a:solidFill>
                  <a:srgbClr val="0000FF"/>
                </a:solidFill>
                <a:latin typeface="+mj-lt"/>
              </a:rPr>
              <a:t> </a:t>
            </a:r>
            <a:r>
              <a:rPr lang="en-US" altLang="en-US" sz="2400" b="1" dirty="0" err="1">
                <a:solidFill>
                  <a:srgbClr val="0000FF"/>
                </a:solidFill>
                <a:latin typeface="+mj-lt"/>
              </a:rPr>
              <a:t>tóm</a:t>
            </a:r>
            <a:r>
              <a:rPr lang="en-US" altLang="en-US" sz="2400" b="1" dirty="0">
                <a:solidFill>
                  <a:srgbClr val="0000FF"/>
                </a:solidFill>
                <a:latin typeface="+mj-lt"/>
              </a:rPr>
              <a:t> </a:t>
            </a:r>
            <a:r>
              <a:rPr lang="en-US" altLang="en-US" sz="2400" b="1" dirty="0" err="1">
                <a:solidFill>
                  <a:srgbClr val="0000FF"/>
                </a:solidFill>
                <a:latin typeface="+mj-lt"/>
              </a:rPr>
              <a:t>tắt</a:t>
            </a:r>
            <a:r>
              <a:rPr lang="en-US" altLang="en-US" sz="2400" b="1" dirty="0">
                <a:solidFill>
                  <a:srgbClr val="0000FF"/>
                </a:solidFill>
                <a:latin typeface="+mj-lt"/>
              </a:rPr>
              <a:t> </a:t>
            </a:r>
            <a:r>
              <a:rPr lang="en-US" altLang="en-US" sz="2400" b="1" dirty="0" err="1">
                <a:solidFill>
                  <a:srgbClr val="0000FF"/>
                </a:solidFill>
                <a:latin typeface="+mj-lt"/>
              </a:rPr>
              <a:t>truyện</a:t>
            </a:r>
            <a:endParaRPr lang="en-US" altLang="en-US" sz="2400" b="1" dirty="0">
              <a:solidFill>
                <a:srgbClr val="0000FF"/>
              </a:solidFill>
              <a:latin typeface="+mj-lt"/>
            </a:endParaRPr>
          </a:p>
          <a:p>
            <a:pPr>
              <a:spcBef>
                <a:spcPct val="50000"/>
              </a:spcBef>
              <a:buFontTx/>
              <a:buChar char="-"/>
            </a:pPr>
            <a:r>
              <a:rPr lang="en-US" altLang="en-US" sz="2400" b="1" dirty="0">
                <a:solidFill>
                  <a:srgbClr val="0000FF"/>
                </a:solidFill>
                <a:latin typeface="+mj-lt"/>
              </a:rPr>
              <a:t> </a:t>
            </a:r>
            <a:r>
              <a:rPr lang="en-US" altLang="en-US" sz="2400" b="1" dirty="0" err="1">
                <a:solidFill>
                  <a:srgbClr val="0000FF"/>
                </a:solidFill>
                <a:latin typeface="+mj-lt"/>
              </a:rPr>
              <a:t>Chuẩn</a:t>
            </a:r>
            <a:r>
              <a:rPr lang="en-US" altLang="en-US" sz="2400" b="1" dirty="0">
                <a:solidFill>
                  <a:srgbClr val="0000FF"/>
                </a:solidFill>
                <a:latin typeface="+mj-lt"/>
              </a:rPr>
              <a:t> </a:t>
            </a:r>
            <a:r>
              <a:rPr lang="en-US" altLang="en-US" sz="2400" b="1" dirty="0" err="1">
                <a:solidFill>
                  <a:srgbClr val="0000FF"/>
                </a:solidFill>
                <a:latin typeface="+mj-lt"/>
              </a:rPr>
              <a:t>bị</a:t>
            </a:r>
            <a:r>
              <a:rPr lang="en-US" altLang="en-US" sz="2400" b="1" dirty="0">
                <a:solidFill>
                  <a:srgbClr val="0000FF"/>
                </a:solidFill>
                <a:latin typeface="+mj-lt"/>
              </a:rPr>
              <a:t> </a:t>
            </a:r>
            <a:r>
              <a:rPr lang="en-US" altLang="en-US" sz="2400" b="1" dirty="0" err="1">
                <a:solidFill>
                  <a:srgbClr val="0000FF"/>
                </a:solidFill>
                <a:latin typeface="+mj-lt"/>
              </a:rPr>
              <a:t>bài</a:t>
            </a:r>
            <a:r>
              <a:rPr lang="en-US" altLang="en-US" sz="2400" b="1" dirty="0">
                <a:solidFill>
                  <a:srgbClr val="0000FF"/>
                </a:solidFill>
                <a:latin typeface="+mj-lt"/>
              </a:rPr>
              <a:t> </a:t>
            </a:r>
            <a:r>
              <a:rPr lang="en-US" altLang="en-US" sz="2400" b="1" dirty="0" err="1">
                <a:solidFill>
                  <a:srgbClr val="0000FF"/>
                </a:solidFill>
                <a:latin typeface="+mj-lt"/>
              </a:rPr>
              <a:t>mới</a:t>
            </a:r>
            <a:endParaRPr lang="en-US" altLang="en-US" sz="2400" b="1" dirty="0">
              <a:solidFill>
                <a:srgbClr val="0000FF"/>
              </a:solidFill>
              <a:latin typeface="+mj-lt"/>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1+#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000"/>
                            </p:stCondLst>
                            <p:childTnLst>
                              <p:par>
                                <p:cTn id="10" presetID="13" presetClass="entr" presetSubtype="16" fill="hold" grpId="0" nodeType="afterEffect">
                                  <p:stCondLst>
                                    <p:cond delay="0"/>
                                  </p:stCondLst>
                                  <p:childTnLst>
                                    <p:set>
                                      <p:cBhvr>
                                        <p:cTn id="11" dur="1" fill="hold">
                                          <p:stCondLst>
                                            <p:cond delay="0"/>
                                          </p:stCondLst>
                                        </p:cTn>
                                        <p:tgtEl>
                                          <p:spTgt spid="113673"/>
                                        </p:tgtEl>
                                        <p:attrNameLst>
                                          <p:attrName>style.visibility</p:attrName>
                                        </p:attrNameLst>
                                      </p:cBhvr>
                                      <p:to>
                                        <p:strVal val="visible"/>
                                      </p:to>
                                    </p:set>
                                    <p:animEffect transition="in" filter="plus(in)">
                                      <p:cBhvr>
                                        <p:cTn id="12" dur="2000"/>
                                        <p:tgtEl>
                                          <p:spTgt spid="113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5715000"/>
          </a:xfrm>
          <a:prstGeom prst="rect">
            <a:avLst/>
          </a:prstGeom>
          <a:gradFill rotWithShape="0">
            <a:gsLst>
              <a:gs pos="0">
                <a:srgbClr val="25DDD4"/>
              </a:gs>
              <a:gs pos="100000">
                <a:srgbClr val="FFFF1B"/>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vi-VN" sz="3200">
                <a:latin typeface="Arial" charset="0"/>
              </a:rPr>
              <a:t>`</a:t>
            </a:r>
          </a:p>
        </p:txBody>
      </p:sp>
      <p:sp>
        <p:nvSpPr>
          <p:cNvPr id="24579" name="WordArt 3"/>
          <p:cNvSpPr>
            <a:spLocks noChangeArrowheads="1" noChangeShapeType="1" noTextEdit="1"/>
          </p:cNvSpPr>
          <p:nvPr/>
        </p:nvSpPr>
        <p:spPr bwMode="auto">
          <a:xfrm>
            <a:off x="263525" y="444500"/>
            <a:ext cx="8499475" cy="2286000"/>
          </a:xfrm>
          <a:prstGeom prst="rect">
            <a:avLst/>
          </a:prstGeom>
        </p:spPr>
        <p:txBody>
          <a:bodyPr wrap="none" fromWordArt="1">
            <a:prstTxWarp prst="textDeflate">
              <a:avLst>
                <a:gd name="adj" fmla="val 26227"/>
              </a:avLst>
            </a:prstTxWarp>
          </a:bodyPr>
          <a:lstStyle/>
          <a:p>
            <a:pPr algn="ctr"/>
            <a:r>
              <a:rPr lang="vi-VN" sz="6600" kern="10">
                <a:ln w="9525">
                  <a:solidFill>
                    <a:srgbClr val="FF0000"/>
                  </a:solidFill>
                  <a:miter lim="800000"/>
                  <a:headEnd/>
                  <a:tailEnd/>
                </a:ln>
                <a:solidFill>
                  <a:srgbClr val="FF00FF"/>
                </a:solidFill>
                <a:latin typeface="Arial"/>
                <a:cs typeface="Arial"/>
              </a:rPr>
              <a:t>Xin chân thành cảm ơn!</a:t>
            </a:r>
            <a:endParaRPr lang="en-US" sz="6600" kern="10">
              <a:ln w="9525">
                <a:solidFill>
                  <a:srgbClr val="FF0000"/>
                </a:solidFill>
                <a:miter lim="800000"/>
                <a:headEnd/>
                <a:tailEnd/>
              </a:ln>
              <a:solidFill>
                <a:srgbClr val="FF00FF"/>
              </a:solidFill>
              <a:latin typeface="Arial"/>
              <a:cs typeface="Arial"/>
            </a:endParaRPr>
          </a:p>
        </p:txBody>
      </p:sp>
      <p:sp>
        <p:nvSpPr>
          <p:cNvPr id="24580" name="Text Box 4"/>
          <p:cNvSpPr txBox="1">
            <a:spLocks noChangeArrowheads="1"/>
          </p:cNvSpPr>
          <p:nvPr/>
        </p:nvSpPr>
        <p:spPr bwMode="auto">
          <a:xfrm>
            <a:off x="1143000" y="3683000"/>
            <a:ext cx="2438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spcBef>
                <a:spcPct val="50000"/>
              </a:spcBef>
            </a:pPr>
            <a:endParaRPr lang="vi-VN" altLang="vi-VN">
              <a:latin typeface="Arial" charset="0"/>
            </a:endParaRPr>
          </a:p>
        </p:txBody>
      </p:sp>
      <p:pic>
        <p:nvPicPr>
          <p:cNvPr id="24581" name="Picture 5" descr="blumen-pflanzen108"/>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2525713" y="2147888"/>
            <a:ext cx="3803650" cy="2740025"/>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948532"/>
            <a:ext cx="7153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2000" b="1" dirty="0">
                <a:solidFill>
                  <a:schemeClr val="bg1"/>
                </a:solidFill>
                <a:latin typeface="Arial" pitchFamily="34" charset="0"/>
                <a:cs typeface="Arial" pitchFamily="34" charset="0"/>
              </a:rPr>
              <a:t>BÁO CÁO BÀI TẬP DỰ ÁN</a:t>
            </a:r>
          </a:p>
        </p:txBody>
      </p:sp>
      <p:sp>
        <p:nvSpPr>
          <p:cNvPr id="10" name="Rounded Rectangle 9"/>
          <p:cNvSpPr/>
          <p:nvPr>
            <p:custDataLst>
              <p:tags r:id="rId3"/>
            </p:custDataLst>
          </p:nvPr>
        </p:nvSpPr>
        <p:spPr>
          <a:xfrm>
            <a:off x="304800" y="1406196"/>
            <a:ext cx="4648200" cy="2487942"/>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30000"/>
              </a:lnSpc>
              <a:spcBef>
                <a:spcPts val="0"/>
              </a:spcBef>
              <a:defRPr/>
            </a:pP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Trình</a:t>
            </a: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bày</a:t>
            </a: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những</a:t>
            </a: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hiểu</a:t>
            </a: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biết</a:t>
            </a: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của</a:t>
            </a: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em</a:t>
            </a: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về</a:t>
            </a:r>
            <a:r>
              <a:rPr lang="en-US" sz="2400" b="1" spc="50" dirty="0">
                <a:ln w="11430"/>
                <a:solidFill>
                  <a:schemeClr val="bg1"/>
                </a:solidFill>
                <a:latin typeface="+mj-lt"/>
                <a:cs typeface="Arial" pitchFamily="34" charset="0"/>
              </a:rPr>
              <a:t> </a:t>
            </a:r>
            <a:r>
              <a:rPr lang="en-US" sz="2400" b="1" dirty="0" err="1">
                <a:solidFill>
                  <a:schemeClr val="bg1"/>
                </a:solidFill>
                <a:latin typeface="+mj-lt"/>
                <a:ea typeface="Times New Roman" panose="02020603050405020304" pitchFamily="18" charset="0"/>
              </a:rPr>
              <a:t>tác</a:t>
            </a:r>
            <a:r>
              <a:rPr lang="en-US" sz="2400" b="1" dirty="0">
                <a:solidFill>
                  <a:schemeClr val="bg1"/>
                </a:solidFill>
                <a:latin typeface="+mj-lt"/>
                <a:ea typeface="Times New Roman" panose="02020603050405020304" pitchFamily="18" charset="0"/>
              </a:rPr>
              <a:t> </a:t>
            </a:r>
            <a:r>
              <a:rPr lang="en-US" sz="2400" b="1" dirty="0" err="1">
                <a:solidFill>
                  <a:schemeClr val="bg1"/>
                </a:solidFill>
                <a:latin typeface="+mj-lt"/>
                <a:ea typeface="Times New Roman" panose="02020603050405020304" pitchFamily="18" charset="0"/>
              </a:rPr>
              <a:t>giả</a:t>
            </a:r>
            <a:r>
              <a:rPr lang="en-US" sz="2400" b="1" dirty="0">
                <a:solidFill>
                  <a:schemeClr val="bg1"/>
                </a:solidFill>
                <a:latin typeface="+mj-lt"/>
                <a:ea typeface="Times New Roman" panose="02020603050405020304" pitchFamily="18" charset="0"/>
              </a:rPr>
              <a:t> </a:t>
            </a:r>
            <a:r>
              <a:rPr lang="en-US" sz="2400" b="1" dirty="0" err="1">
                <a:solidFill>
                  <a:schemeClr val="bg1"/>
                </a:solidFill>
                <a:latin typeface="+mj-lt"/>
                <a:ea typeface="Times New Roman" panose="02020603050405020304" pitchFamily="18" charset="0"/>
              </a:rPr>
              <a:t>Nguyễn</a:t>
            </a:r>
            <a:r>
              <a:rPr lang="en-US" sz="2400" b="1" dirty="0">
                <a:solidFill>
                  <a:schemeClr val="bg1"/>
                </a:solidFill>
                <a:latin typeface="+mj-lt"/>
                <a:ea typeface="Times New Roman" panose="02020603050405020304" pitchFamily="18" charset="0"/>
              </a:rPr>
              <a:t> </a:t>
            </a:r>
            <a:r>
              <a:rPr lang="en-US" sz="2400" b="1" dirty="0" err="1">
                <a:solidFill>
                  <a:schemeClr val="bg1"/>
                </a:solidFill>
                <a:latin typeface="+mj-lt"/>
                <a:ea typeface="Times New Roman" panose="02020603050405020304" pitchFamily="18" charset="0"/>
              </a:rPr>
              <a:t>Thế</a:t>
            </a:r>
            <a:r>
              <a:rPr lang="en-US" sz="2400" b="1" dirty="0">
                <a:solidFill>
                  <a:schemeClr val="bg1"/>
                </a:solidFill>
                <a:latin typeface="+mj-lt"/>
                <a:ea typeface="Times New Roman" panose="02020603050405020304" pitchFamily="18" charset="0"/>
              </a:rPr>
              <a:t> </a:t>
            </a:r>
            <a:r>
              <a:rPr lang="en-US" sz="2400" b="1" dirty="0" err="1">
                <a:solidFill>
                  <a:schemeClr val="bg1"/>
                </a:solidFill>
                <a:latin typeface="+mj-lt"/>
                <a:ea typeface="Times New Roman" panose="02020603050405020304" pitchFamily="18" charset="0"/>
              </a:rPr>
              <a:t>Hoàng</a:t>
            </a:r>
            <a:r>
              <a:rPr lang="en-US" sz="2400" b="1" dirty="0">
                <a:solidFill>
                  <a:schemeClr val="bg1"/>
                </a:solidFill>
                <a:latin typeface="+mj-lt"/>
                <a:ea typeface="Times New Roman" panose="02020603050405020304" pitchFamily="18" charset="0"/>
              </a:rPr>
              <a:t> Linh </a:t>
            </a:r>
            <a:r>
              <a:rPr lang="en-US" sz="2400" b="1" spc="50" dirty="0" err="1">
                <a:ln w="11430"/>
                <a:solidFill>
                  <a:schemeClr val="bg1"/>
                </a:solidFill>
                <a:latin typeface="+mj-lt"/>
                <a:cs typeface="Arial" pitchFamily="34" charset="0"/>
              </a:rPr>
              <a:t>và</a:t>
            </a: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văn</a:t>
            </a: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bản</a:t>
            </a: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Bắt</a:t>
            </a:r>
            <a:r>
              <a:rPr lang="en-US" sz="2400" b="1" spc="50" dirty="0">
                <a:ln w="11430"/>
                <a:solidFill>
                  <a:schemeClr val="bg1"/>
                </a:solidFill>
                <a:latin typeface="+mj-lt"/>
                <a:cs typeface="Arial" pitchFamily="34" charset="0"/>
              </a:rPr>
              <a:t> </a:t>
            </a:r>
            <a:r>
              <a:rPr lang="en-US" sz="2400" b="1" spc="50" dirty="0" err="1">
                <a:ln w="11430"/>
                <a:solidFill>
                  <a:schemeClr val="bg1"/>
                </a:solidFill>
                <a:latin typeface="+mj-lt"/>
                <a:cs typeface="Arial" pitchFamily="34" charset="0"/>
              </a:rPr>
              <a:t>nạt</a:t>
            </a:r>
            <a:r>
              <a:rPr lang="en-US" sz="2400" b="1" spc="50" dirty="0">
                <a:ln w="11430"/>
                <a:solidFill>
                  <a:schemeClr val="bg1"/>
                </a:solidFill>
                <a:latin typeface="+mj-lt"/>
                <a:cs typeface="Arial" pitchFamily="34" charset="0"/>
              </a:rPr>
              <a:t>”.</a:t>
            </a:r>
            <a:endParaRPr lang="en-US" sz="2400" b="1" dirty="0">
              <a:solidFill>
                <a:schemeClr val="bg1"/>
              </a:solidFill>
              <a:latin typeface="+mj-lt"/>
              <a:cs typeface="Arial" pitchFamily="34" charset="0"/>
            </a:endParaRPr>
          </a:p>
        </p:txBody>
      </p:sp>
      <p:sp>
        <p:nvSpPr>
          <p:cNvPr id="6153" name="TextBox 5"/>
          <p:cNvSpPr txBox="1">
            <a:spLocks noChangeArrowheads="1"/>
          </p:cNvSpPr>
          <p:nvPr/>
        </p:nvSpPr>
        <p:spPr bwMode="auto">
          <a:xfrm>
            <a:off x="76200" y="4076700"/>
            <a:ext cx="8991600" cy="1569660"/>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ts val="0"/>
              </a:spcBef>
            </a:pPr>
            <a:r>
              <a:rPr lang="en-US" altLang="en-US" sz="2400" b="1" dirty="0" err="1">
                <a:solidFill>
                  <a:srgbClr val="006600"/>
                </a:solidFill>
                <a:latin typeface="Arial" pitchFamily="34" charset="0"/>
                <a:cs typeface="Arial" pitchFamily="34" charset="0"/>
              </a:rPr>
              <a:t>Yêu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cầu</a:t>
            </a:r>
            <a:r>
              <a:rPr lang="en-US" altLang="en-US" sz="2400" b="1" dirty="0">
                <a:solidFill>
                  <a:srgbClr val="006600"/>
                </a:solidFill>
                <a:latin typeface="Arial" pitchFamily="34" charset="0"/>
                <a:cs typeface="Arial" pitchFamily="34" charset="0"/>
              </a:rPr>
              <a:t> </a:t>
            </a: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Làm</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việc</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theo</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nhóm</a:t>
            </a:r>
            <a:endParaRPr lang="en-US" altLang="en-US" sz="2400" b="1" dirty="0">
              <a:solidFill>
                <a:srgbClr val="006600"/>
              </a:solidFill>
              <a:latin typeface="Arial" pitchFamily="34" charset="0"/>
              <a:cs typeface="Arial" pitchFamily="34" charset="0"/>
            </a:endParaRP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Trình</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bày</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theo</a:t>
            </a:r>
            <a:r>
              <a:rPr lang="en-US" altLang="en-US" sz="2400" b="1" dirty="0">
                <a:solidFill>
                  <a:srgbClr val="006600"/>
                </a:solidFill>
                <a:latin typeface="Arial" pitchFamily="34" charset="0"/>
                <a:cs typeface="Arial" pitchFamily="34" charset="0"/>
              </a:rPr>
              <a:t> slide, </a:t>
            </a:r>
            <a:r>
              <a:rPr lang="en-US" altLang="en-US" sz="2400" b="1" dirty="0" err="1">
                <a:solidFill>
                  <a:srgbClr val="006600"/>
                </a:solidFill>
                <a:latin typeface="Arial" pitchFamily="34" charset="0"/>
                <a:cs typeface="Arial" pitchFamily="34" charset="0"/>
              </a:rPr>
              <a:t>sơ</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đồ</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tư</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duy</a:t>
            </a:r>
            <a:r>
              <a:rPr lang="en-US" altLang="en-US" sz="2400" b="1" dirty="0">
                <a:solidFill>
                  <a:srgbClr val="006600"/>
                </a:solidFill>
                <a:latin typeface="Arial" pitchFamily="34" charset="0"/>
                <a:cs typeface="Arial" pitchFamily="34" charset="0"/>
              </a:rPr>
              <a:t>, video clip, </a:t>
            </a:r>
            <a:r>
              <a:rPr lang="en-US" altLang="en-US" sz="2400" b="1" dirty="0" err="1">
                <a:solidFill>
                  <a:srgbClr val="006600"/>
                </a:solidFill>
                <a:latin typeface="Arial" pitchFamily="34" charset="0"/>
                <a:cs typeface="Arial" pitchFamily="34" charset="0"/>
              </a:rPr>
              <a:t>phóng</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sự</a:t>
            </a:r>
            <a:r>
              <a:rPr lang="en-US" altLang="en-US" sz="2400" b="1" dirty="0">
                <a:solidFill>
                  <a:srgbClr val="006600"/>
                </a:solidFill>
                <a:latin typeface="Arial" pitchFamily="34" charset="0"/>
                <a:cs typeface="Arial" pitchFamily="34" charset="0"/>
              </a:rPr>
              <a:t>….</a:t>
            </a: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Nếu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xong</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trước</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thời</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gian</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yêu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cầu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thì</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đặt</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cờ</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báo</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hiệu</a:t>
            </a:r>
            <a:endParaRPr lang="en-US" altLang="en-US" sz="2400" b="1" dirty="0">
              <a:solidFill>
                <a:srgbClr val="006600"/>
              </a:solidFill>
              <a:latin typeface="Arial" pitchFamily="34" charset="0"/>
              <a:cs typeface="Arial" pitchFamily="34" charset="0"/>
            </a:endParaRP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Rectangle 13"/>
          <p:cNvSpPr>
            <a:spLocks noChangeArrowheads="1"/>
          </p:cNvSpPr>
          <p:nvPr/>
        </p:nvSpPr>
        <p:spPr bwMode="auto">
          <a:xfrm>
            <a:off x="0" y="0"/>
            <a:ext cx="9144000" cy="69850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dirty="0"/>
          </a:p>
        </p:txBody>
      </p:sp>
      <p:sp>
        <p:nvSpPr>
          <p:cNvPr id="6159" name="Oval 62"/>
          <p:cNvSpPr>
            <a:spLocks noChangeArrowheads="1"/>
          </p:cNvSpPr>
          <p:nvPr/>
        </p:nvSpPr>
        <p:spPr bwMode="auto">
          <a:xfrm>
            <a:off x="152400" y="71438"/>
            <a:ext cx="1905000" cy="571500"/>
          </a:xfrm>
          <a:prstGeom prst="ellipse">
            <a:avLst/>
          </a:prstGeom>
          <a:solidFill>
            <a:schemeClr val="accent2"/>
          </a:solidFill>
          <a:ln w="9525">
            <a:solidFill>
              <a:srgbClr val="CCFF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solidFill>
                  <a:srgbClr val="FFFF00"/>
                </a:solidFill>
                <a:latin typeface="Arial" pitchFamily="34" charset="0"/>
                <a:cs typeface="Arial" pitchFamily="34" charset="0"/>
              </a:rPr>
              <a:t>Văn bản</a:t>
            </a:r>
          </a:p>
        </p:txBody>
      </p:sp>
      <p:sp>
        <p:nvSpPr>
          <p:cNvPr id="3" name="Rectangle 2">
            <a:extLst>
              <a:ext uri="{FF2B5EF4-FFF2-40B4-BE49-F238E27FC236}">
                <a16:creationId xmlns:a16="http://schemas.microsoft.com/office/drawing/2014/main" id="{B290B6C5-33EF-4236-A22A-AB4814B61A6F}"/>
              </a:ext>
            </a:extLst>
          </p:cNvPr>
          <p:cNvSpPr/>
          <p:nvPr/>
        </p:nvSpPr>
        <p:spPr bwMode="auto">
          <a:xfrm>
            <a:off x="0" y="0"/>
            <a:ext cx="9144000" cy="8062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26F3EBF0-9093-4AC9-8E7D-621A06D29E29}"/>
              </a:ext>
            </a:extLst>
          </p:cNvPr>
          <p:cNvPicPr>
            <a:picLocks noChangeAspect="1"/>
          </p:cNvPicPr>
          <p:nvPr/>
        </p:nvPicPr>
        <p:blipFill rotWithShape="1">
          <a:blip r:embed="rId5"/>
          <a:srcRect t="52355"/>
          <a:stretch/>
        </p:blipFill>
        <p:spPr>
          <a:xfrm>
            <a:off x="2258394" y="21221"/>
            <a:ext cx="5389212" cy="822131"/>
          </a:xfrm>
          <a:prstGeom prst="rect">
            <a:avLst/>
          </a:prstGeom>
        </p:spPr>
      </p:pic>
      <p:pic>
        <p:nvPicPr>
          <p:cNvPr id="4098" name="Picture 2" descr="Bức tranh của em gái tôi - Tạ Duy Anh">
            <a:extLst>
              <a:ext uri="{FF2B5EF4-FFF2-40B4-BE49-F238E27FC236}">
                <a16:creationId xmlns:a16="http://schemas.microsoft.com/office/drawing/2014/main" id="{571A558D-B4A1-4330-B7D9-845ECEE3E8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9481" y="1490166"/>
            <a:ext cx="3644875" cy="2403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964395"/>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14388" name="Rectangle 52"/>
          <p:cNvSpPr>
            <a:spLocks noChangeArrowheads="1"/>
          </p:cNvSpPr>
          <p:nvPr/>
        </p:nvSpPr>
        <p:spPr bwMode="auto">
          <a:xfrm>
            <a:off x="1457325" y="52025"/>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FFFF00"/>
                </a:solidFill>
                <a:latin typeface="Arial" pitchFamily="34" charset="0"/>
                <a:cs typeface="Arial" pitchFamily="34" charset="0"/>
              </a:rPr>
              <a:t>I. TÌM HIỂU TÁC GIẢ - TÁC PHẨM</a:t>
            </a:r>
          </a:p>
        </p:txBody>
      </p:sp>
      <p:sp>
        <p:nvSpPr>
          <p:cNvPr id="5" name="Rectangle: Rounded Corners 4">
            <a:extLst>
              <a:ext uri="{FF2B5EF4-FFF2-40B4-BE49-F238E27FC236}">
                <a16:creationId xmlns:a16="http://schemas.microsoft.com/office/drawing/2014/main" id="{060CEE8B-3EBC-418A-B75E-C911F454DFC3}"/>
              </a:ext>
            </a:extLst>
          </p:cNvPr>
          <p:cNvSpPr/>
          <p:nvPr/>
        </p:nvSpPr>
        <p:spPr bwMode="auto">
          <a:xfrm>
            <a:off x="360218" y="1387078"/>
            <a:ext cx="7716982" cy="3300015"/>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Rounded Corners 5">
            <a:extLst>
              <a:ext uri="{FF2B5EF4-FFF2-40B4-BE49-F238E27FC236}">
                <a16:creationId xmlns:a16="http://schemas.microsoft.com/office/drawing/2014/main" id="{2270C742-6AF9-4D79-991D-BB08F9B7390C}"/>
              </a:ext>
            </a:extLst>
          </p:cNvPr>
          <p:cNvSpPr/>
          <p:nvPr/>
        </p:nvSpPr>
        <p:spPr bwMode="auto">
          <a:xfrm>
            <a:off x="2895600" y="1104900"/>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rPr>
              <a:t>1.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giả</a:t>
            </a:r>
            <a:endParaRPr kumimoji="0" lang="en-US" sz="2400" b="1" i="0" u="none" strike="noStrike" cap="none" normalizeH="0" baseline="0" dirty="0">
              <a:ln>
                <a:noFill/>
              </a:ln>
              <a:solidFill>
                <a:schemeClr val="bg1"/>
              </a:solidFill>
              <a:effectLst/>
              <a:latin typeface="Arial" charset="0"/>
            </a:endParaRPr>
          </a:p>
        </p:txBody>
      </p:sp>
      <p:sp>
        <p:nvSpPr>
          <p:cNvPr id="8" name="TextBox 7">
            <a:extLst>
              <a:ext uri="{FF2B5EF4-FFF2-40B4-BE49-F238E27FC236}">
                <a16:creationId xmlns:a16="http://schemas.microsoft.com/office/drawing/2014/main" id="{05071486-83B4-4D81-9197-FA7ED12BAF15}"/>
              </a:ext>
            </a:extLst>
          </p:cNvPr>
          <p:cNvSpPr txBox="1"/>
          <p:nvPr/>
        </p:nvSpPr>
        <p:spPr>
          <a:xfrm>
            <a:off x="464621" y="1879549"/>
            <a:ext cx="6553201" cy="2677656"/>
          </a:xfrm>
          <a:prstGeom prst="rect">
            <a:avLst/>
          </a:prstGeom>
          <a:noFill/>
        </p:spPr>
        <p:txBody>
          <a:bodyPr wrap="square" rtlCol="0">
            <a:spAutoFit/>
          </a:bodyPr>
          <a:lstStyle/>
          <a:p>
            <a:pPr algn="just" eaLnBrk="1" hangingPunct="1"/>
            <a:r>
              <a:rPr lang="en-US" altLang="en-US" sz="2400" dirty="0">
                <a:solidFill>
                  <a:schemeClr val="bg1"/>
                </a:solidFill>
                <a:latin typeface="+mj-lt"/>
              </a:rPr>
              <a:t>- </a:t>
            </a:r>
            <a:r>
              <a:rPr lang="en-US" altLang="en-US" sz="2400" dirty="0" err="1">
                <a:solidFill>
                  <a:schemeClr val="bg1"/>
                </a:solidFill>
                <a:latin typeface="+mj-lt"/>
              </a:rPr>
              <a:t>Tên</a:t>
            </a:r>
            <a:r>
              <a:rPr lang="en-US" altLang="en-US" sz="2400" dirty="0">
                <a:solidFill>
                  <a:schemeClr val="bg1"/>
                </a:solidFill>
                <a:latin typeface="+mj-lt"/>
              </a:rPr>
              <a:t> </a:t>
            </a:r>
            <a:r>
              <a:rPr lang="en-US" altLang="en-US" sz="2400" dirty="0" err="1">
                <a:solidFill>
                  <a:schemeClr val="bg1"/>
                </a:solidFill>
                <a:latin typeface="+mj-lt"/>
              </a:rPr>
              <a:t>thật</a:t>
            </a:r>
            <a:r>
              <a:rPr lang="en-US" altLang="en-US" sz="2400" dirty="0">
                <a:solidFill>
                  <a:schemeClr val="bg1"/>
                </a:solidFill>
                <a:latin typeface="+mj-lt"/>
              </a:rPr>
              <a:t>: </a:t>
            </a:r>
            <a:r>
              <a:rPr lang="en-US" altLang="en-US" sz="2400" dirty="0" err="1">
                <a:solidFill>
                  <a:schemeClr val="bg1"/>
                </a:solidFill>
                <a:latin typeface="+mj-lt"/>
              </a:rPr>
              <a:t>Tạ</a:t>
            </a:r>
            <a:r>
              <a:rPr lang="en-US" altLang="en-US" sz="2400" dirty="0">
                <a:solidFill>
                  <a:schemeClr val="bg1"/>
                </a:solidFill>
                <a:latin typeface="+mj-lt"/>
              </a:rPr>
              <a:t> </a:t>
            </a:r>
            <a:r>
              <a:rPr lang="en-US" altLang="en-US" sz="2400" dirty="0" err="1">
                <a:solidFill>
                  <a:schemeClr val="bg1"/>
                </a:solidFill>
                <a:latin typeface="+mj-lt"/>
              </a:rPr>
              <a:t>Viết</a:t>
            </a:r>
            <a:r>
              <a:rPr lang="en-US" altLang="en-US" sz="2400" dirty="0">
                <a:solidFill>
                  <a:schemeClr val="bg1"/>
                </a:solidFill>
                <a:latin typeface="+mj-lt"/>
              </a:rPr>
              <a:t> </a:t>
            </a:r>
            <a:r>
              <a:rPr lang="en-US" altLang="en-US" sz="2400" dirty="0" err="1">
                <a:solidFill>
                  <a:schemeClr val="bg1"/>
                </a:solidFill>
                <a:latin typeface="+mj-lt"/>
              </a:rPr>
              <a:t>Đãng</a:t>
            </a:r>
            <a:r>
              <a:rPr lang="en-US" altLang="en-US" sz="2400" dirty="0">
                <a:solidFill>
                  <a:schemeClr val="bg1"/>
                </a:solidFill>
                <a:latin typeface="+mj-lt"/>
              </a:rPr>
              <a:t>, </a:t>
            </a:r>
            <a:r>
              <a:rPr lang="en-US" altLang="en-US" sz="2400" dirty="0" err="1">
                <a:solidFill>
                  <a:schemeClr val="bg1"/>
                </a:solidFill>
                <a:latin typeface="+mj-lt"/>
              </a:rPr>
              <a:t>sinh</a:t>
            </a:r>
            <a:r>
              <a:rPr lang="en-US" altLang="en-US" sz="2400" dirty="0">
                <a:solidFill>
                  <a:schemeClr val="bg1"/>
                </a:solidFill>
                <a:latin typeface="+mj-lt"/>
              </a:rPr>
              <a:t> </a:t>
            </a:r>
            <a:r>
              <a:rPr lang="en-US" altLang="en-US" sz="2400" dirty="0" err="1">
                <a:solidFill>
                  <a:schemeClr val="bg1"/>
                </a:solidFill>
                <a:latin typeface="+mj-lt"/>
              </a:rPr>
              <a:t>năm</a:t>
            </a:r>
            <a:r>
              <a:rPr lang="en-US" altLang="en-US" sz="2400" dirty="0">
                <a:solidFill>
                  <a:schemeClr val="bg1"/>
                </a:solidFill>
                <a:latin typeface="+mj-lt"/>
              </a:rPr>
              <a:t> 1959; </a:t>
            </a:r>
            <a:r>
              <a:rPr lang="en-US" altLang="en-US" sz="2400" dirty="0" err="1">
                <a:solidFill>
                  <a:schemeClr val="bg1"/>
                </a:solidFill>
                <a:latin typeface="+mj-lt"/>
              </a:rPr>
              <a:t>Quê</a:t>
            </a:r>
            <a:r>
              <a:rPr lang="en-US" altLang="en-US" sz="2400" dirty="0">
                <a:solidFill>
                  <a:schemeClr val="bg1"/>
                </a:solidFill>
                <a:latin typeface="+mj-lt"/>
              </a:rPr>
              <a:t> ở </a:t>
            </a:r>
            <a:r>
              <a:rPr lang="en-US" altLang="en-US" sz="2400" dirty="0" err="1">
                <a:solidFill>
                  <a:schemeClr val="bg1"/>
                </a:solidFill>
                <a:latin typeface="+mj-lt"/>
              </a:rPr>
              <a:t>Hà</a:t>
            </a:r>
            <a:r>
              <a:rPr lang="en-US" altLang="en-US" sz="2400" dirty="0">
                <a:solidFill>
                  <a:schemeClr val="bg1"/>
                </a:solidFill>
                <a:latin typeface="+mj-lt"/>
              </a:rPr>
              <a:t> </a:t>
            </a:r>
            <a:r>
              <a:rPr lang="en-US" altLang="en-US" sz="2400" dirty="0" err="1">
                <a:solidFill>
                  <a:schemeClr val="bg1"/>
                </a:solidFill>
                <a:latin typeface="+mj-lt"/>
              </a:rPr>
              <a:t>Tây</a:t>
            </a:r>
            <a:r>
              <a:rPr lang="en-US" altLang="en-US" sz="2400" dirty="0">
                <a:solidFill>
                  <a:schemeClr val="bg1"/>
                </a:solidFill>
                <a:latin typeface="+mj-lt"/>
              </a:rPr>
              <a:t> (Nay </a:t>
            </a:r>
            <a:r>
              <a:rPr lang="en-US" altLang="en-US" sz="2400" dirty="0" err="1">
                <a:solidFill>
                  <a:schemeClr val="bg1"/>
                </a:solidFill>
                <a:latin typeface="+mj-lt"/>
              </a:rPr>
              <a:t>là</a:t>
            </a:r>
            <a:r>
              <a:rPr lang="en-US" altLang="en-US" sz="2400" dirty="0">
                <a:solidFill>
                  <a:schemeClr val="bg1"/>
                </a:solidFill>
                <a:latin typeface="+mj-lt"/>
              </a:rPr>
              <a:t> </a:t>
            </a:r>
            <a:r>
              <a:rPr lang="en-US" altLang="en-US" sz="2400" dirty="0" err="1">
                <a:solidFill>
                  <a:schemeClr val="bg1"/>
                </a:solidFill>
                <a:latin typeface="+mj-lt"/>
              </a:rPr>
              <a:t>Hà</a:t>
            </a:r>
            <a:r>
              <a:rPr lang="en-US" altLang="en-US" sz="2400" dirty="0">
                <a:solidFill>
                  <a:schemeClr val="bg1"/>
                </a:solidFill>
                <a:latin typeface="+mj-lt"/>
              </a:rPr>
              <a:t> </a:t>
            </a:r>
            <a:r>
              <a:rPr lang="en-US" altLang="en-US" sz="2400" dirty="0" err="1">
                <a:solidFill>
                  <a:schemeClr val="bg1"/>
                </a:solidFill>
                <a:latin typeface="+mj-lt"/>
              </a:rPr>
              <a:t>Nội</a:t>
            </a:r>
            <a:r>
              <a:rPr lang="en-US" altLang="en-US" sz="2400" dirty="0">
                <a:solidFill>
                  <a:schemeClr val="bg1"/>
                </a:solidFill>
                <a:latin typeface="+mj-lt"/>
              </a:rPr>
              <a:t>)</a:t>
            </a:r>
          </a:p>
          <a:p>
            <a:pPr algn="just" eaLnBrk="1" hangingPunct="1">
              <a:buFontTx/>
              <a:buChar char="-"/>
            </a:pPr>
            <a:r>
              <a:rPr lang="en-US" altLang="en-US" sz="2400" dirty="0">
                <a:solidFill>
                  <a:schemeClr val="bg1"/>
                </a:solidFill>
                <a:latin typeface="+mj-lt"/>
              </a:rPr>
              <a:t> </a:t>
            </a:r>
            <a:r>
              <a:rPr lang="en-US" altLang="en-US" sz="2400" dirty="0" err="1">
                <a:solidFill>
                  <a:schemeClr val="bg1"/>
                </a:solidFill>
                <a:latin typeface="+mj-lt"/>
              </a:rPr>
              <a:t>Là</a:t>
            </a:r>
            <a:r>
              <a:rPr lang="en-US" altLang="en-US" sz="2400" dirty="0">
                <a:solidFill>
                  <a:schemeClr val="bg1"/>
                </a:solidFill>
                <a:latin typeface="+mj-lt"/>
              </a:rPr>
              <a:t> </a:t>
            </a:r>
            <a:r>
              <a:rPr lang="en-US" altLang="en-US" sz="2400" dirty="0" err="1">
                <a:solidFill>
                  <a:schemeClr val="bg1"/>
                </a:solidFill>
                <a:latin typeface="+mj-lt"/>
              </a:rPr>
              <a:t>nhà</a:t>
            </a:r>
            <a:r>
              <a:rPr lang="en-US" altLang="en-US" sz="2400" dirty="0">
                <a:solidFill>
                  <a:schemeClr val="bg1"/>
                </a:solidFill>
                <a:latin typeface="+mj-lt"/>
              </a:rPr>
              <a:t> v</a:t>
            </a:r>
            <a:r>
              <a:rPr lang="vi-VN" altLang="en-US" sz="2400" dirty="0">
                <a:solidFill>
                  <a:schemeClr val="bg1"/>
                </a:solidFill>
                <a:latin typeface="+mj-lt"/>
              </a:rPr>
              <a:t>ă</a:t>
            </a:r>
            <a:r>
              <a:rPr lang="en-US" altLang="en-US" sz="2400" dirty="0">
                <a:solidFill>
                  <a:schemeClr val="bg1"/>
                </a:solidFill>
                <a:latin typeface="+mj-lt"/>
              </a:rPr>
              <a:t>n </a:t>
            </a:r>
            <a:r>
              <a:rPr lang="en-US" altLang="en-US" sz="2400" dirty="0" err="1">
                <a:solidFill>
                  <a:schemeClr val="bg1"/>
                </a:solidFill>
                <a:latin typeface="+mj-lt"/>
              </a:rPr>
              <a:t>hiện</a:t>
            </a:r>
            <a:r>
              <a:rPr lang="en-US" altLang="en-US" sz="2400" dirty="0">
                <a:solidFill>
                  <a:schemeClr val="bg1"/>
                </a:solidFill>
                <a:latin typeface="+mj-lt"/>
              </a:rPr>
              <a:t> </a:t>
            </a:r>
            <a:r>
              <a:rPr lang="vi-VN" altLang="en-US" sz="2400" dirty="0">
                <a:solidFill>
                  <a:schemeClr val="bg1"/>
                </a:solidFill>
                <a:latin typeface="+mj-lt"/>
              </a:rPr>
              <a:t>đ</a:t>
            </a:r>
            <a:r>
              <a:rPr lang="en-US" altLang="en-US" sz="2400" dirty="0" err="1">
                <a:solidFill>
                  <a:schemeClr val="bg1"/>
                </a:solidFill>
                <a:latin typeface="+mj-lt"/>
              </a:rPr>
              <a:t>ại</a:t>
            </a:r>
            <a:r>
              <a:rPr lang="en-US" altLang="en-US" sz="2400" dirty="0">
                <a:solidFill>
                  <a:schemeClr val="bg1"/>
                </a:solidFill>
                <a:latin typeface="+mj-lt"/>
              </a:rPr>
              <a:t>, </a:t>
            </a:r>
            <a:r>
              <a:rPr lang="en-US" altLang="en-US" sz="2400" dirty="0" err="1">
                <a:solidFill>
                  <a:schemeClr val="bg1"/>
                </a:solidFill>
                <a:latin typeface="+mj-lt"/>
              </a:rPr>
              <a:t>tác</a:t>
            </a:r>
            <a:r>
              <a:rPr lang="en-US" altLang="en-US" sz="2400" dirty="0">
                <a:solidFill>
                  <a:schemeClr val="bg1"/>
                </a:solidFill>
                <a:latin typeface="+mj-lt"/>
              </a:rPr>
              <a:t> </a:t>
            </a:r>
            <a:r>
              <a:rPr lang="en-US" altLang="en-US" sz="2400" dirty="0" err="1">
                <a:solidFill>
                  <a:schemeClr val="bg1"/>
                </a:solidFill>
                <a:latin typeface="+mj-lt"/>
              </a:rPr>
              <a:t>phẩm</a:t>
            </a:r>
            <a:r>
              <a:rPr lang="en-US" altLang="en-US" sz="2400" dirty="0">
                <a:solidFill>
                  <a:schemeClr val="bg1"/>
                </a:solidFill>
                <a:latin typeface="+mj-lt"/>
              </a:rPr>
              <a:t> </a:t>
            </a:r>
            <a:r>
              <a:rPr lang="en-US" altLang="en-US" sz="2400" dirty="0" err="1">
                <a:solidFill>
                  <a:schemeClr val="bg1"/>
                </a:solidFill>
                <a:latin typeface="+mj-lt"/>
              </a:rPr>
              <a:t>của</a:t>
            </a:r>
            <a:r>
              <a:rPr lang="en-US" altLang="en-US" sz="2400" dirty="0">
                <a:solidFill>
                  <a:schemeClr val="bg1"/>
                </a:solidFill>
                <a:latin typeface="+mj-lt"/>
              </a:rPr>
              <a:t> </a:t>
            </a:r>
            <a:r>
              <a:rPr lang="en-US" altLang="en-US" sz="2400" dirty="0" err="1">
                <a:solidFill>
                  <a:schemeClr val="bg1"/>
                </a:solidFill>
                <a:latin typeface="+mj-lt"/>
              </a:rPr>
              <a:t>ông</a:t>
            </a:r>
            <a:r>
              <a:rPr lang="en-US" altLang="en-US" sz="2400" dirty="0">
                <a:solidFill>
                  <a:schemeClr val="bg1"/>
                </a:solidFill>
                <a:latin typeface="+mj-lt"/>
              </a:rPr>
              <a:t> </a:t>
            </a:r>
            <a:r>
              <a:rPr lang="en-US" altLang="en-US" sz="2400" dirty="0" err="1">
                <a:solidFill>
                  <a:schemeClr val="bg1"/>
                </a:solidFill>
                <a:latin typeface="+mj-lt"/>
              </a:rPr>
              <a:t>mang</a:t>
            </a:r>
            <a:r>
              <a:rPr lang="en-US" altLang="en-US" sz="2400" dirty="0">
                <a:solidFill>
                  <a:schemeClr val="bg1"/>
                </a:solidFill>
                <a:latin typeface="+mj-lt"/>
              </a:rPr>
              <a:t> h</a:t>
            </a:r>
            <a:r>
              <a:rPr lang="vi-VN" altLang="en-US" sz="2400" dirty="0">
                <a:solidFill>
                  <a:schemeClr val="bg1"/>
                </a:solidFill>
                <a:latin typeface="+mj-lt"/>
              </a:rPr>
              <a:t>ơ</a:t>
            </a:r>
            <a:r>
              <a:rPr lang="en-US" altLang="en-US" sz="2400" dirty="0" err="1">
                <a:solidFill>
                  <a:schemeClr val="bg1"/>
                </a:solidFill>
                <a:latin typeface="+mj-lt"/>
              </a:rPr>
              <a:t>i</a:t>
            </a:r>
            <a:r>
              <a:rPr lang="en-US" altLang="en-US" sz="2400" dirty="0">
                <a:solidFill>
                  <a:schemeClr val="bg1"/>
                </a:solidFill>
                <a:latin typeface="+mj-lt"/>
              </a:rPr>
              <a:t> </a:t>
            </a:r>
            <a:r>
              <a:rPr lang="en-US" altLang="en-US" sz="2400" dirty="0" err="1">
                <a:solidFill>
                  <a:schemeClr val="bg1"/>
                </a:solidFill>
                <a:latin typeface="+mj-lt"/>
              </a:rPr>
              <a:t>thở</a:t>
            </a:r>
            <a:r>
              <a:rPr lang="en-US" altLang="en-US" sz="2400" dirty="0">
                <a:solidFill>
                  <a:schemeClr val="bg1"/>
                </a:solidFill>
                <a:latin typeface="+mj-lt"/>
              </a:rPr>
              <a:t> </a:t>
            </a:r>
            <a:r>
              <a:rPr lang="en-US" altLang="en-US" sz="2400" dirty="0" err="1">
                <a:solidFill>
                  <a:schemeClr val="bg1"/>
                </a:solidFill>
                <a:latin typeface="+mj-lt"/>
              </a:rPr>
              <a:t>của</a:t>
            </a:r>
            <a:r>
              <a:rPr lang="en-US" altLang="en-US" sz="2400" dirty="0">
                <a:solidFill>
                  <a:schemeClr val="bg1"/>
                </a:solidFill>
                <a:latin typeface="+mj-lt"/>
              </a:rPr>
              <a:t> </a:t>
            </a:r>
            <a:r>
              <a:rPr lang="en-US" altLang="en-US" sz="2400" dirty="0" err="1">
                <a:solidFill>
                  <a:schemeClr val="bg1"/>
                </a:solidFill>
                <a:latin typeface="+mj-lt"/>
              </a:rPr>
              <a:t>cuộc</a:t>
            </a:r>
            <a:r>
              <a:rPr lang="en-US" altLang="en-US" sz="2400" dirty="0">
                <a:solidFill>
                  <a:schemeClr val="bg1"/>
                </a:solidFill>
                <a:latin typeface="+mj-lt"/>
              </a:rPr>
              <a:t> </a:t>
            </a:r>
            <a:r>
              <a:rPr lang="en-US" altLang="en-US" sz="2400" dirty="0" err="1">
                <a:solidFill>
                  <a:schemeClr val="bg1"/>
                </a:solidFill>
                <a:latin typeface="+mj-lt"/>
              </a:rPr>
              <a:t>sống</a:t>
            </a:r>
            <a:r>
              <a:rPr lang="en-US" altLang="en-US" sz="2400" dirty="0">
                <a:solidFill>
                  <a:schemeClr val="bg1"/>
                </a:solidFill>
                <a:latin typeface="+mj-lt"/>
              </a:rPr>
              <a:t> </a:t>
            </a:r>
            <a:r>
              <a:rPr lang="en-US" altLang="en-US" sz="2400" dirty="0" err="1">
                <a:solidFill>
                  <a:schemeClr val="bg1"/>
                </a:solidFill>
                <a:latin typeface="+mj-lt"/>
              </a:rPr>
              <a:t>hiện</a:t>
            </a:r>
            <a:r>
              <a:rPr lang="en-US" altLang="en-US" sz="2400" dirty="0">
                <a:solidFill>
                  <a:schemeClr val="bg1"/>
                </a:solidFill>
                <a:latin typeface="+mj-lt"/>
              </a:rPr>
              <a:t> </a:t>
            </a:r>
            <a:r>
              <a:rPr lang="vi-VN" altLang="en-US" sz="2400" dirty="0">
                <a:solidFill>
                  <a:schemeClr val="bg1"/>
                </a:solidFill>
                <a:latin typeface="+mj-lt"/>
              </a:rPr>
              <a:t>đ</a:t>
            </a:r>
            <a:r>
              <a:rPr lang="en-US" altLang="en-US" sz="2400" dirty="0" err="1">
                <a:solidFill>
                  <a:schemeClr val="bg1"/>
                </a:solidFill>
                <a:latin typeface="+mj-lt"/>
              </a:rPr>
              <a:t>ại</a:t>
            </a:r>
            <a:r>
              <a:rPr lang="en-US" altLang="en-US" sz="2400" dirty="0">
                <a:solidFill>
                  <a:schemeClr val="bg1"/>
                </a:solidFill>
                <a:latin typeface="+mj-lt"/>
              </a:rPr>
              <a:t>.</a:t>
            </a:r>
          </a:p>
          <a:p>
            <a:pPr algn="just" eaLnBrk="1" hangingPunct="1">
              <a:buFontTx/>
              <a:buChar char="-"/>
            </a:pPr>
            <a:r>
              <a:rPr lang="en-US" altLang="en-US" sz="2400" dirty="0">
                <a:solidFill>
                  <a:schemeClr val="bg1"/>
                </a:solidFill>
                <a:latin typeface="+mj-lt"/>
              </a:rPr>
              <a:t> </a:t>
            </a:r>
            <a:r>
              <a:rPr lang="en-US" altLang="en-US" sz="2400" dirty="0" err="1">
                <a:solidFill>
                  <a:schemeClr val="bg1"/>
                </a:solidFill>
                <a:latin typeface="+mj-lt"/>
              </a:rPr>
              <a:t>Bút</a:t>
            </a:r>
            <a:r>
              <a:rPr lang="en-US" altLang="en-US" sz="2400" dirty="0">
                <a:solidFill>
                  <a:schemeClr val="bg1"/>
                </a:solidFill>
                <a:latin typeface="+mj-lt"/>
              </a:rPr>
              <a:t> </a:t>
            </a:r>
            <a:r>
              <a:rPr lang="en-US" altLang="en-US" sz="2400" dirty="0" err="1">
                <a:solidFill>
                  <a:schemeClr val="bg1"/>
                </a:solidFill>
                <a:latin typeface="+mj-lt"/>
              </a:rPr>
              <a:t>danh</a:t>
            </a:r>
            <a:r>
              <a:rPr lang="en-US" altLang="en-US" sz="2400" dirty="0">
                <a:solidFill>
                  <a:schemeClr val="bg1"/>
                </a:solidFill>
                <a:latin typeface="+mj-lt"/>
              </a:rPr>
              <a:t> </a:t>
            </a:r>
            <a:r>
              <a:rPr lang="en-US" altLang="en-US" sz="2400" dirty="0" err="1">
                <a:solidFill>
                  <a:schemeClr val="bg1"/>
                </a:solidFill>
                <a:latin typeface="+mj-lt"/>
              </a:rPr>
              <a:t>khác</a:t>
            </a:r>
            <a:r>
              <a:rPr lang="en-US" altLang="en-US" sz="2400" dirty="0">
                <a:solidFill>
                  <a:schemeClr val="bg1"/>
                </a:solidFill>
                <a:latin typeface="+mj-lt"/>
              </a:rPr>
              <a:t>: </a:t>
            </a:r>
            <a:r>
              <a:rPr lang="en-US" altLang="en-US" sz="2400" dirty="0" err="1">
                <a:solidFill>
                  <a:schemeClr val="bg1"/>
                </a:solidFill>
                <a:latin typeface="+mj-lt"/>
              </a:rPr>
              <a:t>Lão</a:t>
            </a:r>
            <a:r>
              <a:rPr lang="en-US" altLang="en-US" sz="2400" dirty="0">
                <a:solidFill>
                  <a:schemeClr val="bg1"/>
                </a:solidFill>
                <a:latin typeface="+mj-lt"/>
              </a:rPr>
              <a:t> </a:t>
            </a:r>
            <a:r>
              <a:rPr lang="en-US" altLang="en-US" sz="2400" dirty="0" err="1">
                <a:solidFill>
                  <a:schemeClr val="bg1"/>
                </a:solidFill>
                <a:latin typeface="+mj-lt"/>
              </a:rPr>
              <a:t>Tạ</a:t>
            </a:r>
            <a:r>
              <a:rPr lang="en-US" altLang="en-US" sz="2400" dirty="0">
                <a:solidFill>
                  <a:schemeClr val="bg1"/>
                </a:solidFill>
                <a:latin typeface="+mj-lt"/>
              </a:rPr>
              <a:t>, Chu </a:t>
            </a:r>
            <a:r>
              <a:rPr lang="en-US" altLang="en-US" sz="2400" dirty="0" err="1">
                <a:solidFill>
                  <a:schemeClr val="bg1"/>
                </a:solidFill>
                <a:latin typeface="+mj-lt"/>
              </a:rPr>
              <a:t>Quý</a:t>
            </a:r>
            <a:r>
              <a:rPr lang="en-US" altLang="en-US" sz="2400" dirty="0">
                <a:solidFill>
                  <a:schemeClr val="bg1"/>
                </a:solidFill>
                <a:latin typeface="+mj-lt"/>
              </a:rPr>
              <a:t>, </a:t>
            </a:r>
            <a:r>
              <a:rPr lang="en-US" altLang="en-US" sz="2400" dirty="0" err="1">
                <a:solidFill>
                  <a:schemeClr val="bg1"/>
                </a:solidFill>
                <a:latin typeface="+mj-lt"/>
              </a:rPr>
              <a:t>Bình</a:t>
            </a:r>
            <a:r>
              <a:rPr lang="en-US" altLang="en-US" sz="2400" dirty="0">
                <a:solidFill>
                  <a:schemeClr val="bg1"/>
                </a:solidFill>
                <a:latin typeface="+mj-lt"/>
              </a:rPr>
              <a:t> </a:t>
            </a:r>
            <a:r>
              <a:rPr lang="en-US" altLang="en-US" sz="2400" dirty="0" err="1">
                <a:solidFill>
                  <a:schemeClr val="bg1"/>
                </a:solidFill>
                <a:latin typeface="+mj-lt"/>
              </a:rPr>
              <a:t>Tâm</a:t>
            </a:r>
            <a:endParaRPr lang="en-US" altLang="en-US" sz="2400" dirty="0">
              <a:solidFill>
                <a:schemeClr val="bg1"/>
              </a:solidFill>
              <a:latin typeface="+mj-lt"/>
            </a:endParaRPr>
          </a:p>
          <a:p>
            <a:pPr algn="just" eaLnBrk="1" hangingPunct="1"/>
            <a:r>
              <a:rPr lang="en-US" altLang="en-US" sz="2400" dirty="0">
                <a:solidFill>
                  <a:schemeClr val="bg1"/>
                </a:solidFill>
                <a:latin typeface="+mj-lt"/>
              </a:rPr>
              <a:t>- </a:t>
            </a:r>
            <a:r>
              <a:rPr lang="en-US" sz="2400" dirty="0" err="1">
                <a:solidFill>
                  <a:schemeClr val="bg1"/>
                </a:solidFill>
                <a:latin typeface="+mj-lt"/>
              </a:rPr>
              <a:t>Tạ</a:t>
            </a:r>
            <a:r>
              <a:rPr lang="en-US" sz="2400" dirty="0">
                <a:solidFill>
                  <a:schemeClr val="bg1"/>
                </a:solidFill>
                <a:latin typeface="+mj-lt"/>
              </a:rPr>
              <a:t> </a:t>
            </a:r>
            <a:r>
              <a:rPr lang="en-US" sz="2400" dirty="0" err="1">
                <a:solidFill>
                  <a:schemeClr val="bg1"/>
                </a:solidFill>
                <a:latin typeface="+mj-lt"/>
              </a:rPr>
              <a:t>Duy</a:t>
            </a:r>
            <a:r>
              <a:rPr lang="en-US" sz="2400" dirty="0">
                <a:solidFill>
                  <a:schemeClr val="bg1"/>
                </a:solidFill>
                <a:latin typeface="+mj-lt"/>
              </a:rPr>
              <a:t> Anh </a:t>
            </a:r>
            <a:r>
              <a:rPr lang="en-US" sz="2400" dirty="0" err="1">
                <a:solidFill>
                  <a:schemeClr val="bg1"/>
                </a:solidFill>
                <a:latin typeface="+mj-lt"/>
              </a:rPr>
              <a:t>trở</a:t>
            </a:r>
            <a:r>
              <a:rPr lang="en-US" sz="2400" dirty="0">
                <a:solidFill>
                  <a:schemeClr val="bg1"/>
                </a:solidFill>
                <a:latin typeface="+mj-lt"/>
              </a:rPr>
              <a:t> </a:t>
            </a:r>
            <a:r>
              <a:rPr lang="en-US" sz="2400" dirty="0" err="1">
                <a:solidFill>
                  <a:schemeClr val="bg1"/>
                </a:solidFill>
                <a:latin typeface="+mj-lt"/>
              </a:rPr>
              <a:t>thành</a:t>
            </a:r>
            <a:r>
              <a:rPr lang="en-US" sz="2400" dirty="0">
                <a:solidFill>
                  <a:schemeClr val="bg1"/>
                </a:solidFill>
                <a:latin typeface="+mj-lt"/>
              </a:rPr>
              <a:t> </a:t>
            </a:r>
            <a:r>
              <a:rPr lang="en-US" sz="2400" dirty="0" err="1">
                <a:solidFill>
                  <a:schemeClr val="bg1"/>
                </a:solidFill>
                <a:latin typeface="+mj-lt"/>
              </a:rPr>
              <a:t>hội</a:t>
            </a:r>
            <a:r>
              <a:rPr lang="en-US" sz="2400" dirty="0">
                <a:solidFill>
                  <a:schemeClr val="bg1"/>
                </a:solidFill>
                <a:latin typeface="+mj-lt"/>
              </a:rPr>
              <a:t> </a:t>
            </a:r>
            <a:r>
              <a:rPr lang="en-US" sz="2400" dirty="0" err="1">
                <a:solidFill>
                  <a:schemeClr val="bg1"/>
                </a:solidFill>
                <a:latin typeface="+mj-lt"/>
              </a:rPr>
              <a:t>viên</a:t>
            </a:r>
            <a:r>
              <a:rPr lang="en-US" sz="2400" dirty="0">
                <a:solidFill>
                  <a:schemeClr val="bg1"/>
                </a:solidFill>
                <a:latin typeface="+mj-lt"/>
              </a:rPr>
              <a:t> </a:t>
            </a:r>
            <a:r>
              <a:rPr lang="en-US" sz="2400" dirty="0" err="1">
                <a:solidFill>
                  <a:schemeClr val="bg1"/>
                </a:solidFill>
                <a:latin typeface="+mj-lt"/>
              </a:rPr>
              <a:t>Hội</a:t>
            </a:r>
            <a:r>
              <a:rPr lang="en-US" sz="2400" dirty="0">
                <a:solidFill>
                  <a:schemeClr val="bg1"/>
                </a:solidFill>
                <a:latin typeface="+mj-lt"/>
              </a:rPr>
              <a:t> </a:t>
            </a:r>
            <a:r>
              <a:rPr lang="en-US" sz="2400" dirty="0" err="1">
                <a:solidFill>
                  <a:schemeClr val="bg1"/>
                </a:solidFill>
                <a:latin typeface="+mj-lt"/>
              </a:rPr>
              <a:t>Nhà</a:t>
            </a:r>
            <a:r>
              <a:rPr lang="en-US" sz="2400" dirty="0">
                <a:solidFill>
                  <a:schemeClr val="bg1"/>
                </a:solidFill>
                <a:latin typeface="+mj-lt"/>
              </a:rPr>
              <a:t> </a:t>
            </a:r>
            <a:r>
              <a:rPr lang="en-US" sz="2400" dirty="0" err="1">
                <a:solidFill>
                  <a:schemeClr val="bg1"/>
                </a:solidFill>
                <a:latin typeface="+mj-lt"/>
              </a:rPr>
              <a:t>văn</a:t>
            </a:r>
            <a:r>
              <a:rPr lang="en-US" sz="2400" dirty="0">
                <a:solidFill>
                  <a:schemeClr val="bg1"/>
                </a:solidFill>
                <a:latin typeface="+mj-lt"/>
              </a:rPr>
              <a:t> </a:t>
            </a:r>
            <a:r>
              <a:rPr lang="en-US" sz="2400" dirty="0" err="1">
                <a:solidFill>
                  <a:schemeClr val="bg1"/>
                </a:solidFill>
                <a:latin typeface="+mj-lt"/>
              </a:rPr>
              <a:t>Việt</a:t>
            </a:r>
            <a:r>
              <a:rPr lang="en-US" sz="2400" dirty="0">
                <a:solidFill>
                  <a:schemeClr val="bg1"/>
                </a:solidFill>
                <a:latin typeface="+mj-lt"/>
              </a:rPr>
              <a:t> Nam </a:t>
            </a:r>
            <a:r>
              <a:rPr lang="en-US" sz="2400" dirty="0" err="1">
                <a:solidFill>
                  <a:schemeClr val="bg1"/>
                </a:solidFill>
                <a:latin typeface="+mj-lt"/>
              </a:rPr>
              <a:t>từ</a:t>
            </a:r>
            <a:r>
              <a:rPr lang="en-US" sz="2400" dirty="0">
                <a:solidFill>
                  <a:schemeClr val="bg1"/>
                </a:solidFill>
                <a:latin typeface="+mj-lt"/>
              </a:rPr>
              <a:t> </a:t>
            </a:r>
            <a:r>
              <a:rPr lang="en-US" sz="2400" dirty="0" err="1">
                <a:solidFill>
                  <a:schemeClr val="bg1"/>
                </a:solidFill>
                <a:latin typeface="+mj-lt"/>
              </a:rPr>
              <a:t>năm</a:t>
            </a:r>
            <a:r>
              <a:rPr lang="en-US" sz="2400" dirty="0">
                <a:solidFill>
                  <a:schemeClr val="bg1"/>
                </a:solidFill>
                <a:latin typeface="+mj-lt"/>
              </a:rPr>
              <a:t> 1993</a:t>
            </a:r>
            <a:endParaRPr lang="en-US" altLang="en-US" sz="2400" dirty="0">
              <a:solidFill>
                <a:schemeClr val="bg1"/>
              </a:solidFill>
              <a:latin typeface="+mj-lt"/>
            </a:endParaRPr>
          </a:p>
        </p:txBody>
      </p:sp>
      <p:pic>
        <p:nvPicPr>
          <p:cNvPr id="9" name="Picture 8" descr="Tạ Duy Anh (Author of Làng quê đang biến mất)">
            <a:extLst>
              <a:ext uri="{FF2B5EF4-FFF2-40B4-BE49-F238E27FC236}">
                <a16:creationId xmlns:a16="http://schemas.microsoft.com/office/drawing/2014/main" id="{C65E3F06-3BA5-41EE-B392-E827A4F44D5C}"/>
              </a:ext>
            </a:extLst>
          </p:cNvPr>
          <p:cNvPicPr/>
          <p:nvPr/>
        </p:nvPicPr>
        <p:blipFill rotWithShape="1">
          <a:blip r:embed="rId2">
            <a:extLst>
              <a:ext uri="{28A0092B-C50C-407E-A947-70E740481C1C}">
                <a14:useLocalDpi xmlns:a14="http://schemas.microsoft.com/office/drawing/2010/main" val="0"/>
              </a:ext>
            </a:extLst>
          </a:blip>
          <a:srcRect r="11297"/>
          <a:stretch/>
        </p:blipFill>
        <p:spPr bwMode="auto">
          <a:xfrm>
            <a:off x="7207631" y="1964317"/>
            <a:ext cx="1645920" cy="2145536"/>
          </a:xfrm>
          <a:prstGeom prst="rect">
            <a:avLst/>
          </a:prstGeom>
          <a:noFill/>
          <a:ln w="38100">
            <a:solidFill>
              <a:srgbClr val="FFFF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072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423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225461">
            <a:off x="381000" y="2552700"/>
            <a:ext cx="91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Truyen_Vua_Thieu_Nhi_19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09757">
            <a:off x="804863" y="2343150"/>
            <a:ext cx="1062037"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GIABIETBONGTOI%20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7284">
            <a:off x="1371600" y="1841500"/>
            <a:ext cx="11684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saj12435612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61267">
            <a:off x="2133600" y="1524000"/>
            <a:ext cx="128587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1707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98103">
            <a:off x="2667000" y="1460500"/>
            <a:ext cx="114617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ta-duy-anh_B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25685">
            <a:off x="3352800" y="1333500"/>
            <a:ext cx="11493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small_44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64241">
            <a:off x="4038600" y="1333500"/>
            <a:ext cx="110331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333500"/>
            <a:ext cx="9906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descr="1215757597_tro%20dua%20so%20pha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75304">
            <a:off x="5410200" y="1524000"/>
            <a:ext cx="108426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descr="taDuyAnhBaDaoK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862884">
            <a:off x="6248400" y="1774825"/>
            <a:ext cx="11176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4038">
            <a:off x="7113588" y="2095500"/>
            <a:ext cx="11160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14"/>
          <p:cNvSpPr txBox="1">
            <a:spLocks noChangeArrowheads="1"/>
          </p:cNvSpPr>
          <p:nvPr/>
        </p:nvSpPr>
        <p:spPr bwMode="auto">
          <a:xfrm>
            <a:off x="0" y="45085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spcBef>
                <a:spcPct val="50000"/>
              </a:spcBef>
            </a:pPr>
            <a:r>
              <a:rPr lang="en-US" altLang="en-US" sz="2400" b="1" dirty="0" err="1">
                <a:solidFill>
                  <a:srgbClr val="FF0066"/>
                </a:solidFill>
                <a:latin typeface="+mj-lt"/>
                <a:cs typeface="Arial" charset="0"/>
              </a:rPr>
              <a:t>Trò</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đùa</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của</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số</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phận</a:t>
            </a:r>
            <a:r>
              <a:rPr lang="en-US" altLang="en-US" sz="2400" b="1" dirty="0">
                <a:solidFill>
                  <a:srgbClr val="FF0066"/>
                </a:solidFill>
                <a:latin typeface="+mj-lt"/>
                <a:cs typeface="Arial" charset="0"/>
              </a:rPr>
              <a:t> (2008); </a:t>
            </a:r>
            <a:r>
              <a:rPr lang="en-US" altLang="en-US" sz="2400" b="1" dirty="0" err="1">
                <a:solidFill>
                  <a:srgbClr val="FF0066"/>
                </a:solidFill>
                <a:latin typeface="+mj-lt"/>
                <a:cs typeface="Arial" charset="0"/>
              </a:rPr>
              <a:t>Lão</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Khổ</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tiểu</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thuyết</a:t>
            </a:r>
            <a:r>
              <a:rPr lang="en-US" altLang="en-US" sz="2400" b="1" dirty="0">
                <a:solidFill>
                  <a:srgbClr val="FF0066"/>
                </a:solidFill>
                <a:latin typeface="+mj-lt"/>
                <a:cs typeface="Arial" charset="0"/>
              </a:rPr>
              <a:t>, 1992); </a:t>
            </a:r>
            <a:r>
              <a:rPr lang="en-US" altLang="en-US" sz="2400" b="1" dirty="0" err="1">
                <a:solidFill>
                  <a:srgbClr val="FF0066"/>
                </a:solidFill>
                <a:latin typeface="+mj-lt"/>
                <a:cs typeface="Arial" charset="0"/>
              </a:rPr>
              <a:t>Hiệp</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sĩ</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áo</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cỏ</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truyện</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vừa</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thiếu</a:t>
            </a:r>
            <a:r>
              <a:rPr lang="en-US" altLang="en-US" sz="2400" b="1" dirty="0">
                <a:solidFill>
                  <a:srgbClr val="FF0066"/>
                </a:solidFill>
                <a:latin typeface="+mj-lt"/>
                <a:cs typeface="Arial" charset="0"/>
              </a:rPr>
              <a:t> </a:t>
            </a:r>
            <a:r>
              <a:rPr lang="en-US" altLang="en-US" sz="2400" b="1" dirty="0" err="1">
                <a:solidFill>
                  <a:srgbClr val="FF0066"/>
                </a:solidFill>
                <a:latin typeface="+mj-lt"/>
                <a:cs typeface="Arial" charset="0"/>
              </a:rPr>
              <a:t>nhi</a:t>
            </a:r>
            <a:r>
              <a:rPr lang="en-US" altLang="en-US" sz="2400" b="1" dirty="0">
                <a:solidFill>
                  <a:srgbClr val="FF0066"/>
                </a:solidFill>
                <a:latin typeface="+mj-lt"/>
                <a:cs typeface="Arial" charset="0"/>
              </a:rPr>
              <a:t>, 1993), Con </a:t>
            </a:r>
            <a:r>
              <a:rPr lang="en-US" altLang="en-US" sz="2400" b="1" dirty="0" err="1">
                <a:solidFill>
                  <a:srgbClr val="FF0066"/>
                </a:solidFill>
                <a:latin typeface="+mj-lt"/>
                <a:cs typeface="Arial" charset="0"/>
              </a:rPr>
              <a:t>dế</a:t>
            </a:r>
            <a:r>
              <a:rPr lang="en-US" altLang="en-US" sz="2400" b="1" dirty="0">
                <a:solidFill>
                  <a:srgbClr val="FF0066"/>
                </a:solidFill>
                <a:latin typeface="+mj-lt"/>
                <a:cs typeface="Arial" charset="0"/>
              </a:rPr>
              <a:t> ma (1999),…</a:t>
            </a:r>
          </a:p>
        </p:txBody>
      </p:sp>
      <p:pic>
        <p:nvPicPr>
          <p:cNvPr id="5135" name="Picture 15" descr="1319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057522">
            <a:off x="7877175" y="2281238"/>
            <a:ext cx="86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SD] Background nền xanh thiên nhiên lá cây | Diễn đàn chia sẻ file thiết  kế đồ họa miễn phí">
            <a:extLst>
              <a:ext uri="{FF2B5EF4-FFF2-40B4-BE49-F238E27FC236}">
                <a16:creationId xmlns:a16="http://schemas.microsoft.com/office/drawing/2014/main" id="{2A2B87CF-E946-472A-89F5-5F2382CAB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24"/>
          <a:stretch/>
        </p:blipFill>
        <p:spPr bwMode="auto">
          <a:xfrm>
            <a:off x="0" y="0"/>
            <a:ext cx="9144000" cy="5905500"/>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6" name="Rectangle: Rounded Corners 5">
            <a:extLst>
              <a:ext uri="{FF2B5EF4-FFF2-40B4-BE49-F238E27FC236}">
                <a16:creationId xmlns:a16="http://schemas.microsoft.com/office/drawing/2014/main" id="{2270C742-6AF9-4D79-991D-BB08F9B7390C}"/>
              </a:ext>
            </a:extLst>
          </p:cNvPr>
          <p:cNvSpPr/>
          <p:nvPr/>
        </p:nvSpPr>
        <p:spPr bwMode="auto">
          <a:xfrm>
            <a:off x="2971800" y="90852"/>
            <a:ext cx="3526093"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400" b="1" dirty="0">
                <a:solidFill>
                  <a:schemeClr val="bg1"/>
                </a:solidFill>
                <a:latin typeface="+mj-lt"/>
              </a:rPr>
              <a:t>2. </a:t>
            </a:r>
            <a:r>
              <a:rPr lang="en-US" sz="2400" b="1" dirty="0" err="1">
                <a:solidFill>
                  <a:schemeClr val="bg1"/>
                </a:solidFill>
                <a:latin typeface="+mj-lt"/>
              </a:rPr>
              <a:t>Xuất</a:t>
            </a:r>
            <a:r>
              <a:rPr lang="en-US" sz="2400" b="1" dirty="0">
                <a:solidFill>
                  <a:schemeClr val="bg1"/>
                </a:solidFill>
                <a:latin typeface="+mj-lt"/>
              </a:rPr>
              <a:t> </a:t>
            </a:r>
            <a:r>
              <a:rPr lang="en-US" sz="2400" b="1" dirty="0" err="1">
                <a:solidFill>
                  <a:schemeClr val="bg1"/>
                </a:solidFill>
                <a:latin typeface="+mj-lt"/>
              </a:rPr>
              <a:t>xứ</a:t>
            </a:r>
            <a:r>
              <a:rPr lang="en-US" sz="2400" b="1" dirty="0">
                <a:solidFill>
                  <a:schemeClr val="bg1"/>
                </a:solidFill>
                <a:latin typeface="+mj-lt"/>
              </a:rPr>
              <a:t>, </a:t>
            </a:r>
            <a:r>
              <a:rPr lang="en-US" sz="2400" b="1" dirty="0" err="1">
                <a:solidFill>
                  <a:schemeClr val="bg1"/>
                </a:solidFill>
                <a:latin typeface="+mj-lt"/>
              </a:rPr>
              <a:t>thể</a:t>
            </a:r>
            <a:r>
              <a:rPr lang="en-US" sz="2400" b="1" dirty="0">
                <a:solidFill>
                  <a:schemeClr val="bg1"/>
                </a:solidFill>
                <a:latin typeface="+mj-lt"/>
              </a:rPr>
              <a:t> </a:t>
            </a:r>
            <a:r>
              <a:rPr lang="en-US" sz="2400" b="1" dirty="0" err="1">
                <a:solidFill>
                  <a:schemeClr val="bg1"/>
                </a:solidFill>
                <a:latin typeface="+mj-lt"/>
              </a:rPr>
              <a:t>loại</a:t>
            </a:r>
            <a:endParaRPr kumimoji="0" lang="en-US" sz="2400" b="1" i="0" u="none" strike="noStrike" cap="none" normalizeH="0" baseline="0" dirty="0">
              <a:ln>
                <a:noFill/>
              </a:ln>
              <a:solidFill>
                <a:schemeClr val="bg1"/>
              </a:solidFill>
              <a:effectLst/>
              <a:latin typeface="+mj-lt"/>
            </a:endParaRPr>
          </a:p>
        </p:txBody>
      </p:sp>
      <p:grpSp>
        <p:nvGrpSpPr>
          <p:cNvPr id="22" name="Group 21">
            <a:extLst>
              <a:ext uri="{FF2B5EF4-FFF2-40B4-BE49-F238E27FC236}">
                <a16:creationId xmlns:a16="http://schemas.microsoft.com/office/drawing/2014/main" id="{0493EB97-D686-4032-B736-403AB747836B}"/>
              </a:ext>
            </a:extLst>
          </p:cNvPr>
          <p:cNvGrpSpPr/>
          <p:nvPr/>
        </p:nvGrpSpPr>
        <p:grpSpPr>
          <a:xfrm>
            <a:off x="180109" y="1139296"/>
            <a:ext cx="2791691" cy="2259871"/>
            <a:chOff x="360217" y="1485900"/>
            <a:chExt cx="2791691" cy="2259871"/>
          </a:xfrm>
        </p:grpSpPr>
        <p:grpSp>
          <p:nvGrpSpPr>
            <p:cNvPr id="23" name="Group 22">
              <a:extLst>
                <a:ext uri="{FF2B5EF4-FFF2-40B4-BE49-F238E27FC236}">
                  <a16:creationId xmlns:a16="http://schemas.microsoft.com/office/drawing/2014/main" id="{14594B53-9C39-4C31-B17D-7F1B42C6C20A}"/>
                </a:ext>
              </a:extLst>
            </p:cNvPr>
            <p:cNvGrpSpPr/>
            <p:nvPr/>
          </p:nvGrpSpPr>
          <p:grpSpPr>
            <a:xfrm>
              <a:off x="360217" y="1485900"/>
              <a:ext cx="2791691" cy="2259871"/>
              <a:chOff x="360218" y="1475804"/>
              <a:chExt cx="7716982" cy="3268265"/>
            </a:xfrm>
          </p:grpSpPr>
          <p:sp>
            <p:nvSpPr>
              <p:cNvPr id="25" name="Rectangle: Rounded Corners 24">
                <a:extLst>
                  <a:ext uri="{FF2B5EF4-FFF2-40B4-BE49-F238E27FC236}">
                    <a16:creationId xmlns:a16="http://schemas.microsoft.com/office/drawing/2014/main" id="{D7CA76A5-8979-41A2-ABB0-103A5065B6DC}"/>
                  </a:ext>
                </a:extLst>
              </p:cNvPr>
              <p:cNvSpPr/>
              <p:nvPr/>
            </p:nvSpPr>
            <p:spPr bwMode="auto">
              <a:xfrm>
                <a:off x="360218" y="1790699"/>
                <a:ext cx="7716982" cy="2953370"/>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26" name="Rectangle: Rounded Corners 25">
                <a:extLst>
                  <a:ext uri="{FF2B5EF4-FFF2-40B4-BE49-F238E27FC236}">
                    <a16:creationId xmlns:a16="http://schemas.microsoft.com/office/drawing/2014/main" id="{90D2B3BC-EA2A-48F0-AD11-52026020949D}"/>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err="1">
                    <a:ln>
                      <a:noFill/>
                    </a:ln>
                    <a:solidFill>
                      <a:srgbClr val="C00000"/>
                    </a:solidFill>
                    <a:effectLst/>
                    <a:latin typeface="Arial" charset="0"/>
                  </a:rPr>
                  <a:t>Xuất</a:t>
                </a:r>
                <a:r>
                  <a:rPr kumimoji="0" lang="en-US" sz="2400" b="1" i="0" u="none" strike="noStrike" cap="none" normalizeH="0" baseline="0" dirty="0">
                    <a:ln>
                      <a:noFill/>
                    </a:ln>
                    <a:solidFill>
                      <a:srgbClr val="C00000"/>
                    </a:solidFill>
                    <a:effectLst/>
                    <a:latin typeface="Arial" charset="0"/>
                  </a:rPr>
                  <a:t> </a:t>
                </a:r>
                <a:r>
                  <a:rPr kumimoji="0" lang="en-US" sz="2400" b="1" i="0" u="none" strike="noStrike" cap="none" normalizeH="0" baseline="0" dirty="0" err="1">
                    <a:ln>
                      <a:noFill/>
                    </a:ln>
                    <a:solidFill>
                      <a:srgbClr val="C00000"/>
                    </a:solidFill>
                    <a:effectLst/>
                    <a:latin typeface="Arial" charset="0"/>
                  </a:rPr>
                  <a:t>xứ</a:t>
                </a:r>
                <a:endParaRPr kumimoji="0" lang="en-US" sz="2400" b="1" i="0" u="none" strike="noStrike" cap="none" normalizeH="0" baseline="0" dirty="0">
                  <a:ln>
                    <a:noFill/>
                  </a:ln>
                  <a:solidFill>
                    <a:srgbClr val="C00000"/>
                  </a:solidFill>
                  <a:effectLst/>
                  <a:latin typeface="Arial" charset="0"/>
                </a:endParaRPr>
              </a:p>
            </p:txBody>
          </p:sp>
        </p:grpSp>
        <p:sp>
          <p:nvSpPr>
            <p:cNvPr id="24" name="TextBox 23">
              <a:extLst>
                <a:ext uri="{FF2B5EF4-FFF2-40B4-BE49-F238E27FC236}">
                  <a16:creationId xmlns:a16="http://schemas.microsoft.com/office/drawing/2014/main" id="{D338C77D-A3E5-49A6-A0FB-17DAD777B56F}"/>
                </a:ext>
              </a:extLst>
            </p:cNvPr>
            <p:cNvSpPr txBox="1"/>
            <p:nvPr/>
          </p:nvSpPr>
          <p:spPr>
            <a:xfrm>
              <a:off x="436416" y="1979849"/>
              <a:ext cx="2687784" cy="1569660"/>
            </a:xfrm>
            <a:prstGeom prst="rect">
              <a:avLst/>
            </a:prstGeom>
            <a:noFill/>
          </p:spPr>
          <p:txBody>
            <a:bodyPr wrap="square" rtlCol="0">
              <a:spAutoFit/>
            </a:bodyPr>
            <a:lstStyle/>
            <a:p>
              <a:pPr algn="just"/>
              <a:r>
                <a:rPr lang="en-US" sz="2400" dirty="0" err="1">
                  <a:solidFill>
                    <a:srgbClr val="006600"/>
                  </a:solidFill>
                  <a:latin typeface="+mj-lt"/>
                </a:rPr>
                <a:t>Viết</a:t>
              </a:r>
              <a:r>
                <a:rPr lang="en-US" sz="2400" dirty="0">
                  <a:solidFill>
                    <a:srgbClr val="006600"/>
                  </a:solidFill>
                  <a:latin typeface="+mj-lt"/>
                </a:rPr>
                <a:t> </a:t>
              </a:r>
              <a:r>
                <a:rPr lang="en-US" sz="2400" dirty="0" err="1">
                  <a:solidFill>
                    <a:srgbClr val="006600"/>
                  </a:solidFill>
                  <a:latin typeface="+mj-lt"/>
                </a:rPr>
                <a:t>năm</a:t>
              </a:r>
              <a:r>
                <a:rPr lang="en-US" sz="2400" dirty="0">
                  <a:solidFill>
                    <a:srgbClr val="006600"/>
                  </a:solidFill>
                  <a:latin typeface="+mj-lt"/>
                </a:rPr>
                <a:t> 1998, </a:t>
              </a:r>
              <a:r>
                <a:rPr lang="en-US" sz="2400" dirty="0" err="1">
                  <a:solidFill>
                    <a:srgbClr val="006600"/>
                  </a:solidFill>
                  <a:latin typeface="+mj-lt"/>
                </a:rPr>
                <a:t>rút</a:t>
              </a:r>
              <a:r>
                <a:rPr lang="en-US" sz="2400" dirty="0">
                  <a:solidFill>
                    <a:srgbClr val="006600"/>
                  </a:solidFill>
                  <a:latin typeface="+mj-lt"/>
                </a:rPr>
                <a:t> </a:t>
              </a:r>
              <a:r>
                <a:rPr lang="en-US" sz="2400" dirty="0" err="1">
                  <a:solidFill>
                    <a:srgbClr val="006600"/>
                  </a:solidFill>
                  <a:latin typeface="+mj-lt"/>
                </a:rPr>
                <a:t>trong</a:t>
              </a:r>
              <a:r>
                <a:rPr lang="en-US" sz="2400" dirty="0">
                  <a:solidFill>
                    <a:srgbClr val="006600"/>
                  </a:solidFill>
                  <a:latin typeface="+mj-lt"/>
                </a:rPr>
                <a:t> </a:t>
              </a:r>
              <a:r>
                <a:rPr lang="en-US" sz="2400" dirty="0" err="1">
                  <a:solidFill>
                    <a:srgbClr val="006600"/>
                  </a:solidFill>
                  <a:latin typeface="+mj-lt"/>
                </a:rPr>
                <a:t>tập</a:t>
              </a:r>
              <a:r>
                <a:rPr lang="en-US" sz="2400" dirty="0">
                  <a:solidFill>
                    <a:srgbClr val="006600"/>
                  </a:solidFill>
                  <a:latin typeface="+mj-lt"/>
                </a:rPr>
                <a:t> </a:t>
              </a:r>
              <a:r>
                <a:rPr lang="en-US" sz="2400" dirty="0" err="1">
                  <a:solidFill>
                    <a:srgbClr val="006600"/>
                  </a:solidFill>
                  <a:latin typeface="+mj-lt"/>
                </a:rPr>
                <a:t>truyện</a:t>
              </a:r>
              <a:r>
                <a:rPr lang="en-US" sz="2400" dirty="0">
                  <a:solidFill>
                    <a:srgbClr val="006600"/>
                  </a:solidFill>
                  <a:latin typeface="+mj-lt"/>
                </a:rPr>
                <a:t> “Con </a:t>
              </a:r>
              <a:r>
                <a:rPr lang="en-US" sz="2400" dirty="0" err="1">
                  <a:solidFill>
                    <a:srgbClr val="006600"/>
                  </a:solidFill>
                  <a:latin typeface="+mj-lt"/>
                </a:rPr>
                <a:t>dế</a:t>
              </a:r>
              <a:r>
                <a:rPr lang="en-US" sz="2400" dirty="0">
                  <a:solidFill>
                    <a:srgbClr val="006600"/>
                  </a:solidFill>
                  <a:latin typeface="+mj-lt"/>
                </a:rPr>
                <a:t> ma” </a:t>
              </a:r>
              <a:r>
                <a:rPr lang="en-US" sz="2400" dirty="0" err="1">
                  <a:solidFill>
                    <a:srgbClr val="006600"/>
                  </a:solidFill>
                  <a:latin typeface="+mj-lt"/>
                </a:rPr>
                <a:t>của</a:t>
              </a:r>
              <a:r>
                <a:rPr lang="en-US" sz="2400" dirty="0">
                  <a:solidFill>
                    <a:srgbClr val="006600"/>
                  </a:solidFill>
                  <a:latin typeface="+mj-lt"/>
                </a:rPr>
                <a:t> </a:t>
              </a:r>
              <a:r>
                <a:rPr lang="en-US" sz="2400" dirty="0" err="1">
                  <a:solidFill>
                    <a:srgbClr val="006600"/>
                  </a:solidFill>
                  <a:latin typeface="+mj-lt"/>
                </a:rPr>
                <a:t>Tạ</a:t>
              </a:r>
              <a:r>
                <a:rPr lang="en-US" sz="2400" dirty="0">
                  <a:solidFill>
                    <a:srgbClr val="006600"/>
                  </a:solidFill>
                  <a:latin typeface="+mj-lt"/>
                </a:rPr>
                <a:t> </a:t>
              </a:r>
              <a:r>
                <a:rPr lang="en-US" sz="2400" dirty="0" err="1">
                  <a:solidFill>
                    <a:srgbClr val="006600"/>
                  </a:solidFill>
                  <a:latin typeface="+mj-lt"/>
                </a:rPr>
                <a:t>Duy</a:t>
              </a:r>
              <a:r>
                <a:rPr lang="en-US" sz="2400" dirty="0">
                  <a:solidFill>
                    <a:srgbClr val="006600"/>
                  </a:solidFill>
                  <a:latin typeface="+mj-lt"/>
                </a:rPr>
                <a:t> Anh</a:t>
              </a:r>
            </a:p>
          </p:txBody>
        </p:sp>
      </p:grpSp>
      <p:grpSp>
        <p:nvGrpSpPr>
          <p:cNvPr id="27" name="Group 26">
            <a:extLst>
              <a:ext uri="{FF2B5EF4-FFF2-40B4-BE49-F238E27FC236}">
                <a16:creationId xmlns:a16="http://schemas.microsoft.com/office/drawing/2014/main" id="{148AC7D0-6920-4273-AD8D-A8AAC8CF6F1F}"/>
              </a:ext>
            </a:extLst>
          </p:cNvPr>
          <p:cNvGrpSpPr/>
          <p:nvPr/>
        </p:nvGrpSpPr>
        <p:grpSpPr>
          <a:xfrm>
            <a:off x="5976163" y="844291"/>
            <a:ext cx="3096491" cy="1715782"/>
            <a:chOff x="360217" y="1485898"/>
            <a:chExt cx="2791691" cy="2550767"/>
          </a:xfrm>
        </p:grpSpPr>
        <p:grpSp>
          <p:nvGrpSpPr>
            <p:cNvPr id="28" name="Group 27">
              <a:extLst>
                <a:ext uri="{FF2B5EF4-FFF2-40B4-BE49-F238E27FC236}">
                  <a16:creationId xmlns:a16="http://schemas.microsoft.com/office/drawing/2014/main" id="{A5FBB592-C704-4FF1-BAD5-A1083FD4091A}"/>
                </a:ext>
              </a:extLst>
            </p:cNvPr>
            <p:cNvGrpSpPr/>
            <p:nvPr/>
          </p:nvGrpSpPr>
          <p:grpSpPr>
            <a:xfrm>
              <a:off x="360217" y="1485898"/>
              <a:ext cx="2791691" cy="2198729"/>
              <a:chOff x="360218" y="1475802"/>
              <a:chExt cx="7716982" cy="3179841"/>
            </a:xfrm>
          </p:grpSpPr>
          <p:sp>
            <p:nvSpPr>
              <p:cNvPr id="30" name="Rectangle: Rounded Corners 29">
                <a:extLst>
                  <a:ext uri="{FF2B5EF4-FFF2-40B4-BE49-F238E27FC236}">
                    <a16:creationId xmlns:a16="http://schemas.microsoft.com/office/drawing/2014/main" id="{28804A2C-2124-4469-B2EB-FCB341DEFDA7}"/>
                  </a:ext>
                </a:extLst>
              </p:cNvPr>
              <p:cNvSpPr/>
              <p:nvPr/>
            </p:nvSpPr>
            <p:spPr bwMode="auto">
              <a:xfrm>
                <a:off x="360218" y="1790698"/>
                <a:ext cx="7716982" cy="2864945"/>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31" name="Rectangle: Rounded Corners 30">
                <a:extLst>
                  <a:ext uri="{FF2B5EF4-FFF2-40B4-BE49-F238E27FC236}">
                    <a16:creationId xmlns:a16="http://schemas.microsoft.com/office/drawing/2014/main" id="{51B14105-D8D5-467E-93EF-B37D76E42C3B}"/>
                  </a:ext>
                </a:extLst>
              </p:cNvPr>
              <p:cNvSpPr/>
              <p:nvPr/>
            </p:nvSpPr>
            <p:spPr bwMode="auto">
              <a:xfrm>
                <a:off x="1729255" y="1475802"/>
                <a:ext cx="5428804" cy="959500"/>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400" b="1" dirty="0">
                    <a:solidFill>
                      <a:srgbClr val="C00000"/>
                    </a:solidFill>
                    <a:latin typeface="+mj-lt"/>
                  </a:rPr>
                  <a:t>PTBĐ</a:t>
                </a:r>
                <a:endParaRPr kumimoji="0" lang="en-US" sz="2400" b="1" i="0" u="none" strike="noStrike" cap="none" normalizeH="0" baseline="0" dirty="0">
                  <a:ln>
                    <a:noFill/>
                  </a:ln>
                  <a:solidFill>
                    <a:srgbClr val="C00000"/>
                  </a:solidFill>
                  <a:effectLst/>
                  <a:latin typeface="+mj-lt"/>
                </a:endParaRPr>
              </a:p>
            </p:txBody>
          </p:sp>
        </p:grpSp>
        <p:sp>
          <p:nvSpPr>
            <p:cNvPr id="29" name="TextBox 28">
              <a:extLst>
                <a:ext uri="{FF2B5EF4-FFF2-40B4-BE49-F238E27FC236}">
                  <a16:creationId xmlns:a16="http://schemas.microsoft.com/office/drawing/2014/main" id="{5E430884-C5D1-4184-B29C-24353F621AF0}"/>
                </a:ext>
              </a:extLst>
            </p:cNvPr>
            <p:cNvSpPr txBox="1"/>
            <p:nvPr/>
          </p:nvSpPr>
          <p:spPr>
            <a:xfrm>
              <a:off x="436416" y="2252196"/>
              <a:ext cx="2687784" cy="1784469"/>
            </a:xfrm>
            <a:prstGeom prst="rect">
              <a:avLst/>
            </a:prstGeom>
            <a:noFill/>
          </p:spPr>
          <p:txBody>
            <a:bodyPr wrap="square" rtlCol="0">
              <a:spAutoFit/>
            </a:bodyPr>
            <a:lstStyle/>
            <a:p>
              <a:pPr algn="ctr"/>
              <a:r>
                <a:rPr lang="en-US" sz="2400" dirty="0" err="1">
                  <a:solidFill>
                    <a:srgbClr val="0000CC"/>
                  </a:solidFill>
                  <a:latin typeface="+mj-lt"/>
                </a:rPr>
                <a:t>Tự</a:t>
              </a:r>
              <a:r>
                <a:rPr lang="en-US" sz="2400" dirty="0">
                  <a:solidFill>
                    <a:srgbClr val="0000CC"/>
                  </a:solidFill>
                  <a:latin typeface="+mj-lt"/>
                </a:rPr>
                <a:t> </a:t>
              </a:r>
              <a:r>
                <a:rPr lang="en-US" sz="2400" dirty="0" err="1">
                  <a:solidFill>
                    <a:srgbClr val="0000CC"/>
                  </a:solidFill>
                  <a:latin typeface="+mj-lt"/>
                </a:rPr>
                <a:t>sự</a:t>
              </a:r>
              <a:r>
                <a:rPr lang="en-US" sz="2400" dirty="0">
                  <a:solidFill>
                    <a:srgbClr val="0000CC"/>
                  </a:solidFill>
                  <a:latin typeface="+mj-lt"/>
                </a:rPr>
                <a:t> </a:t>
              </a:r>
              <a:r>
                <a:rPr lang="en-US" sz="2400" dirty="0" err="1">
                  <a:solidFill>
                    <a:srgbClr val="0000CC"/>
                  </a:solidFill>
                  <a:latin typeface="+mj-lt"/>
                </a:rPr>
                <a:t>kết</a:t>
              </a:r>
              <a:r>
                <a:rPr lang="en-US" sz="2400" dirty="0">
                  <a:solidFill>
                    <a:srgbClr val="0000CC"/>
                  </a:solidFill>
                  <a:latin typeface="+mj-lt"/>
                </a:rPr>
                <a:t> </a:t>
              </a:r>
              <a:r>
                <a:rPr lang="en-US" sz="2400" dirty="0" err="1">
                  <a:solidFill>
                    <a:srgbClr val="0000CC"/>
                  </a:solidFill>
                  <a:latin typeface="+mj-lt"/>
                </a:rPr>
                <a:t>hợp</a:t>
              </a:r>
              <a:r>
                <a:rPr lang="en-US" sz="2400" dirty="0">
                  <a:solidFill>
                    <a:srgbClr val="0000CC"/>
                  </a:solidFill>
                  <a:latin typeface="+mj-lt"/>
                </a:rPr>
                <a:t> </a:t>
              </a:r>
              <a:r>
                <a:rPr lang="en-US" sz="2400" dirty="0" err="1">
                  <a:solidFill>
                    <a:srgbClr val="0000CC"/>
                  </a:solidFill>
                  <a:latin typeface="+mj-lt"/>
                </a:rPr>
                <a:t>miêu</a:t>
              </a:r>
              <a:r>
                <a:rPr lang="en-US" sz="2400" dirty="0">
                  <a:solidFill>
                    <a:srgbClr val="0000CC"/>
                  </a:solidFill>
                  <a:latin typeface="+mj-lt"/>
                </a:rPr>
                <a:t> </a:t>
              </a:r>
              <a:r>
                <a:rPr lang="en-US" sz="2400" dirty="0" err="1">
                  <a:solidFill>
                    <a:srgbClr val="0000CC"/>
                  </a:solidFill>
                  <a:latin typeface="+mj-lt"/>
                </a:rPr>
                <a:t>tả</a:t>
              </a:r>
              <a:r>
                <a:rPr lang="en-US" sz="2400" dirty="0">
                  <a:solidFill>
                    <a:srgbClr val="0000CC"/>
                  </a:solidFill>
                  <a:latin typeface="+mj-lt"/>
                </a:rPr>
                <a:t> </a:t>
              </a:r>
              <a:r>
                <a:rPr lang="en-US" sz="2400" dirty="0" err="1">
                  <a:solidFill>
                    <a:srgbClr val="0000CC"/>
                  </a:solidFill>
                  <a:latin typeface="+mj-lt"/>
                </a:rPr>
                <a:t>và</a:t>
              </a:r>
              <a:r>
                <a:rPr lang="en-US" sz="2400" dirty="0">
                  <a:solidFill>
                    <a:srgbClr val="0000CC"/>
                  </a:solidFill>
                  <a:latin typeface="+mj-lt"/>
                </a:rPr>
                <a:t> </a:t>
              </a:r>
              <a:r>
                <a:rPr lang="en-US" sz="2400" dirty="0" err="1">
                  <a:solidFill>
                    <a:srgbClr val="0000CC"/>
                  </a:solidFill>
                  <a:latin typeface="+mj-lt"/>
                </a:rPr>
                <a:t>biểu</a:t>
              </a:r>
              <a:r>
                <a:rPr lang="en-US" sz="2400" dirty="0">
                  <a:solidFill>
                    <a:srgbClr val="0000CC"/>
                  </a:solidFill>
                  <a:latin typeface="+mj-lt"/>
                </a:rPr>
                <a:t> </a:t>
              </a:r>
              <a:r>
                <a:rPr lang="en-US" sz="2400" dirty="0" err="1">
                  <a:solidFill>
                    <a:srgbClr val="0000CC"/>
                  </a:solidFill>
                  <a:latin typeface="+mj-lt"/>
                </a:rPr>
                <a:t>cảm</a:t>
              </a:r>
              <a:endParaRPr lang="en-US" sz="2400" dirty="0">
                <a:solidFill>
                  <a:srgbClr val="0000CC"/>
                </a:solidFill>
                <a:latin typeface="+mj-lt"/>
              </a:endParaRPr>
            </a:p>
          </p:txBody>
        </p:sp>
      </p:grpSp>
      <p:grpSp>
        <p:nvGrpSpPr>
          <p:cNvPr id="44" name="Group 43">
            <a:extLst>
              <a:ext uri="{FF2B5EF4-FFF2-40B4-BE49-F238E27FC236}">
                <a16:creationId xmlns:a16="http://schemas.microsoft.com/office/drawing/2014/main" id="{950C41CE-9DDA-4271-BF34-DC6882DB7C86}"/>
              </a:ext>
            </a:extLst>
          </p:cNvPr>
          <p:cNvGrpSpPr/>
          <p:nvPr/>
        </p:nvGrpSpPr>
        <p:grpSpPr>
          <a:xfrm>
            <a:off x="1118754" y="3977962"/>
            <a:ext cx="2791691" cy="1110855"/>
            <a:chOff x="360217" y="1485898"/>
            <a:chExt cx="2791691" cy="1651452"/>
          </a:xfrm>
        </p:grpSpPr>
        <p:grpSp>
          <p:nvGrpSpPr>
            <p:cNvPr id="45" name="Group 44">
              <a:extLst>
                <a:ext uri="{FF2B5EF4-FFF2-40B4-BE49-F238E27FC236}">
                  <a16:creationId xmlns:a16="http://schemas.microsoft.com/office/drawing/2014/main" id="{0429AB61-EAC2-473C-ABFF-382B3595685B}"/>
                </a:ext>
              </a:extLst>
            </p:cNvPr>
            <p:cNvGrpSpPr/>
            <p:nvPr/>
          </p:nvGrpSpPr>
          <p:grpSpPr>
            <a:xfrm>
              <a:off x="360217" y="1485898"/>
              <a:ext cx="2791691" cy="1651452"/>
              <a:chOff x="360218" y="1475802"/>
              <a:chExt cx="7716982" cy="2388359"/>
            </a:xfrm>
          </p:grpSpPr>
          <p:sp>
            <p:nvSpPr>
              <p:cNvPr id="47" name="Rectangle: Rounded Corners 46">
                <a:extLst>
                  <a:ext uri="{FF2B5EF4-FFF2-40B4-BE49-F238E27FC236}">
                    <a16:creationId xmlns:a16="http://schemas.microsoft.com/office/drawing/2014/main" id="{4011D24A-3A2C-460D-99A3-CC8696487276}"/>
                  </a:ext>
                </a:extLst>
              </p:cNvPr>
              <p:cNvSpPr/>
              <p:nvPr/>
            </p:nvSpPr>
            <p:spPr bwMode="auto">
              <a:xfrm>
                <a:off x="360218" y="1790698"/>
                <a:ext cx="7716982" cy="2073463"/>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48" name="Rectangle: Rounded Corners 47">
                <a:extLst>
                  <a:ext uri="{FF2B5EF4-FFF2-40B4-BE49-F238E27FC236}">
                    <a16:creationId xmlns:a16="http://schemas.microsoft.com/office/drawing/2014/main" id="{3A1BA885-9964-4AD5-93D2-079CBA1468AB}"/>
                  </a:ext>
                </a:extLst>
              </p:cNvPr>
              <p:cNvSpPr/>
              <p:nvPr/>
            </p:nvSpPr>
            <p:spPr bwMode="auto">
              <a:xfrm>
                <a:off x="1729255" y="1475802"/>
                <a:ext cx="5428804" cy="959500"/>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400" b="1" dirty="0" err="1">
                    <a:solidFill>
                      <a:srgbClr val="C00000"/>
                    </a:solidFill>
                    <a:latin typeface="+mj-lt"/>
                  </a:rPr>
                  <a:t>Thể</a:t>
                </a:r>
                <a:r>
                  <a:rPr lang="en-US" sz="2400" b="1" dirty="0">
                    <a:solidFill>
                      <a:srgbClr val="C00000"/>
                    </a:solidFill>
                    <a:latin typeface="+mj-lt"/>
                  </a:rPr>
                  <a:t> </a:t>
                </a:r>
                <a:r>
                  <a:rPr lang="en-US" sz="2400" b="1" dirty="0" err="1">
                    <a:solidFill>
                      <a:srgbClr val="C00000"/>
                    </a:solidFill>
                    <a:latin typeface="+mj-lt"/>
                  </a:rPr>
                  <a:t>loại</a:t>
                </a:r>
                <a:endParaRPr kumimoji="0" lang="en-US" sz="2400" b="1" i="0" u="none" strike="noStrike" cap="none" normalizeH="0" baseline="0" dirty="0">
                  <a:ln>
                    <a:noFill/>
                  </a:ln>
                  <a:solidFill>
                    <a:srgbClr val="C00000"/>
                  </a:solidFill>
                  <a:effectLst/>
                  <a:latin typeface="+mj-lt"/>
                </a:endParaRPr>
              </a:p>
            </p:txBody>
          </p:sp>
        </p:grpSp>
        <p:sp>
          <p:nvSpPr>
            <p:cNvPr id="46" name="TextBox 45">
              <a:extLst>
                <a:ext uri="{FF2B5EF4-FFF2-40B4-BE49-F238E27FC236}">
                  <a16:creationId xmlns:a16="http://schemas.microsoft.com/office/drawing/2014/main" id="{A328DF33-FC55-4CDA-9E0A-75B138E9670A}"/>
                </a:ext>
              </a:extLst>
            </p:cNvPr>
            <p:cNvSpPr txBox="1"/>
            <p:nvPr/>
          </p:nvSpPr>
          <p:spPr>
            <a:xfrm>
              <a:off x="436416" y="2252196"/>
              <a:ext cx="2687784" cy="686334"/>
            </a:xfrm>
            <a:prstGeom prst="rect">
              <a:avLst/>
            </a:prstGeom>
            <a:noFill/>
          </p:spPr>
          <p:txBody>
            <a:bodyPr wrap="square" rtlCol="0">
              <a:spAutoFit/>
            </a:bodyPr>
            <a:lstStyle/>
            <a:p>
              <a:pPr algn="ctr"/>
              <a:r>
                <a:rPr lang="nl-NL" sz="2400" dirty="0">
                  <a:solidFill>
                    <a:srgbClr val="0000CC"/>
                  </a:solidFill>
                  <a:effectLst/>
                  <a:latin typeface="+mj-lt"/>
                  <a:ea typeface="Times New Roman" panose="02020603050405020304" pitchFamily="18" charset="0"/>
                </a:rPr>
                <a:t>Truyện ngắn</a:t>
              </a:r>
              <a:endParaRPr lang="en-US" sz="3600" dirty="0">
                <a:solidFill>
                  <a:srgbClr val="0000CC"/>
                </a:solidFill>
                <a:latin typeface="+mj-lt"/>
              </a:endParaRPr>
            </a:p>
          </p:txBody>
        </p:sp>
      </p:grpSp>
      <p:grpSp>
        <p:nvGrpSpPr>
          <p:cNvPr id="21" name="Group 20">
            <a:extLst>
              <a:ext uri="{FF2B5EF4-FFF2-40B4-BE49-F238E27FC236}">
                <a16:creationId xmlns:a16="http://schemas.microsoft.com/office/drawing/2014/main" id="{14B100D7-78B6-4E18-9C4E-BB1FCB76837C}"/>
              </a:ext>
            </a:extLst>
          </p:cNvPr>
          <p:cNvGrpSpPr/>
          <p:nvPr/>
        </p:nvGrpSpPr>
        <p:grpSpPr>
          <a:xfrm>
            <a:off x="5646428" y="3866356"/>
            <a:ext cx="3096491" cy="1478982"/>
            <a:chOff x="360217" y="1485898"/>
            <a:chExt cx="2791691" cy="2198729"/>
          </a:xfrm>
        </p:grpSpPr>
        <p:grpSp>
          <p:nvGrpSpPr>
            <p:cNvPr id="32" name="Group 31">
              <a:extLst>
                <a:ext uri="{FF2B5EF4-FFF2-40B4-BE49-F238E27FC236}">
                  <a16:creationId xmlns:a16="http://schemas.microsoft.com/office/drawing/2014/main" id="{9442A21F-C74D-4609-A57B-D2F8F8652D52}"/>
                </a:ext>
              </a:extLst>
            </p:cNvPr>
            <p:cNvGrpSpPr/>
            <p:nvPr/>
          </p:nvGrpSpPr>
          <p:grpSpPr>
            <a:xfrm>
              <a:off x="360217" y="1485898"/>
              <a:ext cx="2791691" cy="2198729"/>
              <a:chOff x="360218" y="1475802"/>
              <a:chExt cx="7716982" cy="3179841"/>
            </a:xfrm>
          </p:grpSpPr>
          <p:sp>
            <p:nvSpPr>
              <p:cNvPr id="34" name="Rectangle: Rounded Corners 33">
                <a:extLst>
                  <a:ext uri="{FF2B5EF4-FFF2-40B4-BE49-F238E27FC236}">
                    <a16:creationId xmlns:a16="http://schemas.microsoft.com/office/drawing/2014/main" id="{5519EAA9-37E1-4197-836E-1FC824449C07}"/>
                  </a:ext>
                </a:extLst>
              </p:cNvPr>
              <p:cNvSpPr/>
              <p:nvPr/>
            </p:nvSpPr>
            <p:spPr bwMode="auto">
              <a:xfrm>
                <a:off x="360218" y="1790698"/>
                <a:ext cx="7716982" cy="2864945"/>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35" name="Rectangle: Rounded Corners 34">
                <a:extLst>
                  <a:ext uri="{FF2B5EF4-FFF2-40B4-BE49-F238E27FC236}">
                    <a16:creationId xmlns:a16="http://schemas.microsoft.com/office/drawing/2014/main" id="{E7404187-E2D6-4FB6-A485-7D0A9593DD2C}"/>
                  </a:ext>
                </a:extLst>
              </p:cNvPr>
              <p:cNvSpPr/>
              <p:nvPr/>
            </p:nvSpPr>
            <p:spPr bwMode="auto">
              <a:xfrm>
                <a:off x="1729255" y="1475802"/>
                <a:ext cx="5428804" cy="959500"/>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400" b="1" dirty="0" err="1">
                    <a:solidFill>
                      <a:srgbClr val="C00000"/>
                    </a:solidFill>
                    <a:latin typeface="+mj-lt"/>
                  </a:rPr>
                  <a:t>Ngôi</a:t>
                </a:r>
                <a:r>
                  <a:rPr lang="en-US" sz="2400" b="1" dirty="0">
                    <a:solidFill>
                      <a:srgbClr val="C00000"/>
                    </a:solidFill>
                    <a:latin typeface="+mj-lt"/>
                  </a:rPr>
                  <a:t> </a:t>
                </a:r>
                <a:r>
                  <a:rPr lang="en-US" sz="2400" b="1" dirty="0" err="1">
                    <a:solidFill>
                      <a:srgbClr val="C00000"/>
                    </a:solidFill>
                    <a:latin typeface="+mj-lt"/>
                  </a:rPr>
                  <a:t>kể</a:t>
                </a:r>
                <a:endParaRPr kumimoji="0" lang="en-US" sz="2400" b="1" i="0" u="none" strike="noStrike" cap="none" normalizeH="0" baseline="0" dirty="0">
                  <a:ln>
                    <a:noFill/>
                  </a:ln>
                  <a:solidFill>
                    <a:srgbClr val="C00000"/>
                  </a:solidFill>
                  <a:effectLst/>
                  <a:latin typeface="+mj-lt"/>
                </a:endParaRPr>
              </a:p>
            </p:txBody>
          </p:sp>
        </p:grpSp>
        <p:sp>
          <p:nvSpPr>
            <p:cNvPr id="33" name="TextBox 32">
              <a:extLst>
                <a:ext uri="{FF2B5EF4-FFF2-40B4-BE49-F238E27FC236}">
                  <a16:creationId xmlns:a16="http://schemas.microsoft.com/office/drawing/2014/main" id="{28F69771-681E-42CA-A5D5-DB103F489A71}"/>
                </a:ext>
              </a:extLst>
            </p:cNvPr>
            <p:cNvSpPr txBox="1"/>
            <p:nvPr/>
          </p:nvSpPr>
          <p:spPr>
            <a:xfrm>
              <a:off x="436416" y="2252196"/>
              <a:ext cx="2687784" cy="1235402"/>
            </a:xfrm>
            <a:prstGeom prst="rect">
              <a:avLst/>
            </a:prstGeom>
            <a:noFill/>
          </p:spPr>
          <p:txBody>
            <a:bodyPr wrap="square" rtlCol="0">
              <a:spAutoFit/>
            </a:bodyPr>
            <a:lstStyle/>
            <a:p>
              <a:pPr algn="ctr"/>
              <a:r>
                <a:rPr lang="en-US" sz="2400" dirty="0" err="1">
                  <a:solidFill>
                    <a:srgbClr val="0000CC"/>
                  </a:solidFill>
                  <a:latin typeface="+mj-lt"/>
                </a:rPr>
                <a:t>Ngôi</a:t>
              </a:r>
              <a:r>
                <a:rPr lang="en-US" sz="2400" dirty="0">
                  <a:solidFill>
                    <a:srgbClr val="0000CC"/>
                  </a:solidFill>
                  <a:latin typeface="+mj-lt"/>
                </a:rPr>
                <a:t> </a:t>
              </a:r>
              <a:r>
                <a:rPr lang="en-US" sz="2400" dirty="0" err="1">
                  <a:solidFill>
                    <a:srgbClr val="0000CC"/>
                  </a:solidFill>
                  <a:latin typeface="+mj-lt"/>
                </a:rPr>
                <a:t>thứ</a:t>
              </a:r>
              <a:r>
                <a:rPr lang="en-US" sz="2400" dirty="0">
                  <a:solidFill>
                    <a:srgbClr val="0000CC"/>
                  </a:solidFill>
                  <a:latin typeface="+mj-lt"/>
                </a:rPr>
                <a:t> </a:t>
              </a:r>
              <a:r>
                <a:rPr lang="en-US" sz="2400" dirty="0" err="1">
                  <a:solidFill>
                    <a:srgbClr val="0000CC"/>
                  </a:solidFill>
                  <a:latin typeface="+mj-lt"/>
                </a:rPr>
                <a:t>nhất</a:t>
              </a:r>
              <a:endParaRPr lang="en-US" sz="2400" dirty="0">
                <a:solidFill>
                  <a:srgbClr val="0000CC"/>
                </a:solidFill>
                <a:latin typeface="+mj-lt"/>
              </a:endParaRPr>
            </a:p>
            <a:p>
              <a:pPr algn="ctr"/>
              <a:r>
                <a:rPr lang="en-US" sz="2400" dirty="0" err="1">
                  <a:solidFill>
                    <a:srgbClr val="0000CC"/>
                  </a:solidFill>
                  <a:latin typeface="+mj-lt"/>
                </a:rPr>
                <a:t>Lời</a:t>
              </a:r>
              <a:r>
                <a:rPr lang="en-US" sz="2400" dirty="0">
                  <a:solidFill>
                    <a:srgbClr val="0000CC"/>
                  </a:solidFill>
                  <a:latin typeface="+mj-lt"/>
                </a:rPr>
                <a:t> </a:t>
              </a:r>
              <a:r>
                <a:rPr lang="en-US" sz="2400" dirty="0" err="1">
                  <a:solidFill>
                    <a:srgbClr val="0000CC"/>
                  </a:solidFill>
                  <a:latin typeface="+mj-lt"/>
                </a:rPr>
                <a:t>người</a:t>
              </a:r>
              <a:r>
                <a:rPr lang="en-US" sz="2400" dirty="0">
                  <a:solidFill>
                    <a:srgbClr val="0000CC"/>
                  </a:solidFill>
                  <a:latin typeface="+mj-lt"/>
                </a:rPr>
                <a:t> </a:t>
              </a:r>
              <a:r>
                <a:rPr lang="en-US" sz="2400" dirty="0" err="1">
                  <a:solidFill>
                    <a:srgbClr val="0000CC"/>
                  </a:solidFill>
                  <a:latin typeface="+mj-lt"/>
                </a:rPr>
                <a:t>anh</a:t>
              </a:r>
              <a:endParaRPr lang="en-US" sz="2400" dirty="0">
                <a:solidFill>
                  <a:srgbClr val="0000CC"/>
                </a:solidFill>
                <a:latin typeface="+mj-lt"/>
              </a:endParaRPr>
            </a:p>
          </p:txBody>
        </p:sp>
      </p:grpSp>
      <p:pic>
        <p:nvPicPr>
          <p:cNvPr id="3074" name="Picture 2" descr="Bức Tranh Của Em Gái Tôi">
            <a:extLst>
              <a:ext uri="{FF2B5EF4-FFF2-40B4-BE49-F238E27FC236}">
                <a16:creationId xmlns:a16="http://schemas.microsoft.com/office/drawing/2014/main" id="{024BF139-C25D-43AA-87E5-6B15CB15BE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49" t="10191" r="11292" b="9537"/>
          <a:stretch/>
        </p:blipFill>
        <p:spPr bwMode="auto">
          <a:xfrm>
            <a:off x="3642242" y="908846"/>
            <a:ext cx="2143772" cy="3069116"/>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48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p:cTn id="14" dur="500" fill="hold"/>
                                        <p:tgtEl>
                                          <p:spTgt spid="44"/>
                                        </p:tgtEl>
                                        <p:attrNameLst>
                                          <p:attrName>ppt_w</p:attrName>
                                        </p:attrNameLst>
                                      </p:cBhvr>
                                      <p:tavLst>
                                        <p:tav tm="0">
                                          <p:val>
                                            <p:fltVal val="0"/>
                                          </p:val>
                                        </p:tav>
                                        <p:tav tm="100000">
                                          <p:val>
                                            <p:strVal val="#ppt_w"/>
                                          </p:val>
                                        </p:tav>
                                      </p:tavLst>
                                    </p:anim>
                                    <p:anim calcmode="lin" valueType="num">
                                      <p:cBhvr>
                                        <p:cTn id="15" dur="500" fill="hold"/>
                                        <p:tgtEl>
                                          <p:spTgt spid="44"/>
                                        </p:tgtEl>
                                        <p:attrNameLst>
                                          <p:attrName>ppt_h</p:attrName>
                                        </p:attrNameLst>
                                      </p:cBhvr>
                                      <p:tavLst>
                                        <p:tav tm="0">
                                          <p:val>
                                            <p:fltVal val="0"/>
                                          </p:val>
                                        </p:tav>
                                        <p:tav tm="100000">
                                          <p:val>
                                            <p:strVal val="#ppt_h"/>
                                          </p:val>
                                        </p:tav>
                                      </p:tavLst>
                                    </p:anim>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ình nền đẹp cho bài giảng điện tử - Ảnh nền thiết kế bài giảng điện tử">
            <a:extLst>
              <a:ext uri="{FF2B5EF4-FFF2-40B4-BE49-F238E27FC236}">
                <a16:creationId xmlns:a16="http://schemas.microsoft.com/office/drawing/2014/main" id="{6C8FACE7-5167-4CBB-BC4F-5CD085DCE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0473" cy="5715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B4F0787-1946-46D2-9E5D-3B7DEB727BE9}"/>
              </a:ext>
            </a:extLst>
          </p:cNvPr>
          <p:cNvGrpSpPr/>
          <p:nvPr/>
        </p:nvGrpSpPr>
        <p:grpSpPr>
          <a:xfrm>
            <a:off x="1752600" y="876300"/>
            <a:ext cx="5999016" cy="3429000"/>
            <a:chOff x="401784" y="1257300"/>
            <a:chExt cx="5999016" cy="3429000"/>
          </a:xfrm>
        </p:grpSpPr>
        <p:sp>
          <p:nvSpPr>
            <p:cNvPr id="14" name="Rectangle: Rounded Corners 13">
              <a:extLst>
                <a:ext uri="{FF2B5EF4-FFF2-40B4-BE49-F238E27FC236}">
                  <a16:creationId xmlns:a16="http://schemas.microsoft.com/office/drawing/2014/main" id="{64DDDED3-48A0-4F82-8AD2-EF148340D3D4}"/>
                </a:ext>
              </a:extLst>
            </p:cNvPr>
            <p:cNvSpPr/>
            <p:nvPr/>
          </p:nvSpPr>
          <p:spPr bwMode="auto">
            <a:xfrm>
              <a:off x="401784" y="1533699"/>
              <a:ext cx="5999016" cy="3152601"/>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D199CE0A-9336-47F7-9758-C9B24423759E}"/>
                </a:ext>
              </a:extLst>
            </p:cNvPr>
            <p:cNvSpPr txBox="1"/>
            <p:nvPr/>
          </p:nvSpPr>
          <p:spPr>
            <a:xfrm>
              <a:off x="533401" y="1790700"/>
              <a:ext cx="5775732" cy="2677656"/>
            </a:xfrm>
            <a:prstGeom prst="rect">
              <a:avLst/>
            </a:prstGeom>
            <a:noFill/>
          </p:spPr>
          <p:txBody>
            <a:bodyPr wrap="square" rtlCol="0">
              <a:spAutoFit/>
            </a:bodyPr>
            <a:lstStyle/>
            <a:p>
              <a:pPr algn="just"/>
              <a:r>
                <a:rPr lang="en-US" sz="2400" dirty="0">
                  <a:solidFill>
                    <a:srgbClr val="006600"/>
                  </a:solidFill>
                  <a:latin typeface="+mj-lt"/>
                </a:rPr>
                <a:t>- </a:t>
              </a:r>
              <a:r>
                <a:rPr lang="en-US" sz="2400" dirty="0" err="1">
                  <a:solidFill>
                    <a:srgbClr val="006600"/>
                  </a:solidFill>
                  <a:latin typeface="+mj-lt"/>
                </a:rPr>
                <a:t>Đọc</a:t>
              </a:r>
              <a:r>
                <a:rPr lang="en-US" sz="2400" dirty="0">
                  <a:solidFill>
                    <a:srgbClr val="006600"/>
                  </a:solidFill>
                  <a:latin typeface="+mj-lt"/>
                </a:rPr>
                <a:t> to, </a:t>
              </a:r>
              <a:r>
                <a:rPr lang="en-US" sz="2400" dirty="0" err="1">
                  <a:solidFill>
                    <a:srgbClr val="006600"/>
                  </a:solidFill>
                  <a:latin typeface="+mj-lt"/>
                </a:rPr>
                <a:t>rõ</a:t>
              </a:r>
              <a:r>
                <a:rPr lang="en-US" sz="2400" dirty="0">
                  <a:solidFill>
                    <a:srgbClr val="006600"/>
                  </a:solidFill>
                  <a:latin typeface="+mj-lt"/>
                </a:rPr>
                <a:t> </a:t>
              </a:r>
              <a:r>
                <a:rPr lang="en-US" sz="2400" dirty="0" err="1">
                  <a:solidFill>
                    <a:srgbClr val="006600"/>
                  </a:solidFill>
                  <a:latin typeface="+mj-lt"/>
                </a:rPr>
                <a:t>ràng</a:t>
              </a:r>
              <a:r>
                <a:rPr lang="en-US" sz="2400" dirty="0">
                  <a:solidFill>
                    <a:srgbClr val="006600"/>
                  </a:solidFill>
                  <a:latin typeface="+mj-lt"/>
                </a:rPr>
                <a:t>, </a:t>
              </a:r>
              <a:r>
                <a:rPr lang="en-US" sz="2400" dirty="0" err="1">
                  <a:solidFill>
                    <a:srgbClr val="006600"/>
                  </a:solidFill>
                  <a:latin typeface="+mj-lt"/>
                </a:rPr>
                <a:t>lưu</a:t>
              </a:r>
              <a:r>
                <a:rPr lang="en-US" sz="2400" dirty="0">
                  <a:solidFill>
                    <a:srgbClr val="006600"/>
                  </a:solidFill>
                  <a:latin typeface="+mj-lt"/>
                </a:rPr>
                <a:t> </a:t>
              </a:r>
              <a:r>
                <a:rPr lang="en-US" sz="2400" dirty="0" err="1">
                  <a:solidFill>
                    <a:srgbClr val="006600"/>
                  </a:solidFill>
                  <a:latin typeface="+mj-lt"/>
                </a:rPr>
                <a:t>loát</a:t>
              </a:r>
              <a:r>
                <a:rPr lang="en-US" sz="2400" dirty="0">
                  <a:solidFill>
                    <a:srgbClr val="006600"/>
                  </a:solidFill>
                  <a:latin typeface="+mj-lt"/>
                </a:rPr>
                <a:t>, </a:t>
              </a:r>
              <a:r>
                <a:rPr lang="en-US" sz="2400" dirty="0" err="1">
                  <a:solidFill>
                    <a:srgbClr val="006600"/>
                  </a:solidFill>
                  <a:latin typeface="+mj-lt"/>
                </a:rPr>
                <a:t>tránh</a:t>
              </a:r>
              <a:r>
                <a:rPr lang="en-US" sz="2400" dirty="0">
                  <a:solidFill>
                    <a:srgbClr val="006600"/>
                  </a:solidFill>
                  <a:latin typeface="+mj-lt"/>
                </a:rPr>
                <a:t> </a:t>
              </a:r>
              <a:r>
                <a:rPr lang="en-US" sz="2400" dirty="0" err="1">
                  <a:solidFill>
                    <a:srgbClr val="006600"/>
                  </a:solidFill>
                  <a:latin typeface="+mj-lt"/>
                </a:rPr>
                <a:t>phát</a:t>
              </a:r>
              <a:r>
                <a:rPr lang="en-US" sz="2400" dirty="0">
                  <a:solidFill>
                    <a:srgbClr val="006600"/>
                  </a:solidFill>
                  <a:latin typeface="+mj-lt"/>
                </a:rPr>
                <a:t> </a:t>
              </a:r>
              <a:r>
                <a:rPr lang="en-US" sz="2400" dirty="0" err="1">
                  <a:solidFill>
                    <a:srgbClr val="006600"/>
                  </a:solidFill>
                  <a:latin typeface="+mj-lt"/>
                </a:rPr>
                <a:t>âm</a:t>
              </a:r>
              <a:r>
                <a:rPr lang="en-US" sz="2400" dirty="0">
                  <a:solidFill>
                    <a:srgbClr val="006600"/>
                  </a:solidFill>
                  <a:latin typeface="+mj-lt"/>
                </a:rPr>
                <a:t> </a:t>
              </a:r>
              <a:r>
                <a:rPr lang="en-US" sz="2400" dirty="0" err="1">
                  <a:solidFill>
                    <a:srgbClr val="006600"/>
                  </a:solidFill>
                  <a:latin typeface="+mj-lt"/>
                </a:rPr>
                <a:t>sai</a:t>
              </a:r>
              <a:r>
                <a:rPr lang="en-US" sz="2400" dirty="0">
                  <a:solidFill>
                    <a:srgbClr val="006600"/>
                  </a:solidFill>
                  <a:latin typeface="+mj-lt"/>
                </a:rPr>
                <a:t>, </a:t>
              </a:r>
              <a:r>
                <a:rPr lang="en-US" sz="2400" dirty="0" err="1">
                  <a:solidFill>
                    <a:srgbClr val="006600"/>
                  </a:solidFill>
                  <a:latin typeface="+mj-lt"/>
                </a:rPr>
                <a:t>đọc</a:t>
              </a:r>
              <a:r>
                <a:rPr lang="en-US" sz="2400" dirty="0">
                  <a:solidFill>
                    <a:srgbClr val="006600"/>
                  </a:solidFill>
                  <a:latin typeface="+mj-lt"/>
                </a:rPr>
                <a:t> </a:t>
              </a:r>
              <a:r>
                <a:rPr lang="en-US" sz="2400" dirty="0" err="1">
                  <a:solidFill>
                    <a:srgbClr val="006600"/>
                  </a:solidFill>
                  <a:latin typeface="+mj-lt"/>
                </a:rPr>
                <a:t>diễn</a:t>
              </a:r>
              <a:r>
                <a:rPr lang="en-US" sz="2400" dirty="0">
                  <a:solidFill>
                    <a:srgbClr val="006600"/>
                  </a:solidFill>
                  <a:latin typeface="+mj-lt"/>
                </a:rPr>
                <a:t> </a:t>
              </a:r>
              <a:r>
                <a:rPr lang="en-US" sz="2400" dirty="0" err="1">
                  <a:solidFill>
                    <a:srgbClr val="006600"/>
                  </a:solidFill>
                  <a:latin typeface="+mj-lt"/>
                </a:rPr>
                <a:t>cảm</a:t>
              </a:r>
              <a:r>
                <a:rPr lang="en-US" sz="2400" dirty="0">
                  <a:solidFill>
                    <a:srgbClr val="006600"/>
                  </a:solidFill>
                  <a:latin typeface="+mj-lt"/>
                </a:rPr>
                <a:t>.</a:t>
              </a:r>
            </a:p>
            <a:p>
              <a:pPr algn="just"/>
              <a:r>
                <a:rPr lang="en-US" sz="2400" dirty="0">
                  <a:solidFill>
                    <a:srgbClr val="006600"/>
                  </a:solidFill>
                  <a:latin typeface="+mj-lt"/>
                </a:rPr>
                <a:t>- </a:t>
              </a:r>
              <a:r>
                <a:rPr lang="en-US" sz="2400" dirty="0" err="1">
                  <a:solidFill>
                    <a:srgbClr val="006600"/>
                  </a:solidFill>
                  <a:latin typeface="+mj-lt"/>
                </a:rPr>
                <a:t>Bộc</a:t>
              </a:r>
              <a:r>
                <a:rPr lang="en-US" sz="2400" dirty="0">
                  <a:solidFill>
                    <a:srgbClr val="006600"/>
                  </a:solidFill>
                  <a:latin typeface="+mj-lt"/>
                </a:rPr>
                <a:t> </a:t>
              </a:r>
              <a:r>
                <a:rPr lang="en-US" sz="2400" dirty="0" err="1">
                  <a:solidFill>
                    <a:srgbClr val="006600"/>
                  </a:solidFill>
                  <a:latin typeface="+mj-lt"/>
                </a:rPr>
                <a:t>lộ</a:t>
              </a:r>
              <a:r>
                <a:rPr lang="en-US" sz="2400" dirty="0">
                  <a:solidFill>
                    <a:srgbClr val="006600"/>
                  </a:solidFill>
                  <a:latin typeface="+mj-lt"/>
                </a:rPr>
                <a:t> </a:t>
              </a:r>
              <a:r>
                <a:rPr lang="en-US" sz="2400" dirty="0" err="1">
                  <a:solidFill>
                    <a:srgbClr val="006600"/>
                  </a:solidFill>
                  <a:latin typeface="+mj-lt"/>
                </a:rPr>
                <a:t>cảm</a:t>
              </a:r>
              <a:r>
                <a:rPr lang="en-US" sz="2400" dirty="0">
                  <a:solidFill>
                    <a:srgbClr val="006600"/>
                  </a:solidFill>
                  <a:latin typeface="+mj-lt"/>
                </a:rPr>
                <a:t> </a:t>
              </a:r>
              <a:r>
                <a:rPr lang="en-US" sz="2400" dirty="0" err="1">
                  <a:solidFill>
                    <a:srgbClr val="006600"/>
                  </a:solidFill>
                  <a:latin typeface="+mj-lt"/>
                </a:rPr>
                <a:t>xúc</a:t>
              </a:r>
              <a:r>
                <a:rPr lang="en-US" sz="2400" dirty="0">
                  <a:solidFill>
                    <a:srgbClr val="006600"/>
                  </a:solidFill>
                  <a:latin typeface="+mj-lt"/>
                </a:rPr>
                <a:t>, </a:t>
              </a:r>
              <a:r>
                <a:rPr lang="en-US" sz="2400" dirty="0" err="1">
                  <a:solidFill>
                    <a:srgbClr val="006600"/>
                  </a:solidFill>
                  <a:latin typeface="+mj-lt"/>
                </a:rPr>
                <a:t>tình</a:t>
              </a:r>
              <a:r>
                <a:rPr lang="en-US" sz="2400" dirty="0">
                  <a:solidFill>
                    <a:srgbClr val="006600"/>
                  </a:solidFill>
                  <a:latin typeface="+mj-lt"/>
                </a:rPr>
                <a:t> </a:t>
              </a:r>
              <a:r>
                <a:rPr lang="en-US" sz="2400" dirty="0" err="1">
                  <a:solidFill>
                    <a:srgbClr val="006600"/>
                  </a:solidFill>
                  <a:latin typeface="+mj-lt"/>
                </a:rPr>
                <a:t>cảm</a:t>
              </a:r>
              <a:r>
                <a:rPr lang="en-US" sz="2400" dirty="0">
                  <a:solidFill>
                    <a:srgbClr val="006600"/>
                  </a:solidFill>
                  <a:latin typeface="+mj-lt"/>
                </a:rPr>
                <a:t> </a:t>
              </a:r>
              <a:r>
                <a:rPr lang="en-US" sz="2400" dirty="0" err="1">
                  <a:solidFill>
                    <a:srgbClr val="006600"/>
                  </a:solidFill>
                  <a:latin typeface="+mj-lt"/>
                </a:rPr>
                <a:t>trong</a:t>
              </a:r>
              <a:r>
                <a:rPr lang="en-US" sz="2400" dirty="0">
                  <a:solidFill>
                    <a:srgbClr val="006600"/>
                  </a:solidFill>
                  <a:latin typeface="+mj-lt"/>
                </a:rPr>
                <a:t> </a:t>
              </a:r>
              <a:r>
                <a:rPr lang="en-US" sz="2400" dirty="0" err="1">
                  <a:solidFill>
                    <a:srgbClr val="006600"/>
                  </a:solidFill>
                  <a:latin typeface="+mj-lt"/>
                </a:rPr>
                <a:t>quá</a:t>
              </a:r>
              <a:r>
                <a:rPr lang="en-US" sz="2400" dirty="0">
                  <a:solidFill>
                    <a:srgbClr val="006600"/>
                  </a:solidFill>
                  <a:latin typeface="+mj-lt"/>
                </a:rPr>
                <a:t> </a:t>
              </a:r>
              <a:r>
                <a:rPr lang="en-US" sz="2400" dirty="0" err="1">
                  <a:solidFill>
                    <a:srgbClr val="006600"/>
                  </a:solidFill>
                  <a:latin typeface="+mj-lt"/>
                </a:rPr>
                <a:t>trình</a:t>
              </a:r>
              <a:r>
                <a:rPr lang="en-US" sz="2400" dirty="0">
                  <a:solidFill>
                    <a:srgbClr val="006600"/>
                  </a:solidFill>
                  <a:latin typeface="+mj-lt"/>
                </a:rPr>
                <a:t> </a:t>
              </a:r>
              <a:r>
                <a:rPr lang="en-US" sz="2400" dirty="0" err="1">
                  <a:solidFill>
                    <a:srgbClr val="006600"/>
                  </a:solidFill>
                  <a:latin typeface="+mj-lt"/>
                </a:rPr>
                <a:t>đọc</a:t>
              </a:r>
              <a:r>
                <a:rPr lang="en-US" sz="2400" dirty="0">
                  <a:solidFill>
                    <a:srgbClr val="006600"/>
                  </a:solidFill>
                  <a:latin typeface="+mj-lt"/>
                </a:rPr>
                <a:t> </a:t>
              </a:r>
              <a:r>
                <a:rPr lang="en-US" sz="2400" dirty="0" err="1">
                  <a:solidFill>
                    <a:srgbClr val="006600"/>
                  </a:solidFill>
                  <a:latin typeface="+mj-lt"/>
                </a:rPr>
                <a:t>văn</a:t>
              </a:r>
              <a:r>
                <a:rPr lang="en-US" sz="2400" dirty="0">
                  <a:solidFill>
                    <a:srgbClr val="006600"/>
                  </a:solidFill>
                  <a:latin typeface="+mj-lt"/>
                </a:rPr>
                <a:t> </a:t>
              </a:r>
              <a:r>
                <a:rPr lang="en-US" sz="2400" dirty="0" err="1">
                  <a:solidFill>
                    <a:srgbClr val="006600"/>
                  </a:solidFill>
                  <a:latin typeface="+mj-lt"/>
                </a:rPr>
                <a:t>bản</a:t>
              </a:r>
              <a:r>
                <a:rPr lang="en-US" sz="2400" dirty="0">
                  <a:solidFill>
                    <a:srgbClr val="006600"/>
                  </a:solidFill>
                  <a:latin typeface="+mj-lt"/>
                </a:rPr>
                <a:t>, </a:t>
              </a:r>
              <a:r>
                <a:rPr lang="en-US" sz="2400" dirty="0" err="1">
                  <a:solidFill>
                    <a:srgbClr val="006600"/>
                  </a:solidFill>
                  <a:latin typeface="+mj-lt"/>
                </a:rPr>
                <a:t>hạ</a:t>
              </a:r>
              <a:r>
                <a:rPr lang="en-US" sz="2400" dirty="0">
                  <a:solidFill>
                    <a:srgbClr val="006600"/>
                  </a:solidFill>
                  <a:latin typeface="+mj-lt"/>
                </a:rPr>
                <a:t> </a:t>
              </a:r>
              <a:r>
                <a:rPr lang="en-US" sz="2400" dirty="0" err="1">
                  <a:solidFill>
                    <a:srgbClr val="006600"/>
                  </a:solidFill>
                  <a:latin typeface="+mj-lt"/>
                </a:rPr>
                <a:t>thấp</a:t>
              </a:r>
              <a:r>
                <a:rPr lang="en-US" sz="2400" dirty="0">
                  <a:solidFill>
                    <a:srgbClr val="006600"/>
                  </a:solidFill>
                  <a:latin typeface="+mj-lt"/>
                </a:rPr>
                <a:t> </a:t>
              </a:r>
              <a:r>
                <a:rPr lang="en-US" sz="2400" dirty="0" err="1">
                  <a:solidFill>
                    <a:srgbClr val="006600"/>
                  </a:solidFill>
                  <a:latin typeface="+mj-lt"/>
                </a:rPr>
                <a:t>giọng</a:t>
              </a:r>
              <a:r>
                <a:rPr lang="en-US" sz="2400" dirty="0">
                  <a:solidFill>
                    <a:srgbClr val="006600"/>
                  </a:solidFill>
                  <a:latin typeface="+mj-lt"/>
                </a:rPr>
                <a:t> </a:t>
              </a:r>
              <a:r>
                <a:rPr lang="en-US" sz="2400" dirty="0" err="1">
                  <a:solidFill>
                    <a:srgbClr val="006600"/>
                  </a:solidFill>
                  <a:latin typeface="+mj-lt"/>
                </a:rPr>
                <a:t>lời</a:t>
              </a:r>
              <a:r>
                <a:rPr lang="en-US" sz="2400" dirty="0">
                  <a:solidFill>
                    <a:srgbClr val="006600"/>
                  </a:solidFill>
                  <a:latin typeface="+mj-lt"/>
                </a:rPr>
                <a:t> </a:t>
              </a:r>
              <a:r>
                <a:rPr lang="en-US" sz="2400" dirty="0" err="1">
                  <a:solidFill>
                    <a:srgbClr val="006600"/>
                  </a:solidFill>
                  <a:latin typeface="+mj-lt"/>
                </a:rPr>
                <a:t>người</a:t>
              </a:r>
              <a:r>
                <a:rPr lang="en-US" sz="2400" dirty="0">
                  <a:solidFill>
                    <a:srgbClr val="006600"/>
                  </a:solidFill>
                  <a:latin typeface="+mj-lt"/>
                </a:rPr>
                <a:t> </a:t>
              </a:r>
              <a:r>
                <a:rPr lang="en-US" sz="2400" dirty="0" err="1">
                  <a:solidFill>
                    <a:srgbClr val="006600"/>
                  </a:solidFill>
                  <a:latin typeface="+mj-lt"/>
                </a:rPr>
                <a:t>anh</a:t>
              </a:r>
              <a:r>
                <a:rPr lang="en-US" sz="2400" dirty="0">
                  <a:solidFill>
                    <a:srgbClr val="006600"/>
                  </a:solidFill>
                  <a:latin typeface="+mj-lt"/>
                </a:rPr>
                <a:t> </a:t>
              </a:r>
              <a:r>
                <a:rPr lang="en-US" sz="2400" dirty="0" err="1">
                  <a:solidFill>
                    <a:srgbClr val="006600"/>
                  </a:solidFill>
                  <a:latin typeface="+mj-lt"/>
                </a:rPr>
                <a:t>cuối</a:t>
              </a:r>
              <a:r>
                <a:rPr lang="en-US" sz="2400" dirty="0">
                  <a:solidFill>
                    <a:srgbClr val="006600"/>
                  </a:solidFill>
                  <a:latin typeface="+mj-lt"/>
                </a:rPr>
                <a:t> </a:t>
              </a:r>
              <a:r>
                <a:rPr lang="en-US" sz="2400" dirty="0" err="1">
                  <a:solidFill>
                    <a:srgbClr val="006600"/>
                  </a:solidFill>
                  <a:latin typeface="+mj-lt"/>
                </a:rPr>
                <a:t>truyện</a:t>
              </a:r>
              <a:r>
                <a:rPr lang="en-US" sz="2400" dirty="0">
                  <a:solidFill>
                    <a:srgbClr val="006600"/>
                  </a:solidFill>
                  <a:latin typeface="+mj-lt"/>
                </a:rPr>
                <a:t>.</a:t>
              </a:r>
            </a:p>
            <a:p>
              <a:pPr algn="just"/>
              <a:r>
                <a:rPr lang="en-US" sz="2400" dirty="0">
                  <a:solidFill>
                    <a:srgbClr val="006600"/>
                  </a:solidFill>
                  <a:latin typeface="+mj-lt"/>
                </a:rPr>
                <a:t>- </a:t>
              </a:r>
              <a:r>
                <a:rPr lang="en-US" sz="2400" dirty="0" err="1">
                  <a:solidFill>
                    <a:srgbClr val="006600"/>
                  </a:solidFill>
                  <a:latin typeface="+mj-lt"/>
                </a:rPr>
                <a:t>Đọc</a:t>
              </a:r>
              <a:r>
                <a:rPr lang="en-US" sz="2400" dirty="0">
                  <a:solidFill>
                    <a:srgbClr val="006600"/>
                  </a:solidFill>
                  <a:latin typeface="+mj-lt"/>
                </a:rPr>
                <a:t> </a:t>
              </a:r>
              <a:r>
                <a:rPr lang="en-US" sz="2400" dirty="0" err="1">
                  <a:solidFill>
                    <a:srgbClr val="006600"/>
                  </a:solidFill>
                  <a:latin typeface="+mj-lt"/>
                </a:rPr>
                <a:t>phân</a:t>
              </a:r>
              <a:r>
                <a:rPr lang="en-US" sz="2400" dirty="0">
                  <a:solidFill>
                    <a:srgbClr val="006600"/>
                  </a:solidFill>
                  <a:latin typeface="+mj-lt"/>
                </a:rPr>
                <a:t> </a:t>
              </a:r>
              <a:r>
                <a:rPr lang="en-US" sz="2400" dirty="0" err="1">
                  <a:solidFill>
                    <a:srgbClr val="006600"/>
                  </a:solidFill>
                  <a:latin typeface="+mj-lt"/>
                </a:rPr>
                <a:t>vai</a:t>
              </a:r>
              <a:r>
                <a:rPr lang="en-US" sz="2400" dirty="0">
                  <a:solidFill>
                    <a:srgbClr val="006600"/>
                  </a:solidFill>
                  <a:latin typeface="+mj-lt"/>
                </a:rPr>
                <a:t>, </a:t>
              </a:r>
              <a:r>
                <a:rPr lang="en-US" sz="2400" dirty="0" err="1">
                  <a:solidFill>
                    <a:srgbClr val="006600"/>
                  </a:solidFill>
                  <a:latin typeface="+mj-lt"/>
                </a:rPr>
                <a:t>thể</a:t>
              </a:r>
              <a:r>
                <a:rPr lang="en-US" sz="2400" dirty="0">
                  <a:solidFill>
                    <a:srgbClr val="006600"/>
                  </a:solidFill>
                  <a:latin typeface="+mj-lt"/>
                </a:rPr>
                <a:t> </a:t>
              </a:r>
              <a:r>
                <a:rPr lang="en-US" sz="2400" dirty="0" err="1">
                  <a:solidFill>
                    <a:srgbClr val="006600"/>
                  </a:solidFill>
                  <a:latin typeface="+mj-lt"/>
                </a:rPr>
                <a:t>hiện</a:t>
              </a:r>
              <a:r>
                <a:rPr lang="en-US" sz="2400" dirty="0">
                  <a:solidFill>
                    <a:srgbClr val="006600"/>
                  </a:solidFill>
                  <a:latin typeface="+mj-lt"/>
                </a:rPr>
                <a:t> </a:t>
              </a:r>
              <a:r>
                <a:rPr lang="en-US" sz="2400" dirty="0" err="1">
                  <a:solidFill>
                    <a:srgbClr val="006600"/>
                  </a:solidFill>
                  <a:latin typeface="+mj-lt"/>
                </a:rPr>
                <a:t>được</a:t>
              </a:r>
              <a:r>
                <a:rPr lang="en-US" sz="2400" dirty="0">
                  <a:solidFill>
                    <a:srgbClr val="006600"/>
                  </a:solidFill>
                  <a:latin typeface="+mj-lt"/>
                </a:rPr>
                <a:t> </a:t>
              </a:r>
              <a:r>
                <a:rPr lang="en-US" sz="2400" dirty="0" err="1">
                  <a:solidFill>
                    <a:srgbClr val="006600"/>
                  </a:solidFill>
                  <a:latin typeface="+mj-lt"/>
                </a:rPr>
                <a:t>tính</a:t>
              </a:r>
              <a:r>
                <a:rPr lang="en-US" sz="2400" dirty="0">
                  <a:solidFill>
                    <a:srgbClr val="006600"/>
                  </a:solidFill>
                  <a:latin typeface="+mj-lt"/>
                </a:rPr>
                <a:t> </a:t>
              </a:r>
              <a:r>
                <a:rPr lang="en-US" sz="2400" dirty="0" err="1">
                  <a:solidFill>
                    <a:srgbClr val="006600"/>
                  </a:solidFill>
                  <a:latin typeface="+mj-lt"/>
                </a:rPr>
                <a:t>cách</a:t>
              </a:r>
              <a:r>
                <a:rPr lang="en-US" sz="2400" dirty="0">
                  <a:solidFill>
                    <a:srgbClr val="006600"/>
                  </a:solidFill>
                  <a:latin typeface="+mj-lt"/>
                </a:rPr>
                <a:t> </a:t>
              </a:r>
              <a:r>
                <a:rPr lang="en-US" sz="2400" dirty="0" err="1">
                  <a:solidFill>
                    <a:srgbClr val="006600"/>
                  </a:solidFill>
                  <a:latin typeface="+mj-lt"/>
                </a:rPr>
                <a:t>của</a:t>
              </a:r>
              <a:r>
                <a:rPr lang="en-US" sz="2400" dirty="0">
                  <a:solidFill>
                    <a:srgbClr val="006600"/>
                  </a:solidFill>
                  <a:latin typeface="+mj-lt"/>
                </a:rPr>
                <a:t> </a:t>
              </a:r>
              <a:r>
                <a:rPr lang="en-US" sz="2400" dirty="0" err="1">
                  <a:solidFill>
                    <a:srgbClr val="006600"/>
                  </a:solidFill>
                  <a:latin typeface="+mj-lt"/>
                </a:rPr>
                <a:t>mỗi</a:t>
              </a:r>
              <a:r>
                <a:rPr lang="en-US" sz="2400" dirty="0">
                  <a:solidFill>
                    <a:srgbClr val="006600"/>
                  </a:solidFill>
                  <a:latin typeface="+mj-lt"/>
                </a:rPr>
                <a:t> </a:t>
              </a:r>
              <a:r>
                <a:rPr lang="en-US" sz="2400" dirty="0" err="1">
                  <a:solidFill>
                    <a:srgbClr val="006600"/>
                  </a:solidFill>
                  <a:latin typeface="+mj-lt"/>
                </a:rPr>
                <a:t>nhân</a:t>
              </a:r>
              <a:r>
                <a:rPr lang="en-US" sz="2400" dirty="0">
                  <a:solidFill>
                    <a:srgbClr val="006600"/>
                  </a:solidFill>
                  <a:latin typeface="+mj-lt"/>
                </a:rPr>
                <a:t> </a:t>
              </a:r>
              <a:r>
                <a:rPr lang="en-US" sz="2400" dirty="0" err="1">
                  <a:solidFill>
                    <a:srgbClr val="006600"/>
                  </a:solidFill>
                  <a:latin typeface="+mj-lt"/>
                </a:rPr>
                <a:t>vật</a:t>
              </a:r>
              <a:r>
                <a:rPr lang="en-US" sz="2400" dirty="0">
                  <a:solidFill>
                    <a:srgbClr val="006600"/>
                  </a:solidFill>
                  <a:latin typeface="+mj-lt"/>
                </a:rPr>
                <a:t>.</a:t>
              </a:r>
            </a:p>
          </p:txBody>
        </p:sp>
        <p:sp>
          <p:nvSpPr>
            <p:cNvPr id="6" name="Rectangle: Rounded Corners 5">
              <a:extLst>
                <a:ext uri="{FF2B5EF4-FFF2-40B4-BE49-F238E27FC236}">
                  <a16:creationId xmlns:a16="http://schemas.microsoft.com/office/drawing/2014/main" id="{2270C742-6AF9-4D79-991D-BB08F9B7390C}"/>
                </a:ext>
              </a:extLst>
            </p:cNvPr>
            <p:cNvSpPr/>
            <p:nvPr/>
          </p:nvSpPr>
          <p:spPr bwMode="auto">
            <a:xfrm>
              <a:off x="2154384" y="1257300"/>
              <a:ext cx="24384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400" b="1" dirty="0">
                  <a:solidFill>
                    <a:schemeClr val="bg1"/>
                  </a:solidFill>
                  <a:latin typeface="+mj-lt"/>
                </a:rPr>
                <a:t>3</a:t>
              </a:r>
              <a:r>
                <a:rPr kumimoji="0" lang="en-US" sz="2400" b="1" i="0" u="none" strike="noStrike" cap="none" normalizeH="0" baseline="0" dirty="0">
                  <a:ln>
                    <a:noFill/>
                  </a:ln>
                  <a:solidFill>
                    <a:schemeClr val="bg1"/>
                  </a:solidFill>
                  <a:effectLst/>
                  <a:latin typeface="+mj-lt"/>
                </a:rPr>
                <a:t>. </a:t>
              </a:r>
              <a:r>
                <a:rPr kumimoji="0" lang="en-US" sz="2400" b="1" i="0" u="none" strike="noStrike" cap="none" normalizeH="0" baseline="0" dirty="0" err="1">
                  <a:ln>
                    <a:noFill/>
                  </a:ln>
                  <a:solidFill>
                    <a:schemeClr val="bg1"/>
                  </a:solidFill>
                  <a:effectLst/>
                  <a:latin typeface="+mj-lt"/>
                </a:rPr>
                <a:t>Đọc</a:t>
              </a:r>
              <a:r>
                <a:rPr kumimoji="0" lang="en-US" sz="2400" b="1" i="0" u="none" strike="noStrike" cap="none" normalizeH="0" baseline="0" dirty="0">
                  <a:ln>
                    <a:noFill/>
                  </a:ln>
                  <a:solidFill>
                    <a:schemeClr val="bg1"/>
                  </a:solidFill>
                  <a:effectLst/>
                  <a:latin typeface="+mj-lt"/>
                </a:rPr>
                <a:t> </a:t>
              </a:r>
              <a:r>
                <a:rPr kumimoji="0" lang="en-US" sz="2400" b="1" i="0" u="none" strike="noStrike" cap="none" normalizeH="0" baseline="0" dirty="0" err="1">
                  <a:ln>
                    <a:noFill/>
                  </a:ln>
                  <a:solidFill>
                    <a:schemeClr val="bg1"/>
                  </a:solidFill>
                  <a:effectLst/>
                  <a:latin typeface="+mj-lt"/>
                </a:rPr>
                <a:t>văn</a:t>
              </a:r>
              <a:r>
                <a:rPr kumimoji="0" lang="en-US" sz="2400" b="1" i="0" u="none" strike="noStrike" cap="none" normalizeH="0" baseline="0" dirty="0">
                  <a:ln>
                    <a:noFill/>
                  </a:ln>
                  <a:solidFill>
                    <a:schemeClr val="bg1"/>
                  </a:solidFill>
                  <a:effectLst/>
                  <a:latin typeface="+mj-lt"/>
                </a:rPr>
                <a:t> </a:t>
              </a:r>
              <a:r>
                <a:rPr kumimoji="0" lang="en-US" sz="2400" b="1" i="0" u="none" strike="noStrike" cap="none" normalizeH="0" baseline="0" dirty="0" err="1">
                  <a:ln>
                    <a:noFill/>
                  </a:ln>
                  <a:solidFill>
                    <a:schemeClr val="bg1"/>
                  </a:solidFill>
                  <a:effectLst/>
                  <a:latin typeface="+mj-lt"/>
                </a:rPr>
                <a:t>bản</a:t>
              </a:r>
              <a:endParaRPr kumimoji="0" lang="en-US" sz="2400" b="1" i="0" u="none" strike="noStrike" cap="none" normalizeH="0" baseline="0" dirty="0">
                <a:ln>
                  <a:noFill/>
                </a:ln>
                <a:solidFill>
                  <a:schemeClr val="bg1"/>
                </a:solidFill>
                <a:effectLst/>
                <a:latin typeface="+mj-lt"/>
              </a:endParaRPr>
            </a:p>
          </p:txBody>
        </p:sp>
      </p:grpSp>
    </p:spTree>
    <p:extLst>
      <p:ext uri="{BB962C8B-B14F-4D97-AF65-F5344CB8AC3E}">
        <p14:creationId xmlns:p14="http://schemas.microsoft.com/office/powerpoint/2010/main" val="415592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4B747BF-0121-4EE8-BBDA-FEF72D2BF468}"/>
              </a:ext>
            </a:extLst>
          </p:cNvPr>
          <p:cNvGrpSpPr/>
          <p:nvPr/>
        </p:nvGrpSpPr>
        <p:grpSpPr>
          <a:xfrm>
            <a:off x="3200400" y="1103526"/>
            <a:ext cx="2667000" cy="3669315"/>
            <a:chOff x="4896280" y="1387078"/>
            <a:chExt cx="1885520" cy="3669315"/>
          </a:xfrm>
        </p:grpSpPr>
        <p:cxnSp>
          <p:nvCxnSpPr>
            <p:cNvPr id="25" name="Straight Connector 24">
              <a:extLst>
                <a:ext uri="{FF2B5EF4-FFF2-40B4-BE49-F238E27FC236}">
                  <a16:creationId xmlns:a16="http://schemas.microsoft.com/office/drawing/2014/main" id="{306A5C3B-F59E-4D2A-9AFE-C2C1E7B0B488}"/>
                </a:ext>
              </a:extLst>
            </p:cNvPr>
            <p:cNvCxnSpPr/>
            <p:nvPr/>
          </p:nvCxnSpPr>
          <p:spPr bwMode="auto">
            <a:xfrm>
              <a:off x="5867400" y="1387078"/>
              <a:ext cx="0" cy="3669315"/>
            </a:xfrm>
            <a:prstGeom prst="line">
              <a:avLst/>
            </a:prstGeom>
            <a:ln w="38100">
              <a:solidFill>
                <a:srgbClr val="6600CC"/>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20" name="Group 19">
              <a:extLst>
                <a:ext uri="{FF2B5EF4-FFF2-40B4-BE49-F238E27FC236}">
                  <a16:creationId xmlns:a16="http://schemas.microsoft.com/office/drawing/2014/main" id="{17B2E6C7-548B-4331-9D51-1E02254A6583}"/>
                </a:ext>
              </a:extLst>
            </p:cNvPr>
            <p:cNvGrpSpPr/>
            <p:nvPr/>
          </p:nvGrpSpPr>
          <p:grpSpPr>
            <a:xfrm>
              <a:off x="4896280" y="2095500"/>
              <a:ext cx="1885520" cy="2363276"/>
              <a:chOff x="114300" y="2154934"/>
              <a:chExt cx="1447800" cy="2363276"/>
            </a:xfrm>
          </p:grpSpPr>
          <p:sp>
            <p:nvSpPr>
              <p:cNvPr id="21" name="Rectangle: Rounded Corners 20">
                <a:extLst>
                  <a:ext uri="{FF2B5EF4-FFF2-40B4-BE49-F238E27FC236}">
                    <a16:creationId xmlns:a16="http://schemas.microsoft.com/office/drawing/2014/main" id="{CB668654-665F-47B9-87AF-2F00E93CF1E4}"/>
                  </a:ext>
                </a:extLst>
              </p:cNvPr>
              <p:cNvSpPr/>
              <p:nvPr/>
            </p:nvSpPr>
            <p:spPr bwMode="auto">
              <a:xfrm>
                <a:off x="114300" y="2154934"/>
                <a:ext cx="1447800" cy="2362200"/>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22" name="TextBox 21">
                <a:extLst>
                  <a:ext uri="{FF2B5EF4-FFF2-40B4-BE49-F238E27FC236}">
                    <a16:creationId xmlns:a16="http://schemas.microsoft.com/office/drawing/2014/main" id="{6EE9FA7C-5F95-43D3-8BB8-614586FF5D19}"/>
                  </a:ext>
                </a:extLst>
              </p:cNvPr>
              <p:cNvSpPr txBox="1"/>
              <p:nvPr/>
            </p:nvSpPr>
            <p:spPr>
              <a:xfrm>
                <a:off x="179753" y="2209886"/>
                <a:ext cx="1382347" cy="2308324"/>
              </a:xfrm>
              <a:prstGeom prst="rect">
                <a:avLst/>
              </a:prstGeom>
              <a:noFill/>
            </p:spPr>
            <p:txBody>
              <a:bodyPr wrap="square" rtlCol="0">
                <a:spAutoFit/>
              </a:bodyPr>
              <a:lstStyle/>
              <a:p>
                <a:pPr algn="just"/>
                <a:r>
                  <a:rPr lang="en-US" sz="2400" b="1" dirty="0" err="1">
                    <a:solidFill>
                      <a:srgbClr val="0000FF"/>
                    </a:solidFill>
                    <a:effectLst/>
                    <a:latin typeface="+mj-lt"/>
                    <a:ea typeface="Times New Roman" panose="02020603050405020304" pitchFamily="18" charset="0"/>
                  </a:rPr>
                  <a:t>Tiếp</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theo</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đến</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phát</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huy</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tài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năng</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Tài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năng</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của</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Mèo</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được</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mọi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người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phát</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hiện</a:t>
                </a:r>
                <a:endParaRPr lang="en-US" sz="3200" b="1" dirty="0">
                  <a:solidFill>
                    <a:srgbClr val="0000FF"/>
                  </a:solidFill>
                  <a:latin typeface="+mj-lt"/>
                </a:endParaRPr>
              </a:p>
            </p:txBody>
          </p:sp>
        </p:grpSp>
      </p:grpSp>
      <p:sp>
        <p:nvSpPr>
          <p:cNvPr id="4" name="Rectangle: Rounded Corners 3">
            <a:extLst>
              <a:ext uri="{FF2B5EF4-FFF2-40B4-BE49-F238E27FC236}">
                <a16:creationId xmlns:a16="http://schemas.microsoft.com/office/drawing/2014/main" id="{3D457F7E-DA0C-4826-84DA-9A96A7F2EEAD}"/>
              </a:ext>
            </a:extLst>
          </p:cNvPr>
          <p:cNvSpPr/>
          <p:nvPr/>
        </p:nvSpPr>
        <p:spPr bwMode="auto">
          <a:xfrm>
            <a:off x="315506" y="141418"/>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mj-lt"/>
              </a:rPr>
              <a:t>4. </a:t>
            </a:r>
            <a:r>
              <a:rPr lang="en-US" sz="2400" b="1" dirty="0" err="1">
                <a:solidFill>
                  <a:schemeClr val="bg1"/>
                </a:solidFill>
                <a:latin typeface="+mj-lt"/>
              </a:rPr>
              <a:t>Bố</a:t>
            </a:r>
            <a:r>
              <a:rPr lang="en-US" sz="2400" b="1" dirty="0">
                <a:solidFill>
                  <a:schemeClr val="bg1"/>
                </a:solidFill>
                <a:latin typeface="+mj-lt"/>
              </a:rPr>
              <a:t> </a:t>
            </a:r>
            <a:r>
              <a:rPr lang="en-US" sz="2400" b="1" dirty="0" err="1">
                <a:solidFill>
                  <a:schemeClr val="bg1"/>
                </a:solidFill>
                <a:latin typeface="+mj-lt"/>
              </a:rPr>
              <a:t>cục</a:t>
            </a:r>
            <a:endParaRPr kumimoji="0" lang="en-US" sz="2400" b="1" i="0" u="none" strike="noStrike" cap="none" normalizeH="0" baseline="0" dirty="0">
              <a:ln>
                <a:noFill/>
              </a:ln>
              <a:solidFill>
                <a:schemeClr val="bg1"/>
              </a:solidFill>
              <a:effectLst/>
              <a:latin typeface="+mj-lt"/>
            </a:endParaRPr>
          </a:p>
        </p:txBody>
      </p:sp>
      <p:grpSp>
        <p:nvGrpSpPr>
          <p:cNvPr id="7" name="Group 6">
            <a:extLst>
              <a:ext uri="{FF2B5EF4-FFF2-40B4-BE49-F238E27FC236}">
                <a16:creationId xmlns:a16="http://schemas.microsoft.com/office/drawing/2014/main" id="{21A22F9B-23C0-42FB-B869-E80DDF9D32FA}"/>
              </a:ext>
            </a:extLst>
          </p:cNvPr>
          <p:cNvGrpSpPr/>
          <p:nvPr/>
        </p:nvGrpSpPr>
        <p:grpSpPr>
          <a:xfrm>
            <a:off x="1295400" y="800102"/>
            <a:ext cx="6400800" cy="4000903"/>
            <a:chOff x="838200" y="1118136"/>
            <a:chExt cx="7225145" cy="711616"/>
          </a:xfrm>
        </p:grpSpPr>
        <p:sp>
          <p:nvSpPr>
            <p:cNvPr id="6" name="Rectangle: Rounded Corners 5">
              <a:extLst>
                <a:ext uri="{FF2B5EF4-FFF2-40B4-BE49-F238E27FC236}">
                  <a16:creationId xmlns:a16="http://schemas.microsoft.com/office/drawing/2014/main" id="{0923B693-5826-4F19-9958-4873632126DC}"/>
                </a:ext>
              </a:extLst>
            </p:cNvPr>
            <p:cNvSpPr/>
            <p:nvPr/>
          </p:nvSpPr>
          <p:spPr bwMode="auto">
            <a:xfrm>
              <a:off x="838200" y="1177113"/>
              <a:ext cx="7225145" cy="652639"/>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mj-lt"/>
              </a:endParaRPr>
            </a:p>
          </p:txBody>
        </p:sp>
        <p:sp>
          <p:nvSpPr>
            <p:cNvPr id="5" name="Rectangle: Rounded Corners 4">
              <a:extLst>
                <a:ext uri="{FF2B5EF4-FFF2-40B4-BE49-F238E27FC236}">
                  <a16:creationId xmlns:a16="http://schemas.microsoft.com/office/drawing/2014/main" id="{E56DE917-9230-409C-8DA4-DFACB3594E65}"/>
                </a:ext>
              </a:extLst>
            </p:cNvPr>
            <p:cNvSpPr/>
            <p:nvPr/>
          </p:nvSpPr>
          <p:spPr bwMode="auto">
            <a:xfrm>
              <a:off x="1870364" y="1118136"/>
              <a:ext cx="5332845" cy="12326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mj-lt"/>
                </a:rPr>
                <a:t>BỨC TRANH CỦA EM GÁI TÔI</a:t>
              </a:r>
            </a:p>
          </p:txBody>
        </p:sp>
      </p:grpSp>
      <p:grpSp>
        <p:nvGrpSpPr>
          <p:cNvPr id="10" name="Group 9">
            <a:extLst>
              <a:ext uri="{FF2B5EF4-FFF2-40B4-BE49-F238E27FC236}">
                <a16:creationId xmlns:a16="http://schemas.microsoft.com/office/drawing/2014/main" id="{CA8C161A-CAA8-4D8F-BB5A-2A4ABE30DD6D}"/>
              </a:ext>
            </a:extLst>
          </p:cNvPr>
          <p:cNvGrpSpPr/>
          <p:nvPr/>
        </p:nvGrpSpPr>
        <p:grpSpPr>
          <a:xfrm>
            <a:off x="152400" y="1823345"/>
            <a:ext cx="2666999" cy="2378966"/>
            <a:chOff x="114300" y="2154934"/>
            <a:chExt cx="1447800" cy="2172987"/>
          </a:xfrm>
        </p:grpSpPr>
        <p:sp>
          <p:nvSpPr>
            <p:cNvPr id="8" name="Rectangle: Rounded Corners 7">
              <a:extLst>
                <a:ext uri="{FF2B5EF4-FFF2-40B4-BE49-F238E27FC236}">
                  <a16:creationId xmlns:a16="http://schemas.microsoft.com/office/drawing/2014/main" id="{69D7A94C-F29A-47B4-A81E-F1A2BFBB5544}"/>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9" name="TextBox 8">
              <a:extLst>
                <a:ext uri="{FF2B5EF4-FFF2-40B4-BE49-F238E27FC236}">
                  <a16:creationId xmlns:a16="http://schemas.microsoft.com/office/drawing/2014/main" id="{123588C0-48F2-4B52-84CE-1610573FDA4B}"/>
                </a:ext>
              </a:extLst>
            </p:cNvPr>
            <p:cNvSpPr txBox="1"/>
            <p:nvPr/>
          </p:nvSpPr>
          <p:spPr>
            <a:xfrm>
              <a:off x="177170" y="2332125"/>
              <a:ext cx="1305792" cy="1433753"/>
            </a:xfrm>
            <a:prstGeom prst="rect">
              <a:avLst/>
            </a:prstGeom>
            <a:noFill/>
          </p:spPr>
          <p:txBody>
            <a:bodyPr wrap="square" rtlCol="0">
              <a:spAutoFit/>
            </a:bodyPr>
            <a:lstStyle/>
            <a:p>
              <a:pPr algn="just"/>
              <a:r>
                <a:rPr lang="en-US" sz="2400" b="1" dirty="0" err="1">
                  <a:solidFill>
                    <a:srgbClr val="0000FF"/>
                  </a:solidFill>
                  <a:effectLst/>
                  <a:latin typeface="+mj-lt"/>
                  <a:ea typeface="Times New Roman" panose="02020603050405020304" pitchFamily="18" charset="0"/>
                </a:rPr>
                <a:t>Từ</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đầu</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đến</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vui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lắm</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Giới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thiệu</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về</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em</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gái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Kiều</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Phương</a:t>
              </a:r>
              <a:endParaRPr lang="en-US" sz="3200" b="1" dirty="0">
                <a:solidFill>
                  <a:srgbClr val="0000FF"/>
                </a:solidFill>
                <a:latin typeface="+mj-lt"/>
              </a:endParaRPr>
            </a:p>
          </p:txBody>
        </p:sp>
      </p:grpSp>
      <p:grpSp>
        <p:nvGrpSpPr>
          <p:cNvPr id="17" name="Group 16">
            <a:extLst>
              <a:ext uri="{FF2B5EF4-FFF2-40B4-BE49-F238E27FC236}">
                <a16:creationId xmlns:a16="http://schemas.microsoft.com/office/drawing/2014/main" id="{FDDF3E70-9647-450C-8EB8-8CF53F270D01}"/>
              </a:ext>
            </a:extLst>
          </p:cNvPr>
          <p:cNvGrpSpPr/>
          <p:nvPr/>
        </p:nvGrpSpPr>
        <p:grpSpPr>
          <a:xfrm>
            <a:off x="6514752" y="1823346"/>
            <a:ext cx="2498451" cy="2351878"/>
            <a:chOff x="114300" y="2154934"/>
            <a:chExt cx="1447800" cy="2196252"/>
          </a:xfrm>
        </p:grpSpPr>
        <p:sp>
          <p:nvSpPr>
            <p:cNvPr id="18" name="Rectangle: Rounded Corners 17">
              <a:extLst>
                <a:ext uri="{FF2B5EF4-FFF2-40B4-BE49-F238E27FC236}">
                  <a16:creationId xmlns:a16="http://schemas.microsoft.com/office/drawing/2014/main" id="{B326A896-5A76-427D-8034-11B180B0EB6B}"/>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19" name="TextBox 18">
              <a:extLst>
                <a:ext uri="{FF2B5EF4-FFF2-40B4-BE49-F238E27FC236}">
                  <a16:creationId xmlns:a16="http://schemas.microsoft.com/office/drawing/2014/main" id="{3A8106C2-D2FB-4030-97AB-AC5229F23210}"/>
                </a:ext>
              </a:extLst>
            </p:cNvPr>
            <p:cNvSpPr txBox="1"/>
            <p:nvPr/>
          </p:nvSpPr>
          <p:spPr>
            <a:xfrm>
              <a:off x="185304" y="2195606"/>
              <a:ext cx="1305792" cy="2155580"/>
            </a:xfrm>
            <a:prstGeom prst="rect">
              <a:avLst/>
            </a:prstGeom>
            <a:noFill/>
          </p:spPr>
          <p:txBody>
            <a:bodyPr wrap="square" rtlCol="0">
              <a:spAutoFit/>
            </a:bodyPr>
            <a:lstStyle/>
            <a:p>
              <a:pPr algn="just"/>
              <a:r>
                <a:rPr lang="en-US" sz="2400" b="1" dirty="0" err="1">
                  <a:solidFill>
                    <a:srgbClr val="0000FF"/>
                  </a:solidFill>
                  <a:effectLst/>
                  <a:latin typeface="+mj-lt"/>
                  <a:ea typeface="Times New Roman" panose="02020603050405020304" pitchFamily="18" charset="0"/>
                </a:rPr>
                <a:t>Đoạn</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còn</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lại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Nhân</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vật</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tôi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sau</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khi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tài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năng</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của</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Mèo</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được</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phát</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hiện</a:t>
              </a:r>
              <a:endParaRPr lang="en-US" sz="3200" b="1" dirty="0">
                <a:solidFill>
                  <a:srgbClr val="0000FF"/>
                </a:solidFill>
                <a:latin typeface="+mj-lt"/>
              </a:endParaRPr>
            </a:p>
          </p:txBody>
        </p:sp>
      </p:grpSp>
    </p:spTree>
    <p:extLst>
      <p:ext uri="{BB962C8B-B14F-4D97-AF65-F5344CB8AC3E}">
        <p14:creationId xmlns:p14="http://schemas.microsoft.com/office/powerpoint/2010/main" val="6539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par>
                          <p:cTn id="13" fill="hold">
                            <p:stCondLst>
                              <p:cond delay="2000"/>
                            </p:stCondLst>
                            <p:childTnLst>
                              <p:par>
                                <p:cTn id="14" presetID="21" presetClass="entr" presetSubtype="1"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childTnLst>
                          </p:cTn>
                        </p:par>
                        <p:par>
                          <p:cTn id="17" fill="hold">
                            <p:stCondLst>
                              <p:cond delay="4000"/>
                            </p:stCondLst>
                            <p:childTnLst>
                              <p:par>
                                <p:cTn id="18" presetID="21"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Glass Layers</Template>
  <TotalTime>1366</TotalTime>
  <Words>1637</Words>
  <Application>Microsoft Office PowerPoint</Application>
  <PresentationFormat>On-screen Show (16:10)</PresentationFormat>
  <Paragraphs>163</Paragraphs>
  <Slides>31</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Times New Roman</vt:lpstr>
      <vt:lpstr>.VnTime</vt:lpstr>
      <vt:lpstr>.VnTifani Heavy</vt:lpstr>
      <vt:lpstr>Calibri</vt:lpstr>
      <vt:lpstr>Arial</vt:lpstr>
      <vt:lpstr>.VnTifani HeavyH</vt:lpstr>
      <vt:lpstr>.VnSouthernH</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HƯỚNG DẪN HỌC SINH HỌC BÀI  </vt:lpstr>
      <vt:lpstr>PowerPoint Presentation</vt:lpstr>
    </vt:vector>
  </TitlesOfParts>
  <Company>0916044484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Quoc Anh Computer</dc:creator>
  <cp:lastModifiedBy>Admin</cp:lastModifiedBy>
  <cp:revision>258</cp:revision>
  <dcterms:created xsi:type="dcterms:W3CDTF">2010-01-13T13:17:54Z</dcterms:created>
  <dcterms:modified xsi:type="dcterms:W3CDTF">2021-10-10T11:40:07Z</dcterms:modified>
</cp:coreProperties>
</file>