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7124" r:id="rId2"/>
    <p:sldId id="7125" r:id="rId3"/>
    <p:sldId id="7126" r:id="rId4"/>
    <p:sldId id="7127" r:id="rId5"/>
    <p:sldId id="7128" r:id="rId6"/>
    <p:sldId id="7129" r:id="rId7"/>
    <p:sldId id="256" r:id="rId8"/>
    <p:sldId id="257" r:id="rId9"/>
    <p:sldId id="264" r:id="rId10"/>
    <p:sldId id="266" r:id="rId11"/>
    <p:sldId id="7131" r:id="rId12"/>
    <p:sldId id="7132" r:id="rId13"/>
    <p:sldId id="7133" r:id="rId14"/>
    <p:sldId id="7095" r:id="rId15"/>
    <p:sldId id="7134" r:id="rId16"/>
    <p:sldId id="7135" r:id="rId17"/>
    <p:sldId id="7137" r:id="rId18"/>
    <p:sldId id="7136" r:id="rId19"/>
    <p:sldId id="7138" r:id="rId20"/>
    <p:sldId id="7130" r:id="rId21"/>
    <p:sldId id="7141" r:id="rId22"/>
    <p:sldId id="7139" r:id="rId23"/>
    <p:sldId id="7142" r:id="rId24"/>
    <p:sldId id="7144" r:id="rId25"/>
    <p:sldId id="7143" r:id="rId26"/>
    <p:sldId id="7146" r:id="rId27"/>
    <p:sldId id="7145" r:id="rId28"/>
    <p:sldId id="7100" r:id="rId29"/>
    <p:sldId id="7147" r:id="rId30"/>
    <p:sldId id="7148" r:id="rId31"/>
    <p:sldId id="7098" r:id="rId32"/>
    <p:sldId id="7115" r:id="rId33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7EB9"/>
    <a:srgbClr val="BBAAD0"/>
    <a:srgbClr val="AEC77D"/>
    <a:srgbClr val="F0E6F2"/>
    <a:srgbClr val="ECE0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-876" y="-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2A092-FCAF-4A0B-9060-664E2CEA44D2}" type="datetimeFigureOut">
              <a:rPr lang="zh-CN" altLang="en-US" smtClean="0"/>
              <a:pPr/>
              <a:t>2020/8/15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240B81-4713-4A4F-BB39-CC1B9B916C8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5376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728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5150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5150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5150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5150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5943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5150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5150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5150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5150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515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7285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5150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5150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84774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5150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51501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51501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751501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847743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63789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6378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7285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947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2152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728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7285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728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7285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3401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240B81-4713-4A4F-BB39-CC1B9B916C82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8477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DC59F-5F54-499D-B02B-E73A3880C86B}" type="datetimeFigureOut">
              <a:rPr lang="zh-CN" altLang="en-US" smtClean="0"/>
              <a:pPr/>
              <a:t>2020/8/15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E3FA9-363E-4663-9E8C-E73C2858563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DC59F-5F54-499D-B02B-E73A3880C86B}" type="datetimeFigureOut">
              <a:rPr lang="zh-CN" altLang="en-US" smtClean="0"/>
              <a:pPr/>
              <a:t>2020/8/15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E3FA9-363E-4663-9E8C-E73C2858563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DC59F-5F54-499D-B02B-E73A3880C86B}" type="datetimeFigureOut">
              <a:rPr lang="zh-CN" altLang="en-US" smtClean="0"/>
              <a:pPr/>
              <a:t>2020/8/15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E3FA9-363E-4663-9E8C-E73C2858563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Date Placeholder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C717E-93B2-47F9-9C35-7FC41BB9BF90}" type="datetime1">
              <a:rPr lang="zh-CN" altLang="en-US"/>
              <a:pPr>
                <a:defRPr/>
              </a:pPr>
              <a:t>2020/8/15</a:t>
            </a:fld>
            <a:endParaRPr lang="en-US" altLang="zh-CN" sz="1800">
              <a:solidFill>
                <a:schemeClr val="tx1"/>
              </a:solidFill>
            </a:endParaRPr>
          </a:p>
        </p:txBody>
      </p:sp>
      <p:sp>
        <p:nvSpPr>
          <p:cNvPr id="4" name="Footer Placeholder 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Slide Number Placeholder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5B8FF-A159-4928-B333-16EC65337BF6}" type="slidenum">
              <a:rPr lang="zh-CN" altLang="en-US"/>
              <a:pPr>
                <a:defRPr/>
              </a:pPr>
              <a:t>‹#›</a:t>
            </a:fld>
            <a:endParaRPr lang="en-US" altLang="zh-CN" sz="18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 advClick="0" advTm="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DC59F-5F54-499D-B02B-E73A3880C86B}" type="datetimeFigureOut">
              <a:rPr lang="zh-CN" altLang="en-US" smtClean="0"/>
              <a:pPr/>
              <a:t>2020/8/15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E3FA9-363E-4663-9E8C-E73C2858563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DC59F-5F54-499D-B02B-E73A3880C86B}" type="datetimeFigureOut">
              <a:rPr lang="zh-CN" altLang="en-US" smtClean="0"/>
              <a:pPr/>
              <a:t>2020/8/15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E3FA9-363E-4663-9E8C-E73C2858563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DC59F-5F54-499D-B02B-E73A3880C86B}" type="datetimeFigureOut">
              <a:rPr lang="zh-CN" altLang="en-US" smtClean="0"/>
              <a:pPr/>
              <a:t>2020/8/15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E3FA9-363E-4663-9E8C-E73C2858563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DC59F-5F54-499D-B02B-E73A3880C86B}" type="datetimeFigureOut">
              <a:rPr lang="zh-CN" altLang="en-US" smtClean="0"/>
              <a:pPr/>
              <a:t>2020/8/15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E3FA9-363E-4663-9E8C-E73C2858563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DC59F-5F54-499D-B02B-E73A3880C86B}" type="datetimeFigureOut">
              <a:rPr lang="zh-CN" altLang="en-US" smtClean="0"/>
              <a:pPr/>
              <a:t>2020/8/15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E3FA9-363E-4663-9E8C-E73C2858563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DC59F-5F54-499D-B02B-E73A3880C86B}" type="datetimeFigureOut">
              <a:rPr lang="zh-CN" altLang="en-US" smtClean="0"/>
              <a:pPr/>
              <a:t>2020/8/15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E3FA9-363E-4663-9E8C-E73C2858563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DC59F-5F54-499D-B02B-E73A3880C86B}" type="datetimeFigureOut">
              <a:rPr lang="zh-CN" altLang="en-US" smtClean="0"/>
              <a:pPr/>
              <a:t>2020/8/15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E3FA9-363E-4663-9E8C-E73C2858563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DC59F-5F54-499D-B02B-E73A3880C86B}" type="datetimeFigureOut">
              <a:rPr lang="zh-CN" altLang="en-US" smtClean="0"/>
              <a:pPr/>
              <a:t>2020/8/15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FE3FA9-363E-4663-9E8C-E73C2858563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Click="0" advTm="0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DC59F-5F54-499D-B02B-E73A3880C86B}" type="datetimeFigureOut">
              <a:rPr lang="zh-CN" altLang="en-US" smtClean="0"/>
              <a:pPr/>
              <a:t>2020/8/15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FE3FA9-363E-4663-9E8C-E73C2858563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 advClick="0" advTm="0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9ED46EE4-1163-4C4B-9E03-117796025C2E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0C33BF8-185B-4B87-9F11-B18A3A4080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33" name="群星 - 我在那一角落患过伤风(钢琴版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392113" y="-1219200"/>
            <a:ext cx="487363" cy="487363"/>
          </a:xfrm>
          <a:prstGeom prst="rect">
            <a:avLst/>
          </a:prstGeom>
        </p:spPr>
      </p:pic>
      <p:pic>
        <p:nvPicPr>
          <p:cNvPr id="13" name="Picture 2" descr="C:\Users\TOANTHANG\Downloads\Duoihinhbatchu2018-logo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29000" y="0"/>
            <a:ext cx="8763000" cy="3576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 descr="C:\Users\TOANTHANG\Downloads\4-1-2016kinh-nghiem-hoc-tieng-nhat1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0" y="3489326"/>
            <a:ext cx="6477000" cy="336867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137" name="图片 136">
            <a:extLst>
              <a:ext uri="{FF2B5EF4-FFF2-40B4-BE49-F238E27FC236}">
                <a16:creationId xmlns:a16="http://schemas.microsoft.com/office/drawing/2014/main" xmlns="" id="{69AE4DA6-A68F-4F58-A8C1-9D4A7F50D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661" y="0"/>
            <a:ext cx="4476339" cy="2606761"/>
          </a:xfrm>
          <a:prstGeom prst="rect">
            <a:avLst/>
          </a:prstGeom>
        </p:spPr>
      </p:pic>
      <p:pic>
        <p:nvPicPr>
          <p:cNvPr id="13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1725" y="2830286"/>
            <a:ext cx="4730673" cy="3476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9" name="Rectangle 138"/>
          <p:cNvSpPr/>
          <p:nvPr/>
        </p:nvSpPr>
        <p:spPr>
          <a:xfrm>
            <a:off x="1057728" y="685800"/>
            <a:ext cx="7723414" cy="1328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Nước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non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lận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đận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một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mình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</a:t>
            </a:r>
            <a:endParaRPr lang="en-US" sz="36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Thân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cò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lên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thác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xuống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ghềnh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bấy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nay</a:t>
            </a:r>
            <a:endParaRPr lang="en-US" sz="36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377371" y="2641600"/>
            <a:ext cx="6066972" cy="2888343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chêm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xen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/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đậm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ghềnh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137" name="图片 136">
            <a:extLst>
              <a:ext uri="{FF2B5EF4-FFF2-40B4-BE49-F238E27FC236}">
                <a16:creationId xmlns:a16="http://schemas.microsoft.com/office/drawing/2014/main" xmlns="" id="{69AE4DA6-A68F-4F58-A8C1-9D4A7F50D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663051"/>
              <a:ext cx="3410857" cy="2194949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5661" y="0"/>
              <a:ext cx="4476339" cy="2606761"/>
            </a:xfrm>
            <a:prstGeom prst="rect">
              <a:avLst/>
            </a:prstGeom>
          </p:spPr>
        </p:pic>
      </p:grpSp>
      <p:sp>
        <p:nvSpPr>
          <p:cNvPr id="139" name="Rectangle 138"/>
          <p:cNvSpPr/>
          <p:nvPr/>
        </p:nvSpPr>
        <p:spPr>
          <a:xfrm>
            <a:off x="1057728" y="685800"/>
            <a:ext cx="7723414" cy="1328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Nước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non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lận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đận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một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mình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</a:t>
            </a:r>
            <a:endParaRPr lang="en-US" sz="36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>
              <a:spcAft>
                <a:spcPts val="1000"/>
              </a:spcAft>
            </a:pP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Thân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cò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lên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thác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xuống</a:t>
            </a:r>
            <a:r>
              <a:rPr lang="en-US" sz="3600" i="1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i="1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ghềnh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bấy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nay</a:t>
            </a:r>
            <a:endParaRPr lang="en-US" sz="36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07649" y="2656112"/>
            <a:ext cx="88668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latin typeface="Times New Roman" pitchFamily="18" charset="0"/>
                <a:ea typeface="Calibri"/>
                <a:cs typeface="Times New Roman" pitchFamily="18" charset="0"/>
              </a:rPr>
              <a:t>- </a:t>
            </a:r>
            <a:r>
              <a:rPr lang="en-US" sz="32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Không</a:t>
            </a:r>
            <a:r>
              <a:rPr lang="en-US" sz="32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thê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̉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thay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một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vài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tư</a:t>
            </a:r>
            <a:r>
              <a:rPr lang="en-US" sz="3200" dirty="0" smtClean="0">
                <a:latin typeface="Times New Roman" pitchFamily="18" charset="0"/>
                <a:ea typeface="Calibri"/>
                <a:cs typeface="Times New Roman" pitchFamily="18" charset="0"/>
              </a:rPr>
              <a:t>̀, </a:t>
            </a:r>
            <a:r>
              <a:rPr lang="en-US" sz="32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chêm</a:t>
            </a:r>
            <a:r>
              <a:rPr lang="en-US" sz="32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xen</a:t>
            </a:r>
            <a:r>
              <a:rPr lang="en-US" sz="32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hoặc</a:t>
            </a:r>
            <a:r>
              <a:rPr lang="en-US" sz="32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thay</a:t>
            </a:r>
            <a:r>
              <a:rPr lang="en-US" sz="32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đổi</a:t>
            </a:r>
            <a:r>
              <a:rPr lang="en-US" sz="3200" dirty="0" smtClean="0">
                <a:latin typeface="Times New Roman" pitchFamily="18" charset="0"/>
                <a:ea typeface="Calibri"/>
                <a:cs typeface="Times New Roman" pitchFamily="18" charset="0"/>
              </a:rPr>
              <a:t> vị trí </a:t>
            </a:r>
            <a:r>
              <a:rPr lang="en-US" sz="32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các</a:t>
            </a:r>
            <a:r>
              <a:rPr lang="en-US" sz="32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tư</a:t>
            </a:r>
            <a:r>
              <a:rPr lang="en-US" sz="3200" dirty="0" smtClean="0">
                <a:latin typeface="Times New Roman" pitchFamily="18" charset="0"/>
                <a:ea typeface="Calibri"/>
                <a:cs typeface="Times New Roman" pitchFamily="18" charset="0"/>
              </a:rPr>
              <a:t>̀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cụm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Calibri"/>
                <a:cs typeface="Times New Roman" pitchFamily="18" charset="0"/>
              </a:rPr>
              <a:t>tư</a:t>
            </a:r>
            <a:r>
              <a:rPr lang="en-US" sz="3200" dirty="0">
                <a:latin typeface="Times New Roman" pitchFamily="18" charset="0"/>
                <a:ea typeface="Calibri"/>
                <a:cs typeface="Times New Roman" pitchFamily="18" charset="0"/>
              </a:rPr>
              <a:t>̀ </a:t>
            </a:r>
            <a:r>
              <a:rPr lang="en-US" sz="32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này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72332" y="4038890"/>
            <a:ext cx="88246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  <a:tabLst>
                <a:tab pos="57150" algn="l"/>
                <a:tab pos="228600" algn="l"/>
                <a:tab pos="914400" algn="l"/>
                <a:tab pos="2286000" algn="l"/>
                <a:tab pos="3886200" algn="l"/>
              </a:tabLst>
            </a:pPr>
            <a:r>
              <a:rPr lang="en-US" sz="3200" dirty="0" smtClean="0">
                <a:latin typeface="Times New Roman" pitchFamily="18" charset="0"/>
                <a:ea typeface="Times New Roman"/>
                <a:cs typeface="Times New Roman" pitchFamily="18" charset="0"/>
                <a:sym typeface="Wingdings" pitchFamily="2" charset="2"/>
              </a:rPr>
              <a:t></a:t>
            </a:r>
            <a:r>
              <a:rPr lang="en-US" sz="3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Một</a:t>
            </a:r>
            <a:r>
              <a:rPr lang="en-US" sz="3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cụm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tư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̀ có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cấu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tạo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cô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́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định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chặt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chẽ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về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thứ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tự</a:t>
            </a:r>
            <a:r>
              <a:rPr lang="en-US" sz="3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nội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 dung ý </a:t>
            </a:r>
            <a:r>
              <a:rPr lang="en-US" sz="3200" dirty="0" err="1">
                <a:latin typeface="Times New Roman" pitchFamily="18" charset="0"/>
                <a:ea typeface="Times New Roman"/>
                <a:cs typeface="Times New Roman" pitchFamily="18" charset="0"/>
              </a:rPr>
              <a:t>nghĩa</a:t>
            </a:r>
            <a:r>
              <a:rPr lang="en-US" sz="3200" dirty="0"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32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367314" y="5613693"/>
            <a:ext cx="8824686" cy="741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  <a:tabLst>
                <a:tab pos="57150" algn="l"/>
                <a:tab pos="228600" algn="l"/>
                <a:tab pos="914400" algn="l"/>
                <a:tab pos="2286000" algn="l"/>
                <a:tab pos="3886200" algn="l"/>
              </a:tabLst>
            </a:pP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  <a:sym typeface="Wingdings" pitchFamily="2" charset="2"/>
              </a:rPr>
              <a:t>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Thành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ngữ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137" name="图片 136">
            <a:extLst>
              <a:ext uri="{FF2B5EF4-FFF2-40B4-BE49-F238E27FC236}">
                <a16:creationId xmlns:a16="http://schemas.microsoft.com/office/drawing/2014/main" xmlns="" id="{69AE4DA6-A68F-4F58-A8C1-9D4A7F50D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661" y="0"/>
            <a:ext cx="4476339" cy="2606761"/>
          </a:xfrm>
          <a:prstGeom prst="rect">
            <a:avLst/>
          </a:prstGeom>
        </p:spPr>
      </p:pic>
      <p:sp>
        <p:nvSpPr>
          <p:cNvPr id="139" name="Rectangle 138"/>
          <p:cNvSpPr/>
          <p:nvPr/>
        </p:nvSpPr>
        <p:spPr>
          <a:xfrm>
            <a:off x="1028698" y="1977576"/>
            <a:ext cx="995861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  <a:tabLst>
                <a:tab pos="57150" algn="l"/>
                <a:tab pos="228600" algn="l"/>
                <a:tab pos="914400" algn="l"/>
                <a:tab pos="2286000" algn="l"/>
                <a:tab pos="3886200" algn="l"/>
              </a:tabLst>
            </a:pPr>
            <a:r>
              <a:rPr lang="en-US" sz="3600" dirty="0" smtClean="0">
                <a:latin typeface="Times New Roman" pitchFamily="18" charset="0"/>
                <a:ea typeface="Times New Roman"/>
                <a:cs typeface="Times New Roman" pitchFamily="18" charset="0"/>
                <a:sym typeface="Wingdings" pitchFamily="2" charset="2"/>
              </a:rPr>
              <a:t></a:t>
            </a:r>
            <a:r>
              <a:rPr lang="en-US" sz="36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Thành</a:t>
            </a:r>
            <a:r>
              <a:rPr lang="en-US" sz="36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ngư</a:t>
            </a:r>
            <a:r>
              <a:rPr lang="en-US" sz="36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̃ là </a:t>
            </a:r>
            <a:r>
              <a:rPr lang="en-US" sz="36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loại</a:t>
            </a:r>
            <a:r>
              <a:rPr lang="en-US" sz="36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cụm</a:t>
            </a:r>
            <a:r>
              <a:rPr lang="en-US" sz="36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tư</a:t>
            </a:r>
            <a:r>
              <a:rPr lang="en-US" sz="36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̀ có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cấu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tạo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cô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́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định</a:t>
            </a:r>
            <a:r>
              <a:rPr lang="en-US" sz="36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6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biểu</a:t>
            </a:r>
            <a:r>
              <a:rPr lang="en-US" sz="36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thi</a:t>
            </a:r>
            <a:r>
              <a:rPr lang="en-US" sz="36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̣ </a:t>
            </a:r>
            <a:r>
              <a:rPr lang="en-US" sz="36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một</a:t>
            </a:r>
            <a:r>
              <a:rPr lang="en-US" sz="36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ý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nghĩa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hoàn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chỉnh</a:t>
            </a:r>
            <a:r>
              <a:rPr lang="en-US" sz="36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36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6" name="Cloud Callout 15"/>
          <p:cNvSpPr/>
          <p:nvPr/>
        </p:nvSpPr>
        <p:spPr>
          <a:xfrm>
            <a:off x="2061029" y="798285"/>
            <a:ext cx="4325257" cy="2046515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356187"/>
            <a:ext cx="3352800" cy="350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992413" y="3886205"/>
            <a:ext cx="9958616" cy="1782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  <a:buFont typeface="Wingdings"/>
              <a:buChar char="à"/>
              <a:tabLst>
                <a:tab pos="57150" algn="l"/>
                <a:tab pos="228600" algn="l"/>
                <a:tab pos="914400" algn="l"/>
                <a:tab pos="2286000" algn="l"/>
                <a:tab pos="3886200" algn="l"/>
              </a:tabLst>
            </a:pPr>
            <a:r>
              <a:rPr lang="en-US" sz="3600" dirty="0" smtClean="0">
                <a:latin typeface="Times New Roman" pitchFamily="18" charset="0"/>
                <a:ea typeface="Times New Roman"/>
                <a:cs typeface="Times New Roman" pitchFamily="18" charset="0"/>
                <a:sym typeface="Wingdings" pitchFamily="2" charset="2"/>
              </a:rPr>
              <a:t>VD: </a:t>
            </a:r>
            <a:r>
              <a:rPr lang="en-US" sz="3600" dirty="0" err="1" smtClean="0">
                <a:latin typeface="Times New Roman" pitchFamily="18" charset="0"/>
                <a:ea typeface="Times New Roman"/>
                <a:cs typeface="Times New Roman" pitchFamily="18" charset="0"/>
                <a:sym typeface="Wingdings" pitchFamily="2" charset="2"/>
              </a:rPr>
              <a:t>Lên</a:t>
            </a:r>
            <a:r>
              <a:rPr lang="en-US" sz="3600" dirty="0" smtClean="0">
                <a:latin typeface="Times New Roman" pitchFamily="18" charset="0"/>
                <a:ea typeface="Times New Roman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Times New Roman"/>
                <a:cs typeface="Times New Roman" pitchFamily="18" charset="0"/>
                <a:sym typeface="Wingdings" pitchFamily="2" charset="2"/>
              </a:rPr>
              <a:t>thác</a:t>
            </a:r>
            <a:r>
              <a:rPr lang="en-US" sz="3600" dirty="0" smtClean="0">
                <a:latin typeface="Times New Roman" pitchFamily="18" charset="0"/>
                <a:ea typeface="Times New Roman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Times New Roman"/>
                <a:cs typeface="Times New Roman" pitchFamily="18" charset="0"/>
                <a:sym typeface="Wingdings" pitchFamily="2" charset="2"/>
              </a:rPr>
              <a:t>xuống</a:t>
            </a:r>
            <a:r>
              <a:rPr lang="en-US" sz="3600" dirty="0" smtClean="0">
                <a:latin typeface="Times New Roman" pitchFamily="18" charset="0"/>
                <a:ea typeface="Times New Roman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Times New Roman"/>
                <a:cs typeface="Times New Roman" pitchFamily="18" charset="0"/>
                <a:sym typeface="Wingdings" pitchFamily="2" charset="2"/>
              </a:rPr>
              <a:t>ghềnh</a:t>
            </a:r>
            <a:endParaRPr lang="en-US" sz="3600" dirty="0" smtClean="0">
              <a:latin typeface="Times New Roman" pitchFamily="18" charset="0"/>
              <a:ea typeface="Times New Roman"/>
              <a:cs typeface="Times New Roman" pitchFamily="18" charset="0"/>
              <a:sym typeface="Wingdings" pitchFamily="2" charset="2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tabLst>
                <a:tab pos="57150" algn="l"/>
                <a:tab pos="228600" algn="l"/>
                <a:tab pos="914400" algn="l"/>
                <a:tab pos="2286000" algn="l"/>
                <a:tab pos="3886200" algn="l"/>
              </a:tabLst>
            </a:pPr>
            <a:r>
              <a:rPr lang="en-US" sz="3600" dirty="0" smtClean="0">
                <a:latin typeface="Times New Roman" pitchFamily="18" charset="0"/>
                <a:ea typeface="Calibri"/>
                <a:cs typeface="Times New Roman" pitchFamily="18" charset="0"/>
                <a:sym typeface="Wingdings" pitchFamily="2" charset="2"/>
              </a:rPr>
              <a:t>            </a:t>
            </a:r>
            <a:r>
              <a:rPr lang="en-US" sz="3600" dirty="0" err="1" smtClean="0">
                <a:latin typeface="Times New Roman" pitchFamily="18" charset="0"/>
                <a:ea typeface="Calibri"/>
                <a:cs typeface="Times New Roman" pitchFamily="18" charset="0"/>
                <a:sym typeface="Wingdings" pitchFamily="2" charset="2"/>
              </a:rPr>
              <a:t>Một</a:t>
            </a:r>
            <a:r>
              <a:rPr lang="en-US" sz="3600" dirty="0" smtClean="0">
                <a:latin typeface="Times New Roman" pitchFamily="18" charset="0"/>
                <a:ea typeface="Calibri"/>
                <a:cs typeface="Times New Roman" pitchFamily="18" charset="0"/>
                <a:sym typeface="Wingdings" pitchFamily="2" charset="2"/>
              </a:rPr>
              <a:t> con </a:t>
            </a:r>
            <a:r>
              <a:rPr lang="en-US" sz="3600" dirty="0" err="1" smtClean="0">
                <a:latin typeface="Times New Roman" pitchFamily="18" charset="0"/>
                <a:ea typeface="Calibri"/>
                <a:cs typeface="Times New Roman" pitchFamily="18" charset="0"/>
                <a:sym typeface="Wingdings" pitchFamily="2" charset="2"/>
              </a:rPr>
              <a:t>ngựa</a:t>
            </a:r>
            <a:r>
              <a:rPr lang="en-US" sz="3600" dirty="0" smtClean="0">
                <a:latin typeface="Times New Roman" pitchFamily="18" charset="0"/>
                <a:ea typeface="Calibri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Calibri"/>
                <a:cs typeface="Times New Roman" pitchFamily="18" charset="0"/>
                <a:sym typeface="Wingdings" pitchFamily="2" charset="2"/>
              </a:rPr>
              <a:t>đau</a:t>
            </a:r>
            <a:r>
              <a:rPr lang="en-US" sz="3600" dirty="0" smtClean="0">
                <a:latin typeface="Times New Roman" pitchFamily="18" charset="0"/>
                <a:ea typeface="Calibri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3600" dirty="0" err="1" smtClean="0">
                <a:latin typeface="Times New Roman" pitchFamily="18" charset="0"/>
                <a:ea typeface="Calibri"/>
                <a:cs typeface="Times New Roman" pitchFamily="18" charset="0"/>
                <a:sym typeface="Wingdings" pitchFamily="2" charset="2"/>
              </a:rPr>
              <a:t>cả</a:t>
            </a:r>
            <a:r>
              <a:rPr lang="en-US" sz="3600" dirty="0" smtClean="0">
                <a:latin typeface="Times New Roman" pitchFamily="18" charset="0"/>
                <a:ea typeface="Calibri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Calibri"/>
                <a:cs typeface="Times New Roman" pitchFamily="18" charset="0"/>
                <a:sym typeface="Wingdings" pitchFamily="2" charset="2"/>
              </a:rPr>
              <a:t>tàu</a:t>
            </a:r>
            <a:r>
              <a:rPr lang="en-US" sz="3600" dirty="0" smtClean="0">
                <a:latin typeface="Times New Roman" pitchFamily="18" charset="0"/>
                <a:ea typeface="Calibri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Calibri"/>
                <a:cs typeface="Times New Roman" pitchFamily="18" charset="0"/>
                <a:sym typeface="Wingdings" pitchFamily="2" charset="2"/>
              </a:rPr>
              <a:t>bỏ</a:t>
            </a:r>
            <a:r>
              <a:rPr lang="en-US" sz="3600" dirty="0" smtClean="0">
                <a:latin typeface="Times New Roman" pitchFamily="18" charset="0"/>
                <a:ea typeface="Calibri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Calibri"/>
                <a:cs typeface="Times New Roman" pitchFamily="18" charset="0"/>
                <a:sym typeface="Wingdings" pitchFamily="2" charset="2"/>
              </a:rPr>
              <a:t>cỏ</a:t>
            </a:r>
            <a:endParaRPr lang="en-US" sz="3600" dirty="0" smtClean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137" name="图片 136">
            <a:extLst>
              <a:ext uri="{FF2B5EF4-FFF2-40B4-BE49-F238E27FC236}">
                <a16:creationId xmlns:a16="http://schemas.microsoft.com/office/drawing/2014/main" xmlns="" id="{69AE4DA6-A68F-4F58-A8C1-9D4A7F50D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28140" y="2566373"/>
            <a:ext cx="51395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Đứng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núi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này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trông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núi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kia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70084" y="1886839"/>
            <a:ext cx="55162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Đứng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núi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này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trông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núi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khác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611084" y="3925274"/>
            <a:ext cx="95213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Tuy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các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thành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̃ có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cấu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tạo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cô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́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định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nhưng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một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sô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́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ít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thành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ngư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̃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vẫn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có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thê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̉ có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những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biến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đổi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nhất</a:t>
            </a:r>
            <a:r>
              <a:rPr lang="en-US" sz="3200" i="1" dirty="0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i="1" dirty="0" err="1" smtClean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định</a:t>
            </a:r>
            <a:endParaRPr lang="en-US" sz="32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12" descr="—Pngtree—snow mountain,natural scenery_157449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6857" y="5219803"/>
            <a:ext cx="5239657" cy="211897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80542" y="1066782"/>
            <a:ext cx="504497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Đứng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núi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này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trông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núi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nọ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rot="5400000">
            <a:off x="5733132" y="2148105"/>
            <a:ext cx="2583543" cy="158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720754" y="2198892"/>
            <a:ext cx="33922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  <a:sym typeface="Wingdings" pitchFamily="2" charset="2"/>
              </a:rPr>
              <a:t>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Ba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chìm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bảy</a:t>
            </a:r>
            <a:r>
              <a:rPr lang="en-US" sz="32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nổi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931212" y="1378835"/>
            <a:ext cx="30219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  <a:sym typeface="Wingdings" pitchFamily="2" charset="2"/>
              </a:rPr>
              <a:t>Bảy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  <a:sym typeface="Wingdings" pitchFamily="2" charset="2"/>
              </a:rPr>
              <a:t>nổi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  <a:sym typeface="Wingdings" pitchFamily="2" charset="2"/>
              </a:rPr>
              <a:t>ba</a:t>
            </a:r>
            <a:r>
              <a:rPr lang="en-US" sz="32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  <a:sym typeface="Wingdings" pitchFamily="2" charset="2"/>
              </a:rPr>
              <a:t>chìm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20" descr="C:\Users\TOANTHANG\Downloads\images.jpg"/>
          <p:cNvPicPr>
            <a:picLocks noChangeAspect="1" noChangeArrowheads="1"/>
          </p:cNvPicPr>
          <p:nvPr/>
        </p:nvPicPr>
        <p:blipFill>
          <a:blip r:embed="rId5" cstate="print"/>
          <a:srcRect l="10382" r="9047"/>
          <a:stretch>
            <a:fillRect/>
          </a:stretch>
        </p:blipFill>
        <p:spPr bwMode="auto">
          <a:xfrm>
            <a:off x="377373" y="4151086"/>
            <a:ext cx="1059543" cy="998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9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4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xmlns="" id="{6F179F10-C88F-4936-9412-D56F8F9952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37029" y="632912"/>
            <a:ext cx="110598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600" normalizeH="0" baseline="0" noProof="0" dirty="0" err="1" smtClean="0">
                <a:ln>
                  <a:noFill/>
                </a:ln>
                <a:solidFill>
                  <a:srgbClr val="BBAAD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lt"/>
                <a:cs typeface="Times New Roman" pitchFamily="18" charset="0"/>
                <a:sym typeface="Agency FB" panose="020B0503020202020204" pitchFamily="34" charset="0"/>
              </a:rPr>
              <a:t>Hoạt</a:t>
            </a:r>
            <a:r>
              <a:rPr kumimoji="0" lang="en-US" altLang="zh-CN" sz="3600" b="1" i="0" u="none" strike="noStrike" kern="0" cap="none" spc="600" normalizeH="0" noProof="0" dirty="0" smtClean="0">
                <a:ln>
                  <a:noFill/>
                </a:ln>
                <a:solidFill>
                  <a:srgbClr val="BBAAD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lt"/>
                <a:cs typeface="Times New Roman" pitchFamily="18" charset="0"/>
                <a:sym typeface="Agency FB" panose="020B0503020202020204" pitchFamily="34" charset="0"/>
              </a:rPr>
              <a:t> </a:t>
            </a:r>
            <a:r>
              <a:rPr kumimoji="0" lang="en-US" altLang="zh-CN" sz="3600" b="1" i="0" u="none" strike="noStrike" kern="0" cap="none" spc="600" normalizeH="0" noProof="0" dirty="0" err="1" smtClean="0">
                <a:ln>
                  <a:noFill/>
                </a:ln>
                <a:solidFill>
                  <a:srgbClr val="BBAAD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lt"/>
                <a:cs typeface="Times New Roman" pitchFamily="18" charset="0"/>
                <a:sym typeface="Agency FB" panose="020B0503020202020204" pitchFamily="34" charset="0"/>
              </a:rPr>
              <a:t>động</a:t>
            </a:r>
            <a:r>
              <a:rPr kumimoji="0" lang="en-US" altLang="zh-CN" sz="3600" b="1" i="0" u="none" strike="noStrike" kern="0" cap="none" spc="600" normalizeH="0" noProof="0" dirty="0" smtClean="0">
                <a:ln>
                  <a:noFill/>
                </a:ln>
                <a:solidFill>
                  <a:srgbClr val="BBAAD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lt"/>
                <a:cs typeface="Times New Roman" pitchFamily="18" charset="0"/>
                <a:sym typeface="Agency FB" panose="020B0503020202020204" pitchFamily="34" charset="0"/>
              </a:rPr>
              <a:t> </a:t>
            </a:r>
            <a:r>
              <a:rPr kumimoji="0" lang="en-US" altLang="zh-CN" sz="3600" b="1" i="0" u="none" strike="noStrike" kern="0" cap="none" spc="600" normalizeH="0" noProof="0" dirty="0" err="1" smtClean="0">
                <a:ln>
                  <a:noFill/>
                </a:ln>
                <a:solidFill>
                  <a:srgbClr val="BBAAD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lt"/>
                <a:cs typeface="Times New Roman" pitchFamily="18" charset="0"/>
                <a:sym typeface="Agency FB" panose="020B0503020202020204" pitchFamily="34" charset="0"/>
              </a:rPr>
              <a:t>nhóm</a:t>
            </a:r>
            <a:r>
              <a:rPr kumimoji="0" lang="en-US" altLang="zh-CN" sz="3600" b="1" i="0" u="none" strike="noStrike" kern="0" cap="none" spc="600" normalizeH="0" noProof="0" dirty="0" smtClean="0">
                <a:ln>
                  <a:noFill/>
                </a:ln>
                <a:solidFill>
                  <a:srgbClr val="BBAAD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lt"/>
                <a:cs typeface="Times New Roman" pitchFamily="18" charset="0"/>
                <a:sym typeface="Agency FB" panose="020B0503020202020204" pitchFamily="34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0" cap="none" spc="600" normalizeH="0" noProof="0" dirty="0" err="1" smtClean="0">
                <a:ln>
                  <a:noFill/>
                </a:ln>
                <a:solidFill>
                  <a:srgbClr val="BBAAD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lt"/>
                <a:cs typeface="Times New Roman" pitchFamily="18" charset="0"/>
                <a:sym typeface="Agency FB" panose="020B0503020202020204" pitchFamily="34" charset="0"/>
              </a:rPr>
              <a:t>Giải</a:t>
            </a:r>
            <a:r>
              <a:rPr kumimoji="0" lang="en-US" altLang="zh-CN" sz="3600" b="1" i="0" u="none" strike="noStrike" kern="0" cap="none" spc="600" normalizeH="0" noProof="0" dirty="0" smtClean="0">
                <a:ln>
                  <a:noFill/>
                </a:ln>
                <a:solidFill>
                  <a:srgbClr val="BBAAD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lt"/>
                <a:cs typeface="Times New Roman" pitchFamily="18" charset="0"/>
                <a:sym typeface="Agency FB" panose="020B0503020202020204" pitchFamily="34" charset="0"/>
              </a:rPr>
              <a:t> </a:t>
            </a:r>
            <a:r>
              <a:rPr kumimoji="0" lang="en-US" altLang="zh-CN" sz="3600" b="1" i="0" u="none" strike="noStrike" kern="0" cap="none" spc="600" normalizeH="0" noProof="0" dirty="0" err="1" smtClean="0">
                <a:ln>
                  <a:noFill/>
                </a:ln>
                <a:solidFill>
                  <a:srgbClr val="BBAAD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lt"/>
                <a:cs typeface="Times New Roman" pitchFamily="18" charset="0"/>
                <a:sym typeface="Agency FB" panose="020B0503020202020204" pitchFamily="34" charset="0"/>
              </a:rPr>
              <a:t>nghĩa</a:t>
            </a:r>
            <a:r>
              <a:rPr kumimoji="0" lang="en-US" altLang="zh-CN" sz="3600" b="1" i="0" u="none" strike="noStrike" kern="0" cap="none" spc="600" normalizeH="0" noProof="0" dirty="0" smtClean="0">
                <a:ln>
                  <a:noFill/>
                </a:ln>
                <a:solidFill>
                  <a:srgbClr val="BBAAD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lt"/>
                <a:cs typeface="Times New Roman" pitchFamily="18" charset="0"/>
                <a:sym typeface="Agency FB" panose="020B0503020202020204" pitchFamily="34" charset="0"/>
              </a:rPr>
              <a:t> </a:t>
            </a:r>
            <a:r>
              <a:rPr kumimoji="0" lang="en-US" altLang="zh-CN" sz="3600" b="1" i="0" u="none" strike="noStrike" kern="0" cap="none" spc="600" normalizeH="0" noProof="0" dirty="0" err="1" smtClean="0">
                <a:ln>
                  <a:noFill/>
                </a:ln>
                <a:solidFill>
                  <a:srgbClr val="BBAAD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lt"/>
                <a:cs typeface="Times New Roman" pitchFamily="18" charset="0"/>
                <a:sym typeface="Agency FB" panose="020B0503020202020204" pitchFamily="34" charset="0"/>
              </a:rPr>
              <a:t>các</a:t>
            </a:r>
            <a:r>
              <a:rPr kumimoji="0" lang="en-US" altLang="zh-CN" sz="3600" b="1" i="0" u="none" strike="noStrike" kern="0" cap="none" spc="600" normalizeH="0" noProof="0" dirty="0" smtClean="0">
                <a:ln>
                  <a:noFill/>
                </a:ln>
                <a:solidFill>
                  <a:srgbClr val="BBAAD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lt"/>
                <a:cs typeface="Times New Roman" pitchFamily="18" charset="0"/>
                <a:sym typeface="Agency FB" panose="020B0503020202020204" pitchFamily="34" charset="0"/>
              </a:rPr>
              <a:t> </a:t>
            </a:r>
            <a:r>
              <a:rPr kumimoji="0" lang="en-US" altLang="zh-CN" sz="3600" b="1" i="0" u="none" strike="noStrike" kern="0" cap="none" spc="600" normalizeH="0" noProof="0" dirty="0" err="1" smtClean="0">
                <a:ln>
                  <a:noFill/>
                </a:ln>
                <a:solidFill>
                  <a:srgbClr val="BBAAD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lt"/>
                <a:cs typeface="Times New Roman" pitchFamily="18" charset="0"/>
                <a:sym typeface="Agency FB" panose="020B0503020202020204" pitchFamily="34" charset="0"/>
              </a:rPr>
              <a:t>thành</a:t>
            </a:r>
            <a:r>
              <a:rPr kumimoji="0" lang="en-US" altLang="zh-CN" sz="3600" b="1" i="0" u="none" strike="noStrike" kern="0" cap="none" spc="600" normalizeH="0" noProof="0" dirty="0" smtClean="0">
                <a:ln>
                  <a:noFill/>
                </a:ln>
                <a:solidFill>
                  <a:srgbClr val="BBAAD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lt"/>
                <a:cs typeface="Times New Roman" pitchFamily="18" charset="0"/>
                <a:sym typeface="Agency FB" panose="020B0503020202020204" pitchFamily="34" charset="0"/>
              </a:rPr>
              <a:t> </a:t>
            </a:r>
            <a:r>
              <a:rPr kumimoji="0" lang="en-US" altLang="zh-CN" sz="3600" b="1" i="0" u="none" strike="noStrike" kern="0" cap="none" spc="600" normalizeH="0" noProof="0" dirty="0" err="1" smtClean="0">
                <a:ln>
                  <a:noFill/>
                </a:ln>
                <a:solidFill>
                  <a:srgbClr val="BBAAD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lt"/>
                <a:cs typeface="Times New Roman" pitchFamily="18" charset="0"/>
                <a:sym typeface="Agency FB" panose="020B0503020202020204" pitchFamily="34" charset="0"/>
              </a:rPr>
              <a:t>ngữ</a:t>
            </a:r>
            <a:r>
              <a:rPr kumimoji="0" lang="en-US" altLang="zh-CN" sz="3600" b="1" i="0" u="none" strike="noStrike" kern="0" cap="none" spc="600" normalizeH="0" noProof="0" dirty="0" smtClean="0">
                <a:ln>
                  <a:noFill/>
                </a:ln>
                <a:solidFill>
                  <a:srgbClr val="BBAAD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lt"/>
                <a:cs typeface="Times New Roman" pitchFamily="18" charset="0"/>
                <a:sym typeface="Agency FB" panose="020B0503020202020204" pitchFamily="34" charset="0"/>
              </a:rPr>
              <a:t> </a:t>
            </a:r>
            <a:r>
              <a:rPr kumimoji="0" lang="en-US" altLang="zh-CN" sz="3600" b="1" i="0" u="none" strike="noStrike" kern="0" cap="none" spc="600" normalizeH="0" noProof="0" dirty="0" err="1" smtClean="0">
                <a:ln>
                  <a:noFill/>
                </a:ln>
                <a:solidFill>
                  <a:srgbClr val="BBAAD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lt"/>
                <a:cs typeface="Times New Roman" pitchFamily="18" charset="0"/>
                <a:sym typeface="Agency FB" panose="020B0503020202020204" pitchFamily="34" charset="0"/>
              </a:rPr>
              <a:t>sau</a:t>
            </a:r>
            <a:endParaRPr kumimoji="0" lang="zh-CN" altLang="en-US" sz="3600" b="1" i="0" u="none" strike="noStrike" kern="0" cap="none" spc="600" normalizeH="0" baseline="0" noProof="0" dirty="0">
              <a:ln>
                <a:noFill/>
              </a:ln>
              <a:solidFill>
                <a:srgbClr val="BBAAD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itchFamily="18" charset="0"/>
              <a:ea typeface="+mn-lt"/>
              <a:cs typeface="Times New Roman" pitchFamily="18" charset="0"/>
              <a:sym typeface="Agency FB" panose="020B0503020202020204" pitchFamily="34" charset="0"/>
            </a:endParaRPr>
          </a:p>
        </p:txBody>
      </p:sp>
      <p:grpSp>
        <p:nvGrpSpPr>
          <p:cNvPr id="8" name="685b2c05-b32d-4a8d-a1cf-c2dac069c6de"/>
          <p:cNvGrpSpPr>
            <a:grpSpLocks noChangeAspect="1"/>
          </p:cNvGrpSpPr>
          <p:nvPr/>
        </p:nvGrpSpPr>
        <p:grpSpPr>
          <a:xfrm>
            <a:off x="5467841" y="2481943"/>
            <a:ext cx="1042016" cy="3556891"/>
            <a:chOff x="5227208" y="612555"/>
            <a:chExt cx="1649781" cy="5631482"/>
          </a:xfrm>
        </p:grpSpPr>
        <p:sp>
          <p:nvSpPr>
            <p:cNvPr id="9" name="íślíḋè-Freeform: Shape 4"/>
            <p:cNvSpPr/>
            <p:nvPr/>
          </p:nvSpPr>
          <p:spPr bwMode="auto">
            <a:xfrm>
              <a:off x="5579775" y="4483121"/>
              <a:ext cx="1232066" cy="1760916"/>
            </a:xfrm>
            <a:custGeom>
              <a:avLst/>
              <a:gdLst>
                <a:gd name="T0" fmla="*/ 103 w 270"/>
                <a:gd name="T1" fmla="*/ 388 h 388"/>
                <a:gd name="T2" fmla="*/ 0 w 270"/>
                <a:gd name="T3" fmla="*/ 267 h 388"/>
                <a:gd name="T4" fmla="*/ 243 w 270"/>
                <a:gd name="T5" fmla="*/ 0 h 388"/>
                <a:gd name="T6" fmla="*/ 260 w 270"/>
                <a:gd name="T7" fmla="*/ 109 h 388"/>
                <a:gd name="T8" fmla="*/ 269 w 270"/>
                <a:gd name="T9" fmla="*/ 178 h 388"/>
                <a:gd name="T10" fmla="*/ 264 w 270"/>
                <a:gd name="T11" fmla="*/ 200 h 388"/>
                <a:gd name="T12" fmla="*/ 108 w 270"/>
                <a:gd name="T13" fmla="*/ 384 h 388"/>
                <a:gd name="T14" fmla="*/ 103 w 270"/>
                <a:gd name="T15" fmla="*/ 388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0" h="388">
                  <a:moveTo>
                    <a:pt x="103" y="388"/>
                  </a:moveTo>
                  <a:cubicBezTo>
                    <a:pt x="69" y="347"/>
                    <a:pt x="35" y="308"/>
                    <a:pt x="0" y="267"/>
                  </a:cubicBezTo>
                  <a:cubicBezTo>
                    <a:pt x="81" y="179"/>
                    <a:pt x="160" y="91"/>
                    <a:pt x="243" y="0"/>
                  </a:cubicBezTo>
                  <a:cubicBezTo>
                    <a:pt x="249" y="39"/>
                    <a:pt x="255" y="74"/>
                    <a:pt x="260" y="109"/>
                  </a:cubicBezTo>
                  <a:cubicBezTo>
                    <a:pt x="263" y="132"/>
                    <a:pt x="267" y="155"/>
                    <a:pt x="269" y="178"/>
                  </a:cubicBezTo>
                  <a:cubicBezTo>
                    <a:pt x="270" y="185"/>
                    <a:pt x="268" y="195"/>
                    <a:pt x="264" y="200"/>
                  </a:cubicBezTo>
                  <a:cubicBezTo>
                    <a:pt x="212" y="262"/>
                    <a:pt x="160" y="323"/>
                    <a:pt x="108" y="384"/>
                  </a:cubicBezTo>
                  <a:cubicBezTo>
                    <a:pt x="107" y="385"/>
                    <a:pt x="106" y="386"/>
                    <a:pt x="103" y="388"/>
                  </a:cubicBezTo>
                  <a:close/>
                </a:path>
              </a:pathLst>
            </a:custGeom>
            <a:solidFill>
              <a:srgbClr val="BBAAD0"/>
            </a:solidFill>
            <a:ln w="9525">
              <a:noFill/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lt"/>
                <a:sym typeface="+mn-lt"/>
              </a:endParaRPr>
            </a:p>
          </p:txBody>
        </p:sp>
        <p:sp>
          <p:nvSpPr>
            <p:cNvPr id="10" name="íślíḋè-Freeform: Shape 3"/>
            <p:cNvSpPr/>
            <p:nvPr/>
          </p:nvSpPr>
          <p:spPr bwMode="auto">
            <a:xfrm>
              <a:off x="5227208" y="612555"/>
              <a:ext cx="1649781" cy="1628703"/>
            </a:xfrm>
            <a:custGeom>
              <a:avLst/>
              <a:gdLst>
                <a:gd name="T0" fmla="*/ 114 w 361"/>
                <a:gd name="T1" fmla="*/ 359 h 359"/>
                <a:gd name="T2" fmla="*/ 129 w 361"/>
                <a:gd name="T3" fmla="*/ 254 h 359"/>
                <a:gd name="T4" fmla="*/ 118 w 361"/>
                <a:gd name="T5" fmla="*/ 225 h 359"/>
                <a:gd name="T6" fmla="*/ 28 w 361"/>
                <a:gd name="T7" fmla="*/ 130 h 359"/>
                <a:gd name="T8" fmla="*/ 43 w 361"/>
                <a:gd name="T9" fmla="*/ 55 h 359"/>
                <a:gd name="T10" fmla="*/ 318 w 361"/>
                <a:gd name="T11" fmla="*/ 53 h 359"/>
                <a:gd name="T12" fmla="*/ 325 w 361"/>
                <a:gd name="T13" fmla="*/ 58 h 359"/>
                <a:gd name="T14" fmla="*/ 337 w 361"/>
                <a:gd name="T15" fmla="*/ 125 h 359"/>
                <a:gd name="T16" fmla="*/ 244 w 361"/>
                <a:gd name="T17" fmla="*/ 226 h 359"/>
                <a:gd name="T18" fmla="*/ 232 w 361"/>
                <a:gd name="T19" fmla="*/ 249 h 359"/>
                <a:gd name="T20" fmla="*/ 226 w 361"/>
                <a:gd name="T21" fmla="*/ 260 h 359"/>
                <a:gd name="T22" fmla="*/ 120 w 361"/>
                <a:gd name="T23" fmla="*/ 357 h 359"/>
                <a:gd name="T24" fmla="*/ 114 w 361"/>
                <a:gd name="T25" fmla="*/ 359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61" h="359">
                  <a:moveTo>
                    <a:pt x="114" y="359"/>
                  </a:moveTo>
                  <a:cubicBezTo>
                    <a:pt x="119" y="324"/>
                    <a:pt x="124" y="289"/>
                    <a:pt x="129" y="254"/>
                  </a:cubicBezTo>
                  <a:cubicBezTo>
                    <a:pt x="131" y="242"/>
                    <a:pt x="128" y="234"/>
                    <a:pt x="118" y="225"/>
                  </a:cubicBezTo>
                  <a:cubicBezTo>
                    <a:pt x="87" y="195"/>
                    <a:pt x="55" y="164"/>
                    <a:pt x="28" y="130"/>
                  </a:cubicBezTo>
                  <a:cubicBezTo>
                    <a:pt x="0" y="96"/>
                    <a:pt x="5" y="78"/>
                    <a:pt x="43" y="55"/>
                  </a:cubicBezTo>
                  <a:cubicBezTo>
                    <a:pt x="134" y="0"/>
                    <a:pt x="226" y="0"/>
                    <a:pt x="318" y="53"/>
                  </a:cubicBezTo>
                  <a:cubicBezTo>
                    <a:pt x="320" y="55"/>
                    <a:pt x="323" y="56"/>
                    <a:pt x="325" y="58"/>
                  </a:cubicBezTo>
                  <a:cubicBezTo>
                    <a:pt x="356" y="81"/>
                    <a:pt x="361" y="96"/>
                    <a:pt x="337" y="125"/>
                  </a:cubicBezTo>
                  <a:cubicBezTo>
                    <a:pt x="308" y="161"/>
                    <a:pt x="275" y="192"/>
                    <a:pt x="244" y="226"/>
                  </a:cubicBezTo>
                  <a:cubicBezTo>
                    <a:pt x="238" y="232"/>
                    <a:pt x="236" y="241"/>
                    <a:pt x="232" y="249"/>
                  </a:cubicBezTo>
                  <a:cubicBezTo>
                    <a:pt x="230" y="253"/>
                    <a:pt x="229" y="258"/>
                    <a:pt x="226" y="260"/>
                  </a:cubicBezTo>
                  <a:cubicBezTo>
                    <a:pt x="191" y="293"/>
                    <a:pt x="156" y="325"/>
                    <a:pt x="120" y="357"/>
                  </a:cubicBezTo>
                  <a:cubicBezTo>
                    <a:pt x="119" y="358"/>
                    <a:pt x="117" y="359"/>
                    <a:pt x="114" y="359"/>
                  </a:cubicBezTo>
                  <a:close/>
                </a:path>
              </a:pathLst>
            </a:custGeom>
            <a:solidFill>
              <a:srgbClr val="BBAAD0"/>
            </a:solidFill>
            <a:ln w="9525">
              <a:noFill/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lt"/>
                <a:sym typeface="+mn-lt"/>
              </a:endParaRPr>
            </a:p>
          </p:txBody>
        </p:sp>
        <p:sp>
          <p:nvSpPr>
            <p:cNvPr id="11" name="íślíḋè-Freeform: Shape 5"/>
            <p:cNvSpPr/>
            <p:nvPr/>
          </p:nvSpPr>
          <p:spPr bwMode="auto">
            <a:xfrm>
              <a:off x="5300021" y="3686014"/>
              <a:ext cx="1402601" cy="1732174"/>
            </a:xfrm>
            <a:custGeom>
              <a:avLst/>
              <a:gdLst>
                <a:gd name="T0" fmla="*/ 4 w 307"/>
                <a:gd name="T1" fmla="*/ 382 h 382"/>
                <a:gd name="T2" fmla="*/ 1 w 307"/>
                <a:gd name="T3" fmla="*/ 350 h 382"/>
                <a:gd name="T4" fmla="*/ 6 w 307"/>
                <a:gd name="T5" fmla="*/ 310 h 382"/>
                <a:gd name="T6" fmla="*/ 15 w 307"/>
                <a:gd name="T7" fmla="*/ 287 h 382"/>
                <a:gd name="T8" fmla="*/ 268 w 307"/>
                <a:gd name="T9" fmla="*/ 10 h 382"/>
                <a:gd name="T10" fmla="*/ 278 w 307"/>
                <a:gd name="T11" fmla="*/ 0 h 382"/>
                <a:gd name="T12" fmla="*/ 289 w 307"/>
                <a:gd name="T13" fmla="*/ 66 h 382"/>
                <a:gd name="T14" fmla="*/ 289 w 307"/>
                <a:gd name="T15" fmla="*/ 72 h 382"/>
                <a:gd name="T16" fmla="*/ 255 w 307"/>
                <a:gd name="T17" fmla="*/ 162 h 382"/>
                <a:gd name="T18" fmla="*/ 24 w 307"/>
                <a:gd name="T19" fmla="*/ 371 h 382"/>
                <a:gd name="T20" fmla="*/ 12 w 307"/>
                <a:gd name="T21" fmla="*/ 382 h 382"/>
                <a:gd name="T22" fmla="*/ 4 w 307"/>
                <a:gd name="T23" fmla="*/ 382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07" h="382">
                  <a:moveTo>
                    <a:pt x="4" y="382"/>
                  </a:moveTo>
                  <a:cubicBezTo>
                    <a:pt x="3" y="371"/>
                    <a:pt x="0" y="360"/>
                    <a:pt x="1" y="350"/>
                  </a:cubicBezTo>
                  <a:cubicBezTo>
                    <a:pt x="1" y="337"/>
                    <a:pt x="3" y="323"/>
                    <a:pt x="6" y="310"/>
                  </a:cubicBezTo>
                  <a:cubicBezTo>
                    <a:pt x="7" y="302"/>
                    <a:pt x="10" y="293"/>
                    <a:pt x="15" y="287"/>
                  </a:cubicBezTo>
                  <a:cubicBezTo>
                    <a:pt x="99" y="195"/>
                    <a:pt x="184" y="102"/>
                    <a:pt x="268" y="10"/>
                  </a:cubicBezTo>
                  <a:cubicBezTo>
                    <a:pt x="270" y="7"/>
                    <a:pt x="273" y="5"/>
                    <a:pt x="278" y="0"/>
                  </a:cubicBezTo>
                  <a:cubicBezTo>
                    <a:pt x="282" y="24"/>
                    <a:pt x="285" y="45"/>
                    <a:pt x="289" y="66"/>
                  </a:cubicBezTo>
                  <a:cubicBezTo>
                    <a:pt x="289" y="68"/>
                    <a:pt x="288" y="71"/>
                    <a:pt x="289" y="72"/>
                  </a:cubicBezTo>
                  <a:cubicBezTo>
                    <a:pt x="307" y="114"/>
                    <a:pt x="283" y="137"/>
                    <a:pt x="255" y="162"/>
                  </a:cubicBezTo>
                  <a:cubicBezTo>
                    <a:pt x="177" y="231"/>
                    <a:pt x="101" y="301"/>
                    <a:pt x="24" y="371"/>
                  </a:cubicBezTo>
                  <a:cubicBezTo>
                    <a:pt x="20" y="375"/>
                    <a:pt x="16" y="378"/>
                    <a:pt x="12" y="382"/>
                  </a:cubicBezTo>
                  <a:cubicBezTo>
                    <a:pt x="9" y="382"/>
                    <a:pt x="7" y="382"/>
                    <a:pt x="4" y="382"/>
                  </a:cubicBezTo>
                  <a:close/>
                </a:path>
              </a:pathLst>
            </a:custGeom>
            <a:solidFill>
              <a:srgbClr val="AEC77D"/>
            </a:solidFill>
            <a:ln w="9525">
              <a:noFill/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lt"/>
                <a:sym typeface="+mn-lt"/>
              </a:endParaRPr>
            </a:p>
          </p:txBody>
        </p:sp>
        <p:sp>
          <p:nvSpPr>
            <p:cNvPr id="12" name="íślíḋè-Freeform: Shape 6"/>
            <p:cNvSpPr/>
            <p:nvPr/>
          </p:nvSpPr>
          <p:spPr bwMode="auto">
            <a:xfrm>
              <a:off x="5428402" y="2881243"/>
              <a:ext cx="1099853" cy="1521401"/>
            </a:xfrm>
            <a:custGeom>
              <a:avLst/>
              <a:gdLst>
                <a:gd name="T0" fmla="*/ 225 w 241"/>
                <a:gd name="T1" fmla="*/ 0 h 335"/>
                <a:gd name="T2" fmla="*/ 240 w 241"/>
                <a:gd name="T3" fmla="*/ 107 h 335"/>
                <a:gd name="T4" fmla="*/ 233 w 241"/>
                <a:gd name="T5" fmla="*/ 126 h 335"/>
                <a:gd name="T6" fmla="*/ 7 w 241"/>
                <a:gd name="T7" fmla="*/ 332 h 335"/>
                <a:gd name="T8" fmla="*/ 0 w 241"/>
                <a:gd name="T9" fmla="*/ 335 h 335"/>
                <a:gd name="T10" fmla="*/ 16 w 241"/>
                <a:gd name="T11" fmla="*/ 232 h 335"/>
                <a:gd name="T12" fmla="*/ 23 w 241"/>
                <a:gd name="T13" fmla="*/ 220 h 335"/>
                <a:gd name="T14" fmla="*/ 217 w 241"/>
                <a:gd name="T15" fmla="*/ 6 h 335"/>
                <a:gd name="T16" fmla="*/ 225 w 241"/>
                <a:gd name="T17" fmla="*/ 0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1" h="335">
                  <a:moveTo>
                    <a:pt x="225" y="0"/>
                  </a:moveTo>
                  <a:cubicBezTo>
                    <a:pt x="230" y="37"/>
                    <a:pt x="236" y="72"/>
                    <a:pt x="240" y="107"/>
                  </a:cubicBezTo>
                  <a:cubicBezTo>
                    <a:pt x="241" y="113"/>
                    <a:pt x="238" y="122"/>
                    <a:pt x="233" y="126"/>
                  </a:cubicBezTo>
                  <a:cubicBezTo>
                    <a:pt x="158" y="195"/>
                    <a:pt x="83" y="263"/>
                    <a:pt x="7" y="332"/>
                  </a:cubicBezTo>
                  <a:cubicBezTo>
                    <a:pt x="6" y="333"/>
                    <a:pt x="4" y="333"/>
                    <a:pt x="0" y="335"/>
                  </a:cubicBezTo>
                  <a:cubicBezTo>
                    <a:pt x="5" y="299"/>
                    <a:pt x="10" y="266"/>
                    <a:pt x="16" y="232"/>
                  </a:cubicBezTo>
                  <a:cubicBezTo>
                    <a:pt x="16" y="227"/>
                    <a:pt x="20" y="223"/>
                    <a:pt x="23" y="220"/>
                  </a:cubicBezTo>
                  <a:cubicBezTo>
                    <a:pt x="87" y="148"/>
                    <a:pt x="152" y="77"/>
                    <a:pt x="217" y="6"/>
                  </a:cubicBezTo>
                  <a:cubicBezTo>
                    <a:pt x="219" y="4"/>
                    <a:pt x="220" y="3"/>
                    <a:pt x="225" y="0"/>
                  </a:cubicBezTo>
                  <a:close/>
                </a:path>
              </a:pathLst>
            </a:custGeom>
            <a:solidFill>
              <a:srgbClr val="BBAAD0"/>
            </a:solidFill>
            <a:ln w="9525">
              <a:noFill/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lt"/>
                <a:sym typeface="+mn-lt"/>
              </a:endParaRPr>
            </a:p>
          </p:txBody>
        </p:sp>
        <p:sp>
          <p:nvSpPr>
            <p:cNvPr id="13" name="íślíḋè-Freeform: Shape 7"/>
            <p:cNvSpPr/>
            <p:nvPr/>
          </p:nvSpPr>
          <p:spPr bwMode="auto">
            <a:xfrm>
              <a:off x="5593188" y="2084136"/>
              <a:ext cx="812435" cy="1233982"/>
            </a:xfrm>
            <a:custGeom>
              <a:avLst/>
              <a:gdLst>
                <a:gd name="T0" fmla="*/ 0 w 178"/>
                <a:gd name="T1" fmla="*/ 270 h 272"/>
                <a:gd name="T2" fmla="*/ 16 w 178"/>
                <a:gd name="T3" fmla="*/ 162 h 272"/>
                <a:gd name="T4" fmla="*/ 24 w 178"/>
                <a:gd name="T5" fmla="*/ 149 h 272"/>
                <a:gd name="T6" fmla="*/ 156 w 178"/>
                <a:gd name="T7" fmla="*/ 4 h 272"/>
                <a:gd name="T8" fmla="*/ 163 w 178"/>
                <a:gd name="T9" fmla="*/ 0 h 272"/>
                <a:gd name="T10" fmla="*/ 178 w 178"/>
                <a:gd name="T11" fmla="*/ 107 h 272"/>
                <a:gd name="T12" fmla="*/ 173 w 178"/>
                <a:gd name="T13" fmla="*/ 118 h 272"/>
                <a:gd name="T14" fmla="*/ 5 w 178"/>
                <a:gd name="T15" fmla="*/ 272 h 272"/>
                <a:gd name="T16" fmla="*/ 0 w 178"/>
                <a:gd name="T17" fmla="*/ 27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8" h="272">
                  <a:moveTo>
                    <a:pt x="0" y="270"/>
                  </a:moveTo>
                  <a:cubicBezTo>
                    <a:pt x="5" y="234"/>
                    <a:pt x="10" y="198"/>
                    <a:pt x="16" y="162"/>
                  </a:cubicBezTo>
                  <a:cubicBezTo>
                    <a:pt x="16" y="158"/>
                    <a:pt x="20" y="153"/>
                    <a:pt x="24" y="149"/>
                  </a:cubicBezTo>
                  <a:cubicBezTo>
                    <a:pt x="68" y="101"/>
                    <a:pt x="112" y="53"/>
                    <a:pt x="156" y="4"/>
                  </a:cubicBezTo>
                  <a:cubicBezTo>
                    <a:pt x="157" y="3"/>
                    <a:pt x="159" y="2"/>
                    <a:pt x="163" y="0"/>
                  </a:cubicBezTo>
                  <a:cubicBezTo>
                    <a:pt x="168" y="36"/>
                    <a:pt x="173" y="71"/>
                    <a:pt x="178" y="107"/>
                  </a:cubicBezTo>
                  <a:cubicBezTo>
                    <a:pt x="178" y="110"/>
                    <a:pt x="176" y="116"/>
                    <a:pt x="173" y="118"/>
                  </a:cubicBezTo>
                  <a:cubicBezTo>
                    <a:pt x="117" y="170"/>
                    <a:pt x="61" y="221"/>
                    <a:pt x="5" y="272"/>
                  </a:cubicBezTo>
                  <a:cubicBezTo>
                    <a:pt x="3" y="271"/>
                    <a:pt x="1" y="271"/>
                    <a:pt x="0" y="270"/>
                  </a:cubicBezTo>
                  <a:close/>
                </a:path>
              </a:pathLst>
            </a:custGeom>
            <a:solidFill>
              <a:srgbClr val="AEC77D"/>
            </a:solidFill>
            <a:ln w="9525">
              <a:noFill/>
              <a:round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lt"/>
                <a:sym typeface="+mn-lt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1045029" y="2767411"/>
            <a:ext cx="3643085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Khẩu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xà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tâm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phật</a:t>
            </a:r>
            <a:endParaRPr lang="en-US" sz="3600" dirty="0" smtClean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016001" y="4393006"/>
            <a:ext cx="3643085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Bán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tín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bán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nghi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511143" y="2731132"/>
            <a:ext cx="3643085" cy="823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Nhanh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như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chớp</a:t>
            </a:r>
            <a:endParaRPr lang="en-US" sz="3600" dirty="0" smtClean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518401" y="4305927"/>
            <a:ext cx="49929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Lên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thác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xuống</a:t>
            </a:r>
            <a:r>
              <a:rPr lang="en-US" sz="36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ghềnh</a:t>
            </a:r>
            <a:endParaRPr lang="en-US" sz="3600" dirty="0" smtClean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40" grpId="0"/>
      <p:bldP spid="4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137" name="图片 136">
            <a:extLst>
              <a:ext uri="{FF2B5EF4-FFF2-40B4-BE49-F238E27FC236}">
                <a16:creationId xmlns:a16="http://schemas.microsoft.com/office/drawing/2014/main" xmlns="" id="{69AE4DA6-A68F-4F58-A8C1-9D4A7F50D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229" y="1"/>
            <a:ext cx="3323771" cy="1935572"/>
          </a:xfrm>
          <a:prstGeom prst="rect">
            <a:avLst/>
          </a:prstGeom>
        </p:spPr>
      </p:pic>
      <p:sp>
        <p:nvSpPr>
          <p:cNvPr id="139" name="Rectangle 138"/>
          <p:cNvSpPr/>
          <p:nvPr/>
        </p:nvSpPr>
        <p:spPr>
          <a:xfrm>
            <a:off x="2160813" y="758372"/>
            <a:ext cx="77234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Khẩu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xà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tâm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phật</a:t>
            </a:r>
            <a:endParaRPr lang="en-US" sz="3600" b="1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049203" y="4664363"/>
            <a:ext cx="7813357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Khẩu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miệng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xà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rắn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lòng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/>
              <a:buChar char="è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N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ói lời nói ác nhưng trong tâm lại tốt.</a:t>
            </a:r>
            <a:endParaRPr lang="en-US" sz="3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/>
              <a:buChar char="è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vi-VN" sz="3600" dirty="0" smtClean="0">
                <a:latin typeface="Times New Roman" pitchFamily="18" charset="0"/>
                <a:cs typeface="Times New Roman" pitchFamily="18" charset="0"/>
              </a:rPr>
              <a:t> 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Káº¿t quáº£ hÃ¬nh áº£nh cho kháº©u pháº­t tÃ¢m xÃ "/>
          <p:cNvPicPr>
            <a:picLocks noChangeAspect="1" noChangeArrowheads="1"/>
          </p:cNvPicPr>
          <p:nvPr/>
        </p:nvPicPr>
        <p:blipFill>
          <a:blip r:embed="rId5"/>
          <a:srcRect t="25575" b="37599"/>
          <a:stretch>
            <a:fillRect/>
          </a:stretch>
        </p:blipFill>
        <p:spPr bwMode="auto">
          <a:xfrm>
            <a:off x="1389288" y="1756229"/>
            <a:ext cx="8915853" cy="2462474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137" name="图片 136">
            <a:extLst>
              <a:ext uri="{FF2B5EF4-FFF2-40B4-BE49-F238E27FC236}">
                <a16:creationId xmlns:a16="http://schemas.microsoft.com/office/drawing/2014/main" xmlns="" id="{69AE4DA6-A68F-4F58-A8C1-9D4A7F50D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229" y="1"/>
            <a:ext cx="3323771" cy="1935572"/>
          </a:xfrm>
          <a:prstGeom prst="rect">
            <a:avLst/>
          </a:prstGeom>
        </p:spPr>
      </p:pic>
      <p:sp>
        <p:nvSpPr>
          <p:cNvPr id="139" name="Rectangle 138"/>
          <p:cNvSpPr/>
          <p:nvPr/>
        </p:nvSpPr>
        <p:spPr>
          <a:xfrm>
            <a:off x="2160813" y="758372"/>
            <a:ext cx="77234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Bán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tín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bán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nghi</a:t>
            </a:r>
            <a:endParaRPr lang="en-US" sz="3600" b="1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23482" y="4830374"/>
            <a:ext cx="9352240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nửa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;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tín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tin;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nghi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=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nghi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ngờ</a:t>
            </a:r>
            <a:endParaRPr lang="en-US" sz="3600" dirty="0" smtClean="0"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>
              <a:buFont typeface="Wingdings"/>
              <a:buChar char="è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Nửa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tin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nửa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ngờ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(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Chưa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tin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hẳn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vẫn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hoài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nghi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)</a:t>
            </a:r>
          </a:p>
          <a:p>
            <a:pPr>
              <a:buFont typeface="Wingdings"/>
              <a:buChar char="è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Thành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ngữ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Hán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Việt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0114" name="Picture 2" descr="Káº¿t quáº£ hÃ¬nh áº£nh cho nghi ngá»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74432" y="1700438"/>
            <a:ext cx="3705225" cy="2646589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90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137" name="图片 136">
            <a:extLst>
              <a:ext uri="{FF2B5EF4-FFF2-40B4-BE49-F238E27FC236}">
                <a16:creationId xmlns:a16="http://schemas.microsoft.com/office/drawing/2014/main" xmlns="" id="{69AE4DA6-A68F-4F58-A8C1-9D4A7F50D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229" y="1"/>
            <a:ext cx="3323771" cy="1935572"/>
          </a:xfrm>
          <a:prstGeom prst="rect">
            <a:avLst/>
          </a:prstGeom>
        </p:spPr>
      </p:pic>
      <p:sp>
        <p:nvSpPr>
          <p:cNvPr id="139" name="Rectangle 138"/>
          <p:cNvSpPr/>
          <p:nvPr/>
        </p:nvSpPr>
        <p:spPr>
          <a:xfrm>
            <a:off x="2160813" y="337466"/>
            <a:ext cx="77234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Nhanh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như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chớp</a:t>
            </a:r>
            <a:endParaRPr lang="en-US" sz="3600" b="1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33196" y="4496551"/>
            <a:ext cx="99976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/>
              <a:buChar char="à"/>
            </a:pPr>
            <a:r>
              <a:rPr lang="en-US" sz="3200" dirty="0" err="1" smtClean="0">
                <a:latin typeface="Times New Roman" pitchFamily="18" charset="0"/>
                <a:ea typeface="Times New Roman"/>
                <a:cs typeface="Times New Roman" pitchFamily="18" charset="0"/>
                <a:sym typeface="Wingdings" pitchFamily="2" charset="2"/>
              </a:rPr>
              <a:t>R</a:t>
            </a:r>
            <a:r>
              <a:rPr lang="en-US" sz="32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ất</a:t>
            </a:r>
            <a:r>
              <a:rPr lang="en-US" sz="3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nhanh</a:t>
            </a:r>
            <a:r>
              <a:rPr lang="en-US" sz="3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, chỉ </a:t>
            </a:r>
            <a:r>
              <a:rPr lang="en-US" sz="32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trong</a:t>
            </a:r>
            <a:r>
              <a:rPr lang="en-US" sz="3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khoảnh</a:t>
            </a:r>
            <a:r>
              <a:rPr lang="en-US" sz="3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khắc</a:t>
            </a:r>
            <a:r>
              <a:rPr lang="en-US" sz="3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như</a:t>
            </a:r>
            <a:r>
              <a:rPr lang="en-US" sz="3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ánh</a:t>
            </a:r>
            <a:r>
              <a:rPr lang="en-US" sz="3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chớp</a:t>
            </a:r>
            <a:r>
              <a:rPr lang="en-US" sz="3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lóe</a:t>
            </a:r>
            <a:r>
              <a:rPr lang="en-US" sz="3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lên</a:t>
            </a:r>
            <a:r>
              <a:rPr lang="en-US" sz="3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rồi</a:t>
            </a:r>
            <a:r>
              <a:rPr lang="en-US" sz="3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tắt</a:t>
            </a:r>
            <a:r>
              <a:rPr lang="en-US" sz="3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ngay</a:t>
            </a:r>
            <a:r>
              <a:rPr lang="en-US" sz="3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en-US" sz="32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sự</a:t>
            </a:r>
            <a:r>
              <a:rPr lang="en-US" sz="3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việc</a:t>
            </a:r>
            <a:r>
              <a:rPr lang="en-US" sz="3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xảy</a:t>
            </a:r>
            <a:r>
              <a:rPr lang="en-US" sz="3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ra</a:t>
            </a:r>
            <a:r>
              <a:rPr lang="en-US" sz="3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chớp</a:t>
            </a:r>
            <a:r>
              <a:rPr lang="en-US" sz="3200" dirty="0" smtClean="0"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ea typeface="Times New Roman"/>
                <a:cs typeface="Times New Roman" pitchFamily="18" charset="0"/>
              </a:rPr>
              <a:t>nhoáng</a:t>
            </a:r>
            <a:endParaRPr lang="en-US" sz="3200" dirty="0" smtClean="0"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" t="14298"/>
          <a:stretch>
            <a:fillRect/>
          </a:stretch>
        </p:blipFill>
        <p:spPr bwMode="auto">
          <a:xfrm>
            <a:off x="2656113" y="1219206"/>
            <a:ext cx="6807199" cy="2997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069474" y="5824603"/>
            <a:ext cx="104911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Font typeface="Wingdings"/>
              <a:buChar char="à"/>
            </a:pP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sánh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/>
      <p:bldP spid="14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137" name="图片 136">
            <a:extLst>
              <a:ext uri="{FF2B5EF4-FFF2-40B4-BE49-F238E27FC236}">
                <a16:creationId xmlns:a16="http://schemas.microsoft.com/office/drawing/2014/main" xmlns="" id="{69AE4DA6-A68F-4F58-A8C1-9D4A7F50D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229" y="1"/>
            <a:ext cx="3323771" cy="1935572"/>
          </a:xfrm>
          <a:prstGeom prst="rect">
            <a:avLst/>
          </a:prstGeom>
        </p:spPr>
      </p:pic>
      <p:sp>
        <p:nvSpPr>
          <p:cNvPr id="139" name="Rectangle 138"/>
          <p:cNvSpPr/>
          <p:nvPr/>
        </p:nvSpPr>
        <p:spPr>
          <a:xfrm>
            <a:off x="2160813" y="758372"/>
            <a:ext cx="77234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Lên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thác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xuống</a:t>
            </a:r>
            <a:r>
              <a:rPr lang="en-US" sz="3600" b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ghềnh</a:t>
            </a:r>
            <a:endParaRPr lang="en-US" sz="3600" b="1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23482" y="5672186"/>
            <a:ext cx="93522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Làm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việc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gì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khó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khăn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cực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khổ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,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nguy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hiểm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876" y="1683655"/>
            <a:ext cx="4530038" cy="300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419" y="1711365"/>
            <a:ext cx="4606569" cy="2991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123260" y="4824020"/>
            <a:ext cx="10054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Thác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7362059" y="4858656"/>
            <a:ext cx="127951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Ghềnh</a:t>
            </a:r>
            <a:endParaRPr lang="en-US" dirty="0"/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/>
      <p:bldP spid="14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137" name="图片 136">
            <a:extLst>
              <a:ext uri="{FF2B5EF4-FFF2-40B4-BE49-F238E27FC236}">
                <a16:creationId xmlns:a16="http://schemas.microsoft.com/office/drawing/2014/main" xmlns="" id="{69AE4DA6-A68F-4F58-A8C1-9D4A7F50D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8229" y="1"/>
            <a:ext cx="3323771" cy="193557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36395" y="1477566"/>
            <a:ext cx="972189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 </a:t>
            </a:r>
            <a:r>
              <a:rPr lang="en-US" sz="36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Nghĩa</a:t>
            </a:r>
            <a:r>
              <a:rPr lang="en-US" sz="36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của</a:t>
            </a:r>
            <a:r>
              <a:rPr lang="en-US" sz="36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thành</a:t>
            </a:r>
            <a:r>
              <a:rPr lang="en-US" sz="36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ngư</a:t>
            </a:r>
            <a:r>
              <a:rPr lang="en-US" sz="3600" dirty="0" smtClean="0">
                <a:latin typeface="Times New Roman" pitchFamily="18" charset="0"/>
                <a:ea typeface="Calibri"/>
                <a:cs typeface="Times New Roman" pitchFamily="18" charset="0"/>
              </a:rPr>
              <a:t>̃ có </a:t>
            </a:r>
            <a:r>
              <a:rPr lang="en-US" sz="36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thê</a:t>
            </a:r>
            <a:r>
              <a:rPr lang="en-US" sz="3600" dirty="0" smtClean="0">
                <a:latin typeface="Times New Roman" pitchFamily="18" charset="0"/>
                <a:ea typeface="Calibri"/>
                <a:cs typeface="Times New Roman" pitchFamily="18" charset="0"/>
              </a:rPr>
              <a:t>̉ </a:t>
            </a:r>
            <a:r>
              <a:rPr lang="en-US" sz="36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bắt</a:t>
            </a:r>
            <a:r>
              <a:rPr lang="en-US" sz="36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nguồn</a:t>
            </a:r>
            <a:r>
              <a:rPr lang="en-US" sz="36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trực</a:t>
            </a:r>
            <a:r>
              <a:rPr lang="en-US" sz="36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tiếp</a:t>
            </a:r>
            <a:r>
              <a:rPr lang="en-US" sz="36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tư</a:t>
            </a:r>
            <a:r>
              <a:rPr lang="en-US" sz="3600" dirty="0" smtClean="0">
                <a:latin typeface="Times New Roman" pitchFamily="18" charset="0"/>
                <a:ea typeface="Calibri"/>
                <a:cs typeface="Times New Roman" pitchFamily="18" charset="0"/>
              </a:rPr>
              <a:t>̀ </a:t>
            </a:r>
            <a:r>
              <a:rPr lang="en-US" sz="36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nghĩa</a:t>
            </a:r>
            <a:r>
              <a:rPr lang="en-US" sz="36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đen</a:t>
            </a:r>
            <a:r>
              <a:rPr lang="en-US" sz="36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của</a:t>
            </a:r>
            <a:r>
              <a:rPr lang="en-US" sz="36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các</a:t>
            </a:r>
            <a:r>
              <a:rPr lang="en-US" sz="36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tư</a:t>
            </a:r>
            <a:r>
              <a:rPr lang="en-US" sz="3600" dirty="0" smtClean="0">
                <a:latin typeface="Times New Roman" pitchFamily="18" charset="0"/>
                <a:ea typeface="Calibri"/>
                <a:cs typeface="Times New Roman" pitchFamily="18" charset="0"/>
              </a:rPr>
              <a:t>̀ </a:t>
            </a:r>
            <a:r>
              <a:rPr lang="en-US" sz="36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tạo</a:t>
            </a:r>
            <a:r>
              <a:rPr lang="en-US" sz="36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nên</a:t>
            </a:r>
            <a:r>
              <a:rPr lang="en-US" sz="3600" dirty="0" smtClean="0">
                <a:latin typeface="Times New Roman" pitchFamily="18" charset="0"/>
                <a:ea typeface="Calibri"/>
                <a:cs typeface="Times New Roman" pitchFamily="18" charset="0"/>
              </a:rPr>
              <a:t> nó </a:t>
            </a:r>
            <a:r>
              <a:rPr lang="en-US" sz="36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nhưng</a:t>
            </a:r>
            <a:r>
              <a:rPr lang="en-US" sz="36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thường</a:t>
            </a:r>
            <a:r>
              <a:rPr lang="en-US" sz="36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thông</a:t>
            </a:r>
            <a:r>
              <a:rPr lang="en-US" sz="3600" dirty="0" smtClean="0">
                <a:latin typeface="Times New Roman" pitchFamily="18" charset="0"/>
                <a:ea typeface="Calibri"/>
                <a:cs typeface="Times New Roman" pitchFamily="18" charset="0"/>
              </a:rPr>
              <a:t> qua </a:t>
            </a:r>
            <a:r>
              <a:rPr lang="en-US" sz="36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một</a:t>
            </a:r>
            <a:r>
              <a:rPr lang="en-US" sz="36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sô</a:t>
            </a:r>
            <a:r>
              <a:rPr lang="en-US" sz="3600" dirty="0" smtClean="0">
                <a:latin typeface="Times New Roman" pitchFamily="18" charset="0"/>
                <a:ea typeface="Calibri"/>
                <a:cs typeface="Times New Roman" pitchFamily="18" charset="0"/>
              </a:rPr>
              <a:t>́ </a:t>
            </a:r>
            <a:r>
              <a:rPr lang="en-US" sz="36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phép</a:t>
            </a:r>
            <a:r>
              <a:rPr lang="en-US" sz="36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chuyển</a:t>
            </a:r>
            <a:r>
              <a:rPr lang="en-US" sz="36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nghĩa</a:t>
            </a:r>
            <a:r>
              <a:rPr lang="en-US" sz="36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như</a:t>
            </a:r>
            <a:r>
              <a:rPr lang="en-US" sz="3600" dirty="0" smtClean="0"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ẩn</a:t>
            </a:r>
            <a:r>
              <a:rPr lang="en-US" sz="3600" dirty="0" smtClean="0">
                <a:latin typeface="Times New Roman" pitchFamily="18" charset="0"/>
                <a:ea typeface="Calibri"/>
                <a:cs typeface="Times New Roman" pitchFamily="18" charset="0"/>
              </a:rPr>
              <a:t> dụ, so </a:t>
            </a:r>
            <a:r>
              <a:rPr lang="en-US" sz="3600" dirty="0" err="1" smtClean="0">
                <a:latin typeface="Times New Roman" pitchFamily="18" charset="0"/>
                <a:ea typeface="Calibri"/>
                <a:cs typeface="Times New Roman" pitchFamily="18" charset="0"/>
              </a:rPr>
              <a:t>sánh</a:t>
            </a:r>
            <a:r>
              <a:rPr lang="en-US" sz="3600" dirty="0" smtClean="0">
                <a:latin typeface="Times New Roman" pitchFamily="18" charset="0"/>
                <a:ea typeface="Calibri"/>
                <a:cs typeface="Times New Roman" pitchFamily="18" charset="0"/>
              </a:rPr>
              <a:t>,…</a:t>
            </a:r>
            <a:endParaRPr lang="en-US" sz="36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2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3051"/>
            <a:ext cx="3410857" cy="2194949"/>
          </a:xfrm>
          <a:prstGeom prst="rect">
            <a:avLst/>
          </a:prstGeom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9ED46EE4-1163-4C4B-9E03-117796025C2E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0C33BF8-185B-4B87-9F11-B18A3A4080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33" name="群星 - 我在那一角落患过伤风(钢琴版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392113" y="-1219200"/>
            <a:ext cx="487363" cy="487363"/>
          </a:xfrm>
          <a:prstGeom prst="rect">
            <a:avLst/>
          </a:prstGeom>
        </p:spPr>
      </p:pic>
      <p:pic>
        <p:nvPicPr>
          <p:cNvPr id="5" name="Picture 2" descr="C:\Users\TOANTHANG\Downloads\1493114113_dhbc4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71500" y="642938"/>
            <a:ext cx="11135784" cy="4572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048001" y="5572126"/>
            <a:ext cx="6000751" cy="714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FF0000"/>
                </a:solidFill>
              </a:rPr>
              <a:t>TRE GIÀ MĂNG MỌC</a:t>
            </a:r>
          </a:p>
        </p:txBody>
      </p:sp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137" name="图片 136">
            <a:extLst>
              <a:ext uri="{FF2B5EF4-FFF2-40B4-BE49-F238E27FC236}">
                <a16:creationId xmlns:a16="http://schemas.microsoft.com/office/drawing/2014/main" xmlns="" id="{69AE4DA6-A68F-4F58-A8C1-9D4A7F50D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661" y="0"/>
            <a:ext cx="4476339" cy="2606761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402208" y="380050"/>
            <a:ext cx="9473637" cy="1367857"/>
            <a:chOff x="-402208" y="380050"/>
            <a:chExt cx="9473637" cy="1367857"/>
          </a:xfrm>
        </p:grpSpPr>
        <p:sp>
          <p:nvSpPr>
            <p:cNvPr id="14" name="文本框 13"/>
            <p:cNvSpPr txBox="1"/>
            <p:nvPr/>
          </p:nvSpPr>
          <p:spPr>
            <a:xfrm>
              <a:off x="624114" y="516801"/>
              <a:ext cx="8447315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1" i="0" u="none" strike="noStrike" kern="0" cap="none" spc="600" normalizeH="0" baseline="0" noProof="0" dirty="0" err="1" smtClean="0">
                  <a:ln>
                    <a:noFill/>
                  </a:ln>
                  <a:solidFill>
                    <a:srgbClr val="BBAAD0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itchFamily="18" charset="0"/>
                  <a:ea typeface="+mn-lt"/>
                  <a:cs typeface="Times New Roman" pitchFamily="18" charset="0"/>
                  <a:sym typeface="Agency FB" panose="020B0503020202020204" pitchFamily="34" charset="0"/>
                </a:rPr>
                <a:t>Bài</a:t>
              </a:r>
              <a:r>
                <a:rPr kumimoji="0" lang="en-US" altLang="zh-CN" sz="4000" b="1" i="0" u="none" strike="noStrike" kern="0" cap="none" spc="600" normalizeH="0" noProof="0" dirty="0" smtClean="0">
                  <a:ln>
                    <a:noFill/>
                  </a:ln>
                  <a:solidFill>
                    <a:srgbClr val="BBAAD0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itchFamily="18" charset="0"/>
                  <a:ea typeface="+mn-lt"/>
                  <a:cs typeface="Times New Roman" pitchFamily="18" charset="0"/>
                  <a:sym typeface="Agency FB" panose="020B0503020202020204" pitchFamily="34" charset="0"/>
                </a:rPr>
                <a:t> </a:t>
              </a:r>
              <a:r>
                <a:rPr kumimoji="0" lang="en-US" altLang="zh-CN" sz="4000" b="1" i="0" u="none" strike="noStrike" kern="0" cap="none" spc="600" normalizeH="0" noProof="0" dirty="0" err="1" smtClean="0">
                  <a:ln>
                    <a:noFill/>
                  </a:ln>
                  <a:solidFill>
                    <a:srgbClr val="BBAAD0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itchFamily="18" charset="0"/>
                  <a:ea typeface="+mn-lt"/>
                  <a:cs typeface="Times New Roman" pitchFamily="18" charset="0"/>
                  <a:sym typeface="Agency FB" panose="020B0503020202020204" pitchFamily="34" charset="0"/>
                </a:rPr>
                <a:t>tập</a:t>
              </a:r>
              <a:r>
                <a:rPr kumimoji="0" lang="en-US" altLang="zh-CN" sz="4000" b="1" i="0" u="none" strike="noStrike" kern="0" cap="none" spc="600" normalizeH="0" noProof="0" dirty="0" smtClean="0">
                  <a:ln>
                    <a:noFill/>
                  </a:ln>
                  <a:solidFill>
                    <a:srgbClr val="BBAAD0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itchFamily="18" charset="0"/>
                  <a:ea typeface="+mn-lt"/>
                  <a:cs typeface="Times New Roman" pitchFamily="18" charset="0"/>
                  <a:sym typeface="Agency FB" panose="020B0503020202020204" pitchFamily="34" charset="0"/>
                </a:rPr>
                <a:t> </a:t>
              </a:r>
              <a:r>
                <a:rPr kumimoji="0" lang="en-US" altLang="zh-CN" sz="4000" b="1" i="0" u="none" strike="noStrike" kern="0" cap="none" spc="600" normalizeH="0" noProof="0" dirty="0" err="1" smtClean="0">
                  <a:ln>
                    <a:noFill/>
                  </a:ln>
                  <a:solidFill>
                    <a:srgbClr val="BBAAD0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itchFamily="18" charset="0"/>
                  <a:ea typeface="+mn-lt"/>
                  <a:cs typeface="Times New Roman" pitchFamily="18" charset="0"/>
                  <a:sym typeface="Agency FB" panose="020B0503020202020204" pitchFamily="34" charset="0"/>
                </a:rPr>
                <a:t>nhanh</a:t>
              </a:r>
              <a:endParaRPr kumimoji="0" lang="en-US" altLang="zh-CN" sz="4000" b="1" i="0" u="none" strike="noStrike" kern="0" cap="none" spc="600" normalizeH="0" noProof="0" dirty="0" smtClean="0">
                <a:ln>
                  <a:noFill/>
                </a:ln>
                <a:solidFill>
                  <a:srgbClr val="BBAAD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lt"/>
                <a:cs typeface="Times New Roman" pitchFamily="18" charset="0"/>
                <a:sym typeface="Agency FB" panose="020B0503020202020204" pitchFamily="34" charset="0"/>
              </a:endParaRPr>
            </a:p>
            <a:p>
              <a:pPr lvl="0" algn="ctr">
                <a:defRPr/>
              </a:pPr>
              <a:r>
                <a:rPr lang="en-US" altLang="vi-VN" sz="3400" dirty="0" err="1" smtClean="0">
                  <a:latin typeface="Times New Roman" pitchFamily="18" charset="0"/>
                  <a:cs typeface="Times New Roman" pitchFamily="18" charset="0"/>
                </a:rPr>
                <a:t>Điền</a:t>
              </a:r>
              <a:r>
                <a:rPr lang="en-US" altLang="vi-VN" sz="3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3400" dirty="0" err="1" smtClean="0">
                  <a:latin typeface="Times New Roman" pitchFamily="18" charset="0"/>
                  <a:cs typeface="Times New Roman" pitchFamily="18" charset="0"/>
                </a:rPr>
                <a:t>thêm</a:t>
              </a:r>
              <a:r>
                <a:rPr lang="en-US" altLang="vi-VN" sz="3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3400" dirty="0" err="1" smtClean="0">
                  <a:latin typeface="Times New Roman" pitchFamily="18" charset="0"/>
                  <a:cs typeface="Times New Roman" pitchFamily="18" charset="0"/>
                </a:rPr>
                <a:t>yếu</a:t>
              </a:r>
              <a:r>
                <a:rPr lang="en-US" altLang="vi-VN" sz="3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3400" dirty="0" err="1" smtClean="0">
                  <a:latin typeface="Times New Roman" pitchFamily="18" charset="0"/>
                  <a:cs typeface="Times New Roman" pitchFamily="18" charset="0"/>
                </a:rPr>
                <a:t>tố</a:t>
              </a:r>
              <a:r>
                <a:rPr lang="en-US" altLang="vi-VN" sz="3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3400" dirty="0" err="1" smtClean="0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altLang="vi-VN" sz="3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3400" dirty="0" err="1" smtClean="0"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altLang="vi-VN" sz="3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3400" dirty="0" err="1" smtClean="0">
                  <a:latin typeface="Times New Roman" pitchFamily="18" charset="0"/>
                  <a:cs typeface="Times New Roman" pitchFamily="18" charset="0"/>
                </a:rPr>
                <a:t>ngữ</a:t>
              </a:r>
              <a:r>
                <a:rPr lang="en-US" altLang="vi-VN" sz="3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3400" dirty="0" err="1" smtClean="0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altLang="vi-VN" sz="3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3400" dirty="0" err="1" smtClean="0">
                  <a:latin typeface="Times New Roman" pitchFamily="18" charset="0"/>
                  <a:cs typeface="Times New Roman" pitchFamily="18" charset="0"/>
                </a:rPr>
                <a:t>trọn</a:t>
              </a:r>
              <a:r>
                <a:rPr lang="en-US" altLang="vi-VN" sz="3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3400" dirty="0" err="1" smtClean="0">
                  <a:latin typeface="Times New Roman" pitchFamily="18" charset="0"/>
                  <a:cs typeface="Times New Roman" pitchFamily="18" charset="0"/>
                </a:rPr>
                <a:t>vẹn</a:t>
              </a:r>
              <a:endParaRPr kumimoji="0" lang="zh-CN" altLang="en-US" sz="3400" b="1" i="0" u="none" strike="noStrike" kern="0" cap="none" spc="600" normalizeH="0" baseline="0" noProof="0" dirty="0">
                <a:ln>
                  <a:noFill/>
                </a:ln>
                <a:solidFill>
                  <a:srgbClr val="BBAAD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lt"/>
                <a:cs typeface="Times New Roman" pitchFamily="18" charset="0"/>
                <a:sym typeface="Agency FB" panose="020B0503020202020204" pitchFamily="34" charset="0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-402208" y="380050"/>
              <a:ext cx="237744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5400" b="0" i="0" u="none" strike="noStrike" kern="0" cap="none" spc="300" normalizeH="0" baseline="0" noProof="0" dirty="0">
                <a:ln>
                  <a:noFill/>
                </a:ln>
                <a:solidFill>
                  <a:srgbClr val="BBAAD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gency FB" panose="020B0503020202020204" pitchFamily="34" charset="0"/>
                <a:ea typeface="微软雅黑 Light" panose="020B0502040204020203" pitchFamily="34" charset="-122"/>
                <a:cs typeface="+mn-lt"/>
                <a:sym typeface="Agency FB" panose="020B0503020202020204" pitchFamily="34" charset="0"/>
              </a:endParaRPr>
            </a:p>
          </p:txBody>
        </p:sp>
      </p:grpSp>
      <p:sp>
        <p:nvSpPr>
          <p:cNvPr id="43" name="Oval 26"/>
          <p:cNvSpPr>
            <a:spLocks noChangeArrowheads="1"/>
          </p:cNvSpPr>
          <p:nvPr/>
        </p:nvSpPr>
        <p:spPr bwMode="auto">
          <a:xfrm>
            <a:off x="427568" y="3917951"/>
            <a:ext cx="243417" cy="245533"/>
          </a:xfrm>
          <a:prstGeom prst="ellipse">
            <a:avLst/>
          </a:prstGeom>
          <a:solidFill>
            <a:srgbClr val="BBAAD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44" name="Oval 27"/>
          <p:cNvSpPr>
            <a:spLocks noChangeArrowheads="1"/>
          </p:cNvSpPr>
          <p:nvPr/>
        </p:nvSpPr>
        <p:spPr bwMode="auto">
          <a:xfrm>
            <a:off x="829734" y="3917951"/>
            <a:ext cx="241300" cy="245533"/>
          </a:xfrm>
          <a:prstGeom prst="ellipse">
            <a:avLst/>
          </a:prstGeom>
          <a:solidFill>
            <a:srgbClr val="BBAAD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45" name="Oval 28"/>
          <p:cNvSpPr>
            <a:spLocks noChangeArrowheads="1"/>
          </p:cNvSpPr>
          <p:nvPr/>
        </p:nvSpPr>
        <p:spPr bwMode="auto">
          <a:xfrm>
            <a:off x="1231901" y="3917951"/>
            <a:ext cx="243417" cy="245533"/>
          </a:xfrm>
          <a:prstGeom prst="ellipse">
            <a:avLst/>
          </a:prstGeom>
          <a:solidFill>
            <a:srgbClr val="BBAAD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46" name="Oval 29"/>
          <p:cNvSpPr>
            <a:spLocks noChangeArrowheads="1"/>
          </p:cNvSpPr>
          <p:nvPr/>
        </p:nvSpPr>
        <p:spPr bwMode="auto">
          <a:xfrm>
            <a:off x="1634067" y="3917951"/>
            <a:ext cx="241300" cy="245533"/>
          </a:xfrm>
          <a:prstGeom prst="ellipse">
            <a:avLst/>
          </a:prstGeom>
          <a:solidFill>
            <a:srgbClr val="BBAAD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47" name="Oval 30"/>
          <p:cNvSpPr>
            <a:spLocks noChangeArrowheads="1"/>
          </p:cNvSpPr>
          <p:nvPr/>
        </p:nvSpPr>
        <p:spPr bwMode="auto">
          <a:xfrm>
            <a:off x="2034118" y="3917951"/>
            <a:ext cx="241300" cy="245533"/>
          </a:xfrm>
          <a:prstGeom prst="ellipse">
            <a:avLst/>
          </a:prstGeom>
          <a:solidFill>
            <a:srgbClr val="BBAAD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48" name="Oval 31"/>
          <p:cNvSpPr>
            <a:spLocks noChangeArrowheads="1"/>
          </p:cNvSpPr>
          <p:nvPr/>
        </p:nvSpPr>
        <p:spPr bwMode="auto">
          <a:xfrm>
            <a:off x="2438401" y="3917951"/>
            <a:ext cx="241300" cy="245533"/>
          </a:xfrm>
          <a:prstGeom prst="ellipse">
            <a:avLst/>
          </a:prstGeom>
          <a:solidFill>
            <a:srgbClr val="AEC77D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53" name="Oval 32"/>
          <p:cNvSpPr>
            <a:spLocks noChangeArrowheads="1"/>
          </p:cNvSpPr>
          <p:nvPr/>
        </p:nvSpPr>
        <p:spPr bwMode="auto">
          <a:xfrm>
            <a:off x="2838451" y="3917951"/>
            <a:ext cx="241300" cy="245533"/>
          </a:xfrm>
          <a:prstGeom prst="ellipse">
            <a:avLst/>
          </a:prstGeom>
          <a:solidFill>
            <a:srgbClr val="AEC77D"/>
          </a:solidFill>
          <a:ln>
            <a:solidFill>
              <a:srgbClr val="AEC77D"/>
            </a:solidFill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54" name="Oval 33"/>
          <p:cNvSpPr>
            <a:spLocks noChangeArrowheads="1"/>
          </p:cNvSpPr>
          <p:nvPr/>
        </p:nvSpPr>
        <p:spPr bwMode="auto">
          <a:xfrm>
            <a:off x="3238501" y="3917951"/>
            <a:ext cx="241300" cy="245533"/>
          </a:xfrm>
          <a:prstGeom prst="ellipse">
            <a:avLst/>
          </a:prstGeom>
          <a:solidFill>
            <a:srgbClr val="AEC77D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55" name="Oval 34"/>
          <p:cNvSpPr>
            <a:spLocks noChangeArrowheads="1"/>
          </p:cNvSpPr>
          <p:nvPr/>
        </p:nvSpPr>
        <p:spPr bwMode="auto">
          <a:xfrm>
            <a:off x="3642785" y="3917951"/>
            <a:ext cx="241300" cy="245533"/>
          </a:xfrm>
          <a:prstGeom prst="ellipse">
            <a:avLst/>
          </a:prstGeom>
          <a:solidFill>
            <a:srgbClr val="AEC77D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56" name="Oval 35"/>
          <p:cNvSpPr>
            <a:spLocks noChangeArrowheads="1"/>
          </p:cNvSpPr>
          <p:nvPr/>
        </p:nvSpPr>
        <p:spPr bwMode="auto">
          <a:xfrm>
            <a:off x="4042834" y="3917951"/>
            <a:ext cx="241300" cy="245533"/>
          </a:xfrm>
          <a:prstGeom prst="ellipse">
            <a:avLst/>
          </a:prstGeom>
          <a:solidFill>
            <a:srgbClr val="AEC77D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57" name="Oval 36"/>
          <p:cNvSpPr>
            <a:spLocks noChangeArrowheads="1"/>
          </p:cNvSpPr>
          <p:nvPr/>
        </p:nvSpPr>
        <p:spPr bwMode="auto">
          <a:xfrm>
            <a:off x="4447117" y="3917951"/>
            <a:ext cx="237067" cy="245533"/>
          </a:xfrm>
          <a:prstGeom prst="ellipse">
            <a:avLst/>
          </a:prstGeom>
          <a:solidFill>
            <a:srgbClr val="BBAAD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58" name="Oval 37"/>
          <p:cNvSpPr>
            <a:spLocks noChangeArrowheads="1"/>
          </p:cNvSpPr>
          <p:nvPr/>
        </p:nvSpPr>
        <p:spPr bwMode="auto">
          <a:xfrm>
            <a:off x="4847167" y="3917951"/>
            <a:ext cx="241300" cy="245533"/>
          </a:xfrm>
          <a:prstGeom prst="ellipse">
            <a:avLst/>
          </a:prstGeom>
          <a:solidFill>
            <a:srgbClr val="BBAAD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59" name="Oval 38"/>
          <p:cNvSpPr>
            <a:spLocks noChangeArrowheads="1"/>
          </p:cNvSpPr>
          <p:nvPr/>
        </p:nvSpPr>
        <p:spPr bwMode="auto">
          <a:xfrm>
            <a:off x="5247218" y="3917951"/>
            <a:ext cx="241300" cy="245533"/>
          </a:xfrm>
          <a:prstGeom prst="ellipse">
            <a:avLst/>
          </a:prstGeom>
          <a:solidFill>
            <a:srgbClr val="BBAAD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60" name="Oval 39"/>
          <p:cNvSpPr>
            <a:spLocks noChangeArrowheads="1"/>
          </p:cNvSpPr>
          <p:nvPr/>
        </p:nvSpPr>
        <p:spPr bwMode="auto">
          <a:xfrm>
            <a:off x="5651501" y="3917951"/>
            <a:ext cx="241300" cy="245533"/>
          </a:xfrm>
          <a:prstGeom prst="ellipse">
            <a:avLst/>
          </a:prstGeom>
          <a:solidFill>
            <a:srgbClr val="BBAAD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61" name="Oval 40"/>
          <p:cNvSpPr>
            <a:spLocks noChangeArrowheads="1"/>
          </p:cNvSpPr>
          <p:nvPr/>
        </p:nvSpPr>
        <p:spPr bwMode="auto">
          <a:xfrm>
            <a:off x="6051551" y="3917951"/>
            <a:ext cx="241300" cy="245533"/>
          </a:xfrm>
          <a:prstGeom prst="ellipse">
            <a:avLst/>
          </a:prstGeom>
          <a:solidFill>
            <a:srgbClr val="BBAAD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62" name="Oval 41"/>
          <p:cNvSpPr>
            <a:spLocks noChangeArrowheads="1"/>
          </p:cNvSpPr>
          <p:nvPr/>
        </p:nvSpPr>
        <p:spPr bwMode="auto">
          <a:xfrm>
            <a:off x="6451601" y="3917951"/>
            <a:ext cx="243417" cy="245533"/>
          </a:xfrm>
          <a:prstGeom prst="ellipse">
            <a:avLst/>
          </a:prstGeom>
          <a:solidFill>
            <a:srgbClr val="AEC77D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63" name="Oval 42"/>
          <p:cNvSpPr>
            <a:spLocks noChangeArrowheads="1"/>
          </p:cNvSpPr>
          <p:nvPr/>
        </p:nvSpPr>
        <p:spPr bwMode="auto">
          <a:xfrm>
            <a:off x="6855885" y="3917951"/>
            <a:ext cx="241300" cy="245533"/>
          </a:xfrm>
          <a:prstGeom prst="ellipse">
            <a:avLst/>
          </a:prstGeom>
          <a:solidFill>
            <a:srgbClr val="AEC77D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64" name="Oval 43"/>
          <p:cNvSpPr>
            <a:spLocks noChangeArrowheads="1"/>
          </p:cNvSpPr>
          <p:nvPr/>
        </p:nvSpPr>
        <p:spPr bwMode="auto">
          <a:xfrm>
            <a:off x="7255934" y="3917951"/>
            <a:ext cx="243417" cy="245533"/>
          </a:xfrm>
          <a:prstGeom prst="ellipse">
            <a:avLst/>
          </a:prstGeom>
          <a:solidFill>
            <a:srgbClr val="AEC77D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65" name="Oval 44"/>
          <p:cNvSpPr>
            <a:spLocks noChangeArrowheads="1"/>
          </p:cNvSpPr>
          <p:nvPr/>
        </p:nvSpPr>
        <p:spPr bwMode="auto">
          <a:xfrm>
            <a:off x="7658101" y="3917951"/>
            <a:ext cx="241300" cy="245533"/>
          </a:xfrm>
          <a:prstGeom prst="ellipse">
            <a:avLst/>
          </a:prstGeom>
          <a:solidFill>
            <a:srgbClr val="AEC77D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82" name="Oval 45"/>
          <p:cNvSpPr>
            <a:spLocks noChangeArrowheads="1"/>
          </p:cNvSpPr>
          <p:nvPr/>
        </p:nvSpPr>
        <p:spPr bwMode="auto">
          <a:xfrm>
            <a:off x="8060268" y="3917951"/>
            <a:ext cx="243417" cy="245533"/>
          </a:xfrm>
          <a:prstGeom prst="ellipse">
            <a:avLst/>
          </a:prstGeom>
          <a:solidFill>
            <a:srgbClr val="AEC77D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83" name="Oval 46"/>
          <p:cNvSpPr>
            <a:spLocks noChangeArrowheads="1"/>
          </p:cNvSpPr>
          <p:nvPr/>
        </p:nvSpPr>
        <p:spPr bwMode="auto">
          <a:xfrm>
            <a:off x="8462434" y="3917951"/>
            <a:ext cx="241300" cy="245533"/>
          </a:xfrm>
          <a:prstGeom prst="ellipse">
            <a:avLst/>
          </a:prstGeom>
          <a:solidFill>
            <a:srgbClr val="AEC77D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84" name="Oval 47"/>
          <p:cNvSpPr>
            <a:spLocks noChangeArrowheads="1"/>
          </p:cNvSpPr>
          <p:nvPr/>
        </p:nvSpPr>
        <p:spPr bwMode="auto">
          <a:xfrm>
            <a:off x="8862485" y="3917951"/>
            <a:ext cx="241300" cy="245533"/>
          </a:xfrm>
          <a:prstGeom prst="ellipse">
            <a:avLst/>
          </a:prstGeom>
          <a:solidFill>
            <a:srgbClr val="AEC77D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85" name="Oval 48"/>
          <p:cNvSpPr>
            <a:spLocks noChangeArrowheads="1"/>
          </p:cNvSpPr>
          <p:nvPr/>
        </p:nvSpPr>
        <p:spPr bwMode="auto">
          <a:xfrm>
            <a:off x="9266767" y="3917951"/>
            <a:ext cx="241300" cy="245533"/>
          </a:xfrm>
          <a:prstGeom prst="ellipse">
            <a:avLst/>
          </a:prstGeom>
          <a:solidFill>
            <a:srgbClr val="AEC77D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86" name="Oval 49"/>
          <p:cNvSpPr>
            <a:spLocks noChangeArrowheads="1"/>
          </p:cNvSpPr>
          <p:nvPr/>
        </p:nvSpPr>
        <p:spPr bwMode="auto">
          <a:xfrm>
            <a:off x="9666818" y="3917951"/>
            <a:ext cx="241300" cy="245533"/>
          </a:xfrm>
          <a:prstGeom prst="ellipse">
            <a:avLst/>
          </a:prstGeom>
          <a:solidFill>
            <a:srgbClr val="AEC77D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87" name="Oval 50"/>
          <p:cNvSpPr>
            <a:spLocks noChangeArrowheads="1"/>
          </p:cNvSpPr>
          <p:nvPr/>
        </p:nvSpPr>
        <p:spPr bwMode="auto">
          <a:xfrm>
            <a:off x="10071100" y="3917951"/>
            <a:ext cx="237067" cy="245533"/>
          </a:xfrm>
          <a:prstGeom prst="ellipse">
            <a:avLst/>
          </a:prstGeom>
          <a:solidFill>
            <a:srgbClr val="AEC77D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88" name="Freeform 51"/>
          <p:cNvSpPr/>
          <p:nvPr/>
        </p:nvSpPr>
        <p:spPr bwMode="auto">
          <a:xfrm>
            <a:off x="10466917" y="3905252"/>
            <a:ext cx="493184" cy="497417"/>
          </a:xfrm>
          <a:custGeom>
            <a:avLst/>
            <a:gdLst>
              <a:gd name="T0" fmla="*/ 135 w 149"/>
              <a:gd name="T1" fmla="*/ 66 h 149"/>
              <a:gd name="T2" fmla="*/ 140 w 149"/>
              <a:gd name="T3" fmla="*/ 60 h 149"/>
              <a:gd name="T4" fmla="*/ 135 w 149"/>
              <a:gd name="T5" fmla="*/ 14 h 149"/>
              <a:gd name="T6" fmla="*/ 89 w 149"/>
              <a:gd name="T7" fmla="*/ 9 h 149"/>
              <a:gd name="T8" fmla="*/ 83 w 149"/>
              <a:gd name="T9" fmla="*/ 14 h 149"/>
              <a:gd name="T10" fmla="*/ 14 w 149"/>
              <a:gd name="T11" fmla="*/ 83 h 149"/>
              <a:gd name="T12" fmla="*/ 10 w 149"/>
              <a:gd name="T13" fmla="*/ 89 h 149"/>
              <a:gd name="T14" fmla="*/ 14 w 149"/>
              <a:gd name="T15" fmla="*/ 135 h 149"/>
              <a:gd name="T16" fmla="*/ 60 w 149"/>
              <a:gd name="T17" fmla="*/ 139 h 149"/>
              <a:gd name="T18" fmla="*/ 66 w 149"/>
              <a:gd name="T19" fmla="*/ 135 h 149"/>
              <a:gd name="T20" fmla="*/ 135 w 149"/>
              <a:gd name="T21" fmla="*/ 66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49" h="149">
                <a:moveTo>
                  <a:pt x="135" y="66"/>
                </a:moveTo>
                <a:cubicBezTo>
                  <a:pt x="137" y="64"/>
                  <a:pt x="138" y="62"/>
                  <a:pt x="140" y="60"/>
                </a:cubicBezTo>
                <a:cubicBezTo>
                  <a:pt x="149" y="46"/>
                  <a:pt x="147" y="27"/>
                  <a:pt x="135" y="14"/>
                </a:cubicBezTo>
                <a:cubicBezTo>
                  <a:pt x="122" y="2"/>
                  <a:pt x="103" y="0"/>
                  <a:pt x="89" y="9"/>
                </a:cubicBezTo>
                <a:cubicBezTo>
                  <a:pt x="87" y="11"/>
                  <a:pt x="85" y="12"/>
                  <a:pt x="83" y="14"/>
                </a:cubicBezTo>
                <a:cubicBezTo>
                  <a:pt x="14" y="83"/>
                  <a:pt x="14" y="83"/>
                  <a:pt x="14" y="83"/>
                </a:cubicBezTo>
                <a:cubicBezTo>
                  <a:pt x="12" y="85"/>
                  <a:pt x="11" y="87"/>
                  <a:pt x="10" y="89"/>
                </a:cubicBezTo>
                <a:cubicBezTo>
                  <a:pt x="0" y="103"/>
                  <a:pt x="1" y="122"/>
                  <a:pt x="14" y="135"/>
                </a:cubicBezTo>
                <a:cubicBezTo>
                  <a:pt x="26" y="148"/>
                  <a:pt x="46" y="149"/>
                  <a:pt x="60" y="139"/>
                </a:cubicBezTo>
                <a:cubicBezTo>
                  <a:pt x="62" y="138"/>
                  <a:pt x="64" y="137"/>
                  <a:pt x="66" y="135"/>
                </a:cubicBezTo>
                <a:lnTo>
                  <a:pt x="135" y="66"/>
                </a:lnTo>
                <a:close/>
              </a:path>
            </a:pathLst>
          </a:custGeom>
          <a:solidFill>
            <a:srgbClr val="AEC77D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89" name="Freeform 52"/>
          <p:cNvSpPr/>
          <p:nvPr/>
        </p:nvSpPr>
        <p:spPr bwMode="auto">
          <a:xfrm>
            <a:off x="10466917" y="3676651"/>
            <a:ext cx="493184" cy="499533"/>
          </a:xfrm>
          <a:custGeom>
            <a:avLst/>
            <a:gdLst>
              <a:gd name="T0" fmla="*/ 65 w 149"/>
              <a:gd name="T1" fmla="*/ 14 h 149"/>
              <a:gd name="T2" fmla="*/ 59 w 149"/>
              <a:gd name="T3" fmla="*/ 9 h 149"/>
              <a:gd name="T4" fmla="*/ 14 w 149"/>
              <a:gd name="T5" fmla="*/ 14 h 149"/>
              <a:gd name="T6" fmla="*/ 9 w 149"/>
              <a:gd name="T7" fmla="*/ 60 h 149"/>
              <a:gd name="T8" fmla="*/ 14 w 149"/>
              <a:gd name="T9" fmla="*/ 65 h 149"/>
              <a:gd name="T10" fmla="*/ 83 w 149"/>
              <a:gd name="T11" fmla="*/ 135 h 149"/>
              <a:gd name="T12" fmla="*/ 88 w 149"/>
              <a:gd name="T13" fmla="*/ 139 h 149"/>
              <a:gd name="T14" fmla="*/ 135 w 149"/>
              <a:gd name="T15" fmla="*/ 135 h 149"/>
              <a:gd name="T16" fmla="*/ 139 w 149"/>
              <a:gd name="T17" fmla="*/ 88 h 149"/>
              <a:gd name="T18" fmla="*/ 135 w 149"/>
              <a:gd name="T19" fmla="*/ 83 h 149"/>
              <a:gd name="T20" fmla="*/ 65 w 149"/>
              <a:gd name="T21" fmla="*/ 14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49" h="149">
                <a:moveTo>
                  <a:pt x="65" y="14"/>
                </a:moveTo>
                <a:cubicBezTo>
                  <a:pt x="64" y="12"/>
                  <a:pt x="62" y="10"/>
                  <a:pt x="59" y="9"/>
                </a:cubicBezTo>
                <a:cubicBezTo>
                  <a:pt x="45" y="0"/>
                  <a:pt x="26" y="1"/>
                  <a:pt x="14" y="14"/>
                </a:cubicBezTo>
                <a:cubicBezTo>
                  <a:pt x="1" y="26"/>
                  <a:pt x="0" y="46"/>
                  <a:pt x="9" y="60"/>
                </a:cubicBezTo>
                <a:cubicBezTo>
                  <a:pt x="10" y="62"/>
                  <a:pt x="12" y="64"/>
                  <a:pt x="14" y="65"/>
                </a:cubicBezTo>
                <a:cubicBezTo>
                  <a:pt x="83" y="135"/>
                  <a:pt x="83" y="135"/>
                  <a:pt x="83" y="135"/>
                </a:cubicBezTo>
                <a:cubicBezTo>
                  <a:pt x="85" y="137"/>
                  <a:pt x="86" y="138"/>
                  <a:pt x="88" y="139"/>
                </a:cubicBezTo>
                <a:cubicBezTo>
                  <a:pt x="102" y="149"/>
                  <a:pt x="122" y="148"/>
                  <a:pt x="135" y="135"/>
                </a:cubicBezTo>
                <a:cubicBezTo>
                  <a:pt x="147" y="122"/>
                  <a:pt x="149" y="103"/>
                  <a:pt x="139" y="88"/>
                </a:cubicBezTo>
                <a:cubicBezTo>
                  <a:pt x="138" y="87"/>
                  <a:pt x="136" y="85"/>
                  <a:pt x="135" y="83"/>
                </a:cubicBezTo>
                <a:lnTo>
                  <a:pt x="65" y="14"/>
                </a:lnTo>
                <a:close/>
              </a:path>
            </a:pathLst>
          </a:custGeom>
          <a:solidFill>
            <a:srgbClr val="AEC77D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cxnSp>
        <p:nvCxnSpPr>
          <p:cNvPr id="90" name="Straight Connector 29"/>
          <p:cNvCxnSpPr/>
          <p:nvPr/>
        </p:nvCxnSpPr>
        <p:spPr>
          <a:xfrm flipV="1">
            <a:off x="927100" y="2665943"/>
            <a:ext cx="0" cy="1358900"/>
          </a:xfrm>
          <a:prstGeom prst="line">
            <a:avLst/>
          </a:prstGeom>
          <a:solidFill>
            <a:srgbClr val="BBAAD0"/>
          </a:solidFill>
          <a:ln w="12700">
            <a:solidFill>
              <a:srgbClr val="BBAAD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30"/>
          <p:cNvCxnSpPr/>
          <p:nvPr/>
        </p:nvCxnSpPr>
        <p:spPr>
          <a:xfrm flipV="1">
            <a:off x="891763" y="4464649"/>
            <a:ext cx="0" cy="1358900"/>
          </a:xfrm>
          <a:prstGeom prst="line">
            <a:avLst/>
          </a:prstGeom>
          <a:ln w="12700">
            <a:solidFill>
              <a:srgbClr val="AEC77D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31"/>
          <p:cNvCxnSpPr/>
          <p:nvPr/>
        </p:nvCxnSpPr>
        <p:spPr>
          <a:xfrm flipV="1">
            <a:off x="4980517" y="2665943"/>
            <a:ext cx="0" cy="1358900"/>
          </a:xfrm>
          <a:prstGeom prst="line">
            <a:avLst/>
          </a:prstGeom>
          <a:ln w="12700">
            <a:solidFill>
              <a:srgbClr val="BBAAD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32"/>
          <p:cNvCxnSpPr/>
          <p:nvPr/>
        </p:nvCxnSpPr>
        <p:spPr>
          <a:xfrm flipV="1">
            <a:off x="5008640" y="4624314"/>
            <a:ext cx="0" cy="1358900"/>
          </a:xfrm>
          <a:prstGeom prst="line">
            <a:avLst/>
          </a:prstGeom>
          <a:ln w="12700">
            <a:solidFill>
              <a:srgbClr val="AEC77D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33"/>
          <p:cNvCxnSpPr/>
          <p:nvPr/>
        </p:nvCxnSpPr>
        <p:spPr>
          <a:xfrm flipV="1">
            <a:off x="8559801" y="2665943"/>
            <a:ext cx="0" cy="1358900"/>
          </a:xfrm>
          <a:prstGeom prst="line">
            <a:avLst/>
          </a:prstGeom>
          <a:ln w="12700">
            <a:solidFill>
              <a:srgbClr val="AEC77D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4"/>
          <p:cNvGrpSpPr/>
          <p:nvPr/>
        </p:nvGrpSpPr>
        <p:grpSpPr>
          <a:xfrm>
            <a:off x="1145118" y="2525535"/>
            <a:ext cx="480485" cy="408644"/>
            <a:chOff x="73025" y="504825"/>
            <a:chExt cx="987425" cy="839788"/>
          </a:xfrm>
          <a:solidFill>
            <a:srgbClr val="BBAAD0"/>
          </a:solidFill>
        </p:grpSpPr>
        <p:sp>
          <p:nvSpPr>
            <p:cNvPr id="106" name="Freeform 56"/>
            <p:cNvSpPr>
              <a:spLocks noEditPoints="1"/>
            </p:cNvSpPr>
            <p:nvPr/>
          </p:nvSpPr>
          <p:spPr bwMode="auto">
            <a:xfrm>
              <a:off x="73025" y="504825"/>
              <a:ext cx="987425" cy="839788"/>
            </a:xfrm>
            <a:custGeom>
              <a:avLst/>
              <a:gdLst>
                <a:gd name="T0" fmla="*/ 311 w 622"/>
                <a:gd name="T1" fmla="*/ 529 h 529"/>
                <a:gd name="T2" fmla="*/ 309 w 622"/>
                <a:gd name="T3" fmla="*/ 529 h 529"/>
                <a:gd name="T4" fmla="*/ 0 w 622"/>
                <a:gd name="T5" fmla="*/ 488 h 529"/>
                <a:gd name="T6" fmla="*/ 0 w 622"/>
                <a:gd name="T7" fmla="*/ 0 h 529"/>
                <a:gd name="T8" fmla="*/ 311 w 622"/>
                <a:gd name="T9" fmla="*/ 41 h 529"/>
                <a:gd name="T10" fmla="*/ 622 w 622"/>
                <a:gd name="T11" fmla="*/ 0 h 529"/>
                <a:gd name="T12" fmla="*/ 622 w 622"/>
                <a:gd name="T13" fmla="*/ 488 h 529"/>
                <a:gd name="T14" fmla="*/ 311 w 622"/>
                <a:gd name="T15" fmla="*/ 529 h 529"/>
                <a:gd name="T16" fmla="*/ 29 w 622"/>
                <a:gd name="T17" fmla="*/ 464 h 529"/>
                <a:gd name="T18" fmla="*/ 311 w 622"/>
                <a:gd name="T19" fmla="*/ 500 h 529"/>
                <a:gd name="T20" fmla="*/ 593 w 622"/>
                <a:gd name="T21" fmla="*/ 464 h 529"/>
                <a:gd name="T22" fmla="*/ 593 w 622"/>
                <a:gd name="T23" fmla="*/ 33 h 529"/>
                <a:gd name="T24" fmla="*/ 311 w 622"/>
                <a:gd name="T25" fmla="*/ 69 h 529"/>
                <a:gd name="T26" fmla="*/ 309 w 622"/>
                <a:gd name="T27" fmla="*/ 69 h 529"/>
                <a:gd name="T28" fmla="*/ 29 w 622"/>
                <a:gd name="T29" fmla="*/ 33 h 529"/>
                <a:gd name="T30" fmla="*/ 29 w 622"/>
                <a:gd name="T31" fmla="*/ 464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22" h="529">
                  <a:moveTo>
                    <a:pt x="311" y="529"/>
                  </a:moveTo>
                  <a:lnTo>
                    <a:pt x="309" y="529"/>
                  </a:lnTo>
                  <a:lnTo>
                    <a:pt x="0" y="488"/>
                  </a:lnTo>
                  <a:lnTo>
                    <a:pt x="0" y="0"/>
                  </a:lnTo>
                  <a:lnTo>
                    <a:pt x="311" y="41"/>
                  </a:lnTo>
                  <a:lnTo>
                    <a:pt x="622" y="0"/>
                  </a:lnTo>
                  <a:lnTo>
                    <a:pt x="622" y="488"/>
                  </a:lnTo>
                  <a:lnTo>
                    <a:pt x="311" y="529"/>
                  </a:lnTo>
                  <a:close/>
                  <a:moveTo>
                    <a:pt x="29" y="464"/>
                  </a:moveTo>
                  <a:lnTo>
                    <a:pt x="311" y="500"/>
                  </a:lnTo>
                  <a:lnTo>
                    <a:pt x="593" y="464"/>
                  </a:lnTo>
                  <a:lnTo>
                    <a:pt x="593" y="33"/>
                  </a:lnTo>
                  <a:lnTo>
                    <a:pt x="311" y="69"/>
                  </a:lnTo>
                  <a:lnTo>
                    <a:pt x="309" y="69"/>
                  </a:lnTo>
                  <a:lnTo>
                    <a:pt x="29" y="33"/>
                  </a:lnTo>
                  <a:lnTo>
                    <a:pt x="29" y="4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07" name="Rectangle 57"/>
            <p:cNvSpPr>
              <a:spLocks noChangeArrowheads="1"/>
            </p:cNvSpPr>
            <p:nvPr/>
          </p:nvSpPr>
          <p:spPr bwMode="auto">
            <a:xfrm>
              <a:off x="544513" y="592138"/>
              <a:ext cx="44450" cy="728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08" name="Freeform 58"/>
            <p:cNvSpPr/>
            <p:nvPr/>
          </p:nvSpPr>
          <p:spPr bwMode="auto">
            <a:xfrm>
              <a:off x="711200" y="546100"/>
              <a:ext cx="166688" cy="342900"/>
            </a:xfrm>
            <a:custGeom>
              <a:avLst/>
              <a:gdLst>
                <a:gd name="T0" fmla="*/ 105 w 105"/>
                <a:gd name="T1" fmla="*/ 216 h 216"/>
                <a:gd name="T2" fmla="*/ 53 w 105"/>
                <a:gd name="T3" fmla="*/ 189 h 216"/>
                <a:gd name="T4" fmla="*/ 0 w 105"/>
                <a:gd name="T5" fmla="*/ 216 h 216"/>
                <a:gd name="T6" fmla="*/ 0 w 105"/>
                <a:gd name="T7" fmla="*/ 10 h 216"/>
                <a:gd name="T8" fmla="*/ 29 w 105"/>
                <a:gd name="T9" fmla="*/ 10 h 216"/>
                <a:gd name="T10" fmla="*/ 29 w 105"/>
                <a:gd name="T11" fmla="*/ 168 h 216"/>
                <a:gd name="T12" fmla="*/ 53 w 105"/>
                <a:gd name="T13" fmla="*/ 156 h 216"/>
                <a:gd name="T14" fmla="*/ 76 w 105"/>
                <a:gd name="T15" fmla="*/ 168 h 216"/>
                <a:gd name="T16" fmla="*/ 76 w 105"/>
                <a:gd name="T17" fmla="*/ 0 h 216"/>
                <a:gd name="T18" fmla="*/ 105 w 105"/>
                <a:gd name="T19" fmla="*/ 0 h 216"/>
                <a:gd name="T20" fmla="*/ 105 w 105"/>
                <a:gd name="T21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5" h="216">
                  <a:moveTo>
                    <a:pt x="105" y="216"/>
                  </a:moveTo>
                  <a:lnTo>
                    <a:pt x="53" y="189"/>
                  </a:lnTo>
                  <a:lnTo>
                    <a:pt x="0" y="216"/>
                  </a:lnTo>
                  <a:lnTo>
                    <a:pt x="0" y="10"/>
                  </a:lnTo>
                  <a:lnTo>
                    <a:pt x="29" y="10"/>
                  </a:lnTo>
                  <a:lnTo>
                    <a:pt x="29" y="168"/>
                  </a:lnTo>
                  <a:lnTo>
                    <a:pt x="53" y="156"/>
                  </a:lnTo>
                  <a:lnTo>
                    <a:pt x="76" y="168"/>
                  </a:lnTo>
                  <a:lnTo>
                    <a:pt x="76" y="0"/>
                  </a:lnTo>
                  <a:lnTo>
                    <a:pt x="105" y="0"/>
                  </a:lnTo>
                  <a:lnTo>
                    <a:pt x="105" y="2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09" name="Freeform 59"/>
            <p:cNvSpPr/>
            <p:nvPr/>
          </p:nvSpPr>
          <p:spPr bwMode="auto">
            <a:xfrm>
              <a:off x="184150" y="660400"/>
              <a:ext cx="295275" cy="76200"/>
            </a:xfrm>
            <a:custGeom>
              <a:avLst/>
              <a:gdLst>
                <a:gd name="T0" fmla="*/ 181 w 186"/>
                <a:gd name="T1" fmla="*/ 48 h 48"/>
                <a:gd name="T2" fmla="*/ 0 w 186"/>
                <a:gd name="T3" fmla="*/ 29 h 48"/>
                <a:gd name="T4" fmla="*/ 4 w 186"/>
                <a:gd name="T5" fmla="*/ 0 h 48"/>
                <a:gd name="T6" fmla="*/ 186 w 186"/>
                <a:gd name="T7" fmla="*/ 19 h 48"/>
                <a:gd name="T8" fmla="*/ 181 w 186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48">
                  <a:moveTo>
                    <a:pt x="181" y="48"/>
                  </a:moveTo>
                  <a:lnTo>
                    <a:pt x="0" y="29"/>
                  </a:lnTo>
                  <a:lnTo>
                    <a:pt x="4" y="0"/>
                  </a:lnTo>
                  <a:lnTo>
                    <a:pt x="186" y="19"/>
                  </a:lnTo>
                  <a:lnTo>
                    <a:pt x="181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10" name="Freeform 60"/>
            <p:cNvSpPr/>
            <p:nvPr/>
          </p:nvSpPr>
          <p:spPr bwMode="auto">
            <a:xfrm>
              <a:off x="184150" y="812800"/>
              <a:ext cx="295275" cy="76200"/>
            </a:xfrm>
            <a:custGeom>
              <a:avLst/>
              <a:gdLst>
                <a:gd name="T0" fmla="*/ 181 w 186"/>
                <a:gd name="T1" fmla="*/ 48 h 48"/>
                <a:gd name="T2" fmla="*/ 0 w 186"/>
                <a:gd name="T3" fmla="*/ 28 h 48"/>
                <a:gd name="T4" fmla="*/ 4 w 186"/>
                <a:gd name="T5" fmla="*/ 0 h 48"/>
                <a:gd name="T6" fmla="*/ 186 w 186"/>
                <a:gd name="T7" fmla="*/ 19 h 48"/>
                <a:gd name="T8" fmla="*/ 181 w 186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48">
                  <a:moveTo>
                    <a:pt x="181" y="48"/>
                  </a:moveTo>
                  <a:lnTo>
                    <a:pt x="0" y="28"/>
                  </a:lnTo>
                  <a:lnTo>
                    <a:pt x="4" y="0"/>
                  </a:lnTo>
                  <a:lnTo>
                    <a:pt x="186" y="19"/>
                  </a:lnTo>
                  <a:lnTo>
                    <a:pt x="181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11" name="Freeform 61"/>
            <p:cNvSpPr/>
            <p:nvPr/>
          </p:nvSpPr>
          <p:spPr bwMode="auto">
            <a:xfrm>
              <a:off x="184150" y="963613"/>
              <a:ext cx="295275" cy="76200"/>
            </a:xfrm>
            <a:custGeom>
              <a:avLst/>
              <a:gdLst>
                <a:gd name="T0" fmla="*/ 181 w 186"/>
                <a:gd name="T1" fmla="*/ 48 h 48"/>
                <a:gd name="T2" fmla="*/ 0 w 186"/>
                <a:gd name="T3" fmla="*/ 29 h 48"/>
                <a:gd name="T4" fmla="*/ 4 w 186"/>
                <a:gd name="T5" fmla="*/ 0 h 48"/>
                <a:gd name="T6" fmla="*/ 186 w 186"/>
                <a:gd name="T7" fmla="*/ 20 h 48"/>
                <a:gd name="T8" fmla="*/ 181 w 186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48">
                  <a:moveTo>
                    <a:pt x="181" y="48"/>
                  </a:moveTo>
                  <a:lnTo>
                    <a:pt x="0" y="29"/>
                  </a:lnTo>
                  <a:lnTo>
                    <a:pt x="4" y="0"/>
                  </a:lnTo>
                  <a:lnTo>
                    <a:pt x="186" y="20"/>
                  </a:lnTo>
                  <a:lnTo>
                    <a:pt x="181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12" name="Freeform 62"/>
            <p:cNvSpPr/>
            <p:nvPr/>
          </p:nvSpPr>
          <p:spPr bwMode="auto">
            <a:xfrm>
              <a:off x="184150" y="1116013"/>
              <a:ext cx="295275" cy="76200"/>
            </a:xfrm>
            <a:custGeom>
              <a:avLst/>
              <a:gdLst>
                <a:gd name="T0" fmla="*/ 181 w 186"/>
                <a:gd name="T1" fmla="*/ 48 h 48"/>
                <a:gd name="T2" fmla="*/ 0 w 186"/>
                <a:gd name="T3" fmla="*/ 29 h 48"/>
                <a:gd name="T4" fmla="*/ 4 w 186"/>
                <a:gd name="T5" fmla="*/ 0 h 48"/>
                <a:gd name="T6" fmla="*/ 186 w 186"/>
                <a:gd name="T7" fmla="*/ 19 h 48"/>
                <a:gd name="T8" fmla="*/ 181 w 186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48">
                  <a:moveTo>
                    <a:pt x="181" y="48"/>
                  </a:moveTo>
                  <a:lnTo>
                    <a:pt x="0" y="29"/>
                  </a:lnTo>
                  <a:lnTo>
                    <a:pt x="4" y="0"/>
                  </a:lnTo>
                  <a:lnTo>
                    <a:pt x="186" y="19"/>
                  </a:lnTo>
                  <a:lnTo>
                    <a:pt x="181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13" name="Freeform 63"/>
            <p:cNvSpPr/>
            <p:nvPr/>
          </p:nvSpPr>
          <p:spPr bwMode="auto">
            <a:xfrm>
              <a:off x="654050" y="963613"/>
              <a:ext cx="296863" cy="76200"/>
            </a:xfrm>
            <a:custGeom>
              <a:avLst/>
              <a:gdLst>
                <a:gd name="T0" fmla="*/ 5 w 187"/>
                <a:gd name="T1" fmla="*/ 48 h 48"/>
                <a:gd name="T2" fmla="*/ 0 w 187"/>
                <a:gd name="T3" fmla="*/ 20 h 48"/>
                <a:gd name="T4" fmla="*/ 182 w 187"/>
                <a:gd name="T5" fmla="*/ 0 h 48"/>
                <a:gd name="T6" fmla="*/ 187 w 187"/>
                <a:gd name="T7" fmla="*/ 29 h 48"/>
                <a:gd name="T8" fmla="*/ 5 w 187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48">
                  <a:moveTo>
                    <a:pt x="5" y="48"/>
                  </a:moveTo>
                  <a:lnTo>
                    <a:pt x="0" y="20"/>
                  </a:lnTo>
                  <a:lnTo>
                    <a:pt x="182" y="0"/>
                  </a:lnTo>
                  <a:lnTo>
                    <a:pt x="187" y="29"/>
                  </a:lnTo>
                  <a:lnTo>
                    <a:pt x="5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14" name="Freeform 64"/>
            <p:cNvSpPr/>
            <p:nvPr/>
          </p:nvSpPr>
          <p:spPr bwMode="auto">
            <a:xfrm>
              <a:off x="654050" y="1116013"/>
              <a:ext cx="296863" cy="76200"/>
            </a:xfrm>
            <a:custGeom>
              <a:avLst/>
              <a:gdLst>
                <a:gd name="T0" fmla="*/ 5 w 187"/>
                <a:gd name="T1" fmla="*/ 48 h 48"/>
                <a:gd name="T2" fmla="*/ 0 w 187"/>
                <a:gd name="T3" fmla="*/ 19 h 48"/>
                <a:gd name="T4" fmla="*/ 182 w 187"/>
                <a:gd name="T5" fmla="*/ 0 h 48"/>
                <a:gd name="T6" fmla="*/ 187 w 187"/>
                <a:gd name="T7" fmla="*/ 29 h 48"/>
                <a:gd name="T8" fmla="*/ 5 w 187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48">
                  <a:moveTo>
                    <a:pt x="5" y="48"/>
                  </a:moveTo>
                  <a:lnTo>
                    <a:pt x="0" y="19"/>
                  </a:lnTo>
                  <a:lnTo>
                    <a:pt x="182" y="0"/>
                  </a:lnTo>
                  <a:lnTo>
                    <a:pt x="187" y="29"/>
                  </a:lnTo>
                  <a:lnTo>
                    <a:pt x="5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</p:grpSp>
      <p:grpSp>
        <p:nvGrpSpPr>
          <p:cNvPr id="8" name="Group 54"/>
          <p:cNvGrpSpPr/>
          <p:nvPr/>
        </p:nvGrpSpPr>
        <p:grpSpPr>
          <a:xfrm>
            <a:off x="1153006" y="5040433"/>
            <a:ext cx="389468" cy="560761"/>
            <a:chOff x="828675" y="4084638"/>
            <a:chExt cx="685800" cy="987425"/>
          </a:xfrm>
          <a:solidFill>
            <a:srgbClr val="AEC77D"/>
          </a:solidFill>
        </p:grpSpPr>
        <p:sp>
          <p:nvSpPr>
            <p:cNvPr id="116" name="Freeform 68"/>
            <p:cNvSpPr>
              <a:spLocks noEditPoints="1"/>
            </p:cNvSpPr>
            <p:nvPr/>
          </p:nvSpPr>
          <p:spPr bwMode="auto">
            <a:xfrm>
              <a:off x="828675" y="4084638"/>
              <a:ext cx="685800" cy="714375"/>
            </a:xfrm>
            <a:custGeom>
              <a:avLst/>
              <a:gdLst>
                <a:gd name="T0" fmla="*/ 140 w 180"/>
                <a:gd name="T1" fmla="*/ 188 h 188"/>
                <a:gd name="T2" fmla="*/ 40 w 180"/>
                <a:gd name="T3" fmla="*/ 188 h 188"/>
                <a:gd name="T4" fmla="*/ 40 w 180"/>
                <a:gd name="T5" fmla="*/ 165 h 188"/>
                <a:gd name="T6" fmla="*/ 0 w 180"/>
                <a:gd name="T7" fmla="*/ 90 h 188"/>
                <a:gd name="T8" fmla="*/ 90 w 180"/>
                <a:gd name="T9" fmla="*/ 0 h 188"/>
                <a:gd name="T10" fmla="*/ 180 w 180"/>
                <a:gd name="T11" fmla="*/ 90 h 188"/>
                <a:gd name="T12" fmla="*/ 140 w 180"/>
                <a:gd name="T13" fmla="*/ 165 h 188"/>
                <a:gd name="T14" fmla="*/ 140 w 180"/>
                <a:gd name="T15" fmla="*/ 188 h 188"/>
                <a:gd name="T16" fmla="*/ 52 w 180"/>
                <a:gd name="T17" fmla="*/ 176 h 188"/>
                <a:gd name="T18" fmla="*/ 128 w 180"/>
                <a:gd name="T19" fmla="*/ 176 h 188"/>
                <a:gd name="T20" fmla="*/ 128 w 180"/>
                <a:gd name="T21" fmla="*/ 158 h 188"/>
                <a:gd name="T22" fmla="*/ 131 w 180"/>
                <a:gd name="T23" fmla="*/ 156 h 188"/>
                <a:gd name="T24" fmla="*/ 168 w 180"/>
                <a:gd name="T25" fmla="*/ 90 h 188"/>
                <a:gd name="T26" fmla="*/ 90 w 180"/>
                <a:gd name="T27" fmla="*/ 12 h 188"/>
                <a:gd name="T28" fmla="*/ 12 w 180"/>
                <a:gd name="T29" fmla="*/ 90 h 188"/>
                <a:gd name="T30" fmla="*/ 49 w 180"/>
                <a:gd name="T31" fmla="*/ 157 h 188"/>
                <a:gd name="T32" fmla="*/ 52 w 180"/>
                <a:gd name="T33" fmla="*/ 159 h 188"/>
                <a:gd name="T34" fmla="*/ 52 w 180"/>
                <a:gd name="T35" fmla="*/ 176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0" h="188">
                  <a:moveTo>
                    <a:pt x="140" y="188"/>
                  </a:moveTo>
                  <a:cubicBezTo>
                    <a:pt x="40" y="188"/>
                    <a:pt x="40" y="188"/>
                    <a:pt x="40" y="188"/>
                  </a:cubicBezTo>
                  <a:cubicBezTo>
                    <a:pt x="40" y="165"/>
                    <a:pt x="40" y="165"/>
                    <a:pt x="40" y="165"/>
                  </a:cubicBezTo>
                  <a:cubicBezTo>
                    <a:pt x="15" y="149"/>
                    <a:pt x="0" y="120"/>
                    <a:pt x="0" y="90"/>
                  </a:cubicBezTo>
                  <a:cubicBezTo>
                    <a:pt x="0" y="40"/>
                    <a:pt x="40" y="0"/>
                    <a:pt x="90" y="0"/>
                  </a:cubicBezTo>
                  <a:cubicBezTo>
                    <a:pt x="140" y="0"/>
                    <a:pt x="180" y="40"/>
                    <a:pt x="180" y="90"/>
                  </a:cubicBezTo>
                  <a:cubicBezTo>
                    <a:pt x="180" y="120"/>
                    <a:pt x="165" y="148"/>
                    <a:pt x="140" y="165"/>
                  </a:cubicBezTo>
                  <a:lnTo>
                    <a:pt x="140" y="188"/>
                  </a:lnTo>
                  <a:close/>
                  <a:moveTo>
                    <a:pt x="52" y="176"/>
                  </a:moveTo>
                  <a:cubicBezTo>
                    <a:pt x="128" y="176"/>
                    <a:pt x="128" y="176"/>
                    <a:pt x="128" y="176"/>
                  </a:cubicBezTo>
                  <a:cubicBezTo>
                    <a:pt x="128" y="158"/>
                    <a:pt x="128" y="158"/>
                    <a:pt x="128" y="158"/>
                  </a:cubicBezTo>
                  <a:cubicBezTo>
                    <a:pt x="131" y="156"/>
                    <a:pt x="131" y="156"/>
                    <a:pt x="131" y="156"/>
                  </a:cubicBezTo>
                  <a:cubicBezTo>
                    <a:pt x="154" y="142"/>
                    <a:pt x="168" y="117"/>
                    <a:pt x="168" y="90"/>
                  </a:cubicBezTo>
                  <a:cubicBezTo>
                    <a:pt x="168" y="47"/>
                    <a:pt x="133" y="12"/>
                    <a:pt x="90" y="12"/>
                  </a:cubicBezTo>
                  <a:cubicBezTo>
                    <a:pt x="47" y="12"/>
                    <a:pt x="12" y="47"/>
                    <a:pt x="12" y="90"/>
                  </a:cubicBezTo>
                  <a:cubicBezTo>
                    <a:pt x="12" y="117"/>
                    <a:pt x="26" y="143"/>
                    <a:pt x="49" y="157"/>
                  </a:cubicBezTo>
                  <a:cubicBezTo>
                    <a:pt x="52" y="159"/>
                    <a:pt x="52" y="159"/>
                    <a:pt x="52" y="159"/>
                  </a:cubicBezTo>
                  <a:lnTo>
                    <a:pt x="52" y="1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17" name="Freeform 69"/>
            <p:cNvSpPr/>
            <p:nvPr/>
          </p:nvSpPr>
          <p:spPr bwMode="auto">
            <a:xfrm>
              <a:off x="1042988" y="4467226"/>
              <a:ext cx="90488" cy="312738"/>
            </a:xfrm>
            <a:custGeom>
              <a:avLst/>
              <a:gdLst>
                <a:gd name="T0" fmla="*/ 29 w 57"/>
                <a:gd name="T1" fmla="*/ 197 h 197"/>
                <a:gd name="T2" fmla="*/ 0 w 57"/>
                <a:gd name="T3" fmla="*/ 5 h 197"/>
                <a:gd name="T4" fmla="*/ 29 w 57"/>
                <a:gd name="T5" fmla="*/ 0 h 197"/>
                <a:gd name="T6" fmla="*/ 57 w 57"/>
                <a:gd name="T7" fmla="*/ 192 h 197"/>
                <a:gd name="T8" fmla="*/ 29 w 57"/>
                <a:gd name="T9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197">
                  <a:moveTo>
                    <a:pt x="29" y="197"/>
                  </a:moveTo>
                  <a:lnTo>
                    <a:pt x="0" y="5"/>
                  </a:lnTo>
                  <a:lnTo>
                    <a:pt x="29" y="0"/>
                  </a:lnTo>
                  <a:lnTo>
                    <a:pt x="57" y="192"/>
                  </a:lnTo>
                  <a:lnTo>
                    <a:pt x="29" y="1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18" name="Freeform 70"/>
            <p:cNvSpPr/>
            <p:nvPr/>
          </p:nvSpPr>
          <p:spPr bwMode="auto">
            <a:xfrm>
              <a:off x="1209675" y="4467226"/>
              <a:ext cx="92075" cy="312738"/>
            </a:xfrm>
            <a:custGeom>
              <a:avLst/>
              <a:gdLst>
                <a:gd name="T0" fmla="*/ 29 w 58"/>
                <a:gd name="T1" fmla="*/ 197 h 197"/>
                <a:gd name="T2" fmla="*/ 0 w 58"/>
                <a:gd name="T3" fmla="*/ 192 h 197"/>
                <a:gd name="T4" fmla="*/ 29 w 58"/>
                <a:gd name="T5" fmla="*/ 0 h 197"/>
                <a:gd name="T6" fmla="*/ 58 w 58"/>
                <a:gd name="T7" fmla="*/ 5 h 197"/>
                <a:gd name="T8" fmla="*/ 29 w 58"/>
                <a:gd name="T9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97">
                  <a:moveTo>
                    <a:pt x="29" y="197"/>
                  </a:moveTo>
                  <a:lnTo>
                    <a:pt x="0" y="192"/>
                  </a:lnTo>
                  <a:lnTo>
                    <a:pt x="29" y="0"/>
                  </a:lnTo>
                  <a:lnTo>
                    <a:pt x="58" y="5"/>
                  </a:lnTo>
                  <a:lnTo>
                    <a:pt x="29" y="1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19" name="Freeform 71"/>
            <p:cNvSpPr/>
            <p:nvPr/>
          </p:nvSpPr>
          <p:spPr bwMode="auto">
            <a:xfrm>
              <a:off x="1050925" y="4456113"/>
              <a:ext cx="242888" cy="106363"/>
            </a:xfrm>
            <a:custGeom>
              <a:avLst/>
              <a:gdLst>
                <a:gd name="T0" fmla="*/ 103 w 153"/>
                <a:gd name="T1" fmla="*/ 67 h 67"/>
                <a:gd name="T2" fmla="*/ 76 w 153"/>
                <a:gd name="T3" fmla="*/ 39 h 67"/>
                <a:gd name="T4" fmla="*/ 50 w 153"/>
                <a:gd name="T5" fmla="*/ 67 h 67"/>
                <a:gd name="T6" fmla="*/ 0 w 153"/>
                <a:gd name="T7" fmla="*/ 31 h 67"/>
                <a:gd name="T8" fmla="*/ 19 w 153"/>
                <a:gd name="T9" fmla="*/ 7 h 67"/>
                <a:gd name="T10" fmla="*/ 45 w 153"/>
                <a:gd name="T11" fmla="*/ 29 h 67"/>
                <a:gd name="T12" fmla="*/ 76 w 153"/>
                <a:gd name="T13" fmla="*/ 0 h 67"/>
                <a:gd name="T14" fmla="*/ 108 w 153"/>
                <a:gd name="T15" fmla="*/ 29 h 67"/>
                <a:gd name="T16" fmla="*/ 134 w 153"/>
                <a:gd name="T17" fmla="*/ 7 h 67"/>
                <a:gd name="T18" fmla="*/ 153 w 153"/>
                <a:gd name="T19" fmla="*/ 31 h 67"/>
                <a:gd name="T20" fmla="*/ 103 w 153"/>
                <a:gd name="T21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3" h="67">
                  <a:moveTo>
                    <a:pt x="103" y="67"/>
                  </a:moveTo>
                  <a:lnTo>
                    <a:pt x="76" y="39"/>
                  </a:lnTo>
                  <a:lnTo>
                    <a:pt x="50" y="67"/>
                  </a:lnTo>
                  <a:lnTo>
                    <a:pt x="0" y="31"/>
                  </a:lnTo>
                  <a:lnTo>
                    <a:pt x="19" y="7"/>
                  </a:lnTo>
                  <a:lnTo>
                    <a:pt x="45" y="29"/>
                  </a:lnTo>
                  <a:lnTo>
                    <a:pt x="76" y="0"/>
                  </a:lnTo>
                  <a:lnTo>
                    <a:pt x="108" y="29"/>
                  </a:lnTo>
                  <a:lnTo>
                    <a:pt x="134" y="7"/>
                  </a:lnTo>
                  <a:lnTo>
                    <a:pt x="153" y="31"/>
                  </a:lnTo>
                  <a:lnTo>
                    <a:pt x="103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20" name="Freeform 72"/>
            <p:cNvSpPr>
              <a:spLocks noEditPoints="1"/>
            </p:cNvSpPr>
            <p:nvPr/>
          </p:nvSpPr>
          <p:spPr bwMode="auto">
            <a:xfrm>
              <a:off x="981075" y="4752976"/>
              <a:ext cx="381000" cy="136525"/>
            </a:xfrm>
            <a:custGeom>
              <a:avLst/>
              <a:gdLst>
                <a:gd name="T0" fmla="*/ 240 w 240"/>
                <a:gd name="T1" fmla="*/ 86 h 86"/>
                <a:gd name="T2" fmla="*/ 0 w 240"/>
                <a:gd name="T3" fmla="*/ 86 h 86"/>
                <a:gd name="T4" fmla="*/ 0 w 240"/>
                <a:gd name="T5" fmla="*/ 0 h 86"/>
                <a:gd name="T6" fmla="*/ 240 w 240"/>
                <a:gd name="T7" fmla="*/ 0 h 86"/>
                <a:gd name="T8" fmla="*/ 240 w 240"/>
                <a:gd name="T9" fmla="*/ 86 h 86"/>
                <a:gd name="T10" fmla="*/ 29 w 240"/>
                <a:gd name="T11" fmla="*/ 57 h 86"/>
                <a:gd name="T12" fmla="*/ 212 w 240"/>
                <a:gd name="T13" fmla="*/ 57 h 86"/>
                <a:gd name="T14" fmla="*/ 212 w 240"/>
                <a:gd name="T15" fmla="*/ 29 h 86"/>
                <a:gd name="T16" fmla="*/ 29 w 240"/>
                <a:gd name="T17" fmla="*/ 29 h 86"/>
                <a:gd name="T18" fmla="*/ 29 w 240"/>
                <a:gd name="T19" fmla="*/ 5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0" h="86">
                  <a:moveTo>
                    <a:pt x="240" y="86"/>
                  </a:moveTo>
                  <a:lnTo>
                    <a:pt x="0" y="86"/>
                  </a:lnTo>
                  <a:lnTo>
                    <a:pt x="0" y="0"/>
                  </a:lnTo>
                  <a:lnTo>
                    <a:pt x="240" y="0"/>
                  </a:lnTo>
                  <a:lnTo>
                    <a:pt x="240" y="86"/>
                  </a:lnTo>
                  <a:close/>
                  <a:moveTo>
                    <a:pt x="29" y="57"/>
                  </a:moveTo>
                  <a:lnTo>
                    <a:pt x="212" y="57"/>
                  </a:lnTo>
                  <a:lnTo>
                    <a:pt x="212" y="29"/>
                  </a:lnTo>
                  <a:lnTo>
                    <a:pt x="29" y="29"/>
                  </a:lnTo>
                  <a:lnTo>
                    <a:pt x="29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21" name="Freeform 73"/>
            <p:cNvSpPr>
              <a:spLocks noEditPoints="1"/>
            </p:cNvSpPr>
            <p:nvPr/>
          </p:nvSpPr>
          <p:spPr bwMode="auto">
            <a:xfrm>
              <a:off x="1012825" y="4843463"/>
              <a:ext cx="319088" cy="136525"/>
            </a:xfrm>
            <a:custGeom>
              <a:avLst/>
              <a:gdLst>
                <a:gd name="T0" fmla="*/ 201 w 201"/>
                <a:gd name="T1" fmla="*/ 86 h 86"/>
                <a:gd name="T2" fmla="*/ 0 w 201"/>
                <a:gd name="T3" fmla="*/ 86 h 86"/>
                <a:gd name="T4" fmla="*/ 0 w 201"/>
                <a:gd name="T5" fmla="*/ 0 h 86"/>
                <a:gd name="T6" fmla="*/ 201 w 201"/>
                <a:gd name="T7" fmla="*/ 0 h 86"/>
                <a:gd name="T8" fmla="*/ 201 w 201"/>
                <a:gd name="T9" fmla="*/ 86 h 86"/>
                <a:gd name="T10" fmla="*/ 28 w 201"/>
                <a:gd name="T11" fmla="*/ 58 h 86"/>
                <a:gd name="T12" fmla="*/ 172 w 201"/>
                <a:gd name="T13" fmla="*/ 58 h 86"/>
                <a:gd name="T14" fmla="*/ 172 w 201"/>
                <a:gd name="T15" fmla="*/ 29 h 86"/>
                <a:gd name="T16" fmla="*/ 28 w 201"/>
                <a:gd name="T17" fmla="*/ 29 h 86"/>
                <a:gd name="T18" fmla="*/ 28 w 201"/>
                <a:gd name="T19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1" h="86">
                  <a:moveTo>
                    <a:pt x="201" y="86"/>
                  </a:moveTo>
                  <a:lnTo>
                    <a:pt x="0" y="86"/>
                  </a:lnTo>
                  <a:lnTo>
                    <a:pt x="0" y="0"/>
                  </a:lnTo>
                  <a:lnTo>
                    <a:pt x="201" y="0"/>
                  </a:lnTo>
                  <a:lnTo>
                    <a:pt x="201" y="86"/>
                  </a:lnTo>
                  <a:close/>
                  <a:moveTo>
                    <a:pt x="28" y="58"/>
                  </a:moveTo>
                  <a:lnTo>
                    <a:pt x="172" y="58"/>
                  </a:lnTo>
                  <a:lnTo>
                    <a:pt x="172" y="29"/>
                  </a:lnTo>
                  <a:lnTo>
                    <a:pt x="28" y="29"/>
                  </a:lnTo>
                  <a:lnTo>
                    <a:pt x="28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22" name="Freeform 74"/>
            <p:cNvSpPr>
              <a:spLocks noEditPoints="1"/>
            </p:cNvSpPr>
            <p:nvPr/>
          </p:nvSpPr>
          <p:spPr bwMode="auto">
            <a:xfrm>
              <a:off x="1042988" y="4935538"/>
              <a:ext cx="258763" cy="136525"/>
            </a:xfrm>
            <a:custGeom>
              <a:avLst/>
              <a:gdLst>
                <a:gd name="T0" fmla="*/ 163 w 163"/>
                <a:gd name="T1" fmla="*/ 86 h 86"/>
                <a:gd name="T2" fmla="*/ 0 w 163"/>
                <a:gd name="T3" fmla="*/ 86 h 86"/>
                <a:gd name="T4" fmla="*/ 0 w 163"/>
                <a:gd name="T5" fmla="*/ 0 h 86"/>
                <a:gd name="T6" fmla="*/ 163 w 163"/>
                <a:gd name="T7" fmla="*/ 0 h 86"/>
                <a:gd name="T8" fmla="*/ 163 w 163"/>
                <a:gd name="T9" fmla="*/ 86 h 86"/>
                <a:gd name="T10" fmla="*/ 29 w 163"/>
                <a:gd name="T11" fmla="*/ 57 h 86"/>
                <a:gd name="T12" fmla="*/ 134 w 163"/>
                <a:gd name="T13" fmla="*/ 57 h 86"/>
                <a:gd name="T14" fmla="*/ 134 w 163"/>
                <a:gd name="T15" fmla="*/ 28 h 86"/>
                <a:gd name="T16" fmla="*/ 29 w 163"/>
                <a:gd name="T17" fmla="*/ 28 h 86"/>
                <a:gd name="T18" fmla="*/ 29 w 163"/>
                <a:gd name="T19" fmla="*/ 5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3" h="86">
                  <a:moveTo>
                    <a:pt x="163" y="86"/>
                  </a:moveTo>
                  <a:lnTo>
                    <a:pt x="0" y="86"/>
                  </a:lnTo>
                  <a:lnTo>
                    <a:pt x="0" y="0"/>
                  </a:lnTo>
                  <a:lnTo>
                    <a:pt x="163" y="0"/>
                  </a:lnTo>
                  <a:lnTo>
                    <a:pt x="163" y="86"/>
                  </a:lnTo>
                  <a:close/>
                  <a:moveTo>
                    <a:pt x="29" y="57"/>
                  </a:moveTo>
                  <a:lnTo>
                    <a:pt x="134" y="57"/>
                  </a:lnTo>
                  <a:lnTo>
                    <a:pt x="134" y="28"/>
                  </a:lnTo>
                  <a:lnTo>
                    <a:pt x="29" y="28"/>
                  </a:lnTo>
                  <a:lnTo>
                    <a:pt x="29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</p:grpSp>
      <p:grpSp>
        <p:nvGrpSpPr>
          <p:cNvPr id="9" name="Group 62"/>
          <p:cNvGrpSpPr/>
          <p:nvPr/>
        </p:nvGrpSpPr>
        <p:grpSpPr>
          <a:xfrm>
            <a:off x="5204535" y="5142041"/>
            <a:ext cx="473676" cy="444691"/>
            <a:chOff x="2492375" y="1277938"/>
            <a:chExt cx="985838" cy="925512"/>
          </a:xfrm>
          <a:solidFill>
            <a:srgbClr val="AEC77D"/>
          </a:solidFill>
        </p:grpSpPr>
        <p:sp>
          <p:nvSpPr>
            <p:cNvPr id="124" name="Freeform 78"/>
            <p:cNvSpPr/>
            <p:nvPr/>
          </p:nvSpPr>
          <p:spPr bwMode="auto">
            <a:xfrm>
              <a:off x="3024188" y="1747838"/>
              <a:ext cx="104775" cy="106362"/>
            </a:xfrm>
            <a:custGeom>
              <a:avLst/>
              <a:gdLst>
                <a:gd name="T0" fmla="*/ 47 w 66"/>
                <a:gd name="T1" fmla="*/ 67 h 67"/>
                <a:gd name="T2" fmla="*/ 0 w 66"/>
                <a:gd name="T3" fmla="*/ 20 h 67"/>
                <a:gd name="T4" fmla="*/ 19 w 66"/>
                <a:gd name="T5" fmla="*/ 0 h 67"/>
                <a:gd name="T6" fmla="*/ 66 w 66"/>
                <a:gd name="T7" fmla="*/ 48 h 67"/>
                <a:gd name="T8" fmla="*/ 47 w 66"/>
                <a:gd name="T9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67">
                  <a:moveTo>
                    <a:pt x="47" y="67"/>
                  </a:moveTo>
                  <a:lnTo>
                    <a:pt x="0" y="20"/>
                  </a:lnTo>
                  <a:lnTo>
                    <a:pt x="19" y="0"/>
                  </a:lnTo>
                  <a:lnTo>
                    <a:pt x="66" y="48"/>
                  </a:lnTo>
                  <a:lnTo>
                    <a:pt x="47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25" name="Freeform 79"/>
            <p:cNvSpPr>
              <a:spLocks noEditPoints="1"/>
            </p:cNvSpPr>
            <p:nvPr/>
          </p:nvSpPr>
          <p:spPr bwMode="auto">
            <a:xfrm>
              <a:off x="3038475" y="1763713"/>
              <a:ext cx="439738" cy="439737"/>
            </a:xfrm>
            <a:custGeom>
              <a:avLst/>
              <a:gdLst>
                <a:gd name="T0" fmla="*/ 201 w 277"/>
                <a:gd name="T1" fmla="*/ 277 h 277"/>
                <a:gd name="T2" fmla="*/ 0 w 277"/>
                <a:gd name="T3" fmla="*/ 77 h 277"/>
                <a:gd name="T4" fmla="*/ 77 w 277"/>
                <a:gd name="T5" fmla="*/ 0 h 277"/>
                <a:gd name="T6" fmla="*/ 277 w 277"/>
                <a:gd name="T7" fmla="*/ 201 h 277"/>
                <a:gd name="T8" fmla="*/ 201 w 277"/>
                <a:gd name="T9" fmla="*/ 277 h 277"/>
                <a:gd name="T10" fmla="*/ 38 w 277"/>
                <a:gd name="T11" fmla="*/ 77 h 277"/>
                <a:gd name="T12" fmla="*/ 201 w 277"/>
                <a:gd name="T13" fmla="*/ 239 h 277"/>
                <a:gd name="T14" fmla="*/ 239 w 277"/>
                <a:gd name="T15" fmla="*/ 201 h 277"/>
                <a:gd name="T16" fmla="*/ 77 w 277"/>
                <a:gd name="T17" fmla="*/ 38 h 277"/>
                <a:gd name="T18" fmla="*/ 38 w 277"/>
                <a:gd name="T19" fmla="*/ 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7" h="277">
                  <a:moveTo>
                    <a:pt x="201" y="277"/>
                  </a:moveTo>
                  <a:lnTo>
                    <a:pt x="0" y="77"/>
                  </a:lnTo>
                  <a:lnTo>
                    <a:pt x="77" y="0"/>
                  </a:lnTo>
                  <a:lnTo>
                    <a:pt x="277" y="201"/>
                  </a:lnTo>
                  <a:lnTo>
                    <a:pt x="201" y="277"/>
                  </a:lnTo>
                  <a:close/>
                  <a:moveTo>
                    <a:pt x="38" y="77"/>
                  </a:moveTo>
                  <a:lnTo>
                    <a:pt x="201" y="239"/>
                  </a:lnTo>
                  <a:lnTo>
                    <a:pt x="239" y="201"/>
                  </a:lnTo>
                  <a:lnTo>
                    <a:pt x="77" y="38"/>
                  </a:lnTo>
                  <a:lnTo>
                    <a:pt x="38" y="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26" name="Freeform 80"/>
            <p:cNvSpPr>
              <a:spLocks noEditPoints="1"/>
            </p:cNvSpPr>
            <p:nvPr/>
          </p:nvSpPr>
          <p:spPr bwMode="auto">
            <a:xfrm>
              <a:off x="2554288" y="1277938"/>
              <a:ext cx="249238" cy="250825"/>
            </a:xfrm>
            <a:custGeom>
              <a:avLst/>
              <a:gdLst>
                <a:gd name="T0" fmla="*/ 74 w 157"/>
                <a:gd name="T1" fmla="*/ 158 h 158"/>
                <a:gd name="T2" fmla="*/ 0 w 157"/>
                <a:gd name="T3" fmla="*/ 36 h 158"/>
                <a:gd name="T4" fmla="*/ 35 w 157"/>
                <a:gd name="T5" fmla="*/ 0 h 158"/>
                <a:gd name="T6" fmla="*/ 157 w 157"/>
                <a:gd name="T7" fmla="*/ 74 h 158"/>
                <a:gd name="T8" fmla="*/ 74 w 157"/>
                <a:gd name="T9" fmla="*/ 158 h 158"/>
                <a:gd name="T10" fmla="*/ 38 w 157"/>
                <a:gd name="T11" fmla="*/ 41 h 158"/>
                <a:gd name="T12" fmla="*/ 78 w 157"/>
                <a:gd name="T13" fmla="*/ 110 h 158"/>
                <a:gd name="T14" fmla="*/ 109 w 157"/>
                <a:gd name="T15" fmla="*/ 79 h 158"/>
                <a:gd name="T16" fmla="*/ 40 w 157"/>
                <a:gd name="T17" fmla="*/ 38 h 158"/>
                <a:gd name="T18" fmla="*/ 38 w 157"/>
                <a:gd name="T19" fmla="*/ 41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7" h="158">
                  <a:moveTo>
                    <a:pt x="74" y="158"/>
                  </a:moveTo>
                  <a:lnTo>
                    <a:pt x="0" y="36"/>
                  </a:lnTo>
                  <a:lnTo>
                    <a:pt x="35" y="0"/>
                  </a:lnTo>
                  <a:lnTo>
                    <a:pt x="157" y="74"/>
                  </a:lnTo>
                  <a:lnTo>
                    <a:pt x="74" y="158"/>
                  </a:lnTo>
                  <a:close/>
                  <a:moveTo>
                    <a:pt x="38" y="41"/>
                  </a:moveTo>
                  <a:lnTo>
                    <a:pt x="78" y="110"/>
                  </a:lnTo>
                  <a:lnTo>
                    <a:pt x="109" y="79"/>
                  </a:lnTo>
                  <a:lnTo>
                    <a:pt x="40" y="38"/>
                  </a:lnTo>
                  <a:lnTo>
                    <a:pt x="38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27" name="Freeform 81"/>
            <p:cNvSpPr/>
            <p:nvPr/>
          </p:nvSpPr>
          <p:spPr bwMode="auto">
            <a:xfrm>
              <a:off x="2705100" y="1430338"/>
              <a:ext cx="227013" cy="227012"/>
            </a:xfrm>
            <a:custGeom>
              <a:avLst/>
              <a:gdLst>
                <a:gd name="T0" fmla="*/ 124 w 143"/>
                <a:gd name="T1" fmla="*/ 143 h 143"/>
                <a:gd name="T2" fmla="*/ 0 w 143"/>
                <a:gd name="T3" fmla="*/ 19 h 143"/>
                <a:gd name="T4" fmla="*/ 19 w 143"/>
                <a:gd name="T5" fmla="*/ 0 h 143"/>
                <a:gd name="T6" fmla="*/ 143 w 143"/>
                <a:gd name="T7" fmla="*/ 124 h 143"/>
                <a:gd name="T8" fmla="*/ 124 w 143"/>
                <a:gd name="T9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143">
                  <a:moveTo>
                    <a:pt x="124" y="143"/>
                  </a:moveTo>
                  <a:lnTo>
                    <a:pt x="0" y="19"/>
                  </a:lnTo>
                  <a:lnTo>
                    <a:pt x="19" y="0"/>
                  </a:lnTo>
                  <a:lnTo>
                    <a:pt x="143" y="124"/>
                  </a:lnTo>
                  <a:lnTo>
                    <a:pt x="124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28" name="Freeform 82"/>
            <p:cNvSpPr>
              <a:spLocks noEditPoints="1"/>
            </p:cNvSpPr>
            <p:nvPr/>
          </p:nvSpPr>
          <p:spPr bwMode="auto">
            <a:xfrm>
              <a:off x="2492375" y="1285875"/>
              <a:ext cx="903288" cy="898525"/>
            </a:xfrm>
            <a:custGeom>
              <a:avLst/>
              <a:gdLst>
                <a:gd name="T0" fmla="*/ 14 w 238"/>
                <a:gd name="T1" fmla="*/ 237 h 237"/>
                <a:gd name="T2" fmla="*/ 0 w 238"/>
                <a:gd name="T3" fmla="*/ 224 h 237"/>
                <a:gd name="T4" fmla="*/ 9 w 238"/>
                <a:gd name="T5" fmla="*/ 195 h 237"/>
                <a:gd name="T6" fmla="*/ 142 w 238"/>
                <a:gd name="T7" fmla="*/ 60 h 237"/>
                <a:gd name="T8" fmla="*/ 142 w 238"/>
                <a:gd name="T9" fmla="*/ 46 h 237"/>
                <a:gd name="T10" fmla="*/ 198 w 238"/>
                <a:gd name="T11" fmla="*/ 0 h 237"/>
                <a:gd name="T12" fmla="*/ 207 w 238"/>
                <a:gd name="T13" fmla="*/ 0 h 237"/>
                <a:gd name="T14" fmla="*/ 191 w 238"/>
                <a:gd name="T15" fmla="*/ 37 h 237"/>
                <a:gd name="T16" fmla="*/ 201 w 238"/>
                <a:gd name="T17" fmla="*/ 48 h 237"/>
                <a:gd name="T18" fmla="*/ 238 w 238"/>
                <a:gd name="T19" fmla="*/ 31 h 237"/>
                <a:gd name="T20" fmla="*/ 238 w 238"/>
                <a:gd name="T21" fmla="*/ 40 h 237"/>
                <a:gd name="T22" fmla="*/ 192 w 238"/>
                <a:gd name="T23" fmla="*/ 96 h 237"/>
                <a:gd name="T24" fmla="*/ 178 w 238"/>
                <a:gd name="T25" fmla="*/ 96 h 237"/>
                <a:gd name="T26" fmla="*/ 43 w 238"/>
                <a:gd name="T27" fmla="*/ 229 h 237"/>
                <a:gd name="T28" fmla="*/ 14 w 238"/>
                <a:gd name="T29" fmla="*/ 237 h 237"/>
                <a:gd name="T30" fmla="*/ 14 w 238"/>
                <a:gd name="T31" fmla="*/ 220 h 237"/>
                <a:gd name="T32" fmla="*/ 17 w 238"/>
                <a:gd name="T33" fmla="*/ 223 h 237"/>
                <a:gd name="T34" fmla="*/ 37 w 238"/>
                <a:gd name="T35" fmla="*/ 219 h 237"/>
                <a:gd name="T36" fmla="*/ 174 w 238"/>
                <a:gd name="T37" fmla="*/ 84 h 237"/>
                <a:gd name="T38" fmla="*/ 192 w 238"/>
                <a:gd name="T39" fmla="*/ 84 h 237"/>
                <a:gd name="T40" fmla="*/ 226 w 238"/>
                <a:gd name="T41" fmla="*/ 50 h 237"/>
                <a:gd name="T42" fmla="*/ 199 w 238"/>
                <a:gd name="T43" fmla="*/ 62 h 237"/>
                <a:gd name="T44" fmla="*/ 177 w 238"/>
                <a:gd name="T45" fmla="*/ 40 h 237"/>
                <a:gd name="T46" fmla="*/ 189 w 238"/>
                <a:gd name="T47" fmla="*/ 13 h 237"/>
                <a:gd name="T48" fmla="*/ 154 w 238"/>
                <a:gd name="T49" fmla="*/ 46 h 237"/>
                <a:gd name="T50" fmla="*/ 154 w 238"/>
                <a:gd name="T51" fmla="*/ 64 h 237"/>
                <a:gd name="T52" fmla="*/ 19 w 238"/>
                <a:gd name="T53" fmla="*/ 201 h 237"/>
                <a:gd name="T54" fmla="*/ 14 w 238"/>
                <a:gd name="T55" fmla="*/ 22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38" h="237">
                  <a:moveTo>
                    <a:pt x="14" y="237"/>
                  </a:moveTo>
                  <a:cubicBezTo>
                    <a:pt x="0" y="224"/>
                    <a:pt x="0" y="224"/>
                    <a:pt x="0" y="224"/>
                  </a:cubicBezTo>
                  <a:cubicBezTo>
                    <a:pt x="9" y="195"/>
                    <a:pt x="9" y="195"/>
                    <a:pt x="9" y="195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46"/>
                    <a:pt x="142" y="46"/>
                    <a:pt x="142" y="46"/>
                  </a:cubicBezTo>
                  <a:cubicBezTo>
                    <a:pt x="142" y="29"/>
                    <a:pt x="149" y="0"/>
                    <a:pt x="198" y="0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191" y="37"/>
                    <a:pt x="191" y="37"/>
                    <a:pt x="191" y="37"/>
                  </a:cubicBezTo>
                  <a:cubicBezTo>
                    <a:pt x="201" y="48"/>
                    <a:pt x="201" y="48"/>
                    <a:pt x="201" y="48"/>
                  </a:cubicBezTo>
                  <a:cubicBezTo>
                    <a:pt x="238" y="31"/>
                    <a:pt x="238" y="31"/>
                    <a:pt x="238" y="31"/>
                  </a:cubicBezTo>
                  <a:cubicBezTo>
                    <a:pt x="238" y="40"/>
                    <a:pt x="238" y="40"/>
                    <a:pt x="238" y="40"/>
                  </a:cubicBezTo>
                  <a:cubicBezTo>
                    <a:pt x="238" y="89"/>
                    <a:pt x="209" y="96"/>
                    <a:pt x="192" y="96"/>
                  </a:cubicBezTo>
                  <a:cubicBezTo>
                    <a:pt x="178" y="96"/>
                    <a:pt x="178" y="96"/>
                    <a:pt x="178" y="96"/>
                  </a:cubicBezTo>
                  <a:cubicBezTo>
                    <a:pt x="43" y="229"/>
                    <a:pt x="43" y="229"/>
                    <a:pt x="43" y="229"/>
                  </a:cubicBezTo>
                  <a:lnTo>
                    <a:pt x="14" y="237"/>
                  </a:lnTo>
                  <a:close/>
                  <a:moveTo>
                    <a:pt x="14" y="220"/>
                  </a:moveTo>
                  <a:cubicBezTo>
                    <a:pt x="17" y="223"/>
                    <a:pt x="17" y="223"/>
                    <a:pt x="17" y="223"/>
                  </a:cubicBezTo>
                  <a:cubicBezTo>
                    <a:pt x="37" y="219"/>
                    <a:pt x="37" y="219"/>
                    <a:pt x="37" y="219"/>
                  </a:cubicBezTo>
                  <a:cubicBezTo>
                    <a:pt x="174" y="84"/>
                    <a:pt x="174" y="84"/>
                    <a:pt x="174" y="84"/>
                  </a:cubicBezTo>
                  <a:cubicBezTo>
                    <a:pt x="192" y="84"/>
                    <a:pt x="192" y="84"/>
                    <a:pt x="192" y="84"/>
                  </a:cubicBezTo>
                  <a:cubicBezTo>
                    <a:pt x="212" y="84"/>
                    <a:pt x="223" y="73"/>
                    <a:pt x="226" y="50"/>
                  </a:cubicBezTo>
                  <a:cubicBezTo>
                    <a:pt x="199" y="62"/>
                    <a:pt x="199" y="62"/>
                    <a:pt x="199" y="62"/>
                  </a:cubicBezTo>
                  <a:cubicBezTo>
                    <a:pt x="177" y="40"/>
                    <a:pt x="177" y="40"/>
                    <a:pt x="177" y="40"/>
                  </a:cubicBezTo>
                  <a:cubicBezTo>
                    <a:pt x="189" y="13"/>
                    <a:pt x="189" y="13"/>
                    <a:pt x="189" y="13"/>
                  </a:cubicBezTo>
                  <a:cubicBezTo>
                    <a:pt x="165" y="15"/>
                    <a:pt x="154" y="26"/>
                    <a:pt x="154" y="46"/>
                  </a:cubicBezTo>
                  <a:cubicBezTo>
                    <a:pt x="154" y="64"/>
                    <a:pt x="154" y="64"/>
                    <a:pt x="154" y="64"/>
                  </a:cubicBezTo>
                  <a:cubicBezTo>
                    <a:pt x="19" y="201"/>
                    <a:pt x="19" y="201"/>
                    <a:pt x="19" y="201"/>
                  </a:cubicBezTo>
                  <a:lnTo>
                    <a:pt x="14" y="2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</p:grpSp>
      <p:grpSp>
        <p:nvGrpSpPr>
          <p:cNvPr id="10" name="Group 68"/>
          <p:cNvGrpSpPr/>
          <p:nvPr/>
        </p:nvGrpSpPr>
        <p:grpSpPr>
          <a:xfrm>
            <a:off x="8716434" y="2564288"/>
            <a:ext cx="516471" cy="515640"/>
            <a:chOff x="8648700" y="3778250"/>
            <a:chExt cx="987425" cy="985838"/>
          </a:xfrm>
          <a:solidFill>
            <a:srgbClr val="AEC77D"/>
          </a:solidFill>
        </p:grpSpPr>
        <p:sp>
          <p:nvSpPr>
            <p:cNvPr id="130" name="Freeform 86"/>
            <p:cNvSpPr>
              <a:spLocks noEditPoints="1"/>
            </p:cNvSpPr>
            <p:nvPr/>
          </p:nvSpPr>
          <p:spPr bwMode="auto">
            <a:xfrm>
              <a:off x="8648700" y="3778250"/>
              <a:ext cx="987425" cy="985838"/>
            </a:xfrm>
            <a:custGeom>
              <a:avLst/>
              <a:gdLst>
                <a:gd name="T0" fmla="*/ 130 w 260"/>
                <a:gd name="T1" fmla="*/ 260 h 260"/>
                <a:gd name="T2" fmla="*/ 38 w 260"/>
                <a:gd name="T3" fmla="*/ 222 h 260"/>
                <a:gd name="T4" fmla="*/ 0 w 260"/>
                <a:gd name="T5" fmla="*/ 130 h 260"/>
                <a:gd name="T6" fmla="*/ 38 w 260"/>
                <a:gd name="T7" fmla="*/ 38 h 260"/>
                <a:gd name="T8" fmla="*/ 130 w 260"/>
                <a:gd name="T9" fmla="*/ 0 h 260"/>
                <a:gd name="T10" fmla="*/ 222 w 260"/>
                <a:gd name="T11" fmla="*/ 38 h 260"/>
                <a:gd name="T12" fmla="*/ 260 w 260"/>
                <a:gd name="T13" fmla="*/ 130 h 260"/>
                <a:gd name="T14" fmla="*/ 130 w 260"/>
                <a:gd name="T15" fmla="*/ 260 h 260"/>
                <a:gd name="T16" fmla="*/ 130 w 260"/>
                <a:gd name="T17" fmla="*/ 260 h 260"/>
                <a:gd name="T18" fmla="*/ 130 w 260"/>
                <a:gd name="T19" fmla="*/ 260 h 260"/>
                <a:gd name="T20" fmla="*/ 130 w 260"/>
                <a:gd name="T21" fmla="*/ 248 h 260"/>
                <a:gd name="T22" fmla="*/ 130 w 260"/>
                <a:gd name="T23" fmla="*/ 254 h 260"/>
                <a:gd name="T24" fmla="*/ 130 w 260"/>
                <a:gd name="T25" fmla="*/ 248 h 260"/>
                <a:gd name="T26" fmla="*/ 248 w 260"/>
                <a:gd name="T27" fmla="*/ 130 h 260"/>
                <a:gd name="T28" fmla="*/ 214 w 260"/>
                <a:gd name="T29" fmla="*/ 46 h 260"/>
                <a:gd name="T30" fmla="*/ 130 w 260"/>
                <a:gd name="T31" fmla="*/ 12 h 260"/>
                <a:gd name="T32" fmla="*/ 46 w 260"/>
                <a:gd name="T33" fmla="*/ 46 h 260"/>
                <a:gd name="T34" fmla="*/ 12 w 260"/>
                <a:gd name="T35" fmla="*/ 130 h 260"/>
                <a:gd name="T36" fmla="*/ 46 w 260"/>
                <a:gd name="T37" fmla="*/ 214 h 260"/>
                <a:gd name="T38" fmla="*/ 130 w 260"/>
                <a:gd name="T39" fmla="*/ 248 h 260"/>
                <a:gd name="T40" fmla="*/ 130 w 260"/>
                <a:gd name="T41" fmla="*/ 248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0" h="260">
                  <a:moveTo>
                    <a:pt x="130" y="260"/>
                  </a:moveTo>
                  <a:cubicBezTo>
                    <a:pt x="95" y="260"/>
                    <a:pt x="62" y="247"/>
                    <a:pt x="38" y="222"/>
                  </a:cubicBezTo>
                  <a:cubicBezTo>
                    <a:pt x="13" y="198"/>
                    <a:pt x="0" y="165"/>
                    <a:pt x="0" y="130"/>
                  </a:cubicBezTo>
                  <a:cubicBezTo>
                    <a:pt x="0" y="95"/>
                    <a:pt x="13" y="62"/>
                    <a:pt x="38" y="38"/>
                  </a:cubicBezTo>
                  <a:cubicBezTo>
                    <a:pt x="62" y="13"/>
                    <a:pt x="95" y="0"/>
                    <a:pt x="130" y="0"/>
                  </a:cubicBezTo>
                  <a:cubicBezTo>
                    <a:pt x="165" y="0"/>
                    <a:pt x="198" y="13"/>
                    <a:pt x="222" y="38"/>
                  </a:cubicBezTo>
                  <a:cubicBezTo>
                    <a:pt x="247" y="62"/>
                    <a:pt x="260" y="95"/>
                    <a:pt x="260" y="130"/>
                  </a:cubicBezTo>
                  <a:cubicBezTo>
                    <a:pt x="260" y="202"/>
                    <a:pt x="202" y="260"/>
                    <a:pt x="130" y="260"/>
                  </a:cubicBezTo>
                  <a:cubicBezTo>
                    <a:pt x="130" y="260"/>
                    <a:pt x="130" y="260"/>
                    <a:pt x="130" y="260"/>
                  </a:cubicBezTo>
                  <a:cubicBezTo>
                    <a:pt x="130" y="260"/>
                    <a:pt x="130" y="260"/>
                    <a:pt x="130" y="260"/>
                  </a:cubicBezTo>
                  <a:close/>
                  <a:moveTo>
                    <a:pt x="130" y="248"/>
                  </a:moveTo>
                  <a:cubicBezTo>
                    <a:pt x="130" y="254"/>
                    <a:pt x="130" y="254"/>
                    <a:pt x="130" y="254"/>
                  </a:cubicBezTo>
                  <a:cubicBezTo>
                    <a:pt x="130" y="248"/>
                    <a:pt x="130" y="248"/>
                    <a:pt x="130" y="248"/>
                  </a:cubicBezTo>
                  <a:cubicBezTo>
                    <a:pt x="195" y="248"/>
                    <a:pt x="248" y="195"/>
                    <a:pt x="248" y="130"/>
                  </a:cubicBezTo>
                  <a:cubicBezTo>
                    <a:pt x="248" y="98"/>
                    <a:pt x="236" y="69"/>
                    <a:pt x="214" y="46"/>
                  </a:cubicBezTo>
                  <a:cubicBezTo>
                    <a:pt x="191" y="24"/>
                    <a:pt x="162" y="12"/>
                    <a:pt x="130" y="12"/>
                  </a:cubicBezTo>
                  <a:cubicBezTo>
                    <a:pt x="98" y="12"/>
                    <a:pt x="69" y="24"/>
                    <a:pt x="46" y="46"/>
                  </a:cubicBezTo>
                  <a:cubicBezTo>
                    <a:pt x="24" y="69"/>
                    <a:pt x="12" y="98"/>
                    <a:pt x="12" y="130"/>
                  </a:cubicBezTo>
                  <a:cubicBezTo>
                    <a:pt x="12" y="162"/>
                    <a:pt x="24" y="191"/>
                    <a:pt x="46" y="214"/>
                  </a:cubicBezTo>
                  <a:cubicBezTo>
                    <a:pt x="69" y="236"/>
                    <a:pt x="98" y="248"/>
                    <a:pt x="130" y="248"/>
                  </a:cubicBezTo>
                  <a:cubicBezTo>
                    <a:pt x="130" y="248"/>
                    <a:pt x="130" y="248"/>
                    <a:pt x="130" y="2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31" name="Freeform 87"/>
            <p:cNvSpPr/>
            <p:nvPr/>
          </p:nvSpPr>
          <p:spPr bwMode="auto">
            <a:xfrm>
              <a:off x="8785225" y="3914775"/>
              <a:ext cx="714375" cy="357188"/>
            </a:xfrm>
            <a:custGeom>
              <a:avLst/>
              <a:gdLst>
                <a:gd name="T0" fmla="*/ 188 w 188"/>
                <a:gd name="T1" fmla="*/ 94 h 94"/>
                <a:gd name="T2" fmla="*/ 176 w 188"/>
                <a:gd name="T3" fmla="*/ 94 h 94"/>
                <a:gd name="T4" fmla="*/ 152 w 188"/>
                <a:gd name="T5" fmla="*/ 36 h 94"/>
                <a:gd name="T6" fmla="*/ 94 w 188"/>
                <a:gd name="T7" fmla="*/ 12 h 94"/>
                <a:gd name="T8" fmla="*/ 36 w 188"/>
                <a:gd name="T9" fmla="*/ 36 h 94"/>
                <a:gd name="T10" fmla="*/ 12 w 188"/>
                <a:gd name="T11" fmla="*/ 94 h 94"/>
                <a:gd name="T12" fmla="*/ 0 w 188"/>
                <a:gd name="T13" fmla="*/ 94 h 94"/>
                <a:gd name="T14" fmla="*/ 28 w 188"/>
                <a:gd name="T15" fmla="*/ 28 h 94"/>
                <a:gd name="T16" fmla="*/ 94 w 188"/>
                <a:gd name="T17" fmla="*/ 0 h 94"/>
                <a:gd name="T18" fmla="*/ 160 w 188"/>
                <a:gd name="T19" fmla="*/ 28 h 94"/>
                <a:gd name="T20" fmla="*/ 188 w 188"/>
                <a:gd name="T21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8" h="94">
                  <a:moveTo>
                    <a:pt x="188" y="94"/>
                  </a:moveTo>
                  <a:cubicBezTo>
                    <a:pt x="176" y="94"/>
                    <a:pt x="176" y="94"/>
                    <a:pt x="176" y="94"/>
                  </a:cubicBezTo>
                  <a:cubicBezTo>
                    <a:pt x="176" y="72"/>
                    <a:pt x="167" y="52"/>
                    <a:pt x="152" y="36"/>
                  </a:cubicBezTo>
                  <a:cubicBezTo>
                    <a:pt x="136" y="21"/>
                    <a:pt x="116" y="12"/>
                    <a:pt x="94" y="12"/>
                  </a:cubicBezTo>
                  <a:cubicBezTo>
                    <a:pt x="72" y="12"/>
                    <a:pt x="52" y="21"/>
                    <a:pt x="36" y="36"/>
                  </a:cubicBezTo>
                  <a:cubicBezTo>
                    <a:pt x="21" y="52"/>
                    <a:pt x="12" y="72"/>
                    <a:pt x="12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69"/>
                    <a:pt x="10" y="45"/>
                    <a:pt x="28" y="28"/>
                  </a:cubicBezTo>
                  <a:cubicBezTo>
                    <a:pt x="45" y="10"/>
                    <a:pt x="69" y="0"/>
                    <a:pt x="94" y="0"/>
                  </a:cubicBezTo>
                  <a:cubicBezTo>
                    <a:pt x="119" y="0"/>
                    <a:pt x="143" y="10"/>
                    <a:pt x="160" y="28"/>
                  </a:cubicBezTo>
                  <a:cubicBezTo>
                    <a:pt x="178" y="45"/>
                    <a:pt x="188" y="69"/>
                    <a:pt x="188" y="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32" name="Freeform 88"/>
            <p:cNvSpPr/>
            <p:nvPr/>
          </p:nvSpPr>
          <p:spPr bwMode="auto">
            <a:xfrm>
              <a:off x="9001125" y="4165600"/>
              <a:ext cx="133350" cy="139700"/>
            </a:xfrm>
            <a:custGeom>
              <a:avLst/>
              <a:gdLst>
                <a:gd name="T0" fmla="*/ 62 w 84"/>
                <a:gd name="T1" fmla="*/ 88 h 88"/>
                <a:gd name="T2" fmla="*/ 0 w 84"/>
                <a:gd name="T3" fmla="*/ 19 h 88"/>
                <a:gd name="T4" fmla="*/ 24 w 84"/>
                <a:gd name="T5" fmla="*/ 0 h 88"/>
                <a:gd name="T6" fmla="*/ 84 w 84"/>
                <a:gd name="T7" fmla="*/ 69 h 88"/>
                <a:gd name="T8" fmla="*/ 62 w 84"/>
                <a:gd name="T9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88">
                  <a:moveTo>
                    <a:pt x="62" y="88"/>
                  </a:moveTo>
                  <a:lnTo>
                    <a:pt x="0" y="19"/>
                  </a:lnTo>
                  <a:lnTo>
                    <a:pt x="24" y="0"/>
                  </a:lnTo>
                  <a:lnTo>
                    <a:pt x="84" y="69"/>
                  </a:lnTo>
                  <a:lnTo>
                    <a:pt x="62" y="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33" name="Freeform 89"/>
            <p:cNvSpPr>
              <a:spLocks noEditPoints="1"/>
            </p:cNvSpPr>
            <p:nvPr/>
          </p:nvSpPr>
          <p:spPr bwMode="auto">
            <a:xfrm>
              <a:off x="9088438" y="4259263"/>
              <a:ext cx="111125" cy="111125"/>
            </a:xfrm>
            <a:custGeom>
              <a:avLst/>
              <a:gdLst>
                <a:gd name="T0" fmla="*/ 14 w 29"/>
                <a:gd name="T1" fmla="*/ 29 h 29"/>
                <a:gd name="T2" fmla="*/ 4 w 29"/>
                <a:gd name="T3" fmla="*/ 25 h 29"/>
                <a:gd name="T4" fmla="*/ 0 w 29"/>
                <a:gd name="T5" fmla="*/ 15 h 29"/>
                <a:gd name="T6" fmla="*/ 4 w 29"/>
                <a:gd name="T7" fmla="*/ 5 h 29"/>
                <a:gd name="T8" fmla="*/ 24 w 29"/>
                <a:gd name="T9" fmla="*/ 5 h 29"/>
                <a:gd name="T10" fmla="*/ 24 w 29"/>
                <a:gd name="T11" fmla="*/ 25 h 29"/>
                <a:gd name="T12" fmla="*/ 14 w 29"/>
                <a:gd name="T13" fmla="*/ 29 h 29"/>
                <a:gd name="T14" fmla="*/ 14 w 29"/>
                <a:gd name="T15" fmla="*/ 13 h 29"/>
                <a:gd name="T16" fmla="*/ 13 w 29"/>
                <a:gd name="T17" fmla="*/ 14 h 29"/>
                <a:gd name="T18" fmla="*/ 12 w 29"/>
                <a:gd name="T19" fmla="*/ 15 h 29"/>
                <a:gd name="T20" fmla="*/ 13 w 29"/>
                <a:gd name="T21" fmla="*/ 16 h 29"/>
                <a:gd name="T22" fmla="*/ 14 w 29"/>
                <a:gd name="T23" fmla="*/ 17 h 29"/>
                <a:gd name="T24" fmla="*/ 15 w 29"/>
                <a:gd name="T25" fmla="*/ 16 h 29"/>
                <a:gd name="T26" fmla="*/ 15 w 29"/>
                <a:gd name="T27" fmla="*/ 14 h 29"/>
                <a:gd name="T28" fmla="*/ 14 w 29"/>
                <a:gd name="T29" fmla="*/ 1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9">
                  <a:moveTo>
                    <a:pt x="14" y="29"/>
                  </a:moveTo>
                  <a:cubicBezTo>
                    <a:pt x="10" y="29"/>
                    <a:pt x="7" y="28"/>
                    <a:pt x="4" y="25"/>
                  </a:cubicBezTo>
                  <a:cubicBezTo>
                    <a:pt x="1" y="22"/>
                    <a:pt x="0" y="19"/>
                    <a:pt x="0" y="15"/>
                  </a:cubicBezTo>
                  <a:cubicBezTo>
                    <a:pt x="0" y="11"/>
                    <a:pt x="1" y="8"/>
                    <a:pt x="4" y="5"/>
                  </a:cubicBezTo>
                  <a:cubicBezTo>
                    <a:pt x="9" y="0"/>
                    <a:pt x="19" y="0"/>
                    <a:pt x="24" y="5"/>
                  </a:cubicBezTo>
                  <a:cubicBezTo>
                    <a:pt x="29" y="10"/>
                    <a:pt x="29" y="19"/>
                    <a:pt x="24" y="25"/>
                  </a:cubicBezTo>
                  <a:cubicBezTo>
                    <a:pt x="21" y="28"/>
                    <a:pt x="18" y="29"/>
                    <a:pt x="14" y="29"/>
                  </a:cubicBezTo>
                  <a:close/>
                  <a:moveTo>
                    <a:pt x="14" y="13"/>
                  </a:moveTo>
                  <a:cubicBezTo>
                    <a:pt x="14" y="13"/>
                    <a:pt x="13" y="13"/>
                    <a:pt x="13" y="14"/>
                  </a:cubicBezTo>
                  <a:cubicBezTo>
                    <a:pt x="12" y="14"/>
                    <a:pt x="12" y="15"/>
                    <a:pt x="12" y="15"/>
                  </a:cubicBezTo>
                  <a:cubicBezTo>
                    <a:pt x="12" y="15"/>
                    <a:pt x="12" y="16"/>
                    <a:pt x="13" y="16"/>
                  </a:cubicBezTo>
                  <a:cubicBezTo>
                    <a:pt x="13" y="17"/>
                    <a:pt x="14" y="17"/>
                    <a:pt x="14" y="17"/>
                  </a:cubicBezTo>
                  <a:cubicBezTo>
                    <a:pt x="14" y="17"/>
                    <a:pt x="15" y="17"/>
                    <a:pt x="15" y="16"/>
                  </a:cubicBezTo>
                  <a:cubicBezTo>
                    <a:pt x="16" y="16"/>
                    <a:pt x="16" y="14"/>
                    <a:pt x="15" y="14"/>
                  </a:cubicBezTo>
                  <a:cubicBezTo>
                    <a:pt x="15" y="13"/>
                    <a:pt x="14" y="13"/>
                    <a:pt x="1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</p:grpSp>
      <p:grpSp>
        <p:nvGrpSpPr>
          <p:cNvPr id="11" name="Group 73"/>
          <p:cNvGrpSpPr/>
          <p:nvPr/>
        </p:nvGrpSpPr>
        <p:grpSpPr>
          <a:xfrm>
            <a:off x="5120379" y="2565548"/>
            <a:ext cx="493019" cy="493017"/>
            <a:chOff x="7524750" y="4162426"/>
            <a:chExt cx="420688" cy="420687"/>
          </a:xfrm>
          <a:solidFill>
            <a:srgbClr val="BBAAD0"/>
          </a:solidFill>
        </p:grpSpPr>
        <p:sp>
          <p:nvSpPr>
            <p:cNvPr id="135" name="Freeform 93"/>
            <p:cNvSpPr>
              <a:spLocks noEditPoints="1"/>
            </p:cNvSpPr>
            <p:nvPr/>
          </p:nvSpPr>
          <p:spPr bwMode="auto">
            <a:xfrm>
              <a:off x="7524750" y="4162426"/>
              <a:ext cx="420688" cy="420687"/>
            </a:xfrm>
            <a:custGeom>
              <a:avLst/>
              <a:gdLst>
                <a:gd name="T0" fmla="*/ 102 w 265"/>
                <a:gd name="T1" fmla="*/ 265 h 265"/>
                <a:gd name="T2" fmla="*/ 86 w 265"/>
                <a:gd name="T3" fmla="*/ 221 h 265"/>
                <a:gd name="T4" fmla="*/ 18 w 265"/>
                <a:gd name="T5" fmla="*/ 206 h 265"/>
                <a:gd name="T6" fmla="*/ 39 w 265"/>
                <a:gd name="T7" fmla="*/ 163 h 265"/>
                <a:gd name="T8" fmla="*/ 0 w 265"/>
                <a:gd name="T9" fmla="*/ 102 h 265"/>
                <a:gd name="T10" fmla="*/ 44 w 265"/>
                <a:gd name="T11" fmla="*/ 86 h 265"/>
                <a:gd name="T12" fmla="*/ 59 w 265"/>
                <a:gd name="T13" fmla="*/ 18 h 265"/>
                <a:gd name="T14" fmla="*/ 102 w 265"/>
                <a:gd name="T15" fmla="*/ 39 h 265"/>
                <a:gd name="T16" fmla="*/ 163 w 265"/>
                <a:gd name="T17" fmla="*/ 0 h 265"/>
                <a:gd name="T18" fmla="*/ 179 w 265"/>
                <a:gd name="T19" fmla="*/ 44 h 265"/>
                <a:gd name="T20" fmla="*/ 247 w 265"/>
                <a:gd name="T21" fmla="*/ 59 h 265"/>
                <a:gd name="T22" fmla="*/ 226 w 265"/>
                <a:gd name="T23" fmla="*/ 102 h 265"/>
                <a:gd name="T24" fmla="*/ 265 w 265"/>
                <a:gd name="T25" fmla="*/ 163 h 265"/>
                <a:gd name="T26" fmla="*/ 221 w 265"/>
                <a:gd name="T27" fmla="*/ 179 h 265"/>
                <a:gd name="T28" fmla="*/ 206 w 265"/>
                <a:gd name="T29" fmla="*/ 247 h 265"/>
                <a:gd name="T30" fmla="*/ 163 w 265"/>
                <a:gd name="T31" fmla="*/ 226 h 265"/>
                <a:gd name="T32" fmla="*/ 114 w 265"/>
                <a:gd name="T33" fmla="*/ 253 h 265"/>
                <a:gd name="T34" fmla="*/ 151 w 265"/>
                <a:gd name="T35" fmla="*/ 218 h 265"/>
                <a:gd name="T36" fmla="*/ 206 w 265"/>
                <a:gd name="T37" fmla="*/ 230 h 265"/>
                <a:gd name="T38" fmla="*/ 207 w 265"/>
                <a:gd name="T39" fmla="*/ 183 h 265"/>
                <a:gd name="T40" fmla="*/ 253 w 265"/>
                <a:gd name="T41" fmla="*/ 151 h 265"/>
                <a:gd name="T42" fmla="*/ 218 w 265"/>
                <a:gd name="T43" fmla="*/ 114 h 265"/>
                <a:gd name="T44" fmla="*/ 230 w 265"/>
                <a:gd name="T45" fmla="*/ 59 h 265"/>
                <a:gd name="T46" fmla="*/ 183 w 265"/>
                <a:gd name="T47" fmla="*/ 58 h 265"/>
                <a:gd name="T48" fmla="*/ 151 w 265"/>
                <a:gd name="T49" fmla="*/ 12 h 265"/>
                <a:gd name="T50" fmla="*/ 114 w 265"/>
                <a:gd name="T51" fmla="*/ 47 h 265"/>
                <a:gd name="T52" fmla="*/ 59 w 265"/>
                <a:gd name="T53" fmla="*/ 35 h 265"/>
                <a:gd name="T54" fmla="*/ 58 w 265"/>
                <a:gd name="T55" fmla="*/ 82 h 265"/>
                <a:gd name="T56" fmla="*/ 12 w 265"/>
                <a:gd name="T57" fmla="*/ 114 h 265"/>
                <a:gd name="T58" fmla="*/ 47 w 265"/>
                <a:gd name="T59" fmla="*/ 151 h 265"/>
                <a:gd name="T60" fmla="*/ 35 w 265"/>
                <a:gd name="T61" fmla="*/ 206 h 265"/>
                <a:gd name="T62" fmla="*/ 82 w 265"/>
                <a:gd name="T63" fmla="*/ 207 h 265"/>
                <a:gd name="T64" fmla="*/ 114 w 265"/>
                <a:gd name="T65" fmla="*/ 253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5" h="265">
                  <a:moveTo>
                    <a:pt x="163" y="265"/>
                  </a:moveTo>
                  <a:lnTo>
                    <a:pt x="102" y="265"/>
                  </a:lnTo>
                  <a:lnTo>
                    <a:pt x="102" y="226"/>
                  </a:lnTo>
                  <a:lnTo>
                    <a:pt x="86" y="221"/>
                  </a:lnTo>
                  <a:lnTo>
                    <a:pt x="59" y="247"/>
                  </a:lnTo>
                  <a:lnTo>
                    <a:pt x="18" y="206"/>
                  </a:lnTo>
                  <a:lnTo>
                    <a:pt x="44" y="179"/>
                  </a:lnTo>
                  <a:lnTo>
                    <a:pt x="39" y="163"/>
                  </a:lnTo>
                  <a:lnTo>
                    <a:pt x="0" y="163"/>
                  </a:lnTo>
                  <a:lnTo>
                    <a:pt x="0" y="102"/>
                  </a:lnTo>
                  <a:lnTo>
                    <a:pt x="39" y="102"/>
                  </a:lnTo>
                  <a:lnTo>
                    <a:pt x="44" y="86"/>
                  </a:lnTo>
                  <a:lnTo>
                    <a:pt x="18" y="59"/>
                  </a:lnTo>
                  <a:lnTo>
                    <a:pt x="59" y="18"/>
                  </a:lnTo>
                  <a:lnTo>
                    <a:pt x="86" y="44"/>
                  </a:lnTo>
                  <a:lnTo>
                    <a:pt x="102" y="39"/>
                  </a:lnTo>
                  <a:lnTo>
                    <a:pt x="102" y="0"/>
                  </a:lnTo>
                  <a:lnTo>
                    <a:pt x="163" y="0"/>
                  </a:lnTo>
                  <a:lnTo>
                    <a:pt x="163" y="39"/>
                  </a:lnTo>
                  <a:lnTo>
                    <a:pt x="179" y="44"/>
                  </a:lnTo>
                  <a:lnTo>
                    <a:pt x="206" y="18"/>
                  </a:lnTo>
                  <a:lnTo>
                    <a:pt x="247" y="59"/>
                  </a:lnTo>
                  <a:lnTo>
                    <a:pt x="221" y="86"/>
                  </a:lnTo>
                  <a:lnTo>
                    <a:pt x="226" y="102"/>
                  </a:lnTo>
                  <a:lnTo>
                    <a:pt x="265" y="102"/>
                  </a:lnTo>
                  <a:lnTo>
                    <a:pt x="265" y="163"/>
                  </a:lnTo>
                  <a:lnTo>
                    <a:pt x="226" y="163"/>
                  </a:lnTo>
                  <a:lnTo>
                    <a:pt x="221" y="179"/>
                  </a:lnTo>
                  <a:lnTo>
                    <a:pt x="247" y="206"/>
                  </a:lnTo>
                  <a:lnTo>
                    <a:pt x="206" y="247"/>
                  </a:lnTo>
                  <a:lnTo>
                    <a:pt x="179" y="221"/>
                  </a:lnTo>
                  <a:lnTo>
                    <a:pt x="163" y="226"/>
                  </a:lnTo>
                  <a:lnTo>
                    <a:pt x="163" y="265"/>
                  </a:lnTo>
                  <a:close/>
                  <a:moveTo>
                    <a:pt x="114" y="253"/>
                  </a:moveTo>
                  <a:lnTo>
                    <a:pt x="151" y="253"/>
                  </a:lnTo>
                  <a:lnTo>
                    <a:pt x="151" y="218"/>
                  </a:lnTo>
                  <a:lnTo>
                    <a:pt x="183" y="207"/>
                  </a:lnTo>
                  <a:lnTo>
                    <a:pt x="206" y="230"/>
                  </a:lnTo>
                  <a:lnTo>
                    <a:pt x="230" y="206"/>
                  </a:lnTo>
                  <a:lnTo>
                    <a:pt x="207" y="183"/>
                  </a:lnTo>
                  <a:lnTo>
                    <a:pt x="218" y="151"/>
                  </a:lnTo>
                  <a:lnTo>
                    <a:pt x="253" y="151"/>
                  </a:lnTo>
                  <a:lnTo>
                    <a:pt x="253" y="114"/>
                  </a:lnTo>
                  <a:lnTo>
                    <a:pt x="218" y="114"/>
                  </a:lnTo>
                  <a:lnTo>
                    <a:pt x="207" y="82"/>
                  </a:lnTo>
                  <a:lnTo>
                    <a:pt x="230" y="59"/>
                  </a:lnTo>
                  <a:lnTo>
                    <a:pt x="206" y="35"/>
                  </a:lnTo>
                  <a:lnTo>
                    <a:pt x="183" y="58"/>
                  </a:lnTo>
                  <a:lnTo>
                    <a:pt x="151" y="47"/>
                  </a:lnTo>
                  <a:lnTo>
                    <a:pt x="151" y="12"/>
                  </a:lnTo>
                  <a:lnTo>
                    <a:pt x="114" y="12"/>
                  </a:lnTo>
                  <a:lnTo>
                    <a:pt x="114" y="47"/>
                  </a:lnTo>
                  <a:lnTo>
                    <a:pt x="82" y="58"/>
                  </a:lnTo>
                  <a:lnTo>
                    <a:pt x="59" y="35"/>
                  </a:lnTo>
                  <a:lnTo>
                    <a:pt x="35" y="59"/>
                  </a:lnTo>
                  <a:lnTo>
                    <a:pt x="58" y="82"/>
                  </a:lnTo>
                  <a:lnTo>
                    <a:pt x="47" y="114"/>
                  </a:lnTo>
                  <a:lnTo>
                    <a:pt x="12" y="114"/>
                  </a:lnTo>
                  <a:lnTo>
                    <a:pt x="12" y="151"/>
                  </a:lnTo>
                  <a:lnTo>
                    <a:pt x="47" y="151"/>
                  </a:lnTo>
                  <a:lnTo>
                    <a:pt x="58" y="183"/>
                  </a:lnTo>
                  <a:lnTo>
                    <a:pt x="35" y="206"/>
                  </a:lnTo>
                  <a:lnTo>
                    <a:pt x="59" y="230"/>
                  </a:lnTo>
                  <a:lnTo>
                    <a:pt x="82" y="207"/>
                  </a:lnTo>
                  <a:lnTo>
                    <a:pt x="114" y="218"/>
                  </a:lnTo>
                  <a:lnTo>
                    <a:pt x="114" y="2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36" name="Freeform 94"/>
            <p:cNvSpPr>
              <a:spLocks noEditPoints="1"/>
            </p:cNvSpPr>
            <p:nvPr/>
          </p:nvSpPr>
          <p:spPr bwMode="auto">
            <a:xfrm>
              <a:off x="7686675" y="4324350"/>
              <a:ext cx="96838" cy="96837"/>
            </a:xfrm>
            <a:custGeom>
              <a:avLst/>
              <a:gdLst>
                <a:gd name="T0" fmla="*/ 30 w 60"/>
                <a:gd name="T1" fmla="*/ 60 h 60"/>
                <a:gd name="T2" fmla="*/ 0 w 60"/>
                <a:gd name="T3" fmla="*/ 30 h 60"/>
                <a:gd name="T4" fmla="*/ 30 w 60"/>
                <a:gd name="T5" fmla="*/ 0 h 60"/>
                <a:gd name="T6" fmla="*/ 60 w 60"/>
                <a:gd name="T7" fmla="*/ 30 h 60"/>
                <a:gd name="T8" fmla="*/ 30 w 60"/>
                <a:gd name="T9" fmla="*/ 60 h 60"/>
                <a:gd name="T10" fmla="*/ 30 w 60"/>
                <a:gd name="T11" fmla="*/ 12 h 60"/>
                <a:gd name="T12" fmla="*/ 12 w 60"/>
                <a:gd name="T13" fmla="*/ 30 h 60"/>
                <a:gd name="T14" fmla="*/ 30 w 60"/>
                <a:gd name="T15" fmla="*/ 48 h 60"/>
                <a:gd name="T16" fmla="*/ 48 w 60"/>
                <a:gd name="T17" fmla="*/ 30 h 60"/>
                <a:gd name="T18" fmla="*/ 30 w 60"/>
                <a:gd name="T19" fmla="*/ 1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30" y="60"/>
                  </a:moveTo>
                  <a:cubicBezTo>
                    <a:pt x="13" y="60"/>
                    <a:pt x="0" y="47"/>
                    <a:pt x="0" y="30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7" y="0"/>
                    <a:pt x="60" y="13"/>
                    <a:pt x="60" y="30"/>
                  </a:cubicBezTo>
                  <a:cubicBezTo>
                    <a:pt x="60" y="47"/>
                    <a:pt x="47" y="60"/>
                    <a:pt x="30" y="60"/>
                  </a:cubicBezTo>
                  <a:close/>
                  <a:moveTo>
                    <a:pt x="30" y="12"/>
                  </a:moveTo>
                  <a:cubicBezTo>
                    <a:pt x="20" y="12"/>
                    <a:pt x="12" y="20"/>
                    <a:pt x="12" y="30"/>
                  </a:cubicBezTo>
                  <a:cubicBezTo>
                    <a:pt x="12" y="40"/>
                    <a:pt x="20" y="48"/>
                    <a:pt x="30" y="48"/>
                  </a:cubicBezTo>
                  <a:cubicBezTo>
                    <a:pt x="40" y="48"/>
                    <a:pt x="48" y="40"/>
                    <a:pt x="48" y="30"/>
                  </a:cubicBezTo>
                  <a:cubicBezTo>
                    <a:pt x="48" y="20"/>
                    <a:pt x="40" y="12"/>
                    <a:pt x="3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</p:grpSp>
      <p:sp>
        <p:nvSpPr>
          <p:cNvPr id="105" name="Rectangle 104"/>
          <p:cNvSpPr/>
          <p:nvPr/>
        </p:nvSpPr>
        <p:spPr>
          <a:xfrm>
            <a:off x="1756228" y="2377665"/>
            <a:ext cx="29173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32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vi-VN" sz="3200" dirty="0" smtClean="0">
                <a:latin typeface="Times New Roman" pitchFamily="18" charset="0"/>
                <a:cs typeface="Times New Roman" pitchFamily="18" charset="0"/>
              </a:rPr>
              <a:t> …..   </a:t>
            </a:r>
            <a:r>
              <a:rPr lang="en-US" altLang="vi-VN" sz="32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vi-V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endParaRPr lang="en-US" altLang="vi-VN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5740399" y="2442981"/>
            <a:ext cx="27649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vi-V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 smtClean="0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altLang="vi-V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vi-VN" sz="3200" dirty="0" smtClean="0">
                <a:latin typeface="Times New Roman" pitchFamily="18" charset="0"/>
                <a:cs typeface="Times New Roman" pitchFamily="18" charset="0"/>
              </a:rPr>
              <a:t> ……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9579420" y="2421205"/>
            <a:ext cx="23658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32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vi-V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 smtClean="0"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altLang="vi-V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vi-VN" sz="3200" dirty="0" smtClean="0">
                <a:latin typeface="Times New Roman" pitchFamily="18" charset="0"/>
                <a:cs typeface="Times New Roman" pitchFamily="18" charset="0"/>
              </a:rPr>
              <a:t> ….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1807061" y="4914105"/>
            <a:ext cx="27577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3200" dirty="0" smtClean="0">
                <a:latin typeface="Times New Roman" pitchFamily="18" charset="0"/>
                <a:cs typeface="Times New Roman" pitchFamily="18" charset="0"/>
              </a:rPr>
              <a:t>No </a:t>
            </a:r>
            <a:r>
              <a:rPr lang="en-US" altLang="vi-VN" sz="3200" dirty="0" err="1" smtClean="0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altLang="vi-V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 smtClean="0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altLang="vi-VN" sz="3200" dirty="0" smtClean="0">
                <a:latin typeface="Times New Roman" pitchFamily="18" charset="0"/>
                <a:cs typeface="Times New Roman" pitchFamily="18" charset="0"/>
              </a:rPr>
              <a:t>….</a:t>
            </a:r>
          </a:p>
        </p:txBody>
      </p:sp>
      <p:sp>
        <p:nvSpPr>
          <p:cNvPr id="134" name="Rectangle 133"/>
          <p:cNvSpPr/>
          <p:nvPr/>
        </p:nvSpPr>
        <p:spPr>
          <a:xfrm>
            <a:off x="5849249" y="4863312"/>
            <a:ext cx="27577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3200" dirty="0" err="1" smtClean="0">
                <a:latin typeface="Times New Roman" pitchFamily="18" charset="0"/>
                <a:cs typeface="Times New Roman" pitchFamily="18" charset="0"/>
              </a:rPr>
              <a:t>Bách</a:t>
            </a:r>
            <a:r>
              <a:rPr lang="en-US" altLang="vi-VN" sz="3200" dirty="0" smtClean="0">
                <a:latin typeface="Times New Roman" pitchFamily="18" charset="0"/>
                <a:cs typeface="Times New Roman" pitchFamily="18" charset="0"/>
              </a:rPr>
              <a:t>    …..      </a:t>
            </a:r>
            <a:r>
              <a:rPr lang="en-US" altLang="vi-VN" sz="3200" dirty="0" err="1" smtClean="0">
                <a:latin typeface="Times New Roman" pitchFamily="18" charset="0"/>
                <a:cs typeface="Times New Roman" pitchFamily="18" charset="0"/>
              </a:rPr>
              <a:t>bách</a:t>
            </a:r>
            <a:r>
              <a:rPr lang="en-US" altLang="vi-V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 smtClean="0">
                <a:latin typeface="Times New Roman" pitchFamily="18" charset="0"/>
                <a:cs typeface="Times New Roman" pitchFamily="18" charset="0"/>
              </a:rPr>
              <a:t>thắng</a:t>
            </a:r>
            <a:endParaRPr lang="en-US" altLang="vi-VN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8" name="Straight Connector 29"/>
          <p:cNvCxnSpPr/>
          <p:nvPr/>
        </p:nvCxnSpPr>
        <p:spPr>
          <a:xfrm flipV="1">
            <a:off x="8547098" y="4937430"/>
            <a:ext cx="0" cy="1358900"/>
          </a:xfrm>
          <a:prstGeom prst="line">
            <a:avLst/>
          </a:prstGeom>
          <a:solidFill>
            <a:srgbClr val="BBAAD0"/>
          </a:solidFill>
          <a:ln w="12700">
            <a:solidFill>
              <a:srgbClr val="BBAAD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9" name="Group 44"/>
          <p:cNvGrpSpPr/>
          <p:nvPr/>
        </p:nvGrpSpPr>
        <p:grpSpPr>
          <a:xfrm>
            <a:off x="8765116" y="5217928"/>
            <a:ext cx="480485" cy="408644"/>
            <a:chOff x="73025" y="504825"/>
            <a:chExt cx="987425" cy="839788"/>
          </a:xfrm>
          <a:solidFill>
            <a:srgbClr val="BBAAD0"/>
          </a:solidFill>
        </p:grpSpPr>
        <p:sp>
          <p:nvSpPr>
            <p:cNvPr id="140" name="Freeform 56"/>
            <p:cNvSpPr>
              <a:spLocks noEditPoints="1"/>
            </p:cNvSpPr>
            <p:nvPr/>
          </p:nvSpPr>
          <p:spPr bwMode="auto">
            <a:xfrm>
              <a:off x="73025" y="504825"/>
              <a:ext cx="987425" cy="839788"/>
            </a:xfrm>
            <a:custGeom>
              <a:avLst/>
              <a:gdLst>
                <a:gd name="T0" fmla="*/ 311 w 622"/>
                <a:gd name="T1" fmla="*/ 529 h 529"/>
                <a:gd name="T2" fmla="*/ 309 w 622"/>
                <a:gd name="T3" fmla="*/ 529 h 529"/>
                <a:gd name="T4" fmla="*/ 0 w 622"/>
                <a:gd name="T5" fmla="*/ 488 h 529"/>
                <a:gd name="T6" fmla="*/ 0 w 622"/>
                <a:gd name="T7" fmla="*/ 0 h 529"/>
                <a:gd name="T8" fmla="*/ 311 w 622"/>
                <a:gd name="T9" fmla="*/ 41 h 529"/>
                <a:gd name="T10" fmla="*/ 622 w 622"/>
                <a:gd name="T11" fmla="*/ 0 h 529"/>
                <a:gd name="T12" fmla="*/ 622 w 622"/>
                <a:gd name="T13" fmla="*/ 488 h 529"/>
                <a:gd name="T14" fmla="*/ 311 w 622"/>
                <a:gd name="T15" fmla="*/ 529 h 529"/>
                <a:gd name="T16" fmla="*/ 29 w 622"/>
                <a:gd name="T17" fmla="*/ 464 h 529"/>
                <a:gd name="T18" fmla="*/ 311 w 622"/>
                <a:gd name="T19" fmla="*/ 500 h 529"/>
                <a:gd name="T20" fmla="*/ 593 w 622"/>
                <a:gd name="T21" fmla="*/ 464 h 529"/>
                <a:gd name="T22" fmla="*/ 593 w 622"/>
                <a:gd name="T23" fmla="*/ 33 h 529"/>
                <a:gd name="T24" fmla="*/ 311 w 622"/>
                <a:gd name="T25" fmla="*/ 69 h 529"/>
                <a:gd name="T26" fmla="*/ 309 w 622"/>
                <a:gd name="T27" fmla="*/ 69 h 529"/>
                <a:gd name="T28" fmla="*/ 29 w 622"/>
                <a:gd name="T29" fmla="*/ 33 h 529"/>
                <a:gd name="T30" fmla="*/ 29 w 622"/>
                <a:gd name="T31" fmla="*/ 464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22" h="529">
                  <a:moveTo>
                    <a:pt x="311" y="529"/>
                  </a:moveTo>
                  <a:lnTo>
                    <a:pt x="309" y="529"/>
                  </a:lnTo>
                  <a:lnTo>
                    <a:pt x="0" y="488"/>
                  </a:lnTo>
                  <a:lnTo>
                    <a:pt x="0" y="0"/>
                  </a:lnTo>
                  <a:lnTo>
                    <a:pt x="311" y="41"/>
                  </a:lnTo>
                  <a:lnTo>
                    <a:pt x="622" y="0"/>
                  </a:lnTo>
                  <a:lnTo>
                    <a:pt x="622" y="488"/>
                  </a:lnTo>
                  <a:lnTo>
                    <a:pt x="311" y="529"/>
                  </a:lnTo>
                  <a:close/>
                  <a:moveTo>
                    <a:pt x="29" y="464"/>
                  </a:moveTo>
                  <a:lnTo>
                    <a:pt x="311" y="500"/>
                  </a:lnTo>
                  <a:lnTo>
                    <a:pt x="593" y="464"/>
                  </a:lnTo>
                  <a:lnTo>
                    <a:pt x="593" y="33"/>
                  </a:lnTo>
                  <a:lnTo>
                    <a:pt x="311" y="69"/>
                  </a:lnTo>
                  <a:lnTo>
                    <a:pt x="309" y="69"/>
                  </a:lnTo>
                  <a:lnTo>
                    <a:pt x="29" y="33"/>
                  </a:lnTo>
                  <a:lnTo>
                    <a:pt x="29" y="4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41" name="Rectangle 57"/>
            <p:cNvSpPr>
              <a:spLocks noChangeArrowheads="1"/>
            </p:cNvSpPr>
            <p:nvPr/>
          </p:nvSpPr>
          <p:spPr bwMode="auto">
            <a:xfrm>
              <a:off x="544513" y="592138"/>
              <a:ext cx="44450" cy="728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42" name="Freeform 58"/>
            <p:cNvSpPr/>
            <p:nvPr/>
          </p:nvSpPr>
          <p:spPr bwMode="auto">
            <a:xfrm>
              <a:off x="711200" y="546100"/>
              <a:ext cx="166688" cy="342900"/>
            </a:xfrm>
            <a:custGeom>
              <a:avLst/>
              <a:gdLst>
                <a:gd name="T0" fmla="*/ 105 w 105"/>
                <a:gd name="T1" fmla="*/ 216 h 216"/>
                <a:gd name="T2" fmla="*/ 53 w 105"/>
                <a:gd name="T3" fmla="*/ 189 h 216"/>
                <a:gd name="T4" fmla="*/ 0 w 105"/>
                <a:gd name="T5" fmla="*/ 216 h 216"/>
                <a:gd name="T6" fmla="*/ 0 w 105"/>
                <a:gd name="T7" fmla="*/ 10 h 216"/>
                <a:gd name="T8" fmla="*/ 29 w 105"/>
                <a:gd name="T9" fmla="*/ 10 h 216"/>
                <a:gd name="T10" fmla="*/ 29 w 105"/>
                <a:gd name="T11" fmla="*/ 168 h 216"/>
                <a:gd name="T12" fmla="*/ 53 w 105"/>
                <a:gd name="T13" fmla="*/ 156 h 216"/>
                <a:gd name="T14" fmla="*/ 76 w 105"/>
                <a:gd name="T15" fmla="*/ 168 h 216"/>
                <a:gd name="T16" fmla="*/ 76 w 105"/>
                <a:gd name="T17" fmla="*/ 0 h 216"/>
                <a:gd name="T18" fmla="*/ 105 w 105"/>
                <a:gd name="T19" fmla="*/ 0 h 216"/>
                <a:gd name="T20" fmla="*/ 105 w 105"/>
                <a:gd name="T21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5" h="216">
                  <a:moveTo>
                    <a:pt x="105" y="216"/>
                  </a:moveTo>
                  <a:lnTo>
                    <a:pt x="53" y="189"/>
                  </a:lnTo>
                  <a:lnTo>
                    <a:pt x="0" y="216"/>
                  </a:lnTo>
                  <a:lnTo>
                    <a:pt x="0" y="10"/>
                  </a:lnTo>
                  <a:lnTo>
                    <a:pt x="29" y="10"/>
                  </a:lnTo>
                  <a:lnTo>
                    <a:pt x="29" y="168"/>
                  </a:lnTo>
                  <a:lnTo>
                    <a:pt x="53" y="156"/>
                  </a:lnTo>
                  <a:lnTo>
                    <a:pt x="76" y="168"/>
                  </a:lnTo>
                  <a:lnTo>
                    <a:pt x="76" y="0"/>
                  </a:lnTo>
                  <a:lnTo>
                    <a:pt x="105" y="0"/>
                  </a:lnTo>
                  <a:lnTo>
                    <a:pt x="105" y="2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43" name="Freeform 59"/>
            <p:cNvSpPr/>
            <p:nvPr/>
          </p:nvSpPr>
          <p:spPr bwMode="auto">
            <a:xfrm>
              <a:off x="184150" y="660400"/>
              <a:ext cx="295275" cy="76200"/>
            </a:xfrm>
            <a:custGeom>
              <a:avLst/>
              <a:gdLst>
                <a:gd name="T0" fmla="*/ 181 w 186"/>
                <a:gd name="T1" fmla="*/ 48 h 48"/>
                <a:gd name="T2" fmla="*/ 0 w 186"/>
                <a:gd name="T3" fmla="*/ 29 h 48"/>
                <a:gd name="T4" fmla="*/ 4 w 186"/>
                <a:gd name="T5" fmla="*/ 0 h 48"/>
                <a:gd name="T6" fmla="*/ 186 w 186"/>
                <a:gd name="T7" fmla="*/ 19 h 48"/>
                <a:gd name="T8" fmla="*/ 181 w 186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48">
                  <a:moveTo>
                    <a:pt x="181" y="48"/>
                  </a:moveTo>
                  <a:lnTo>
                    <a:pt x="0" y="29"/>
                  </a:lnTo>
                  <a:lnTo>
                    <a:pt x="4" y="0"/>
                  </a:lnTo>
                  <a:lnTo>
                    <a:pt x="186" y="19"/>
                  </a:lnTo>
                  <a:lnTo>
                    <a:pt x="181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44" name="Freeform 60"/>
            <p:cNvSpPr/>
            <p:nvPr/>
          </p:nvSpPr>
          <p:spPr bwMode="auto">
            <a:xfrm>
              <a:off x="184150" y="812800"/>
              <a:ext cx="295275" cy="76200"/>
            </a:xfrm>
            <a:custGeom>
              <a:avLst/>
              <a:gdLst>
                <a:gd name="T0" fmla="*/ 181 w 186"/>
                <a:gd name="T1" fmla="*/ 48 h 48"/>
                <a:gd name="T2" fmla="*/ 0 w 186"/>
                <a:gd name="T3" fmla="*/ 28 h 48"/>
                <a:gd name="T4" fmla="*/ 4 w 186"/>
                <a:gd name="T5" fmla="*/ 0 h 48"/>
                <a:gd name="T6" fmla="*/ 186 w 186"/>
                <a:gd name="T7" fmla="*/ 19 h 48"/>
                <a:gd name="T8" fmla="*/ 181 w 186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48">
                  <a:moveTo>
                    <a:pt x="181" y="48"/>
                  </a:moveTo>
                  <a:lnTo>
                    <a:pt x="0" y="28"/>
                  </a:lnTo>
                  <a:lnTo>
                    <a:pt x="4" y="0"/>
                  </a:lnTo>
                  <a:lnTo>
                    <a:pt x="186" y="19"/>
                  </a:lnTo>
                  <a:lnTo>
                    <a:pt x="181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45" name="Freeform 61"/>
            <p:cNvSpPr/>
            <p:nvPr/>
          </p:nvSpPr>
          <p:spPr bwMode="auto">
            <a:xfrm>
              <a:off x="184150" y="963613"/>
              <a:ext cx="295275" cy="76200"/>
            </a:xfrm>
            <a:custGeom>
              <a:avLst/>
              <a:gdLst>
                <a:gd name="T0" fmla="*/ 181 w 186"/>
                <a:gd name="T1" fmla="*/ 48 h 48"/>
                <a:gd name="T2" fmla="*/ 0 w 186"/>
                <a:gd name="T3" fmla="*/ 29 h 48"/>
                <a:gd name="T4" fmla="*/ 4 w 186"/>
                <a:gd name="T5" fmla="*/ 0 h 48"/>
                <a:gd name="T6" fmla="*/ 186 w 186"/>
                <a:gd name="T7" fmla="*/ 20 h 48"/>
                <a:gd name="T8" fmla="*/ 181 w 186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48">
                  <a:moveTo>
                    <a:pt x="181" y="48"/>
                  </a:moveTo>
                  <a:lnTo>
                    <a:pt x="0" y="29"/>
                  </a:lnTo>
                  <a:lnTo>
                    <a:pt x="4" y="0"/>
                  </a:lnTo>
                  <a:lnTo>
                    <a:pt x="186" y="20"/>
                  </a:lnTo>
                  <a:lnTo>
                    <a:pt x="181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46" name="Freeform 62"/>
            <p:cNvSpPr/>
            <p:nvPr/>
          </p:nvSpPr>
          <p:spPr bwMode="auto">
            <a:xfrm>
              <a:off x="184150" y="1116013"/>
              <a:ext cx="295275" cy="76200"/>
            </a:xfrm>
            <a:custGeom>
              <a:avLst/>
              <a:gdLst>
                <a:gd name="T0" fmla="*/ 181 w 186"/>
                <a:gd name="T1" fmla="*/ 48 h 48"/>
                <a:gd name="T2" fmla="*/ 0 w 186"/>
                <a:gd name="T3" fmla="*/ 29 h 48"/>
                <a:gd name="T4" fmla="*/ 4 w 186"/>
                <a:gd name="T5" fmla="*/ 0 h 48"/>
                <a:gd name="T6" fmla="*/ 186 w 186"/>
                <a:gd name="T7" fmla="*/ 19 h 48"/>
                <a:gd name="T8" fmla="*/ 181 w 186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48">
                  <a:moveTo>
                    <a:pt x="181" y="48"/>
                  </a:moveTo>
                  <a:lnTo>
                    <a:pt x="0" y="29"/>
                  </a:lnTo>
                  <a:lnTo>
                    <a:pt x="4" y="0"/>
                  </a:lnTo>
                  <a:lnTo>
                    <a:pt x="186" y="19"/>
                  </a:lnTo>
                  <a:lnTo>
                    <a:pt x="181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47" name="Freeform 63"/>
            <p:cNvSpPr/>
            <p:nvPr/>
          </p:nvSpPr>
          <p:spPr bwMode="auto">
            <a:xfrm>
              <a:off x="654050" y="963613"/>
              <a:ext cx="296863" cy="76200"/>
            </a:xfrm>
            <a:custGeom>
              <a:avLst/>
              <a:gdLst>
                <a:gd name="T0" fmla="*/ 5 w 187"/>
                <a:gd name="T1" fmla="*/ 48 h 48"/>
                <a:gd name="T2" fmla="*/ 0 w 187"/>
                <a:gd name="T3" fmla="*/ 20 h 48"/>
                <a:gd name="T4" fmla="*/ 182 w 187"/>
                <a:gd name="T5" fmla="*/ 0 h 48"/>
                <a:gd name="T6" fmla="*/ 187 w 187"/>
                <a:gd name="T7" fmla="*/ 29 h 48"/>
                <a:gd name="T8" fmla="*/ 5 w 187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48">
                  <a:moveTo>
                    <a:pt x="5" y="48"/>
                  </a:moveTo>
                  <a:lnTo>
                    <a:pt x="0" y="20"/>
                  </a:lnTo>
                  <a:lnTo>
                    <a:pt x="182" y="0"/>
                  </a:lnTo>
                  <a:lnTo>
                    <a:pt x="187" y="29"/>
                  </a:lnTo>
                  <a:lnTo>
                    <a:pt x="5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48" name="Freeform 64"/>
            <p:cNvSpPr/>
            <p:nvPr/>
          </p:nvSpPr>
          <p:spPr bwMode="auto">
            <a:xfrm>
              <a:off x="654050" y="1116013"/>
              <a:ext cx="296863" cy="76200"/>
            </a:xfrm>
            <a:custGeom>
              <a:avLst/>
              <a:gdLst>
                <a:gd name="T0" fmla="*/ 5 w 187"/>
                <a:gd name="T1" fmla="*/ 48 h 48"/>
                <a:gd name="T2" fmla="*/ 0 w 187"/>
                <a:gd name="T3" fmla="*/ 19 h 48"/>
                <a:gd name="T4" fmla="*/ 182 w 187"/>
                <a:gd name="T5" fmla="*/ 0 h 48"/>
                <a:gd name="T6" fmla="*/ 187 w 187"/>
                <a:gd name="T7" fmla="*/ 29 h 48"/>
                <a:gd name="T8" fmla="*/ 5 w 187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48">
                  <a:moveTo>
                    <a:pt x="5" y="48"/>
                  </a:moveTo>
                  <a:lnTo>
                    <a:pt x="0" y="19"/>
                  </a:lnTo>
                  <a:lnTo>
                    <a:pt x="182" y="0"/>
                  </a:lnTo>
                  <a:lnTo>
                    <a:pt x="187" y="29"/>
                  </a:lnTo>
                  <a:lnTo>
                    <a:pt x="5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</p:grpSp>
      <p:sp>
        <p:nvSpPr>
          <p:cNvPr id="149" name="Rectangle 148"/>
          <p:cNvSpPr/>
          <p:nvPr/>
        </p:nvSpPr>
        <p:spPr>
          <a:xfrm>
            <a:off x="9376226" y="5070058"/>
            <a:ext cx="29173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32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vi-VN" sz="3200" dirty="0" smtClean="0">
                <a:latin typeface="Times New Roman" pitchFamily="18" charset="0"/>
                <a:cs typeface="Times New Roman" pitchFamily="18" charset="0"/>
              </a:rPr>
              <a:t>  ….. </a:t>
            </a:r>
            <a:r>
              <a:rPr lang="en-US" altLang="vi-VN" sz="3200" dirty="0" err="1" smtClean="0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altLang="vi-V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 smtClean="0">
                <a:latin typeface="Times New Roman" pitchFamily="18" charset="0"/>
                <a:cs typeface="Times New Roman" pitchFamily="18" charset="0"/>
              </a:rPr>
              <a:t>nghiệp</a:t>
            </a:r>
            <a:endParaRPr lang="en-US" altLang="vi-VN" sz="3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000"/>
                            </p:stCondLst>
                            <p:childTnLst>
                              <p:par>
                                <p:cTn id="9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500"/>
                            </p:stCondLst>
                            <p:childTnLst>
                              <p:par>
                                <p:cTn id="10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000"/>
                            </p:stCondLst>
                            <p:childTnLst>
                              <p:par>
                                <p:cTn id="1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950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2500"/>
                            </p:stCondLst>
                            <p:childTnLst>
                              <p:par>
                                <p:cTn id="1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3500"/>
                            </p:stCondLst>
                            <p:childTnLst>
                              <p:par>
                                <p:cTn id="1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5500"/>
                            </p:stCondLst>
                            <p:childTnLst>
                              <p:par>
                                <p:cTn id="1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6000"/>
                            </p:stCondLst>
                            <p:childTnLst>
                              <p:par>
                                <p:cTn id="1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7000"/>
                            </p:stCondLst>
                            <p:childTnLst>
                              <p:par>
                                <p:cTn id="1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7500"/>
                            </p:stCondLst>
                            <p:childTnLst>
                              <p:par>
                                <p:cTn id="20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8000"/>
                            </p:stCondLst>
                            <p:childTnLst>
                              <p:par>
                                <p:cTn id="2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8500"/>
                            </p:stCondLst>
                            <p:childTnLst>
                              <p:par>
                                <p:cTn id="2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9000"/>
                            </p:stCondLst>
                            <p:childTnLst>
                              <p:par>
                                <p:cTn id="2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4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53" grpId="0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82" grpId="0" bldLvl="0" animBg="1"/>
      <p:bldP spid="83" grpId="0" bldLvl="0" animBg="1"/>
      <p:bldP spid="84" grpId="0" bldLvl="0" animBg="1"/>
      <p:bldP spid="85" grpId="0" bldLvl="0" animBg="1"/>
      <p:bldP spid="86" grpId="0" bldLvl="0" animBg="1"/>
      <p:bldP spid="87" grpId="0" bldLvl="0" animBg="1"/>
      <p:bldP spid="88" grpId="0" bldLvl="0" animBg="1"/>
      <p:bldP spid="89" grpId="0" bldLvl="0" animBg="1"/>
      <p:bldP spid="105" grpId="0"/>
      <p:bldP spid="115" grpId="0"/>
      <p:bldP spid="123" grpId="0"/>
      <p:bldP spid="129" grpId="0"/>
      <p:bldP spid="134" grpId="0"/>
      <p:bldP spid="14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137" name="图片 136">
            <a:extLst>
              <a:ext uri="{FF2B5EF4-FFF2-40B4-BE49-F238E27FC236}">
                <a16:creationId xmlns:a16="http://schemas.microsoft.com/office/drawing/2014/main" xmlns="" id="{69AE4DA6-A68F-4F58-A8C1-9D4A7F50D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661" y="0"/>
            <a:ext cx="4476339" cy="2606761"/>
          </a:xfrm>
          <a:prstGeom prst="rect">
            <a:avLst/>
          </a:prstGeom>
        </p:spPr>
      </p:pic>
      <p:grpSp>
        <p:nvGrpSpPr>
          <p:cNvPr id="2" name="组合 2"/>
          <p:cNvGrpSpPr/>
          <p:nvPr/>
        </p:nvGrpSpPr>
        <p:grpSpPr>
          <a:xfrm>
            <a:off x="-402208" y="380050"/>
            <a:ext cx="9473637" cy="1367857"/>
            <a:chOff x="-402208" y="380050"/>
            <a:chExt cx="9473637" cy="1367857"/>
          </a:xfrm>
        </p:grpSpPr>
        <p:sp>
          <p:nvSpPr>
            <p:cNvPr id="14" name="文本框 13"/>
            <p:cNvSpPr txBox="1"/>
            <p:nvPr/>
          </p:nvSpPr>
          <p:spPr>
            <a:xfrm>
              <a:off x="624114" y="516801"/>
              <a:ext cx="8447315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1" i="0" u="none" strike="noStrike" kern="0" cap="none" spc="600" normalizeH="0" baseline="0" noProof="0" dirty="0" err="1" smtClean="0">
                  <a:ln>
                    <a:noFill/>
                  </a:ln>
                  <a:solidFill>
                    <a:srgbClr val="BBAAD0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itchFamily="18" charset="0"/>
                  <a:ea typeface="+mn-lt"/>
                  <a:cs typeface="Times New Roman" pitchFamily="18" charset="0"/>
                  <a:sym typeface="Agency FB" panose="020B0503020202020204" pitchFamily="34" charset="0"/>
                </a:rPr>
                <a:t>Bài</a:t>
              </a:r>
              <a:r>
                <a:rPr kumimoji="0" lang="en-US" altLang="zh-CN" sz="4000" b="1" i="0" u="none" strike="noStrike" kern="0" cap="none" spc="600" normalizeH="0" noProof="0" dirty="0" smtClean="0">
                  <a:ln>
                    <a:noFill/>
                  </a:ln>
                  <a:solidFill>
                    <a:srgbClr val="BBAAD0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itchFamily="18" charset="0"/>
                  <a:ea typeface="+mn-lt"/>
                  <a:cs typeface="Times New Roman" pitchFamily="18" charset="0"/>
                  <a:sym typeface="Agency FB" panose="020B0503020202020204" pitchFamily="34" charset="0"/>
                </a:rPr>
                <a:t> </a:t>
              </a:r>
              <a:r>
                <a:rPr kumimoji="0" lang="en-US" altLang="zh-CN" sz="4000" b="1" i="0" u="none" strike="noStrike" kern="0" cap="none" spc="600" normalizeH="0" noProof="0" dirty="0" err="1" smtClean="0">
                  <a:ln>
                    <a:noFill/>
                  </a:ln>
                  <a:solidFill>
                    <a:srgbClr val="BBAAD0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itchFamily="18" charset="0"/>
                  <a:ea typeface="+mn-lt"/>
                  <a:cs typeface="Times New Roman" pitchFamily="18" charset="0"/>
                  <a:sym typeface="Agency FB" panose="020B0503020202020204" pitchFamily="34" charset="0"/>
                </a:rPr>
                <a:t>tập</a:t>
              </a:r>
              <a:r>
                <a:rPr kumimoji="0" lang="en-US" altLang="zh-CN" sz="4000" b="1" i="0" u="none" strike="noStrike" kern="0" cap="none" spc="600" normalizeH="0" noProof="0" dirty="0" smtClean="0">
                  <a:ln>
                    <a:noFill/>
                  </a:ln>
                  <a:solidFill>
                    <a:srgbClr val="BBAAD0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itchFamily="18" charset="0"/>
                  <a:ea typeface="+mn-lt"/>
                  <a:cs typeface="Times New Roman" pitchFamily="18" charset="0"/>
                  <a:sym typeface="Agency FB" panose="020B0503020202020204" pitchFamily="34" charset="0"/>
                </a:rPr>
                <a:t> </a:t>
              </a:r>
              <a:r>
                <a:rPr kumimoji="0" lang="en-US" altLang="zh-CN" sz="4000" b="1" i="0" u="none" strike="noStrike" kern="0" cap="none" spc="600" normalizeH="0" noProof="0" dirty="0" err="1" smtClean="0">
                  <a:ln>
                    <a:noFill/>
                  </a:ln>
                  <a:solidFill>
                    <a:srgbClr val="BBAAD0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itchFamily="18" charset="0"/>
                  <a:ea typeface="+mn-lt"/>
                  <a:cs typeface="Times New Roman" pitchFamily="18" charset="0"/>
                  <a:sym typeface="Agency FB" panose="020B0503020202020204" pitchFamily="34" charset="0"/>
                </a:rPr>
                <a:t>nhanh</a:t>
              </a:r>
              <a:endParaRPr kumimoji="0" lang="en-US" altLang="zh-CN" sz="4000" b="1" i="0" u="none" strike="noStrike" kern="0" cap="none" spc="600" normalizeH="0" noProof="0" dirty="0" smtClean="0">
                <a:ln>
                  <a:noFill/>
                </a:ln>
                <a:solidFill>
                  <a:srgbClr val="BBAAD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lt"/>
                <a:cs typeface="Times New Roman" pitchFamily="18" charset="0"/>
                <a:sym typeface="Agency FB" panose="020B0503020202020204" pitchFamily="34" charset="0"/>
              </a:endParaRPr>
            </a:p>
            <a:p>
              <a:pPr lvl="0" algn="ctr">
                <a:defRPr/>
              </a:pPr>
              <a:r>
                <a:rPr lang="en-US" altLang="vi-VN" sz="3400" dirty="0" err="1" smtClean="0">
                  <a:latin typeface="Times New Roman" pitchFamily="18" charset="0"/>
                  <a:cs typeface="Times New Roman" pitchFamily="18" charset="0"/>
                </a:rPr>
                <a:t>Điền</a:t>
              </a:r>
              <a:r>
                <a:rPr lang="en-US" altLang="vi-VN" sz="3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3400" dirty="0" err="1" smtClean="0">
                  <a:latin typeface="Times New Roman" pitchFamily="18" charset="0"/>
                  <a:cs typeface="Times New Roman" pitchFamily="18" charset="0"/>
                </a:rPr>
                <a:t>thêm</a:t>
              </a:r>
              <a:r>
                <a:rPr lang="en-US" altLang="vi-VN" sz="3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3400" dirty="0" err="1" smtClean="0">
                  <a:latin typeface="Times New Roman" pitchFamily="18" charset="0"/>
                  <a:cs typeface="Times New Roman" pitchFamily="18" charset="0"/>
                </a:rPr>
                <a:t>yếu</a:t>
              </a:r>
              <a:r>
                <a:rPr lang="en-US" altLang="vi-VN" sz="3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3400" dirty="0" err="1" smtClean="0">
                  <a:latin typeface="Times New Roman" pitchFamily="18" charset="0"/>
                  <a:cs typeface="Times New Roman" pitchFamily="18" charset="0"/>
                </a:rPr>
                <a:t>tố</a:t>
              </a:r>
              <a:r>
                <a:rPr lang="en-US" altLang="vi-VN" sz="3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3400" dirty="0" err="1" smtClean="0">
                  <a:latin typeface="Times New Roman" pitchFamily="18" charset="0"/>
                  <a:cs typeface="Times New Roman" pitchFamily="18" charset="0"/>
                </a:rPr>
                <a:t>để</a:t>
              </a:r>
              <a:r>
                <a:rPr lang="en-US" altLang="vi-VN" sz="3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3400" dirty="0" err="1" smtClean="0"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altLang="vi-VN" sz="3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3400" dirty="0" err="1" smtClean="0">
                  <a:latin typeface="Times New Roman" pitchFamily="18" charset="0"/>
                  <a:cs typeface="Times New Roman" pitchFamily="18" charset="0"/>
                </a:rPr>
                <a:t>ngữ</a:t>
              </a:r>
              <a:r>
                <a:rPr lang="en-US" altLang="vi-VN" sz="3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3400" dirty="0" err="1" smtClean="0"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altLang="vi-VN" sz="3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3400" dirty="0" err="1" smtClean="0">
                  <a:latin typeface="Times New Roman" pitchFamily="18" charset="0"/>
                  <a:cs typeface="Times New Roman" pitchFamily="18" charset="0"/>
                </a:rPr>
                <a:t>trọn</a:t>
              </a:r>
              <a:r>
                <a:rPr lang="en-US" altLang="vi-VN" sz="34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vi-VN" sz="3400" dirty="0" err="1" smtClean="0">
                  <a:latin typeface="Times New Roman" pitchFamily="18" charset="0"/>
                  <a:cs typeface="Times New Roman" pitchFamily="18" charset="0"/>
                </a:rPr>
                <a:t>vẹn</a:t>
              </a:r>
              <a:endParaRPr kumimoji="0" lang="zh-CN" altLang="en-US" sz="3400" b="1" i="0" u="none" strike="noStrike" kern="0" cap="none" spc="600" normalizeH="0" baseline="0" noProof="0" dirty="0">
                <a:ln>
                  <a:noFill/>
                </a:ln>
                <a:solidFill>
                  <a:srgbClr val="BBAAD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lt"/>
                <a:cs typeface="Times New Roman" pitchFamily="18" charset="0"/>
                <a:sym typeface="Agency FB" panose="020B0503020202020204" pitchFamily="34" charset="0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-402208" y="380050"/>
              <a:ext cx="237744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5400" b="0" i="0" u="none" strike="noStrike" kern="0" cap="none" spc="300" normalizeH="0" baseline="0" noProof="0" dirty="0">
                <a:ln>
                  <a:noFill/>
                </a:ln>
                <a:solidFill>
                  <a:srgbClr val="BBAAD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gency FB" panose="020B0503020202020204" pitchFamily="34" charset="0"/>
                <a:ea typeface="微软雅黑 Light" panose="020B0502040204020203" pitchFamily="34" charset="-122"/>
                <a:cs typeface="+mn-lt"/>
                <a:sym typeface="Agency FB" panose="020B0503020202020204" pitchFamily="34" charset="0"/>
              </a:endParaRPr>
            </a:p>
          </p:txBody>
        </p:sp>
      </p:grpSp>
      <p:sp>
        <p:nvSpPr>
          <p:cNvPr id="43" name="Oval 26"/>
          <p:cNvSpPr>
            <a:spLocks noChangeArrowheads="1"/>
          </p:cNvSpPr>
          <p:nvPr/>
        </p:nvSpPr>
        <p:spPr bwMode="auto">
          <a:xfrm>
            <a:off x="427568" y="3917951"/>
            <a:ext cx="243417" cy="245533"/>
          </a:xfrm>
          <a:prstGeom prst="ellipse">
            <a:avLst/>
          </a:prstGeom>
          <a:solidFill>
            <a:srgbClr val="BBAAD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44" name="Oval 27"/>
          <p:cNvSpPr>
            <a:spLocks noChangeArrowheads="1"/>
          </p:cNvSpPr>
          <p:nvPr/>
        </p:nvSpPr>
        <p:spPr bwMode="auto">
          <a:xfrm>
            <a:off x="829734" y="3917951"/>
            <a:ext cx="241300" cy="245533"/>
          </a:xfrm>
          <a:prstGeom prst="ellipse">
            <a:avLst/>
          </a:prstGeom>
          <a:solidFill>
            <a:srgbClr val="BBAAD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45" name="Oval 28"/>
          <p:cNvSpPr>
            <a:spLocks noChangeArrowheads="1"/>
          </p:cNvSpPr>
          <p:nvPr/>
        </p:nvSpPr>
        <p:spPr bwMode="auto">
          <a:xfrm>
            <a:off x="1231901" y="3917951"/>
            <a:ext cx="243417" cy="245533"/>
          </a:xfrm>
          <a:prstGeom prst="ellipse">
            <a:avLst/>
          </a:prstGeom>
          <a:solidFill>
            <a:srgbClr val="BBAAD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46" name="Oval 29"/>
          <p:cNvSpPr>
            <a:spLocks noChangeArrowheads="1"/>
          </p:cNvSpPr>
          <p:nvPr/>
        </p:nvSpPr>
        <p:spPr bwMode="auto">
          <a:xfrm>
            <a:off x="1634067" y="3917951"/>
            <a:ext cx="241300" cy="245533"/>
          </a:xfrm>
          <a:prstGeom prst="ellipse">
            <a:avLst/>
          </a:prstGeom>
          <a:solidFill>
            <a:srgbClr val="BBAAD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47" name="Oval 30"/>
          <p:cNvSpPr>
            <a:spLocks noChangeArrowheads="1"/>
          </p:cNvSpPr>
          <p:nvPr/>
        </p:nvSpPr>
        <p:spPr bwMode="auto">
          <a:xfrm>
            <a:off x="2034118" y="3917951"/>
            <a:ext cx="241300" cy="245533"/>
          </a:xfrm>
          <a:prstGeom prst="ellipse">
            <a:avLst/>
          </a:prstGeom>
          <a:solidFill>
            <a:srgbClr val="BBAAD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48" name="Oval 31"/>
          <p:cNvSpPr>
            <a:spLocks noChangeArrowheads="1"/>
          </p:cNvSpPr>
          <p:nvPr/>
        </p:nvSpPr>
        <p:spPr bwMode="auto">
          <a:xfrm>
            <a:off x="2438401" y="3917951"/>
            <a:ext cx="241300" cy="245533"/>
          </a:xfrm>
          <a:prstGeom prst="ellipse">
            <a:avLst/>
          </a:prstGeom>
          <a:solidFill>
            <a:srgbClr val="AEC77D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53" name="Oval 32"/>
          <p:cNvSpPr>
            <a:spLocks noChangeArrowheads="1"/>
          </p:cNvSpPr>
          <p:nvPr/>
        </p:nvSpPr>
        <p:spPr bwMode="auto">
          <a:xfrm>
            <a:off x="2838451" y="3917951"/>
            <a:ext cx="241300" cy="245533"/>
          </a:xfrm>
          <a:prstGeom prst="ellipse">
            <a:avLst/>
          </a:prstGeom>
          <a:solidFill>
            <a:srgbClr val="AEC77D"/>
          </a:solidFill>
          <a:ln>
            <a:solidFill>
              <a:srgbClr val="AEC77D"/>
            </a:solidFill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54" name="Oval 33"/>
          <p:cNvSpPr>
            <a:spLocks noChangeArrowheads="1"/>
          </p:cNvSpPr>
          <p:nvPr/>
        </p:nvSpPr>
        <p:spPr bwMode="auto">
          <a:xfrm>
            <a:off x="3238501" y="3917951"/>
            <a:ext cx="241300" cy="245533"/>
          </a:xfrm>
          <a:prstGeom prst="ellipse">
            <a:avLst/>
          </a:prstGeom>
          <a:solidFill>
            <a:srgbClr val="AEC77D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55" name="Oval 34"/>
          <p:cNvSpPr>
            <a:spLocks noChangeArrowheads="1"/>
          </p:cNvSpPr>
          <p:nvPr/>
        </p:nvSpPr>
        <p:spPr bwMode="auto">
          <a:xfrm>
            <a:off x="3642785" y="3917951"/>
            <a:ext cx="241300" cy="245533"/>
          </a:xfrm>
          <a:prstGeom prst="ellipse">
            <a:avLst/>
          </a:prstGeom>
          <a:solidFill>
            <a:srgbClr val="AEC77D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56" name="Oval 35"/>
          <p:cNvSpPr>
            <a:spLocks noChangeArrowheads="1"/>
          </p:cNvSpPr>
          <p:nvPr/>
        </p:nvSpPr>
        <p:spPr bwMode="auto">
          <a:xfrm>
            <a:off x="4042834" y="3917951"/>
            <a:ext cx="241300" cy="245533"/>
          </a:xfrm>
          <a:prstGeom prst="ellipse">
            <a:avLst/>
          </a:prstGeom>
          <a:solidFill>
            <a:srgbClr val="AEC77D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57" name="Oval 36"/>
          <p:cNvSpPr>
            <a:spLocks noChangeArrowheads="1"/>
          </p:cNvSpPr>
          <p:nvPr/>
        </p:nvSpPr>
        <p:spPr bwMode="auto">
          <a:xfrm>
            <a:off x="4447117" y="3917951"/>
            <a:ext cx="237067" cy="245533"/>
          </a:xfrm>
          <a:prstGeom prst="ellipse">
            <a:avLst/>
          </a:prstGeom>
          <a:solidFill>
            <a:srgbClr val="BBAAD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58" name="Oval 37"/>
          <p:cNvSpPr>
            <a:spLocks noChangeArrowheads="1"/>
          </p:cNvSpPr>
          <p:nvPr/>
        </p:nvSpPr>
        <p:spPr bwMode="auto">
          <a:xfrm>
            <a:off x="4847167" y="3917951"/>
            <a:ext cx="241300" cy="245533"/>
          </a:xfrm>
          <a:prstGeom prst="ellipse">
            <a:avLst/>
          </a:prstGeom>
          <a:solidFill>
            <a:srgbClr val="BBAAD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59" name="Oval 38"/>
          <p:cNvSpPr>
            <a:spLocks noChangeArrowheads="1"/>
          </p:cNvSpPr>
          <p:nvPr/>
        </p:nvSpPr>
        <p:spPr bwMode="auto">
          <a:xfrm>
            <a:off x="5247218" y="3917951"/>
            <a:ext cx="241300" cy="245533"/>
          </a:xfrm>
          <a:prstGeom prst="ellipse">
            <a:avLst/>
          </a:prstGeom>
          <a:solidFill>
            <a:srgbClr val="BBAAD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60" name="Oval 39"/>
          <p:cNvSpPr>
            <a:spLocks noChangeArrowheads="1"/>
          </p:cNvSpPr>
          <p:nvPr/>
        </p:nvSpPr>
        <p:spPr bwMode="auto">
          <a:xfrm>
            <a:off x="5651501" y="3917951"/>
            <a:ext cx="241300" cy="245533"/>
          </a:xfrm>
          <a:prstGeom prst="ellipse">
            <a:avLst/>
          </a:prstGeom>
          <a:solidFill>
            <a:srgbClr val="BBAAD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61" name="Oval 40"/>
          <p:cNvSpPr>
            <a:spLocks noChangeArrowheads="1"/>
          </p:cNvSpPr>
          <p:nvPr/>
        </p:nvSpPr>
        <p:spPr bwMode="auto">
          <a:xfrm>
            <a:off x="6051551" y="3917951"/>
            <a:ext cx="241300" cy="245533"/>
          </a:xfrm>
          <a:prstGeom prst="ellipse">
            <a:avLst/>
          </a:prstGeom>
          <a:solidFill>
            <a:srgbClr val="BBAAD0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62" name="Oval 41"/>
          <p:cNvSpPr>
            <a:spLocks noChangeArrowheads="1"/>
          </p:cNvSpPr>
          <p:nvPr/>
        </p:nvSpPr>
        <p:spPr bwMode="auto">
          <a:xfrm>
            <a:off x="6451601" y="3917951"/>
            <a:ext cx="243417" cy="245533"/>
          </a:xfrm>
          <a:prstGeom prst="ellipse">
            <a:avLst/>
          </a:prstGeom>
          <a:solidFill>
            <a:srgbClr val="AEC77D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63" name="Oval 42"/>
          <p:cNvSpPr>
            <a:spLocks noChangeArrowheads="1"/>
          </p:cNvSpPr>
          <p:nvPr/>
        </p:nvSpPr>
        <p:spPr bwMode="auto">
          <a:xfrm>
            <a:off x="6855885" y="3917951"/>
            <a:ext cx="241300" cy="245533"/>
          </a:xfrm>
          <a:prstGeom prst="ellipse">
            <a:avLst/>
          </a:prstGeom>
          <a:solidFill>
            <a:srgbClr val="AEC77D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64" name="Oval 43"/>
          <p:cNvSpPr>
            <a:spLocks noChangeArrowheads="1"/>
          </p:cNvSpPr>
          <p:nvPr/>
        </p:nvSpPr>
        <p:spPr bwMode="auto">
          <a:xfrm>
            <a:off x="7255934" y="3917951"/>
            <a:ext cx="243417" cy="245533"/>
          </a:xfrm>
          <a:prstGeom prst="ellipse">
            <a:avLst/>
          </a:prstGeom>
          <a:solidFill>
            <a:srgbClr val="AEC77D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65" name="Oval 44"/>
          <p:cNvSpPr>
            <a:spLocks noChangeArrowheads="1"/>
          </p:cNvSpPr>
          <p:nvPr/>
        </p:nvSpPr>
        <p:spPr bwMode="auto">
          <a:xfrm>
            <a:off x="7658101" y="3917951"/>
            <a:ext cx="241300" cy="245533"/>
          </a:xfrm>
          <a:prstGeom prst="ellipse">
            <a:avLst/>
          </a:prstGeom>
          <a:solidFill>
            <a:srgbClr val="AEC77D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82" name="Oval 45"/>
          <p:cNvSpPr>
            <a:spLocks noChangeArrowheads="1"/>
          </p:cNvSpPr>
          <p:nvPr/>
        </p:nvSpPr>
        <p:spPr bwMode="auto">
          <a:xfrm>
            <a:off x="8060268" y="3917951"/>
            <a:ext cx="243417" cy="245533"/>
          </a:xfrm>
          <a:prstGeom prst="ellipse">
            <a:avLst/>
          </a:prstGeom>
          <a:solidFill>
            <a:srgbClr val="AEC77D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83" name="Oval 46"/>
          <p:cNvSpPr>
            <a:spLocks noChangeArrowheads="1"/>
          </p:cNvSpPr>
          <p:nvPr/>
        </p:nvSpPr>
        <p:spPr bwMode="auto">
          <a:xfrm>
            <a:off x="8462434" y="3917951"/>
            <a:ext cx="241300" cy="245533"/>
          </a:xfrm>
          <a:prstGeom prst="ellipse">
            <a:avLst/>
          </a:prstGeom>
          <a:solidFill>
            <a:srgbClr val="AEC77D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84" name="Oval 47"/>
          <p:cNvSpPr>
            <a:spLocks noChangeArrowheads="1"/>
          </p:cNvSpPr>
          <p:nvPr/>
        </p:nvSpPr>
        <p:spPr bwMode="auto">
          <a:xfrm>
            <a:off x="8862485" y="3917951"/>
            <a:ext cx="241300" cy="245533"/>
          </a:xfrm>
          <a:prstGeom prst="ellipse">
            <a:avLst/>
          </a:prstGeom>
          <a:solidFill>
            <a:srgbClr val="AEC77D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85" name="Oval 48"/>
          <p:cNvSpPr>
            <a:spLocks noChangeArrowheads="1"/>
          </p:cNvSpPr>
          <p:nvPr/>
        </p:nvSpPr>
        <p:spPr bwMode="auto">
          <a:xfrm>
            <a:off x="9266767" y="3917951"/>
            <a:ext cx="241300" cy="245533"/>
          </a:xfrm>
          <a:prstGeom prst="ellipse">
            <a:avLst/>
          </a:prstGeom>
          <a:solidFill>
            <a:srgbClr val="AEC77D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86" name="Oval 49"/>
          <p:cNvSpPr>
            <a:spLocks noChangeArrowheads="1"/>
          </p:cNvSpPr>
          <p:nvPr/>
        </p:nvSpPr>
        <p:spPr bwMode="auto">
          <a:xfrm>
            <a:off x="9666818" y="3917951"/>
            <a:ext cx="241300" cy="245533"/>
          </a:xfrm>
          <a:prstGeom prst="ellipse">
            <a:avLst/>
          </a:prstGeom>
          <a:solidFill>
            <a:srgbClr val="AEC77D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87" name="Oval 50"/>
          <p:cNvSpPr>
            <a:spLocks noChangeArrowheads="1"/>
          </p:cNvSpPr>
          <p:nvPr/>
        </p:nvSpPr>
        <p:spPr bwMode="auto">
          <a:xfrm>
            <a:off x="10071100" y="3917951"/>
            <a:ext cx="237067" cy="245533"/>
          </a:xfrm>
          <a:prstGeom prst="ellipse">
            <a:avLst/>
          </a:prstGeom>
          <a:solidFill>
            <a:srgbClr val="AEC77D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88" name="Freeform 51"/>
          <p:cNvSpPr/>
          <p:nvPr/>
        </p:nvSpPr>
        <p:spPr bwMode="auto">
          <a:xfrm>
            <a:off x="10466917" y="3905252"/>
            <a:ext cx="493184" cy="497417"/>
          </a:xfrm>
          <a:custGeom>
            <a:avLst/>
            <a:gdLst>
              <a:gd name="T0" fmla="*/ 135 w 149"/>
              <a:gd name="T1" fmla="*/ 66 h 149"/>
              <a:gd name="T2" fmla="*/ 140 w 149"/>
              <a:gd name="T3" fmla="*/ 60 h 149"/>
              <a:gd name="T4" fmla="*/ 135 w 149"/>
              <a:gd name="T5" fmla="*/ 14 h 149"/>
              <a:gd name="T6" fmla="*/ 89 w 149"/>
              <a:gd name="T7" fmla="*/ 9 h 149"/>
              <a:gd name="T8" fmla="*/ 83 w 149"/>
              <a:gd name="T9" fmla="*/ 14 h 149"/>
              <a:gd name="T10" fmla="*/ 14 w 149"/>
              <a:gd name="T11" fmla="*/ 83 h 149"/>
              <a:gd name="T12" fmla="*/ 10 w 149"/>
              <a:gd name="T13" fmla="*/ 89 h 149"/>
              <a:gd name="T14" fmla="*/ 14 w 149"/>
              <a:gd name="T15" fmla="*/ 135 h 149"/>
              <a:gd name="T16" fmla="*/ 60 w 149"/>
              <a:gd name="T17" fmla="*/ 139 h 149"/>
              <a:gd name="T18" fmla="*/ 66 w 149"/>
              <a:gd name="T19" fmla="*/ 135 h 149"/>
              <a:gd name="T20" fmla="*/ 135 w 149"/>
              <a:gd name="T21" fmla="*/ 66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49" h="149">
                <a:moveTo>
                  <a:pt x="135" y="66"/>
                </a:moveTo>
                <a:cubicBezTo>
                  <a:pt x="137" y="64"/>
                  <a:pt x="138" y="62"/>
                  <a:pt x="140" y="60"/>
                </a:cubicBezTo>
                <a:cubicBezTo>
                  <a:pt x="149" y="46"/>
                  <a:pt x="147" y="27"/>
                  <a:pt x="135" y="14"/>
                </a:cubicBezTo>
                <a:cubicBezTo>
                  <a:pt x="122" y="2"/>
                  <a:pt x="103" y="0"/>
                  <a:pt x="89" y="9"/>
                </a:cubicBezTo>
                <a:cubicBezTo>
                  <a:pt x="87" y="11"/>
                  <a:pt x="85" y="12"/>
                  <a:pt x="83" y="14"/>
                </a:cubicBezTo>
                <a:cubicBezTo>
                  <a:pt x="14" y="83"/>
                  <a:pt x="14" y="83"/>
                  <a:pt x="14" y="83"/>
                </a:cubicBezTo>
                <a:cubicBezTo>
                  <a:pt x="12" y="85"/>
                  <a:pt x="11" y="87"/>
                  <a:pt x="10" y="89"/>
                </a:cubicBezTo>
                <a:cubicBezTo>
                  <a:pt x="0" y="103"/>
                  <a:pt x="1" y="122"/>
                  <a:pt x="14" y="135"/>
                </a:cubicBezTo>
                <a:cubicBezTo>
                  <a:pt x="26" y="148"/>
                  <a:pt x="46" y="149"/>
                  <a:pt x="60" y="139"/>
                </a:cubicBezTo>
                <a:cubicBezTo>
                  <a:pt x="62" y="138"/>
                  <a:pt x="64" y="137"/>
                  <a:pt x="66" y="135"/>
                </a:cubicBezTo>
                <a:lnTo>
                  <a:pt x="135" y="66"/>
                </a:lnTo>
                <a:close/>
              </a:path>
            </a:pathLst>
          </a:custGeom>
          <a:solidFill>
            <a:srgbClr val="AEC77D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89" name="Freeform 52"/>
          <p:cNvSpPr/>
          <p:nvPr/>
        </p:nvSpPr>
        <p:spPr bwMode="auto">
          <a:xfrm>
            <a:off x="10466917" y="3676651"/>
            <a:ext cx="493184" cy="499533"/>
          </a:xfrm>
          <a:custGeom>
            <a:avLst/>
            <a:gdLst>
              <a:gd name="T0" fmla="*/ 65 w 149"/>
              <a:gd name="T1" fmla="*/ 14 h 149"/>
              <a:gd name="T2" fmla="*/ 59 w 149"/>
              <a:gd name="T3" fmla="*/ 9 h 149"/>
              <a:gd name="T4" fmla="*/ 14 w 149"/>
              <a:gd name="T5" fmla="*/ 14 h 149"/>
              <a:gd name="T6" fmla="*/ 9 w 149"/>
              <a:gd name="T7" fmla="*/ 60 h 149"/>
              <a:gd name="T8" fmla="*/ 14 w 149"/>
              <a:gd name="T9" fmla="*/ 65 h 149"/>
              <a:gd name="T10" fmla="*/ 83 w 149"/>
              <a:gd name="T11" fmla="*/ 135 h 149"/>
              <a:gd name="T12" fmla="*/ 88 w 149"/>
              <a:gd name="T13" fmla="*/ 139 h 149"/>
              <a:gd name="T14" fmla="*/ 135 w 149"/>
              <a:gd name="T15" fmla="*/ 135 h 149"/>
              <a:gd name="T16" fmla="*/ 139 w 149"/>
              <a:gd name="T17" fmla="*/ 88 h 149"/>
              <a:gd name="T18" fmla="*/ 135 w 149"/>
              <a:gd name="T19" fmla="*/ 83 h 149"/>
              <a:gd name="T20" fmla="*/ 65 w 149"/>
              <a:gd name="T21" fmla="*/ 14 h 1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49" h="149">
                <a:moveTo>
                  <a:pt x="65" y="14"/>
                </a:moveTo>
                <a:cubicBezTo>
                  <a:pt x="64" y="12"/>
                  <a:pt x="62" y="10"/>
                  <a:pt x="59" y="9"/>
                </a:cubicBezTo>
                <a:cubicBezTo>
                  <a:pt x="45" y="0"/>
                  <a:pt x="26" y="1"/>
                  <a:pt x="14" y="14"/>
                </a:cubicBezTo>
                <a:cubicBezTo>
                  <a:pt x="1" y="26"/>
                  <a:pt x="0" y="46"/>
                  <a:pt x="9" y="60"/>
                </a:cubicBezTo>
                <a:cubicBezTo>
                  <a:pt x="10" y="62"/>
                  <a:pt x="12" y="64"/>
                  <a:pt x="14" y="65"/>
                </a:cubicBezTo>
                <a:cubicBezTo>
                  <a:pt x="83" y="135"/>
                  <a:pt x="83" y="135"/>
                  <a:pt x="83" y="135"/>
                </a:cubicBezTo>
                <a:cubicBezTo>
                  <a:pt x="85" y="137"/>
                  <a:pt x="86" y="138"/>
                  <a:pt x="88" y="139"/>
                </a:cubicBezTo>
                <a:cubicBezTo>
                  <a:pt x="102" y="149"/>
                  <a:pt x="122" y="148"/>
                  <a:pt x="135" y="135"/>
                </a:cubicBezTo>
                <a:cubicBezTo>
                  <a:pt x="147" y="122"/>
                  <a:pt x="149" y="103"/>
                  <a:pt x="139" y="88"/>
                </a:cubicBezTo>
                <a:cubicBezTo>
                  <a:pt x="138" y="87"/>
                  <a:pt x="136" y="85"/>
                  <a:pt x="135" y="83"/>
                </a:cubicBezTo>
                <a:lnTo>
                  <a:pt x="65" y="14"/>
                </a:lnTo>
                <a:close/>
              </a:path>
            </a:pathLst>
          </a:custGeom>
          <a:solidFill>
            <a:srgbClr val="AEC77D"/>
          </a:solidFill>
          <a:ln>
            <a:noFill/>
          </a:ln>
        </p:spPr>
        <p:txBody>
          <a:bodyPr vert="horz" wrap="square" lIns="121920" tIns="60960" rIns="121920" bIns="6096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cxnSp>
        <p:nvCxnSpPr>
          <p:cNvPr id="90" name="Straight Connector 29"/>
          <p:cNvCxnSpPr/>
          <p:nvPr/>
        </p:nvCxnSpPr>
        <p:spPr>
          <a:xfrm flipV="1">
            <a:off x="927100" y="2665943"/>
            <a:ext cx="0" cy="1358900"/>
          </a:xfrm>
          <a:prstGeom prst="line">
            <a:avLst/>
          </a:prstGeom>
          <a:solidFill>
            <a:srgbClr val="BBAAD0"/>
          </a:solidFill>
          <a:ln w="12700">
            <a:solidFill>
              <a:srgbClr val="BBAAD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30"/>
          <p:cNvCxnSpPr/>
          <p:nvPr/>
        </p:nvCxnSpPr>
        <p:spPr>
          <a:xfrm flipV="1">
            <a:off x="891763" y="4464649"/>
            <a:ext cx="0" cy="1358900"/>
          </a:xfrm>
          <a:prstGeom prst="line">
            <a:avLst/>
          </a:prstGeom>
          <a:ln w="12700">
            <a:solidFill>
              <a:srgbClr val="AEC77D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31"/>
          <p:cNvCxnSpPr/>
          <p:nvPr/>
        </p:nvCxnSpPr>
        <p:spPr>
          <a:xfrm flipV="1">
            <a:off x="4980517" y="2665943"/>
            <a:ext cx="0" cy="1358900"/>
          </a:xfrm>
          <a:prstGeom prst="line">
            <a:avLst/>
          </a:prstGeom>
          <a:ln w="12700">
            <a:solidFill>
              <a:srgbClr val="BBAAD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32"/>
          <p:cNvCxnSpPr/>
          <p:nvPr/>
        </p:nvCxnSpPr>
        <p:spPr>
          <a:xfrm flipV="1">
            <a:off x="5008640" y="4624314"/>
            <a:ext cx="0" cy="1358900"/>
          </a:xfrm>
          <a:prstGeom prst="line">
            <a:avLst/>
          </a:prstGeom>
          <a:ln w="12700">
            <a:solidFill>
              <a:srgbClr val="AEC77D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33"/>
          <p:cNvCxnSpPr/>
          <p:nvPr/>
        </p:nvCxnSpPr>
        <p:spPr>
          <a:xfrm flipV="1">
            <a:off x="8559801" y="2665943"/>
            <a:ext cx="0" cy="1358900"/>
          </a:xfrm>
          <a:prstGeom prst="line">
            <a:avLst/>
          </a:prstGeom>
          <a:ln w="12700">
            <a:solidFill>
              <a:srgbClr val="AEC77D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44"/>
          <p:cNvGrpSpPr/>
          <p:nvPr/>
        </p:nvGrpSpPr>
        <p:grpSpPr>
          <a:xfrm>
            <a:off x="1145118" y="2525535"/>
            <a:ext cx="480485" cy="408644"/>
            <a:chOff x="73025" y="504825"/>
            <a:chExt cx="987425" cy="839788"/>
          </a:xfrm>
          <a:solidFill>
            <a:srgbClr val="BBAAD0"/>
          </a:solidFill>
        </p:grpSpPr>
        <p:sp>
          <p:nvSpPr>
            <p:cNvPr id="106" name="Freeform 56"/>
            <p:cNvSpPr>
              <a:spLocks noEditPoints="1"/>
            </p:cNvSpPr>
            <p:nvPr/>
          </p:nvSpPr>
          <p:spPr bwMode="auto">
            <a:xfrm>
              <a:off x="73025" y="504825"/>
              <a:ext cx="987425" cy="839788"/>
            </a:xfrm>
            <a:custGeom>
              <a:avLst/>
              <a:gdLst>
                <a:gd name="T0" fmla="*/ 311 w 622"/>
                <a:gd name="T1" fmla="*/ 529 h 529"/>
                <a:gd name="T2" fmla="*/ 309 w 622"/>
                <a:gd name="T3" fmla="*/ 529 h 529"/>
                <a:gd name="T4" fmla="*/ 0 w 622"/>
                <a:gd name="T5" fmla="*/ 488 h 529"/>
                <a:gd name="T6" fmla="*/ 0 w 622"/>
                <a:gd name="T7" fmla="*/ 0 h 529"/>
                <a:gd name="T8" fmla="*/ 311 w 622"/>
                <a:gd name="T9" fmla="*/ 41 h 529"/>
                <a:gd name="T10" fmla="*/ 622 w 622"/>
                <a:gd name="T11" fmla="*/ 0 h 529"/>
                <a:gd name="T12" fmla="*/ 622 w 622"/>
                <a:gd name="T13" fmla="*/ 488 h 529"/>
                <a:gd name="T14" fmla="*/ 311 w 622"/>
                <a:gd name="T15" fmla="*/ 529 h 529"/>
                <a:gd name="T16" fmla="*/ 29 w 622"/>
                <a:gd name="T17" fmla="*/ 464 h 529"/>
                <a:gd name="T18" fmla="*/ 311 w 622"/>
                <a:gd name="T19" fmla="*/ 500 h 529"/>
                <a:gd name="T20" fmla="*/ 593 w 622"/>
                <a:gd name="T21" fmla="*/ 464 h 529"/>
                <a:gd name="T22" fmla="*/ 593 w 622"/>
                <a:gd name="T23" fmla="*/ 33 h 529"/>
                <a:gd name="T24" fmla="*/ 311 w 622"/>
                <a:gd name="T25" fmla="*/ 69 h 529"/>
                <a:gd name="T26" fmla="*/ 309 w 622"/>
                <a:gd name="T27" fmla="*/ 69 h 529"/>
                <a:gd name="T28" fmla="*/ 29 w 622"/>
                <a:gd name="T29" fmla="*/ 33 h 529"/>
                <a:gd name="T30" fmla="*/ 29 w 622"/>
                <a:gd name="T31" fmla="*/ 464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22" h="529">
                  <a:moveTo>
                    <a:pt x="311" y="529"/>
                  </a:moveTo>
                  <a:lnTo>
                    <a:pt x="309" y="529"/>
                  </a:lnTo>
                  <a:lnTo>
                    <a:pt x="0" y="488"/>
                  </a:lnTo>
                  <a:lnTo>
                    <a:pt x="0" y="0"/>
                  </a:lnTo>
                  <a:lnTo>
                    <a:pt x="311" y="41"/>
                  </a:lnTo>
                  <a:lnTo>
                    <a:pt x="622" y="0"/>
                  </a:lnTo>
                  <a:lnTo>
                    <a:pt x="622" y="488"/>
                  </a:lnTo>
                  <a:lnTo>
                    <a:pt x="311" y="529"/>
                  </a:lnTo>
                  <a:close/>
                  <a:moveTo>
                    <a:pt x="29" y="464"/>
                  </a:moveTo>
                  <a:lnTo>
                    <a:pt x="311" y="500"/>
                  </a:lnTo>
                  <a:lnTo>
                    <a:pt x="593" y="464"/>
                  </a:lnTo>
                  <a:lnTo>
                    <a:pt x="593" y="33"/>
                  </a:lnTo>
                  <a:lnTo>
                    <a:pt x="311" y="69"/>
                  </a:lnTo>
                  <a:lnTo>
                    <a:pt x="309" y="69"/>
                  </a:lnTo>
                  <a:lnTo>
                    <a:pt x="29" y="33"/>
                  </a:lnTo>
                  <a:lnTo>
                    <a:pt x="29" y="4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07" name="Rectangle 57"/>
            <p:cNvSpPr>
              <a:spLocks noChangeArrowheads="1"/>
            </p:cNvSpPr>
            <p:nvPr/>
          </p:nvSpPr>
          <p:spPr bwMode="auto">
            <a:xfrm>
              <a:off x="544513" y="592138"/>
              <a:ext cx="44450" cy="728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08" name="Freeform 58"/>
            <p:cNvSpPr/>
            <p:nvPr/>
          </p:nvSpPr>
          <p:spPr bwMode="auto">
            <a:xfrm>
              <a:off x="711200" y="546100"/>
              <a:ext cx="166688" cy="342900"/>
            </a:xfrm>
            <a:custGeom>
              <a:avLst/>
              <a:gdLst>
                <a:gd name="T0" fmla="*/ 105 w 105"/>
                <a:gd name="T1" fmla="*/ 216 h 216"/>
                <a:gd name="T2" fmla="*/ 53 w 105"/>
                <a:gd name="T3" fmla="*/ 189 h 216"/>
                <a:gd name="T4" fmla="*/ 0 w 105"/>
                <a:gd name="T5" fmla="*/ 216 h 216"/>
                <a:gd name="T6" fmla="*/ 0 w 105"/>
                <a:gd name="T7" fmla="*/ 10 h 216"/>
                <a:gd name="T8" fmla="*/ 29 w 105"/>
                <a:gd name="T9" fmla="*/ 10 h 216"/>
                <a:gd name="T10" fmla="*/ 29 w 105"/>
                <a:gd name="T11" fmla="*/ 168 h 216"/>
                <a:gd name="T12" fmla="*/ 53 w 105"/>
                <a:gd name="T13" fmla="*/ 156 h 216"/>
                <a:gd name="T14" fmla="*/ 76 w 105"/>
                <a:gd name="T15" fmla="*/ 168 h 216"/>
                <a:gd name="T16" fmla="*/ 76 w 105"/>
                <a:gd name="T17" fmla="*/ 0 h 216"/>
                <a:gd name="T18" fmla="*/ 105 w 105"/>
                <a:gd name="T19" fmla="*/ 0 h 216"/>
                <a:gd name="T20" fmla="*/ 105 w 105"/>
                <a:gd name="T21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5" h="216">
                  <a:moveTo>
                    <a:pt x="105" y="216"/>
                  </a:moveTo>
                  <a:lnTo>
                    <a:pt x="53" y="189"/>
                  </a:lnTo>
                  <a:lnTo>
                    <a:pt x="0" y="216"/>
                  </a:lnTo>
                  <a:lnTo>
                    <a:pt x="0" y="10"/>
                  </a:lnTo>
                  <a:lnTo>
                    <a:pt x="29" y="10"/>
                  </a:lnTo>
                  <a:lnTo>
                    <a:pt x="29" y="168"/>
                  </a:lnTo>
                  <a:lnTo>
                    <a:pt x="53" y="156"/>
                  </a:lnTo>
                  <a:lnTo>
                    <a:pt x="76" y="168"/>
                  </a:lnTo>
                  <a:lnTo>
                    <a:pt x="76" y="0"/>
                  </a:lnTo>
                  <a:lnTo>
                    <a:pt x="105" y="0"/>
                  </a:lnTo>
                  <a:lnTo>
                    <a:pt x="105" y="2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09" name="Freeform 59"/>
            <p:cNvSpPr/>
            <p:nvPr/>
          </p:nvSpPr>
          <p:spPr bwMode="auto">
            <a:xfrm>
              <a:off x="184150" y="660400"/>
              <a:ext cx="295275" cy="76200"/>
            </a:xfrm>
            <a:custGeom>
              <a:avLst/>
              <a:gdLst>
                <a:gd name="T0" fmla="*/ 181 w 186"/>
                <a:gd name="T1" fmla="*/ 48 h 48"/>
                <a:gd name="T2" fmla="*/ 0 w 186"/>
                <a:gd name="T3" fmla="*/ 29 h 48"/>
                <a:gd name="T4" fmla="*/ 4 w 186"/>
                <a:gd name="T5" fmla="*/ 0 h 48"/>
                <a:gd name="T6" fmla="*/ 186 w 186"/>
                <a:gd name="T7" fmla="*/ 19 h 48"/>
                <a:gd name="T8" fmla="*/ 181 w 186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48">
                  <a:moveTo>
                    <a:pt x="181" y="48"/>
                  </a:moveTo>
                  <a:lnTo>
                    <a:pt x="0" y="29"/>
                  </a:lnTo>
                  <a:lnTo>
                    <a:pt x="4" y="0"/>
                  </a:lnTo>
                  <a:lnTo>
                    <a:pt x="186" y="19"/>
                  </a:lnTo>
                  <a:lnTo>
                    <a:pt x="181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10" name="Freeform 60"/>
            <p:cNvSpPr/>
            <p:nvPr/>
          </p:nvSpPr>
          <p:spPr bwMode="auto">
            <a:xfrm>
              <a:off x="184150" y="812800"/>
              <a:ext cx="295275" cy="76200"/>
            </a:xfrm>
            <a:custGeom>
              <a:avLst/>
              <a:gdLst>
                <a:gd name="T0" fmla="*/ 181 w 186"/>
                <a:gd name="T1" fmla="*/ 48 h 48"/>
                <a:gd name="T2" fmla="*/ 0 w 186"/>
                <a:gd name="T3" fmla="*/ 28 h 48"/>
                <a:gd name="T4" fmla="*/ 4 w 186"/>
                <a:gd name="T5" fmla="*/ 0 h 48"/>
                <a:gd name="T6" fmla="*/ 186 w 186"/>
                <a:gd name="T7" fmla="*/ 19 h 48"/>
                <a:gd name="T8" fmla="*/ 181 w 186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48">
                  <a:moveTo>
                    <a:pt x="181" y="48"/>
                  </a:moveTo>
                  <a:lnTo>
                    <a:pt x="0" y="28"/>
                  </a:lnTo>
                  <a:lnTo>
                    <a:pt x="4" y="0"/>
                  </a:lnTo>
                  <a:lnTo>
                    <a:pt x="186" y="19"/>
                  </a:lnTo>
                  <a:lnTo>
                    <a:pt x="181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11" name="Freeform 61"/>
            <p:cNvSpPr/>
            <p:nvPr/>
          </p:nvSpPr>
          <p:spPr bwMode="auto">
            <a:xfrm>
              <a:off x="184150" y="963613"/>
              <a:ext cx="295275" cy="76200"/>
            </a:xfrm>
            <a:custGeom>
              <a:avLst/>
              <a:gdLst>
                <a:gd name="T0" fmla="*/ 181 w 186"/>
                <a:gd name="T1" fmla="*/ 48 h 48"/>
                <a:gd name="T2" fmla="*/ 0 w 186"/>
                <a:gd name="T3" fmla="*/ 29 h 48"/>
                <a:gd name="T4" fmla="*/ 4 w 186"/>
                <a:gd name="T5" fmla="*/ 0 h 48"/>
                <a:gd name="T6" fmla="*/ 186 w 186"/>
                <a:gd name="T7" fmla="*/ 20 h 48"/>
                <a:gd name="T8" fmla="*/ 181 w 186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48">
                  <a:moveTo>
                    <a:pt x="181" y="48"/>
                  </a:moveTo>
                  <a:lnTo>
                    <a:pt x="0" y="29"/>
                  </a:lnTo>
                  <a:lnTo>
                    <a:pt x="4" y="0"/>
                  </a:lnTo>
                  <a:lnTo>
                    <a:pt x="186" y="20"/>
                  </a:lnTo>
                  <a:lnTo>
                    <a:pt x="181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12" name="Freeform 62"/>
            <p:cNvSpPr/>
            <p:nvPr/>
          </p:nvSpPr>
          <p:spPr bwMode="auto">
            <a:xfrm>
              <a:off x="184150" y="1116013"/>
              <a:ext cx="295275" cy="76200"/>
            </a:xfrm>
            <a:custGeom>
              <a:avLst/>
              <a:gdLst>
                <a:gd name="T0" fmla="*/ 181 w 186"/>
                <a:gd name="T1" fmla="*/ 48 h 48"/>
                <a:gd name="T2" fmla="*/ 0 w 186"/>
                <a:gd name="T3" fmla="*/ 29 h 48"/>
                <a:gd name="T4" fmla="*/ 4 w 186"/>
                <a:gd name="T5" fmla="*/ 0 h 48"/>
                <a:gd name="T6" fmla="*/ 186 w 186"/>
                <a:gd name="T7" fmla="*/ 19 h 48"/>
                <a:gd name="T8" fmla="*/ 181 w 186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48">
                  <a:moveTo>
                    <a:pt x="181" y="48"/>
                  </a:moveTo>
                  <a:lnTo>
                    <a:pt x="0" y="29"/>
                  </a:lnTo>
                  <a:lnTo>
                    <a:pt x="4" y="0"/>
                  </a:lnTo>
                  <a:lnTo>
                    <a:pt x="186" y="19"/>
                  </a:lnTo>
                  <a:lnTo>
                    <a:pt x="181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13" name="Freeform 63"/>
            <p:cNvSpPr/>
            <p:nvPr/>
          </p:nvSpPr>
          <p:spPr bwMode="auto">
            <a:xfrm>
              <a:off x="654050" y="963613"/>
              <a:ext cx="296863" cy="76200"/>
            </a:xfrm>
            <a:custGeom>
              <a:avLst/>
              <a:gdLst>
                <a:gd name="T0" fmla="*/ 5 w 187"/>
                <a:gd name="T1" fmla="*/ 48 h 48"/>
                <a:gd name="T2" fmla="*/ 0 w 187"/>
                <a:gd name="T3" fmla="*/ 20 h 48"/>
                <a:gd name="T4" fmla="*/ 182 w 187"/>
                <a:gd name="T5" fmla="*/ 0 h 48"/>
                <a:gd name="T6" fmla="*/ 187 w 187"/>
                <a:gd name="T7" fmla="*/ 29 h 48"/>
                <a:gd name="T8" fmla="*/ 5 w 187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48">
                  <a:moveTo>
                    <a:pt x="5" y="48"/>
                  </a:moveTo>
                  <a:lnTo>
                    <a:pt x="0" y="20"/>
                  </a:lnTo>
                  <a:lnTo>
                    <a:pt x="182" y="0"/>
                  </a:lnTo>
                  <a:lnTo>
                    <a:pt x="187" y="29"/>
                  </a:lnTo>
                  <a:lnTo>
                    <a:pt x="5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14" name="Freeform 64"/>
            <p:cNvSpPr/>
            <p:nvPr/>
          </p:nvSpPr>
          <p:spPr bwMode="auto">
            <a:xfrm>
              <a:off x="654050" y="1116013"/>
              <a:ext cx="296863" cy="76200"/>
            </a:xfrm>
            <a:custGeom>
              <a:avLst/>
              <a:gdLst>
                <a:gd name="T0" fmla="*/ 5 w 187"/>
                <a:gd name="T1" fmla="*/ 48 h 48"/>
                <a:gd name="T2" fmla="*/ 0 w 187"/>
                <a:gd name="T3" fmla="*/ 19 h 48"/>
                <a:gd name="T4" fmla="*/ 182 w 187"/>
                <a:gd name="T5" fmla="*/ 0 h 48"/>
                <a:gd name="T6" fmla="*/ 187 w 187"/>
                <a:gd name="T7" fmla="*/ 29 h 48"/>
                <a:gd name="T8" fmla="*/ 5 w 187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48">
                  <a:moveTo>
                    <a:pt x="5" y="48"/>
                  </a:moveTo>
                  <a:lnTo>
                    <a:pt x="0" y="19"/>
                  </a:lnTo>
                  <a:lnTo>
                    <a:pt x="182" y="0"/>
                  </a:lnTo>
                  <a:lnTo>
                    <a:pt x="187" y="29"/>
                  </a:lnTo>
                  <a:lnTo>
                    <a:pt x="5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</p:grpSp>
      <p:grpSp>
        <p:nvGrpSpPr>
          <p:cNvPr id="5" name="Group 54"/>
          <p:cNvGrpSpPr/>
          <p:nvPr/>
        </p:nvGrpSpPr>
        <p:grpSpPr>
          <a:xfrm>
            <a:off x="1153006" y="5040433"/>
            <a:ext cx="389468" cy="560761"/>
            <a:chOff x="828675" y="4084638"/>
            <a:chExt cx="685800" cy="987425"/>
          </a:xfrm>
          <a:solidFill>
            <a:srgbClr val="AEC77D"/>
          </a:solidFill>
        </p:grpSpPr>
        <p:sp>
          <p:nvSpPr>
            <p:cNvPr id="116" name="Freeform 68"/>
            <p:cNvSpPr>
              <a:spLocks noEditPoints="1"/>
            </p:cNvSpPr>
            <p:nvPr/>
          </p:nvSpPr>
          <p:spPr bwMode="auto">
            <a:xfrm>
              <a:off x="828675" y="4084638"/>
              <a:ext cx="685800" cy="714375"/>
            </a:xfrm>
            <a:custGeom>
              <a:avLst/>
              <a:gdLst>
                <a:gd name="T0" fmla="*/ 140 w 180"/>
                <a:gd name="T1" fmla="*/ 188 h 188"/>
                <a:gd name="T2" fmla="*/ 40 w 180"/>
                <a:gd name="T3" fmla="*/ 188 h 188"/>
                <a:gd name="T4" fmla="*/ 40 w 180"/>
                <a:gd name="T5" fmla="*/ 165 h 188"/>
                <a:gd name="T6" fmla="*/ 0 w 180"/>
                <a:gd name="T7" fmla="*/ 90 h 188"/>
                <a:gd name="T8" fmla="*/ 90 w 180"/>
                <a:gd name="T9" fmla="*/ 0 h 188"/>
                <a:gd name="T10" fmla="*/ 180 w 180"/>
                <a:gd name="T11" fmla="*/ 90 h 188"/>
                <a:gd name="T12" fmla="*/ 140 w 180"/>
                <a:gd name="T13" fmla="*/ 165 h 188"/>
                <a:gd name="T14" fmla="*/ 140 w 180"/>
                <a:gd name="T15" fmla="*/ 188 h 188"/>
                <a:gd name="T16" fmla="*/ 52 w 180"/>
                <a:gd name="T17" fmla="*/ 176 h 188"/>
                <a:gd name="T18" fmla="*/ 128 w 180"/>
                <a:gd name="T19" fmla="*/ 176 h 188"/>
                <a:gd name="T20" fmla="*/ 128 w 180"/>
                <a:gd name="T21" fmla="*/ 158 h 188"/>
                <a:gd name="T22" fmla="*/ 131 w 180"/>
                <a:gd name="T23" fmla="*/ 156 h 188"/>
                <a:gd name="T24" fmla="*/ 168 w 180"/>
                <a:gd name="T25" fmla="*/ 90 h 188"/>
                <a:gd name="T26" fmla="*/ 90 w 180"/>
                <a:gd name="T27" fmla="*/ 12 h 188"/>
                <a:gd name="T28" fmla="*/ 12 w 180"/>
                <a:gd name="T29" fmla="*/ 90 h 188"/>
                <a:gd name="T30" fmla="*/ 49 w 180"/>
                <a:gd name="T31" fmla="*/ 157 h 188"/>
                <a:gd name="T32" fmla="*/ 52 w 180"/>
                <a:gd name="T33" fmla="*/ 159 h 188"/>
                <a:gd name="T34" fmla="*/ 52 w 180"/>
                <a:gd name="T35" fmla="*/ 176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0" h="188">
                  <a:moveTo>
                    <a:pt x="140" y="188"/>
                  </a:moveTo>
                  <a:cubicBezTo>
                    <a:pt x="40" y="188"/>
                    <a:pt x="40" y="188"/>
                    <a:pt x="40" y="188"/>
                  </a:cubicBezTo>
                  <a:cubicBezTo>
                    <a:pt x="40" y="165"/>
                    <a:pt x="40" y="165"/>
                    <a:pt x="40" y="165"/>
                  </a:cubicBezTo>
                  <a:cubicBezTo>
                    <a:pt x="15" y="149"/>
                    <a:pt x="0" y="120"/>
                    <a:pt x="0" y="90"/>
                  </a:cubicBezTo>
                  <a:cubicBezTo>
                    <a:pt x="0" y="40"/>
                    <a:pt x="40" y="0"/>
                    <a:pt x="90" y="0"/>
                  </a:cubicBezTo>
                  <a:cubicBezTo>
                    <a:pt x="140" y="0"/>
                    <a:pt x="180" y="40"/>
                    <a:pt x="180" y="90"/>
                  </a:cubicBezTo>
                  <a:cubicBezTo>
                    <a:pt x="180" y="120"/>
                    <a:pt x="165" y="148"/>
                    <a:pt x="140" y="165"/>
                  </a:cubicBezTo>
                  <a:lnTo>
                    <a:pt x="140" y="188"/>
                  </a:lnTo>
                  <a:close/>
                  <a:moveTo>
                    <a:pt x="52" y="176"/>
                  </a:moveTo>
                  <a:cubicBezTo>
                    <a:pt x="128" y="176"/>
                    <a:pt x="128" y="176"/>
                    <a:pt x="128" y="176"/>
                  </a:cubicBezTo>
                  <a:cubicBezTo>
                    <a:pt x="128" y="158"/>
                    <a:pt x="128" y="158"/>
                    <a:pt x="128" y="158"/>
                  </a:cubicBezTo>
                  <a:cubicBezTo>
                    <a:pt x="131" y="156"/>
                    <a:pt x="131" y="156"/>
                    <a:pt x="131" y="156"/>
                  </a:cubicBezTo>
                  <a:cubicBezTo>
                    <a:pt x="154" y="142"/>
                    <a:pt x="168" y="117"/>
                    <a:pt x="168" y="90"/>
                  </a:cubicBezTo>
                  <a:cubicBezTo>
                    <a:pt x="168" y="47"/>
                    <a:pt x="133" y="12"/>
                    <a:pt x="90" y="12"/>
                  </a:cubicBezTo>
                  <a:cubicBezTo>
                    <a:pt x="47" y="12"/>
                    <a:pt x="12" y="47"/>
                    <a:pt x="12" y="90"/>
                  </a:cubicBezTo>
                  <a:cubicBezTo>
                    <a:pt x="12" y="117"/>
                    <a:pt x="26" y="143"/>
                    <a:pt x="49" y="157"/>
                  </a:cubicBezTo>
                  <a:cubicBezTo>
                    <a:pt x="52" y="159"/>
                    <a:pt x="52" y="159"/>
                    <a:pt x="52" y="159"/>
                  </a:cubicBezTo>
                  <a:lnTo>
                    <a:pt x="52" y="1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17" name="Freeform 69"/>
            <p:cNvSpPr/>
            <p:nvPr/>
          </p:nvSpPr>
          <p:spPr bwMode="auto">
            <a:xfrm>
              <a:off x="1042988" y="4467226"/>
              <a:ext cx="90488" cy="312738"/>
            </a:xfrm>
            <a:custGeom>
              <a:avLst/>
              <a:gdLst>
                <a:gd name="T0" fmla="*/ 29 w 57"/>
                <a:gd name="T1" fmla="*/ 197 h 197"/>
                <a:gd name="T2" fmla="*/ 0 w 57"/>
                <a:gd name="T3" fmla="*/ 5 h 197"/>
                <a:gd name="T4" fmla="*/ 29 w 57"/>
                <a:gd name="T5" fmla="*/ 0 h 197"/>
                <a:gd name="T6" fmla="*/ 57 w 57"/>
                <a:gd name="T7" fmla="*/ 192 h 197"/>
                <a:gd name="T8" fmla="*/ 29 w 57"/>
                <a:gd name="T9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197">
                  <a:moveTo>
                    <a:pt x="29" y="197"/>
                  </a:moveTo>
                  <a:lnTo>
                    <a:pt x="0" y="5"/>
                  </a:lnTo>
                  <a:lnTo>
                    <a:pt x="29" y="0"/>
                  </a:lnTo>
                  <a:lnTo>
                    <a:pt x="57" y="192"/>
                  </a:lnTo>
                  <a:lnTo>
                    <a:pt x="29" y="1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18" name="Freeform 70"/>
            <p:cNvSpPr/>
            <p:nvPr/>
          </p:nvSpPr>
          <p:spPr bwMode="auto">
            <a:xfrm>
              <a:off x="1209675" y="4467226"/>
              <a:ext cx="92075" cy="312738"/>
            </a:xfrm>
            <a:custGeom>
              <a:avLst/>
              <a:gdLst>
                <a:gd name="T0" fmla="*/ 29 w 58"/>
                <a:gd name="T1" fmla="*/ 197 h 197"/>
                <a:gd name="T2" fmla="*/ 0 w 58"/>
                <a:gd name="T3" fmla="*/ 192 h 197"/>
                <a:gd name="T4" fmla="*/ 29 w 58"/>
                <a:gd name="T5" fmla="*/ 0 h 197"/>
                <a:gd name="T6" fmla="*/ 58 w 58"/>
                <a:gd name="T7" fmla="*/ 5 h 197"/>
                <a:gd name="T8" fmla="*/ 29 w 58"/>
                <a:gd name="T9" fmla="*/ 197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197">
                  <a:moveTo>
                    <a:pt x="29" y="197"/>
                  </a:moveTo>
                  <a:lnTo>
                    <a:pt x="0" y="192"/>
                  </a:lnTo>
                  <a:lnTo>
                    <a:pt x="29" y="0"/>
                  </a:lnTo>
                  <a:lnTo>
                    <a:pt x="58" y="5"/>
                  </a:lnTo>
                  <a:lnTo>
                    <a:pt x="29" y="19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19" name="Freeform 71"/>
            <p:cNvSpPr/>
            <p:nvPr/>
          </p:nvSpPr>
          <p:spPr bwMode="auto">
            <a:xfrm>
              <a:off x="1050925" y="4456113"/>
              <a:ext cx="242888" cy="106363"/>
            </a:xfrm>
            <a:custGeom>
              <a:avLst/>
              <a:gdLst>
                <a:gd name="T0" fmla="*/ 103 w 153"/>
                <a:gd name="T1" fmla="*/ 67 h 67"/>
                <a:gd name="T2" fmla="*/ 76 w 153"/>
                <a:gd name="T3" fmla="*/ 39 h 67"/>
                <a:gd name="T4" fmla="*/ 50 w 153"/>
                <a:gd name="T5" fmla="*/ 67 h 67"/>
                <a:gd name="T6" fmla="*/ 0 w 153"/>
                <a:gd name="T7" fmla="*/ 31 h 67"/>
                <a:gd name="T8" fmla="*/ 19 w 153"/>
                <a:gd name="T9" fmla="*/ 7 h 67"/>
                <a:gd name="T10" fmla="*/ 45 w 153"/>
                <a:gd name="T11" fmla="*/ 29 h 67"/>
                <a:gd name="T12" fmla="*/ 76 w 153"/>
                <a:gd name="T13" fmla="*/ 0 h 67"/>
                <a:gd name="T14" fmla="*/ 108 w 153"/>
                <a:gd name="T15" fmla="*/ 29 h 67"/>
                <a:gd name="T16" fmla="*/ 134 w 153"/>
                <a:gd name="T17" fmla="*/ 7 h 67"/>
                <a:gd name="T18" fmla="*/ 153 w 153"/>
                <a:gd name="T19" fmla="*/ 31 h 67"/>
                <a:gd name="T20" fmla="*/ 103 w 153"/>
                <a:gd name="T21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3" h="67">
                  <a:moveTo>
                    <a:pt x="103" y="67"/>
                  </a:moveTo>
                  <a:lnTo>
                    <a:pt x="76" y="39"/>
                  </a:lnTo>
                  <a:lnTo>
                    <a:pt x="50" y="67"/>
                  </a:lnTo>
                  <a:lnTo>
                    <a:pt x="0" y="31"/>
                  </a:lnTo>
                  <a:lnTo>
                    <a:pt x="19" y="7"/>
                  </a:lnTo>
                  <a:lnTo>
                    <a:pt x="45" y="29"/>
                  </a:lnTo>
                  <a:lnTo>
                    <a:pt x="76" y="0"/>
                  </a:lnTo>
                  <a:lnTo>
                    <a:pt x="108" y="29"/>
                  </a:lnTo>
                  <a:lnTo>
                    <a:pt x="134" y="7"/>
                  </a:lnTo>
                  <a:lnTo>
                    <a:pt x="153" y="31"/>
                  </a:lnTo>
                  <a:lnTo>
                    <a:pt x="103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20" name="Freeform 72"/>
            <p:cNvSpPr>
              <a:spLocks noEditPoints="1"/>
            </p:cNvSpPr>
            <p:nvPr/>
          </p:nvSpPr>
          <p:spPr bwMode="auto">
            <a:xfrm>
              <a:off x="981075" y="4752976"/>
              <a:ext cx="381000" cy="136525"/>
            </a:xfrm>
            <a:custGeom>
              <a:avLst/>
              <a:gdLst>
                <a:gd name="T0" fmla="*/ 240 w 240"/>
                <a:gd name="T1" fmla="*/ 86 h 86"/>
                <a:gd name="T2" fmla="*/ 0 w 240"/>
                <a:gd name="T3" fmla="*/ 86 h 86"/>
                <a:gd name="T4" fmla="*/ 0 w 240"/>
                <a:gd name="T5" fmla="*/ 0 h 86"/>
                <a:gd name="T6" fmla="*/ 240 w 240"/>
                <a:gd name="T7" fmla="*/ 0 h 86"/>
                <a:gd name="T8" fmla="*/ 240 w 240"/>
                <a:gd name="T9" fmla="*/ 86 h 86"/>
                <a:gd name="T10" fmla="*/ 29 w 240"/>
                <a:gd name="T11" fmla="*/ 57 h 86"/>
                <a:gd name="T12" fmla="*/ 212 w 240"/>
                <a:gd name="T13" fmla="*/ 57 h 86"/>
                <a:gd name="T14" fmla="*/ 212 w 240"/>
                <a:gd name="T15" fmla="*/ 29 h 86"/>
                <a:gd name="T16" fmla="*/ 29 w 240"/>
                <a:gd name="T17" fmla="*/ 29 h 86"/>
                <a:gd name="T18" fmla="*/ 29 w 240"/>
                <a:gd name="T19" fmla="*/ 5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0" h="86">
                  <a:moveTo>
                    <a:pt x="240" y="86"/>
                  </a:moveTo>
                  <a:lnTo>
                    <a:pt x="0" y="86"/>
                  </a:lnTo>
                  <a:lnTo>
                    <a:pt x="0" y="0"/>
                  </a:lnTo>
                  <a:lnTo>
                    <a:pt x="240" y="0"/>
                  </a:lnTo>
                  <a:lnTo>
                    <a:pt x="240" y="86"/>
                  </a:lnTo>
                  <a:close/>
                  <a:moveTo>
                    <a:pt x="29" y="57"/>
                  </a:moveTo>
                  <a:lnTo>
                    <a:pt x="212" y="57"/>
                  </a:lnTo>
                  <a:lnTo>
                    <a:pt x="212" y="29"/>
                  </a:lnTo>
                  <a:lnTo>
                    <a:pt x="29" y="29"/>
                  </a:lnTo>
                  <a:lnTo>
                    <a:pt x="29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21" name="Freeform 73"/>
            <p:cNvSpPr>
              <a:spLocks noEditPoints="1"/>
            </p:cNvSpPr>
            <p:nvPr/>
          </p:nvSpPr>
          <p:spPr bwMode="auto">
            <a:xfrm>
              <a:off x="1012825" y="4843463"/>
              <a:ext cx="319088" cy="136525"/>
            </a:xfrm>
            <a:custGeom>
              <a:avLst/>
              <a:gdLst>
                <a:gd name="T0" fmla="*/ 201 w 201"/>
                <a:gd name="T1" fmla="*/ 86 h 86"/>
                <a:gd name="T2" fmla="*/ 0 w 201"/>
                <a:gd name="T3" fmla="*/ 86 h 86"/>
                <a:gd name="T4" fmla="*/ 0 w 201"/>
                <a:gd name="T5" fmla="*/ 0 h 86"/>
                <a:gd name="T6" fmla="*/ 201 w 201"/>
                <a:gd name="T7" fmla="*/ 0 h 86"/>
                <a:gd name="T8" fmla="*/ 201 w 201"/>
                <a:gd name="T9" fmla="*/ 86 h 86"/>
                <a:gd name="T10" fmla="*/ 28 w 201"/>
                <a:gd name="T11" fmla="*/ 58 h 86"/>
                <a:gd name="T12" fmla="*/ 172 w 201"/>
                <a:gd name="T13" fmla="*/ 58 h 86"/>
                <a:gd name="T14" fmla="*/ 172 w 201"/>
                <a:gd name="T15" fmla="*/ 29 h 86"/>
                <a:gd name="T16" fmla="*/ 28 w 201"/>
                <a:gd name="T17" fmla="*/ 29 h 86"/>
                <a:gd name="T18" fmla="*/ 28 w 201"/>
                <a:gd name="T19" fmla="*/ 58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1" h="86">
                  <a:moveTo>
                    <a:pt x="201" y="86"/>
                  </a:moveTo>
                  <a:lnTo>
                    <a:pt x="0" y="86"/>
                  </a:lnTo>
                  <a:lnTo>
                    <a:pt x="0" y="0"/>
                  </a:lnTo>
                  <a:lnTo>
                    <a:pt x="201" y="0"/>
                  </a:lnTo>
                  <a:lnTo>
                    <a:pt x="201" y="86"/>
                  </a:lnTo>
                  <a:close/>
                  <a:moveTo>
                    <a:pt x="28" y="58"/>
                  </a:moveTo>
                  <a:lnTo>
                    <a:pt x="172" y="58"/>
                  </a:lnTo>
                  <a:lnTo>
                    <a:pt x="172" y="29"/>
                  </a:lnTo>
                  <a:lnTo>
                    <a:pt x="28" y="29"/>
                  </a:lnTo>
                  <a:lnTo>
                    <a:pt x="28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22" name="Freeform 74"/>
            <p:cNvSpPr>
              <a:spLocks noEditPoints="1"/>
            </p:cNvSpPr>
            <p:nvPr/>
          </p:nvSpPr>
          <p:spPr bwMode="auto">
            <a:xfrm>
              <a:off x="1042988" y="4935538"/>
              <a:ext cx="258763" cy="136525"/>
            </a:xfrm>
            <a:custGeom>
              <a:avLst/>
              <a:gdLst>
                <a:gd name="T0" fmla="*/ 163 w 163"/>
                <a:gd name="T1" fmla="*/ 86 h 86"/>
                <a:gd name="T2" fmla="*/ 0 w 163"/>
                <a:gd name="T3" fmla="*/ 86 h 86"/>
                <a:gd name="T4" fmla="*/ 0 w 163"/>
                <a:gd name="T5" fmla="*/ 0 h 86"/>
                <a:gd name="T6" fmla="*/ 163 w 163"/>
                <a:gd name="T7" fmla="*/ 0 h 86"/>
                <a:gd name="T8" fmla="*/ 163 w 163"/>
                <a:gd name="T9" fmla="*/ 86 h 86"/>
                <a:gd name="T10" fmla="*/ 29 w 163"/>
                <a:gd name="T11" fmla="*/ 57 h 86"/>
                <a:gd name="T12" fmla="*/ 134 w 163"/>
                <a:gd name="T13" fmla="*/ 57 h 86"/>
                <a:gd name="T14" fmla="*/ 134 w 163"/>
                <a:gd name="T15" fmla="*/ 28 h 86"/>
                <a:gd name="T16" fmla="*/ 29 w 163"/>
                <a:gd name="T17" fmla="*/ 28 h 86"/>
                <a:gd name="T18" fmla="*/ 29 w 163"/>
                <a:gd name="T19" fmla="*/ 57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3" h="86">
                  <a:moveTo>
                    <a:pt x="163" y="86"/>
                  </a:moveTo>
                  <a:lnTo>
                    <a:pt x="0" y="86"/>
                  </a:lnTo>
                  <a:lnTo>
                    <a:pt x="0" y="0"/>
                  </a:lnTo>
                  <a:lnTo>
                    <a:pt x="163" y="0"/>
                  </a:lnTo>
                  <a:lnTo>
                    <a:pt x="163" y="86"/>
                  </a:lnTo>
                  <a:close/>
                  <a:moveTo>
                    <a:pt x="29" y="57"/>
                  </a:moveTo>
                  <a:lnTo>
                    <a:pt x="134" y="57"/>
                  </a:lnTo>
                  <a:lnTo>
                    <a:pt x="134" y="28"/>
                  </a:lnTo>
                  <a:lnTo>
                    <a:pt x="29" y="28"/>
                  </a:lnTo>
                  <a:lnTo>
                    <a:pt x="29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</p:grpSp>
      <p:grpSp>
        <p:nvGrpSpPr>
          <p:cNvPr id="6" name="Group 62"/>
          <p:cNvGrpSpPr/>
          <p:nvPr/>
        </p:nvGrpSpPr>
        <p:grpSpPr>
          <a:xfrm>
            <a:off x="5204535" y="5142041"/>
            <a:ext cx="473676" cy="444691"/>
            <a:chOff x="2492375" y="1277938"/>
            <a:chExt cx="985838" cy="925512"/>
          </a:xfrm>
          <a:solidFill>
            <a:srgbClr val="AEC77D"/>
          </a:solidFill>
        </p:grpSpPr>
        <p:sp>
          <p:nvSpPr>
            <p:cNvPr id="124" name="Freeform 78"/>
            <p:cNvSpPr/>
            <p:nvPr/>
          </p:nvSpPr>
          <p:spPr bwMode="auto">
            <a:xfrm>
              <a:off x="3024188" y="1747838"/>
              <a:ext cx="104775" cy="106362"/>
            </a:xfrm>
            <a:custGeom>
              <a:avLst/>
              <a:gdLst>
                <a:gd name="T0" fmla="*/ 47 w 66"/>
                <a:gd name="T1" fmla="*/ 67 h 67"/>
                <a:gd name="T2" fmla="*/ 0 w 66"/>
                <a:gd name="T3" fmla="*/ 20 h 67"/>
                <a:gd name="T4" fmla="*/ 19 w 66"/>
                <a:gd name="T5" fmla="*/ 0 h 67"/>
                <a:gd name="T6" fmla="*/ 66 w 66"/>
                <a:gd name="T7" fmla="*/ 48 h 67"/>
                <a:gd name="T8" fmla="*/ 47 w 66"/>
                <a:gd name="T9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" h="67">
                  <a:moveTo>
                    <a:pt x="47" y="67"/>
                  </a:moveTo>
                  <a:lnTo>
                    <a:pt x="0" y="20"/>
                  </a:lnTo>
                  <a:lnTo>
                    <a:pt x="19" y="0"/>
                  </a:lnTo>
                  <a:lnTo>
                    <a:pt x="66" y="48"/>
                  </a:lnTo>
                  <a:lnTo>
                    <a:pt x="47" y="6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25" name="Freeform 79"/>
            <p:cNvSpPr>
              <a:spLocks noEditPoints="1"/>
            </p:cNvSpPr>
            <p:nvPr/>
          </p:nvSpPr>
          <p:spPr bwMode="auto">
            <a:xfrm>
              <a:off x="3038475" y="1763713"/>
              <a:ext cx="439738" cy="439737"/>
            </a:xfrm>
            <a:custGeom>
              <a:avLst/>
              <a:gdLst>
                <a:gd name="T0" fmla="*/ 201 w 277"/>
                <a:gd name="T1" fmla="*/ 277 h 277"/>
                <a:gd name="T2" fmla="*/ 0 w 277"/>
                <a:gd name="T3" fmla="*/ 77 h 277"/>
                <a:gd name="T4" fmla="*/ 77 w 277"/>
                <a:gd name="T5" fmla="*/ 0 h 277"/>
                <a:gd name="T6" fmla="*/ 277 w 277"/>
                <a:gd name="T7" fmla="*/ 201 h 277"/>
                <a:gd name="T8" fmla="*/ 201 w 277"/>
                <a:gd name="T9" fmla="*/ 277 h 277"/>
                <a:gd name="T10" fmla="*/ 38 w 277"/>
                <a:gd name="T11" fmla="*/ 77 h 277"/>
                <a:gd name="T12" fmla="*/ 201 w 277"/>
                <a:gd name="T13" fmla="*/ 239 h 277"/>
                <a:gd name="T14" fmla="*/ 239 w 277"/>
                <a:gd name="T15" fmla="*/ 201 h 277"/>
                <a:gd name="T16" fmla="*/ 77 w 277"/>
                <a:gd name="T17" fmla="*/ 38 h 277"/>
                <a:gd name="T18" fmla="*/ 38 w 277"/>
                <a:gd name="T19" fmla="*/ 77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7" h="277">
                  <a:moveTo>
                    <a:pt x="201" y="277"/>
                  </a:moveTo>
                  <a:lnTo>
                    <a:pt x="0" y="77"/>
                  </a:lnTo>
                  <a:lnTo>
                    <a:pt x="77" y="0"/>
                  </a:lnTo>
                  <a:lnTo>
                    <a:pt x="277" y="201"/>
                  </a:lnTo>
                  <a:lnTo>
                    <a:pt x="201" y="277"/>
                  </a:lnTo>
                  <a:close/>
                  <a:moveTo>
                    <a:pt x="38" y="77"/>
                  </a:moveTo>
                  <a:lnTo>
                    <a:pt x="201" y="239"/>
                  </a:lnTo>
                  <a:lnTo>
                    <a:pt x="239" y="201"/>
                  </a:lnTo>
                  <a:lnTo>
                    <a:pt x="77" y="38"/>
                  </a:lnTo>
                  <a:lnTo>
                    <a:pt x="38" y="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26" name="Freeform 80"/>
            <p:cNvSpPr>
              <a:spLocks noEditPoints="1"/>
            </p:cNvSpPr>
            <p:nvPr/>
          </p:nvSpPr>
          <p:spPr bwMode="auto">
            <a:xfrm>
              <a:off x="2554288" y="1277938"/>
              <a:ext cx="249238" cy="250825"/>
            </a:xfrm>
            <a:custGeom>
              <a:avLst/>
              <a:gdLst>
                <a:gd name="T0" fmla="*/ 74 w 157"/>
                <a:gd name="T1" fmla="*/ 158 h 158"/>
                <a:gd name="T2" fmla="*/ 0 w 157"/>
                <a:gd name="T3" fmla="*/ 36 h 158"/>
                <a:gd name="T4" fmla="*/ 35 w 157"/>
                <a:gd name="T5" fmla="*/ 0 h 158"/>
                <a:gd name="T6" fmla="*/ 157 w 157"/>
                <a:gd name="T7" fmla="*/ 74 h 158"/>
                <a:gd name="T8" fmla="*/ 74 w 157"/>
                <a:gd name="T9" fmla="*/ 158 h 158"/>
                <a:gd name="T10" fmla="*/ 38 w 157"/>
                <a:gd name="T11" fmla="*/ 41 h 158"/>
                <a:gd name="T12" fmla="*/ 78 w 157"/>
                <a:gd name="T13" fmla="*/ 110 h 158"/>
                <a:gd name="T14" fmla="*/ 109 w 157"/>
                <a:gd name="T15" fmla="*/ 79 h 158"/>
                <a:gd name="T16" fmla="*/ 40 w 157"/>
                <a:gd name="T17" fmla="*/ 38 h 158"/>
                <a:gd name="T18" fmla="*/ 38 w 157"/>
                <a:gd name="T19" fmla="*/ 41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7" h="158">
                  <a:moveTo>
                    <a:pt x="74" y="158"/>
                  </a:moveTo>
                  <a:lnTo>
                    <a:pt x="0" y="36"/>
                  </a:lnTo>
                  <a:lnTo>
                    <a:pt x="35" y="0"/>
                  </a:lnTo>
                  <a:lnTo>
                    <a:pt x="157" y="74"/>
                  </a:lnTo>
                  <a:lnTo>
                    <a:pt x="74" y="158"/>
                  </a:lnTo>
                  <a:close/>
                  <a:moveTo>
                    <a:pt x="38" y="41"/>
                  </a:moveTo>
                  <a:lnTo>
                    <a:pt x="78" y="110"/>
                  </a:lnTo>
                  <a:lnTo>
                    <a:pt x="109" y="79"/>
                  </a:lnTo>
                  <a:lnTo>
                    <a:pt x="40" y="38"/>
                  </a:lnTo>
                  <a:lnTo>
                    <a:pt x="38" y="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27" name="Freeform 81"/>
            <p:cNvSpPr/>
            <p:nvPr/>
          </p:nvSpPr>
          <p:spPr bwMode="auto">
            <a:xfrm>
              <a:off x="2705100" y="1430338"/>
              <a:ext cx="227013" cy="227012"/>
            </a:xfrm>
            <a:custGeom>
              <a:avLst/>
              <a:gdLst>
                <a:gd name="T0" fmla="*/ 124 w 143"/>
                <a:gd name="T1" fmla="*/ 143 h 143"/>
                <a:gd name="T2" fmla="*/ 0 w 143"/>
                <a:gd name="T3" fmla="*/ 19 h 143"/>
                <a:gd name="T4" fmla="*/ 19 w 143"/>
                <a:gd name="T5" fmla="*/ 0 h 143"/>
                <a:gd name="T6" fmla="*/ 143 w 143"/>
                <a:gd name="T7" fmla="*/ 124 h 143"/>
                <a:gd name="T8" fmla="*/ 124 w 143"/>
                <a:gd name="T9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" h="143">
                  <a:moveTo>
                    <a:pt x="124" y="143"/>
                  </a:moveTo>
                  <a:lnTo>
                    <a:pt x="0" y="19"/>
                  </a:lnTo>
                  <a:lnTo>
                    <a:pt x="19" y="0"/>
                  </a:lnTo>
                  <a:lnTo>
                    <a:pt x="143" y="124"/>
                  </a:lnTo>
                  <a:lnTo>
                    <a:pt x="124" y="1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28" name="Freeform 82"/>
            <p:cNvSpPr>
              <a:spLocks noEditPoints="1"/>
            </p:cNvSpPr>
            <p:nvPr/>
          </p:nvSpPr>
          <p:spPr bwMode="auto">
            <a:xfrm>
              <a:off x="2492375" y="1285875"/>
              <a:ext cx="903288" cy="898525"/>
            </a:xfrm>
            <a:custGeom>
              <a:avLst/>
              <a:gdLst>
                <a:gd name="T0" fmla="*/ 14 w 238"/>
                <a:gd name="T1" fmla="*/ 237 h 237"/>
                <a:gd name="T2" fmla="*/ 0 w 238"/>
                <a:gd name="T3" fmla="*/ 224 h 237"/>
                <a:gd name="T4" fmla="*/ 9 w 238"/>
                <a:gd name="T5" fmla="*/ 195 h 237"/>
                <a:gd name="T6" fmla="*/ 142 w 238"/>
                <a:gd name="T7" fmla="*/ 60 h 237"/>
                <a:gd name="T8" fmla="*/ 142 w 238"/>
                <a:gd name="T9" fmla="*/ 46 h 237"/>
                <a:gd name="T10" fmla="*/ 198 w 238"/>
                <a:gd name="T11" fmla="*/ 0 h 237"/>
                <a:gd name="T12" fmla="*/ 207 w 238"/>
                <a:gd name="T13" fmla="*/ 0 h 237"/>
                <a:gd name="T14" fmla="*/ 191 w 238"/>
                <a:gd name="T15" fmla="*/ 37 h 237"/>
                <a:gd name="T16" fmla="*/ 201 w 238"/>
                <a:gd name="T17" fmla="*/ 48 h 237"/>
                <a:gd name="T18" fmla="*/ 238 w 238"/>
                <a:gd name="T19" fmla="*/ 31 h 237"/>
                <a:gd name="T20" fmla="*/ 238 w 238"/>
                <a:gd name="T21" fmla="*/ 40 h 237"/>
                <a:gd name="T22" fmla="*/ 192 w 238"/>
                <a:gd name="T23" fmla="*/ 96 h 237"/>
                <a:gd name="T24" fmla="*/ 178 w 238"/>
                <a:gd name="T25" fmla="*/ 96 h 237"/>
                <a:gd name="T26" fmla="*/ 43 w 238"/>
                <a:gd name="T27" fmla="*/ 229 h 237"/>
                <a:gd name="T28" fmla="*/ 14 w 238"/>
                <a:gd name="T29" fmla="*/ 237 h 237"/>
                <a:gd name="T30" fmla="*/ 14 w 238"/>
                <a:gd name="T31" fmla="*/ 220 h 237"/>
                <a:gd name="T32" fmla="*/ 17 w 238"/>
                <a:gd name="T33" fmla="*/ 223 h 237"/>
                <a:gd name="T34" fmla="*/ 37 w 238"/>
                <a:gd name="T35" fmla="*/ 219 h 237"/>
                <a:gd name="T36" fmla="*/ 174 w 238"/>
                <a:gd name="T37" fmla="*/ 84 h 237"/>
                <a:gd name="T38" fmla="*/ 192 w 238"/>
                <a:gd name="T39" fmla="*/ 84 h 237"/>
                <a:gd name="T40" fmla="*/ 226 w 238"/>
                <a:gd name="T41" fmla="*/ 50 h 237"/>
                <a:gd name="T42" fmla="*/ 199 w 238"/>
                <a:gd name="T43" fmla="*/ 62 h 237"/>
                <a:gd name="T44" fmla="*/ 177 w 238"/>
                <a:gd name="T45" fmla="*/ 40 h 237"/>
                <a:gd name="T46" fmla="*/ 189 w 238"/>
                <a:gd name="T47" fmla="*/ 13 h 237"/>
                <a:gd name="T48" fmla="*/ 154 w 238"/>
                <a:gd name="T49" fmla="*/ 46 h 237"/>
                <a:gd name="T50" fmla="*/ 154 w 238"/>
                <a:gd name="T51" fmla="*/ 64 h 237"/>
                <a:gd name="T52" fmla="*/ 19 w 238"/>
                <a:gd name="T53" fmla="*/ 201 h 237"/>
                <a:gd name="T54" fmla="*/ 14 w 238"/>
                <a:gd name="T55" fmla="*/ 220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38" h="237">
                  <a:moveTo>
                    <a:pt x="14" y="237"/>
                  </a:moveTo>
                  <a:cubicBezTo>
                    <a:pt x="0" y="224"/>
                    <a:pt x="0" y="224"/>
                    <a:pt x="0" y="224"/>
                  </a:cubicBezTo>
                  <a:cubicBezTo>
                    <a:pt x="9" y="195"/>
                    <a:pt x="9" y="195"/>
                    <a:pt x="9" y="195"/>
                  </a:cubicBezTo>
                  <a:cubicBezTo>
                    <a:pt x="142" y="60"/>
                    <a:pt x="142" y="60"/>
                    <a:pt x="142" y="60"/>
                  </a:cubicBezTo>
                  <a:cubicBezTo>
                    <a:pt x="142" y="46"/>
                    <a:pt x="142" y="46"/>
                    <a:pt x="142" y="46"/>
                  </a:cubicBezTo>
                  <a:cubicBezTo>
                    <a:pt x="142" y="29"/>
                    <a:pt x="149" y="0"/>
                    <a:pt x="198" y="0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191" y="37"/>
                    <a:pt x="191" y="37"/>
                    <a:pt x="191" y="37"/>
                  </a:cubicBezTo>
                  <a:cubicBezTo>
                    <a:pt x="201" y="48"/>
                    <a:pt x="201" y="48"/>
                    <a:pt x="201" y="48"/>
                  </a:cubicBezTo>
                  <a:cubicBezTo>
                    <a:pt x="238" y="31"/>
                    <a:pt x="238" y="31"/>
                    <a:pt x="238" y="31"/>
                  </a:cubicBezTo>
                  <a:cubicBezTo>
                    <a:pt x="238" y="40"/>
                    <a:pt x="238" y="40"/>
                    <a:pt x="238" y="40"/>
                  </a:cubicBezTo>
                  <a:cubicBezTo>
                    <a:pt x="238" y="89"/>
                    <a:pt x="209" y="96"/>
                    <a:pt x="192" y="96"/>
                  </a:cubicBezTo>
                  <a:cubicBezTo>
                    <a:pt x="178" y="96"/>
                    <a:pt x="178" y="96"/>
                    <a:pt x="178" y="96"/>
                  </a:cubicBezTo>
                  <a:cubicBezTo>
                    <a:pt x="43" y="229"/>
                    <a:pt x="43" y="229"/>
                    <a:pt x="43" y="229"/>
                  </a:cubicBezTo>
                  <a:lnTo>
                    <a:pt x="14" y="237"/>
                  </a:lnTo>
                  <a:close/>
                  <a:moveTo>
                    <a:pt x="14" y="220"/>
                  </a:moveTo>
                  <a:cubicBezTo>
                    <a:pt x="17" y="223"/>
                    <a:pt x="17" y="223"/>
                    <a:pt x="17" y="223"/>
                  </a:cubicBezTo>
                  <a:cubicBezTo>
                    <a:pt x="37" y="219"/>
                    <a:pt x="37" y="219"/>
                    <a:pt x="37" y="219"/>
                  </a:cubicBezTo>
                  <a:cubicBezTo>
                    <a:pt x="174" y="84"/>
                    <a:pt x="174" y="84"/>
                    <a:pt x="174" y="84"/>
                  </a:cubicBezTo>
                  <a:cubicBezTo>
                    <a:pt x="192" y="84"/>
                    <a:pt x="192" y="84"/>
                    <a:pt x="192" y="84"/>
                  </a:cubicBezTo>
                  <a:cubicBezTo>
                    <a:pt x="212" y="84"/>
                    <a:pt x="223" y="73"/>
                    <a:pt x="226" y="50"/>
                  </a:cubicBezTo>
                  <a:cubicBezTo>
                    <a:pt x="199" y="62"/>
                    <a:pt x="199" y="62"/>
                    <a:pt x="199" y="62"/>
                  </a:cubicBezTo>
                  <a:cubicBezTo>
                    <a:pt x="177" y="40"/>
                    <a:pt x="177" y="40"/>
                    <a:pt x="177" y="40"/>
                  </a:cubicBezTo>
                  <a:cubicBezTo>
                    <a:pt x="189" y="13"/>
                    <a:pt x="189" y="13"/>
                    <a:pt x="189" y="13"/>
                  </a:cubicBezTo>
                  <a:cubicBezTo>
                    <a:pt x="165" y="15"/>
                    <a:pt x="154" y="26"/>
                    <a:pt x="154" y="46"/>
                  </a:cubicBezTo>
                  <a:cubicBezTo>
                    <a:pt x="154" y="64"/>
                    <a:pt x="154" y="64"/>
                    <a:pt x="154" y="64"/>
                  </a:cubicBezTo>
                  <a:cubicBezTo>
                    <a:pt x="19" y="201"/>
                    <a:pt x="19" y="201"/>
                    <a:pt x="19" y="201"/>
                  </a:cubicBezTo>
                  <a:lnTo>
                    <a:pt x="14" y="2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</p:grpSp>
      <p:grpSp>
        <p:nvGrpSpPr>
          <p:cNvPr id="8" name="Group 68"/>
          <p:cNvGrpSpPr/>
          <p:nvPr/>
        </p:nvGrpSpPr>
        <p:grpSpPr>
          <a:xfrm>
            <a:off x="8716434" y="2564288"/>
            <a:ext cx="516471" cy="515640"/>
            <a:chOff x="8648700" y="3778250"/>
            <a:chExt cx="987425" cy="985838"/>
          </a:xfrm>
          <a:solidFill>
            <a:srgbClr val="AEC77D"/>
          </a:solidFill>
        </p:grpSpPr>
        <p:sp>
          <p:nvSpPr>
            <p:cNvPr id="130" name="Freeform 86"/>
            <p:cNvSpPr>
              <a:spLocks noEditPoints="1"/>
            </p:cNvSpPr>
            <p:nvPr/>
          </p:nvSpPr>
          <p:spPr bwMode="auto">
            <a:xfrm>
              <a:off x="8648700" y="3778250"/>
              <a:ext cx="987425" cy="985838"/>
            </a:xfrm>
            <a:custGeom>
              <a:avLst/>
              <a:gdLst>
                <a:gd name="T0" fmla="*/ 130 w 260"/>
                <a:gd name="T1" fmla="*/ 260 h 260"/>
                <a:gd name="T2" fmla="*/ 38 w 260"/>
                <a:gd name="T3" fmla="*/ 222 h 260"/>
                <a:gd name="T4" fmla="*/ 0 w 260"/>
                <a:gd name="T5" fmla="*/ 130 h 260"/>
                <a:gd name="T6" fmla="*/ 38 w 260"/>
                <a:gd name="T7" fmla="*/ 38 h 260"/>
                <a:gd name="T8" fmla="*/ 130 w 260"/>
                <a:gd name="T9" fmla="*/ 0 h 260"/>
                <a:gd name="T10" fmla="*/ 222 w 260"/>
                <a:gd name="T11" fmla="*/ 38 h 260"/>
                <a:gd name="T12" fmla="*/ 260 w 260"/>
                <a:gd name="T13" fmla="*/ 130 h 260"/>
                <a:gd name="T14" fmla="*/ 130 w 260"/>
                <a:gd name="T15" fmla="*/ 260 h 260"/>
                <a:gd name="T16" fmla="*/ 130 w 260"/>
                <a:gd name="T17" fmla="*/ 260 h 260"/>
                <a:gd name="T18" fmla="*/ 130 w 260"/>
                <a:gd name="T19" fmla="*/ 260 h 260"/>
                <a:gd name="T20" fmla="*/ 130 w 260"/>
                <a:gd name="T21" fmla="*/ 248 h 260"/>
                <a:gd name="T22" fmla="*/ 130 w 260"/>
                <a:gd name="T23" fmla="*/ 254 h 260"/>
                <a:gd name="T24" fmla="*/ 130 w 260"/>
                <a:gd name="T25" fmla="*/ 248 h 260"/>
                <a:gd name="T26" fmla="*/ 248 w 260"/>
                <a:gd name="T27" fmla="*/ 130 h 260"/>
                <a:gd name="T28" fmla="*/ 214 w 260"/>
                <a:gd name="T29" fmla="*/ 46 h 260"/>
                <a:gd name="T30" fmla="*/ 130 w 260"/>
                <a:gd name="T31" fmla="*/ 12 h 260"/>
                <a:gd name="T32" fmla="*/ 46 w 260"/>
                <a:gd name="T33" fmla="*/ 46 h 260"/>
                <a:gd name="T34" fmla="*/ 12 w 260"/>
                <a:gd name="T35" fmla="*/ 130 h 260"/>
                <a:gd name="T36" fmla="*/ 46 w 260"/>
                <a:gd name="T37" fmla="*/ 214 h 260"/>
                <a:gd name="T38" fmla="*/ 130 w 260"/>
                <a:gd name="T39" fmla="*/ 248 h 260"/>
                <a:gd name="T40" fmla="*/ 130 w 260"/>
                <a:gd name="T41" fmla="*/ 248 h 2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60" h="260">
                  <a:moveTo>
                    <a:pt x="130" y="260"/>
                  </a:moveTo>
                  <a:cubicBezTo>
                    <a:pt x="95" y="260"/>
                    <a:pt x="62" y="247"/>
                    <a:pt x="38" y="222"/>
                  </a:cubicBezTo>
                  <a:cubicBezTo>
                    <a:pt x="13" y="198"/>
                    <a:pt x="0" y="165"/>
                    <a:pt x="0" y="130"/>
                  </a:cubicBezTo>
                  <a:cubicBezTo>
                    <a:pt x="0" y="95"/>
                    <a:pt x="13" y="62"/>
                    <a:pt x="38" y="38"/>
                  </a:cubicBezTo>
                  <a:cubicBezTo>
                    <a:pt x="62" y="13"/>
                    <a:pt x="95" y="0"/>
                    <a:pt x="130" y="0"/>
                  </a:cubicBezTo>
                  <a:cubicBezTo>
                    <a:pt x="165" y="0"/>
                    <a:pt x="198" y="13"/>
                    <a:pt x="222" y="38"/>
                  </a:cubicBezTo>
                  <a:cubicBezTo>
                    <a:pt x="247" y="62"/>
                    <a:pt x="260" y="95"/>
                    <a:pt x="260" y="130"/>
                  </a:cubicBezTo>
                  <a:cubicBezTo>
                    <a:pt x="260" y="202"/>
                    <a:pt x="202" y="260"/>
                    <a:pt x="130" y="260"/>
                  </a:cubicBezTo>
                  <a:cubicBezTo>
                    <a:pt x="130" y="260"/>
                    <a:pt x="130" y="260"/>
                    <a:pt x="130" y="260"/>
                  </a:cubicBezTo>
                  <a:cubicBezTo>
                    <a:pt x="130" y="260"/>
                    <a:pt x="130" y="260"/>
                    <a:pt x="130" y="260"/>
                  </a:cubicBezTo>
                  <a:close/>
                  <a:moveTo>
                    <a:pt x="130" y="248"/>
                  </a:moveTo>
                  <a:cubicBezTo>
                    <a:pt x="130" y="254"/>
                    <a:pt x="130" y="254"/>
                    <a:pt x="130" y="254"/>
                  </a:cubicBezTo>
                  <a:cubicBezTo>
                    <a:pt x="130" y="248"/>
                    <a:pt x="130" y="248"/>
                    <a:pt x="130" y="248"/>
                  </a:cubicBezTo>
                  <a:cubicBezTo>
                    <a:pt x="195" y="248"/>
                    <a:pt x="248" y="195"/>
                    <a:pt x="248" y="130"/>
                  </a:cubicBezTo>
                  <a:cubicBezTo>
                    <a:pt x="248" y="98"/>
                    <a:pt x="236" y="69"/>
                    <a:pt x="214" y="46"/>
                  </a:cubicBezTo>
                  <a:cubicBezTo>
                    <a:pt x="191" y="24"/>
                    <a:pt x="162" y="12"/>
                    <a:pt x="130" y="12"/>
                  </a:cubicBezTo>
                  <a:cubicBezTo>
                    <a:pt x="98" y="12"/>
                    <a:pt x="69" y="24"/>
                    <a:pt x="46" y="46"/>
                  </a:cubicBezTo>
                  <a:cubicBezTo>
                    <a:pt x="24" y="69"/>
                    <a:pt x="12" y="98"/>
                    <a:pt x="12" y="130"/>
                  </a:cubicBezTo>
                  <a:cubicBezTo>
                    <a:pt x="12" y="162"/>
                    <a:pt x="24" y="191"/>
                    <a:pt x="46" y="214"/>
                  </a:cubicBezTo>
                  <a:cubicBezTo>
                    <a:pt x="69" y="236"/>
                    <a:pt x="98" y="248"/>
                    <a:pt x="130" y="248"/>
                  </a:cubicBezTo>
                  <a:cubicBezTo>
                    <a:pt x="130" y="248"/>
                    <a:pt x="130" y="248"/>
                    <a:pt x="130" y="2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31" name="Freeform 87"/>
            <p:cNvSpPr/>
            <p:nvPr/>
          </p:nvSpPr>
          <p:spPr bwMode="auto">
            <a:xfrm>
              <a:off x="8785225" y="3914775"/>
              <a:ext cx="714375" cy="357188"/>
            </a:xfrm>
            <a:custGeom>
              <a:avLst/>
              <a:gdLst>
                <a:gd name="T0" fmla="*/ 188 w 188"/>
                <a:gd name="T1" fmla="*/ 94 h 94"/>
                <a:gd name="T2" fmla="*/ 176 w 188"/>
                <a:gd name="T3" fmla="*/ 94 h 94"/>
                <a:gd name="T4" fmla="*/ 152 w 188"/>
                <a:gd name="T5" fmla="*/ 36 h 94"/>
                <a:gd name="T6" fmla="*/ 94 w 188"/>
                <a:gd name="T7" fmla="*/ 12 h 94"/>
                <a:gd name="T8" fmla="*/ 36 w 188"/>
                <a:gd name="T9" fmla="*/ 36 h 94"/>
                <a:gd name="T10" fmla="*/ 12 w 188"/>
                <a:gd name="T11" fmla="*/ 94 h 94"/>
                <a:gd name="T12" fmla="*/ 0 w 188"/>
                <a:gd name="T13" fmla="*/ 94 h 94"/>
                <a:gd name="T14" fmla="*/ 28 w 188"/>
                <a:gd name="T15" fmla="*/ 28 h 94"/>
                <a:gd name="T16" fmla="*/ 94 w 188"/>
                <a:gd name="T17" fmla="*/ 0 h 94"/>
                <a:gd name="T18" fmla="*/ 160 w 188"/>
                <a:gd name="T19" fmla="*/ 28 h 94"/>
                <a:gd name="T20" fmla="*/ 188 w 188"/>
                <a:gd name="T21" fmla="*/ 94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88" h="94">
                  <a:moveTo>
                    <a:pt x="188" y="94"/>
                  </a:moveTo>
                  <a:cubicBezTo>
                    <a:pt x="176" y="94"/>
                    <a:pt x="176" y="94"/>
                    <a:pt x="176" y="94"/>
                  </a:cubicBezTo>
                  <a:cubicBezTo>
                    <a:pt x="176" y="72"/>
                    <a:pt x="167" y="52"/>
                    <a:pt x="152" y="36"/>
                  </a:cubicBezTo>
                  <a:cubicBezTo>
                    <a:pt x="136" y="21"/>
                    <a:pt x="116" y="12"/>
                    <a:pt x="94" y="12"/>
                  </a:cubicBezTo>
                  <a:cubicBezTo>
                    <a:pt x="72" y="12"/>
                    <a:pt x="52" y="21"/>
                    <a:pt x="36" y="36"/>
                  </a:cubicBezTo>
                  <a:cubicBezTo>
                    <a:pt x="21" y="52"/>
                    <a:pt x="12" y="72"/>
                    <a:pt x="12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69"/>
                    <a:pt x="10" y="45"/>
                    <a:pt x="28" y="28"/>
                  </a:cubicBezTo>
                  <a:cubicBezTo>
                    <a:pt x="45" y="10"/>
                    <a:pt x="69" y="0"/>
                    <a:pt x="94" y="0"/>
                  </a:cubicBezTo>
                  <a:cubicBezTo>
                    <a:pt x="119" y="0"/>
                    <a:pt x="143" y="10"/>
                    <a:pt x="160" y="28"/>
                  </a:cubicBezTo>
                  <a:cubicBezTo>
                    <a:pt x="178" y="45"/>
                    <a:pt x="188" y="69"/>
                    <a:pt x="188" y="9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32" name="Freeform 88"/>
            <p:cNvSpPr/>
            <p:nvPr/>
          </p:nvSpPr>
          <p:spPr bwMode="auto">
            <a:xfrm>
              <a:off x="9001125" y="4165600"/>
              <a:ext cx="133350" cy="139700"/>
            </a:xfrm>
            <a:custGeom>
              <a:avLst/>
              <a:gdLst>
                <a:gd name="T0" fmla="*/ 62 w 84"/>
                <a:gd name="T1" fmla="*/ 88 h 88"/>
                <a:gd name="T2" fmla="*/ 0 w 84"/>
                <a:gd name="T3" fmla="*/ 19 h 88"/>
                <a:gd name="T4" fmla="*/ 24 w 84"/>
                <a:gd name="T5" fmla="*/ 0 h 88"/>
                <a:gd name="T6" fmla="*/ 84 w 84"/>
                <a:gd name="T7" fmla="*/ 69 h 88"/>
                <a:gd name="T8" fmla="*/ 62 w 84"/>
                <a:gd name="T9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4" h="88">
                  <a:moveTo>
                    <a:pt x="62" y="88"/>
                  </a:moveTo>
                  <a:lnTo>
                    <a:pt x="0" y="19"/>
                  </a:lnTo>
                  <a:lnTo>
                    <a:pt x="24" y="0"/>
                  </a:lnTo>
                  <a:lnTo>
                    <a:pt x="84" y="69"/>
                  </a:lnTo>
                  <a:lnTo>
                    <a:pt x="62" y="8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33" name="Freeform 89"/>
            <p:cNvSpPr>
              <a:spLocks noEditPoints="1"/>
            </p:cNvSpPr>
            <p:nvPr/>
          </p:nvSpPr>
          <p:spPr bwMode="auto">
            <a:xfrm>
              <a:off x="9088438" y="4259263"/>
              <a:ext cx="111125" cy="111125"/>
            </a:xfrm>
            <a:custGeom>
              <a:avLst/>
              <a:gdLst>
                <a:gd name="T0" fmla="*/ 14 w 29"/>
                <a:gd name="T1" fmla="*/ 29 h 29"/>
                <a:gd name="T2" fmla="*/ 4 w 29"/>
                <a:gd name="T3" fmla="*/ 25 h 29"/>
                <a:gd name="T4" fmla="*/ 0 w 29"/>
                <a:gd name="T5" fmla="*/ 15 h 29"/>
                <a:gd name="T6" fmla="*/ 4 w 29"/>
                <a:gd name="T7" fmla="*/ 5 h 29"/>
                <a:gd name="T8" fmla="*/ 24 w 29"/>
                <a:gd name="T9" fmla="*/ 5 h 29"/>
                <a:gd name="T10" fmla="*/ 24 w 29"/>
                <a:gd name="T11" fmla="*/ 25 h 29"/>
                <a:gd name="T12" fmla="*/ 14 w 29"/>
                <a:gd name="T13" fmla="*/ 29 h 29"/>
                <a:gd name="T14" fmla="*/ 14 w 29"/>
                <a:gd name="T15" fmla="*/ 13 h 29"/>
                <a:gd name="T16" fmla="*/ 13 w 29"/>
                <a:gd name="T17" fmla="*/ 14 h 29"/>
                <a:gd name="T18" fmla="*/ 12 w 29"/>
                <a:gd name="T19" fmla="*/ 15 h 29"/>
                <a:gd name="T20" fmla="*/ 13 w 29"/>
                <a:gd name="T21" fmla="*/ 16 h 29"/>
                <a:gd name="T22" fmla="*/ 14 w 29"/>
                <a:gd name="T23" fmla="*/ 17 h 29"/>
                <a:gd name="T24" fmla="*/ 15 w 29"/>
                <a:gd name="T25" fmla="*/ 16 h 29"/>
                <a:gd name="T26" fmla="*/ 15 w 29"/>
                <a:gd name="T27" fmla="*/ 14 h 29"/>
                <a:gd name="T28" fmla="*/ 14 w 29"/>
                <a:gd name="T29" fmla="*/ 13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" h="29">
                  <a:moveTo>
                    <a:pt x="14" y="29"/>
                  </a:moveTo>
                  <a:cubicBezTo>
                    <a:pt x="10" y="29"/>
                    <a:pt x="7" y="28"/>
                    <a:pt x="4" y="25"/>
                  </a:cubicBezTo>
                  <a:cubicBezTo>
                    <a:pt x="1" y="22"/>
                    <a:pt x="0" y="19"/>
                    <a:pt x="0" y="15"/>
                  </a:cubicBezTo>
                  <a:cubicBezTo>
                    <a:pt x="0" y="11"/>
                    <a:pt x="1" y="8"/>
                    <a:pt x="4" y="5"/>
                  </a:cubicBezTo>
                  <a:cubicBezTo>
                    <a:pt x="9" y="0"/>
                    <a:pt x="19" y="0"/>
                    <a:pt x="24" y="5"/>
                  </a:cubicBezTo>
                  <a:cubicBezTo>
                    <a:pt x="29" y="10"/>
                    <a:pt x="29" y="19"/>
                    <a:pt x="24" y="25"/>
                  </a:cubicBezTo>
                  <a:cubicBezTo>
                    <a:pt x="21" y="28"/>
                    <a:pt x="18" y="29"/>
                    <a:pt x="14" y="29"/>
                  </a:cubicBezTo>
                  <a:close/>
                  <a:moveTo>
                    <a:pt x="14" y="13"/>
                  </a:moveTo>
                  <a:cubicBezTo>
                    <a:pt x="14" y="13"/>
                    <a:pt x="13" y="13"/>
                    <a:pt x="13" y="14"/>
                  </a:cubicBezTo>
                  <a:cubicBezTo>
                    <a:pt x="12" y="14"/>
                    <a:pt x="12" y="15"/>
                    <a:pt x="12" y="15"/>
                  </a:cubicBezTo>
                  <a:cubicBezTo>
                    <a:pt x="12" y="15"/>
                    <a:pt x="12" y="16"/>
                    <a:pt x="13" y="16"/>
                  </a:cubicBezTo>
                  <a:cubicBezTo>
                    <a:pt x="13" y="17"/>
                    <a:pt x="14" y="17"/>
                    <a:pt x="14" y="17"/>
                  </a:cubicBezTo>
                  <a:cubicBezTo>
                    <a:pt x="14" y="17"/>
                    <a:pt x="15" y="17"/>
                    <a:pt x="15" y="16"/>
                  </a:cubicBezTo>
                  <a:cubicBezTo>
                    <a:pt x="16" y="16"/>
                    <a:pt x="16" y="14"/>
                    <a:pt x="15" y="14"/>
                  </a:cubicBezTo>
                  <a:cubicBezTo>
                    <a:pt x="15" y="13"/>
                    <a:pt x="14" y="13"/>
                    <a:pt x="14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</p:grpSp>
      <p:grpSp>
        <p:nvGrpSpPr>
          <p:cNvPr id="9" name="Group 73"/>
          <p:cNvGrpSpPr/>
          <p:nvPr/>
        </p:nvGrpSpPr>
        <p:grpSpPr>
          <a:xfrm>
            <a:off x="5120379" y="2565548"/>
            <a:ext cx="493019" cy="493017"/>
            <a:chOff x="7524750" y="4162426"/>
            <a:chExt cx="420688" cy="420687"/>
          </a:xfrm>
          <a:solidFill>
            <a:srgbClr val="BBAAD0"/>
          </a:solidFill>
        </p:grpSpPr>
        <p:sp>
          <p:nvSpPr>
            <p:cNvPr id="135" name="Freeform 93"/>
            <p:cNvSpPr>
              <a:spLocks noEditPoints="1"/>
            </p:cNvSpPr>
            <p:nvPr/>
          </p:nvSpPr>
          <p:spPr bwMode="auto">
            <a:xfrm>
              <a:off x="7524750" y="4162426"/>
              <a:ext cx="420688" cy="420687"/>
            </a:xfrm>
            <a:custGeom>
              <a:avLst/>
              <a:gdLst>
                <a:gd name="T0" fmla="*/ 102 w 265"/>
                <a:gd name="T1" fmla="*/ 265 h 265"/>
                <a:gd name="T2" fmla="*/ 86 w 265"/>
                <a:gd name="T3" fmla="*/ 221 h 265"/>
                <a:gd name="T4" fmla="*/ 18 w 265"/>
                <a:gd name="T5" fmla="*/ 206 h 265"/>
                <a:gd name="T6" fmla="*/ 39 w 265"/>
                <a:gd name="T7" fmla="*/ 163 h 265"/>
                <a:gd name="T8" fmla="*/ 0 w 265"/>
                <a:gd name="T9" fmla="*/ 102 h 265"/>
                <a:gd name="T10" fmla="*/ 44 w 265"/>
                <a:gd name="T11" fmla="*/ 86 h 265"/>
                <a:gd name="T12" fmla="*/ 59 w 265"/>
                <a:gd name="T13" fmla="*/ 18 h 265"/>
                <a:gd name="T14" fmla="*/ 102 w 265"/>
                <a:gd name="T15" fmla="*/ 39 h 265"/>
                <a:gd name="T16" fmla="*/ 163 w 265"/>
                <a:gd name="T17" fmla="*/ 0 h 265"/>
                <a:gd name="T18" fmla="*/ 179 w 265"/>
                <a:gd name="T19" fmla="*/ 44 h 265"/>
                <a:gd name="T20" fmla="*/ 247 w 265"/>
                <a:gd name="T21" fmla="*/ 59 h 265"/>
                <a:gd name="T22" fmla="*/ 226 w 265"/>
                <a:gd name="T23" fmla="*/ 102 h 265"/>
                <a:gd name="T24" fmla="*/ 265 w 265"/>
                <a:gd name="T25" fmla="*/ 163 h 265"/>
                <a:gd name="T26" fmla="*/ 221 w 265"/>
                <a:gd name="T27" fmla="*/ 179 h 265"/>
                <a:gd name="T28" fmla="*/ 206 w 265"/>
                <a:gd name="T29" fmla="*/ 247 h 265"/>
                <a:gd name="T30" fmla="*/ 163 w 265"/>
                <a:gd name="T31" fmla="*/ 226 h 265"/>
                <a:gd name="T32" fmla="*/ 114 w 265"/>
                <a:gd name="T33" fmla="*/ 253 h 265"/>
                <a:gd name="T34" fmla="*/ 151 w 265"/>
                <a:gd name="T35" fmla="*/ 218 h 265"/>
                <a:gd name="T36" fmla="*/ 206 w 265"/>
                <a:gd name="T37" fmla="*/ 230 h 265"/>
                <a:gd name="T38" fmla="*/ 207 w 265"/>
                <a:gd name="T39" fmla="*/ 183 h 265"/>
                <a:gd name="T40" fmla="*/ 253 w 265"/>
                <a:gd name="T41" fmla="*/ 151 h 265"/>
                <a:gd name="T42" fmla="*/ 218 w 265"/>
                <a:gd name="T43" fmla="*/ 114 h 265"/>
                <a:gd name="T44" fmla="*/ 230 w 265"/>
                <a:gd name="T45" fmla="*/ 59 h 265"/>
                <a:gd name="T46" fmla="*/ 183 w 265"/>
                <a:gd name="T47" fmla="*/ 58 h 265"/>
                <a:gd name="T48" fmla="*/ 151 w 265"/>
                <a:gd name="T49" fmla="*/ 12 h 265"/>
                <a:gd name="T50" fmla="*/ 114 w 265"/>
                <a:gd name="T51" fmla="*/ 47 h 265"/>
                <a:gd name="T52" fmla="*/ 59 w 265"/>
                <a:gd name="T53" fmla="*/ 35 h 265"/>
                <a:gd name="T54" fmla="*/ 58 w 265"/>
                <a:gd name="T55" fmla="*/ 82 h 265"/>
                <a:gd name="T56" fmla="*/ 12 w 265"/>
                <a:gd name="T57" fmla="*/ 114 h 265"/>
                <a:gd name="T58" fmla="*/ 47 w 265"/>
                <a:gd name="T59" fmla="*/ 151 h 265"/>
                <a:gd name="T60" fmla="*/ 35 w 265"/>
                <a:gd name="T61" fmla="*/ 206 h 265"/>
                <a:gd name="T62" fmla="*/ 82 w 265"/>
                <a:gd name="T63" fmla="*/ 207 h 265"/>
                <a:gd name="T64" fmla="*/ 114 w 265"/>
                <a:gd name="T65" fmla="*/ 253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65" h="265">
                  <a:moveTo>
                    <a:pt x="163" y="265"/>
                  </a:moveTo>
                  <a:lnTo>
                    <a:pt x="102" y="265"/>
                  </a:lnTo>
                  <a:lnTo>
                    <a:pt x="102" y="226"/>
                  </a:lnTo>
                  <a:lnTo>
                    <a:pt x="86" y="221"/>
                  </a:lnTo>
                  <a:lnTo>
                    <a:pt x="59" y="247"/>
                  </a:lnTo>
                  <a:lnTo>
                    <a:pt x="18" y="206"/>
                  </a:lnTo>
                  <a:lnTo>
                    <a:pt x="44" y="179"/>
                  </a:lnTo>
                  <a:lnTo>
                    <a:pt x="39" y="163"/>
                  </a:lnTo>
                  <a:lnTo>
                    <a:pt x="0" y="163"/>
                  </a:lnTo>
                  <a:lnTo>
                    <a:pt x="0" y="102"/>
                  </a:lnTo>
                  <a:lnTo>
                    <a:pt x="39" y="102"/>
                  </a:lnTo>
                  <a:lnTo>
                    <a:pt x="44" y="86"/>
                  </a:lnTo>
                  <a:lnTo>
                    <a:pt x="18" y="59"/>
                  </a:lnTo>
                  <a:lnTo>
                    <a:pt x="59" y="18"/>
                  </a:lnTo>
                  <a:lnTo>
                    <a:pt x="86" y="44"/>
                  </a:lnTo>
                  <a:lnTo>
                    <a:pt x="102" y="39"/>
                  </a:lnTo>
                  <a:lnTo>
                    <a:pt x="102" y="0"/>
                  </a:lnTo>
                  <a:lnTo>
                    <a:pt x="163" y="0"/>
                  </a:lnTo>
                  <a:lnTo>
                    <a:pt x="163" y="39"/>
                  </a:lnTo>
                  <a:lnTo>
                    <a:pt x="179" y="44"/>
                  </a:lnTo>
                  <a:lnTo>
                    <a:pt x="206" y="18"/>
                  </a:lnTo>
                  <a:lnTo>
                    <a:pt x="247" y="59"/>
                  </a:lnTo>
                  <a:lnTo>
                    <a:pt x="221" y="86"/>
                  </a:lnTo>
                  <a:lnTo>
                    <a:pt x="226" y="102"/>
                  </a:lnTo>
                  <a:lnTo>
                    <a:pt x="265" y="102"/>
                  </a:lnTo>
                  <a:lnTo>
                    <a:pt x="265" y="163"/>
                  </a:lnTo>
                  <a:lnTo>
                    <a:pt x="226" y="163"/>
                  </a:lnTo>
                  <a:lnTo>
                    <a:pt x="221" y="179"/>
                  </a:lnTo>
                  <a:lnTo>
                    <a:pt x="247" y="206"/>
                  </a:lnTo>
                  <a:lnTo>
                    <a:pt x="206" y="247"/>
                  </a:lnTo>
                  <a:lnTo>
                    <a:pt x="179" y="221"/>
                  </a:lnTo>
                  <a:lnTo>
                    <a:pt x="163" y="226"/>
                  </a:lnTo>
                  <a:lnTo>
                    <a:pt x="163" y="265"/>
                  </a:lnTo>
                  <a:close/>
                  <a:moveTo>
                    <a:pt x="114" y="253"/>
                  </a:moveTo>
                  <a:lnTo>
                    <a:pt x="151" y="253"/>
                  </a:lnTo>
                  <a:lnTo>
                    <a:pt x="151" y="218"/>
                  </a:lnTo>
                  <a:lnTo>
                    <a:pt x="183" y="207"/>
                  </a:lnTo>
                  <a:lnTo>
                    <a:pt x="206" y="230"/>
                  </a:lnTo>
                  <a:lnTo>
                    <a:pt x="230" y="206"/>
                  </a:lnTo>
                  <a:lnTo>
                    <a:pt x="207" y="183"/>
                  </a:lnTo>
                  <a:lnTo>
                    <a:pt x="218" y="151"/>
                  </a:lnTo>
                  <a:lnTo>
                    <a:pt x="253" y="151"/>
                  </a:lnTo>
                  <a:lnTo>
                    <a:pt x="253" y="114"/>
                  </a:lnTo>
                  <a:lnTo>
                    <a:pt x="218" y="114"/>
                  </a:lnTo>
                  <a:lnTo>
                    <a:pt x="207" y="82"/>
                  </a:lnTo>
                  <a:lnTo>
                    <a:pt x="230" y="59"/>
                  </a:lnTo>
                  <a:lnTo>
                    <a:pt x="206" y="35"/>
                  </a:lnTo>
                  <a:lnTo>
                    <a:pt x="183" y="58"/>
                  </a:lnTo>
                  <a:lnTo>
                    <a:pt x="151" y="47"/>
                  </a:lnTo>
                  <a:lnTo>
                    <a:pt x="151" y="12"/>
                  </a:lnTo>
                  <a:lnTo>
                    <a:pt x="114" y="12"/>
                  </a:lnTo>
                  <a:lnTo>
                    <a:pt x="114" y="47"/>
                  </a:lnTo>
                  <a:lnTo>
                    <a:pt x="82" y="58"/>
                  </a:lnTo>
                  <a:lnTo>
                    <a:pt x="59" y="35"/>
                  </a:lnTo>
                  <a:lnTo>
                    <a:pt x="35" y="59"/>
                  </a:lnTo>
                  <a:lnTo>
                    <a:pt x="58" y="82"/>
                  </a:lnTo>
                  <a:lnTo>
                    <a:pt x="47" y="114"/>
                  </a:lnTo>
                  <a:lnTo>
                    <a:pt x="12" y="114"/>
                  </a:lnTo>
                  <a:lnTo>
                    <a:pt x="12" y="151"/>
                  </a:lnTo>
                  <a:lnTo>
                    <a:pt x="47" y="151"/>
                  </a:lnTo>
                  <a:lnTo>
                    <a:pt x="58" y="183"/>
                  </a:lnTo>
                  <a:lnTo>
                    <a:pt x="35" y="206"/>
                  </a:lnTo>
                  <a:lnTo>
                    <a:pt x="59" y="230"/>
                  </a:lnTo>
                  <a:lnTo>
                    <a:pt x="82" y="207"/>
                  </a:lnTo>
                  <a:lnTo>
                    <a:pt x="114" y="218"/>
                  </a:lnTo>
                  <a:lnTo>
                    <a:pt x="114" y="25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36" name="Freeform 94"/>
            <p:cNvSpPr>
              <a:spLocks noEditPoints="1"/>
            </p:cNvSpPr>
            <p:nvPr/>
          </p:nvSpPr>
          <p:spPr bwMode="auto">
            <a:xfrm>
              <a:off x="7686675" y="4324350"/>
              <a:ext cx="96838" cy="96837"/>
            </a:xfrm>
            <a:custGeom>
              <a:avLst/>
              <a:gdLst>
                <a:gd name="T0" fmla="*/ 30 w 60"/>
                <a:gd name="T1" fmla="*/ 60 h 60"/>
                <a:gd name="T2" fmla="*/ 0 w 60"/>
                <a:gd name="T3" fmla="*/ 30 h 60"/>
                <a:gd name="T4" fmla="*/ 30 w 60"/>
                <a:gd name="T5" fmla="*/ 0 h 60"/>
                <a:gd name="T6" fmla="*/ 60 w 60"/>
                <a:gd name="T7" fmla="*/ 30 h 60"/>
                <a:gd name="T8" fmla="*/ 30 w 60"/>
                <a:gd name="T9" fmla="*/ 60 h 60"/>
                <a:gd name="T10" fmla="*/ 30 w 60"/>
                <a:gd name="T11" fmla="*/ 12 h 60"/>
                <a:gd name="T12" fmla="*/ 12 w 60"/>
                <a:gd name="T13" fmla="*/ 30 h 60"/>
                <a:gd name="T14" fmla="*/ 30 w 60"/>
                <a:gd name="T15" fmla="*/ 48 h 60"/>
                <a:gd name="T16" fmla="*/ 48 w 60"/>
                <a:gd name="T17" fmla="*/ 30 h 60"/>
                <a:gd name="T18" fmla="*/ 30 w 60"/>
                <a:gd name="T19" fmla="*/ 12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60">
                  <a:moveTo>
                    <a:pt x="30" y="60"/>
                  </a:moveTo>
                  <a:cubicBezTo>
                    <a:pt x="13" y="60"/>
                    <a:pt x="0" y="47"/>
                    <a:pt x="0" y="30"/>
                  </a:cubicBezTo>
                  <a:cubicBezTo>
                    <a:pt x="0" y="13"/>
                    <a:pt x="13" y="0"/>
                    <a:pt x="30" y="0"/>
                  </a:cubicBezTo>
                  <a:cubicBezTo>
                    <a:pt x="47" y="0"/>
                    <a:pt x="60" y="13"/>
                    <a:pt x="60" y="30"/>
                  </a:cubicBezTo>
                  <a:cubicBezTo>
                    <a:pt x="60" y="47"/>
                    <a:pt x="47" y="60"/>
                    <a:pt x="30" y="60"/>
                  </a:cubicBezTo>
                  <a:close/>
                  <a:moveTo>
                    <a:pt x="30" y="12"/>
                  </a:moveTo>
                  <a:cubicBezTo>
                    <a:pt x="20" y="12"/>
                    <a:pt x="12" y="20"/>
                    <a:pt x="12" y="30"/>
                  </a:cubicBezTo>
                  <a:cubicBezTo>
                    <a:pt x="12" y="40"/>
                    <a:pt x="20" y="48"/>
                    <a:pt x="30" y="48"/>
                  </a:cubicBezTo>
                  <a:cubicBezTo>
                    <a:pt x="40" y="48"/>
                    <a:pt x="48" y="40"/>
                    <a:pt x="48" y="30"/>
                  </a:cubicBezTo>
                  <a:cubicBezTo>
                    <a:pt x="48" y="20"/>
                    <a:pt x="40" y="12"/>
                    <a:pt x="3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</p:grpSp>
      <p:sp>
        <p:nvSpPr>
          <p:cNvPr id="105" name="Rectangle 104"/>
          <p:cNvSpPr/>
          <p:nvPr/>
        </p:nvSpPr>
        <p:spPr>
          <a:xfrm>
            <a:off x="1756228" y="2493777"/>
            <a:ext cx="29173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3200" dirty="0" err="1" smtClean="0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altLang="vi-V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altLang="vi-V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altLang="vi-V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endParaRPr lang="en-US" altLang="vi-VN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5740399" y="2442981"/>
            <a:ext cx="27649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32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vi-V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 smtClean="0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altLang="vi-V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vi-V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sương</a:t>
            </a:r>
            <a:endParaRPr lang="en-US" altLang="vi-VN" sz="3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" name="Rectangle 122"/>
          <p:cNvSpPr/>
          <p:nvPr/>
        </p:nvSpPr>
        <p:spPr>
          <a:xfrm>
            <a:off x="9579420" y="2421205"/>
            <a:ext cx="236583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3200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vi-V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 smtClean="0">
                <a:latin typeface="Times New Roman" pitchFamily="18" charset="0"/>
                <a:cs typeface="Times New Roman" pitchFamily="18" charset="0"/>
              </a:rPr>
              <a:t>lành</a:t>
            </a:r>
            <a:r>
              <a:rPr lang="en-US" altLang="vi-V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altLang="vi-V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endParaRPr lang="en-US" altLang="vi-VN" sz="3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9" name="Rectangle 128"/>
          <p:cNvSpPr/>
          <p:nvPr/>
        </p:nvSpPr>
        <p:spPr>
          <a:xfrm>
            <a:off x="1807061" y="5030217"/>
            <a:ext cx="27577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3200" dirty="0" smtClean="0">
                <a:latin typeface="Times New Roman" pitchFamily="18" charset="0"/>
                <a:cs typeface="Times New Roman" pitchFamily="18" charset="0"/>
              </a:rPr>
              <a:t>No </a:t>
            </a:r>
            <a:r>
              <a:rPr lang="en-US" altLang="vi-VN" sz="3200" dirty="0" err="1" smtClean="0"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altLang="vi-V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 smtClean="0">
                <a:latin typeface="Times New Roman" pitchFamily="18" charset="0"/>
                <a:cs typeface="Times New Roman" pitchFamily="18" charset="0"/>
              </a:rPr>
              <a:t>ấm</a:t>
            </a:r>
            <a:r>
              <a:rPr lang="en-US" altLang="vi-V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cật</a:t>
            </a:r>
            <a:endParaRPr lang="en-US" altLang="vi-VN" sz="320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5849249" y="4863312"/>
            <a:ext cx="275771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3200" dirty="0" err="1" smtClean="0">
                <a:latin typeface="Times New Roman" pitchFamily="18" charset="0"/>
                <a:cs typeface="Times New Roman" pitchFamily="18" charset="0"/>
              </a:rPr>
              <a:t>Bách</a:t>
            </a:r>
            <a:r>
              <a:rPr lang="en-US" altLang="vi-V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altLang="vi-VN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altLang="vi-VN" sz="3200" dirty="0" err="1" smtClean="0">
                <a:latin typeface="Times New Roman" pitchFamily="18" charset="0"/>
                <a:cs typeface="Times New Roman" pitchFamily="18" charset="0"/>
              </a:rPr>
              <a:t>bách</a:t>
            </a:r>
            <a:r>
              <a:rPr lang="en-US" altLang="vi-V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 smtClean="0">
                <a:latin typeface="Times New Roman" pitchFamily="18" charset="0"/>
                <a:cs typeface="Times New Roman" pitchFamily="18" charset="0"/>
              </a:rPr>
              <a:t>thắng</a:t>
            </a:r>
            <a:endParaRPr lang="en-US" altLang="vi-VN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8" name="Straight Connector 29"/>
          <p:cNvCxnSpPr/>
          <p:nvPr/>
        </p:nvCxnSpPr>
        <p:spPr>
          <a:xfrm flipV="1">
            <a:off x="8547098" y="4937430"/>
            <a:ext cx="0" cy="1358900"/>
          </a:xfrm>
          <a:prstGeom prst="line">
            <a:avLst/>
          </a:prstGeom>
          <a:solidFill>
            <a:srgbClr val="BBAAD0"/>
          </a:solidFill>
          <a:ln w="12700">
            <a:solidFill>
              <a:srgbClr val="BBAAD0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44"/>
          <p:cNvGrpSpPr/>
          <p:nvPr/>
        </p:nvGrpSpPr>
        <p:grpSpPr>
          <a:xfrm>
            <a:off x="8823172" y="5217928"/>
            <a:ext cx="480485" cy="408644"/>
            <a:chOff x="73025" y="504825"/>
            <a:chExt cx="987425" cy="839788"/>
          </a:xfrm>
          <a:solidFill>
            <a:srgbClr val="BBAAD0"/>
          </a:solidFill>
        </p:grpSpPr>
        <p:sp>
          <p:nvSpPr>
            <p:cNvPr id="140" name="Freeform 56"/>
            <p:cNvSpPr>
              <a:spLocks noEditPoints="1"/>
            </p:cNvSpPr>
            <p:nvPr/>
          </p:nvSpPr>
          <p:spPr bwMode="auto">
            <a:xfrm>
              <a:off x="73025" y="504825"/>
              <a:ext cx="987425" cy="839788"/>
            </a:xfrm>
            <a:custGeom>
              <a:avLst/>
              <a:gdLst>
                <a:gd name="T0" fmla="*/ 311 w 622"/>
                <a:gd name="T1" fmla="*/ 529 h 529"/>
                <a:gd name="T2" fmla="*/ 309 w 622"/>
                <a:gd name="T3" fmla="*/ 529 h 529"/>
                <a:gd name="T4" fmla="*/ 0 w 622"/>
                <a:gd name="T5" fmla="*/ 488 h 529"/>
                <a:gd name="T6" fmla="*/ 0 w 622"/>
                <a:gd name="T7" fmla="*/ 0 h 529"/>
                <a:gd name="T8" fmla="*/ 311 w 622"/>
                <a:gd name="T9" fmla="*/ 41 h 529"/>
                <a:gd name="T10" fmla="*/ 622 w 622"/>
                <a:gd name="T11" fmla="*/ 0 h 529"/>
                <a:gd name="T12" fmla="*/ 622 w 622"/>
                <a:gd name="T13" fmla="*/ 488 h 529"/>
                <a:gd name="T14" fmla="*/ 311 w 622"/>
                <a:gd name="T15" fmla="*/ 529 h 529"/>
                <a:gd name="T16" fmla="*/ 29 w 622"/>
                <a:gd name="T17" fmla="*/ 464 h 529"/>
                <a:gd name="T18" fmla="*/ 311 w 622"/>
                <a:gd name="T19" fmla="*/ 500 h 529"/>
                <a:gd name="T20" fmla="*/ 593 w 622"/>
                <a:gd name="T21" fmla="*/ 464 h 529"/>
                <a:gd name="T22" fmla="*/ 593 w 622"/>
                <a:gd name="T23" fmla="*/ 33 h 529"/>
                <a:gd name="T24" fmla="*/ 311 w 622"/>
                <a:gd name="T25" fmla="*/ 69 h 529"/>
                <a:gd name="T26" fmla="*/ 309 w 622"/>
                <a:gd name="T27" fmla="*/ 69 h 529"/>
                <a:gd name="T28" fmla="*/ 29 w 622"/>
                <a:gd name="T29" fmla="*/ 33 h 529"/>
                <a:gd name="T30" fmla="*/ 29 w 622"/>
                <a:gd name="T31" fmla="*/ 464 h 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22" h="529">
                  <a:moveTo>
                    <a:pt x="311" y="529"/>
                  </a:moveTo>
                  <a:lnTo>
                    <a:pt x="309" y="529"/>
                  </a:lnTo>
                  <a:lnTo>
                    <a:pt x="0" y="488"/>
                  </a:lnTo>
                  <a:lnTo>
                    <a:pt x="0" y="0"/>
                  </a:lnTo>
                  <a:lnTo>
                    <a:pt x="311" y="41"/>
                  </a:lnTo>
                  <a:lnTo>
                    <a:pt x="622" y="0"/>
                  </a:lnTo>
                  <a:lnTo>
                    <a:pt x="622" y="488"/>
                  </a:lnTo>
                  <a:lnTo>
                    <a:pt x="311" y="529"/>
                  </a:lnTo>
                  <a:close/>
                  <a:moveTo>
                    <a:pt x="29" y="464"/>
                  </a:moveTo>
                  <a:lnTo>
                    <a:pt x="311" y="500"/>
                  </a:lnTo>
                  <a:lnTo>
                    <a:pt x="593" y="464"/>
                  </a:lnTo>
                  <a:lnTo>
                    <a:pt x="593" y="33"/>
                  </a:lnTo>
                  <a:lnTo>
                    <a:pt x="311" y="69"/>
                  </a:lnTo>
                  <a:lnTo>
                    <a:pt x="309" y="69"/>
                  </a:lnTo>
                  <a:lnTo>
                    <a:pt x="29" y="33"/>
                  </a:lnTo>
                  <a:lnTo>
                    <a:pt x="29" y="4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41" name="Rectangle 57"/>
            <p:cNvSpPr>
              <a:spLocks noChangeArrowheads="1"/>
            </p:cNvSpPr>
            <p:nvPr/>
          </p:nvSpPr>
          <p:spPr bwMode="auto">
            <a:xfrm>
              <a:off x="544513" y="592138"/>
              <a:ext cx="44450" cy="72866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42" name="Freeform 58"/>
            <p:cNvSpPr/>
            <p:nvPr/>
          </p:nvSpPr>
          <p:spPr bwMode="auto">
            <a:xfrm>
              <a:off x="711200" y="546100"/>
              <a:ext cx="166688" cy="342900"/>
            </a:xfrm>
            <a:custGeom>
              <a:avLst/>
              <a:gdLst>
                <a:gd name="T0" fmla="*/ 105 w 105"/>
                <a:gd name="T1" fmla="*/ 216 h 216"/>
                <a:gd name="T2" fmla="*/ 53 w 105"/>
                <a:gd name="T3" fmla="*/ 189 h 216"/>
                <a:gd name="T4" fmla="*/ 0 w 105"/>
                <a:gd name="T5" fmla="*/ 216 h 216"/>
                <a:gd name="T6" fmla="*/ 0 w 105"/>
                <a:gd name="T7" fmla="*/ 10 h 216"/>
                <a:gd name="T8" fmla="*/ 29 w 105"/>
                <a:gd name="T9" fmla="*/ 10 h 216"/>
                <a:gd name="T10" fmla="*/ 29 w 105"/>
                <a:gd name="T11" fmla="*/ 168 h 216"/>
                <a:gd name="T12" fmla="*/ 53 w 105"/>
                <a:gd name="T13" fmla="*/ 156 h 216"/>
                <a:gd name="T14" fmla="*/ 76 w 105"/>
                <a:gd name="T15" fmla="*/ 168 h 216"/>
                <a:gd name="T16" fmla="*/ 76 w 105"/>
                <a:gd name="T17" fmla="*/ 0 h 216"/>
                <a:gd name="T18" fmla="*/ 105 w 105"/>
                <a:gd name="T19" fmla="*/ 0 h 216"/>
                <a:gd name="T20" fmla="*/ 105 w 105"/>
                <a:gd name="T21" fmla="*/ 216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5" h="216">
                  <a:moveTo>
                    <a:pt x="105" y="216"/>
                  </a:moveTo>
                  <a:lnTo>
                    <a:pt x="53" y="189"/>
                  </a:lnTo>
                  <a:lnTo>
                    <a:pt x="0" y="216"/>
                  </a:lnTo>
                  <a:lnTo>
                    <a:pt x="0" y="10"/>
                  </a:lnTo>
                  <a:lnTo>
                    <a:pt x="29" y="10"/>
                  </a:lnTo>
                  <a:lnTo>
                    <a:pt x="29" y="168"/>
                  </a:lnTo>
                  <a:lnTo>
                    <a:pt x="53" y="156"/>
                  </a:lnTo>
                  <a:lnTo>
                    <a:pt x="76" y="168"/>
                  </a:lnTo>
                  <a:lnTo>
                    <a:pt x="76" y="0"/>
                  </a:lnTo>
                  <a:lnTo>
                    <a:pt x="105" y="0"/>
                  </a:lnTo>
                  <a:lnTo>
                    <a:pt x="105" y="2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43" name="Freeform 59"/>
            <p:cNvSpPr/>
            <p:nvPr/>
          </p:nvSpPr>
          <p:spPr bwMode="auto">
            <a:xfrm>
              <a:off x="184150" y="660400"/>
              <a:ext cx="295275" cy="76200"/>
            </a:xfrm>
            <a:custGeom>
              <a:avLst/>
              <a:gdLst>
                <a:gd name="T0" fmla="*/ 181 w 186"/>
                <a:gd name="T1" fmla="*/ 48 h 48"/>
                <a:gd name="T2" fmla="*/ 0 w 186"/>
                <a:gd name="T3" fmla="*/ 29 h 48"/>
                <a:gd name="T4" fmla="*/ 4 w 186"/>
                <a:gd name="T5" fmla="*/ 0 h 48"/>
                <a:gd name="T6" fmla="*/ 186 w 186"/>
                <a:gd name="T7" fmla="*/ 19 h 48"/>
                <a:gd name="T8" fmla="*/ 181 w 186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48">
                  <a:moveTo>
                    <a:pt x="181" y="48"/>
                  </a:moveTo>
                  <a:lnTo>
                    <a:pt x="0" y="29"/>
                  </a:lnTo>
                  <a:lnTo>
                    <a:pt x="4" y="0"/>
                  </a:lnTo>
                  <a:lnTo>
                    <a:pt x="186" y="19"/>
                  </a:lnTo>
                  <a:lnTo>
                    <a:pt x="181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44" name="Freeform 60"/>
            <p:cNvSpPr/>
            <p:nvPr/>
          </p:nvSpPr>
          <p:spPr bwMode="auto">
            <a:xfrm>
              <a:off x="184150" y="812800"/>
              <a:ext cx="295275" cy="76200"/>
            </a:xfrm>
            <a:custGeom>
              <a:avLst/>
              <a:gdLst>
                <a:gd name="T0" fmla="*/ 181 w 186"/>
                <a:gd name="T1" fmla="*/ 48 h 48"/>
                <a:gd name="T2" fmla="*/ 0 w 186"/>
                <a:gd name="T3" fmla="*/ 28 h 48"/>
                <a:gd name="T4" fmla="*/ 4 w 186"/>
                <a:gd name="T5" fmla="*/ 0 h 48"/>
                <a:gd name="T6" fmla="*/ 186 w 186"/>
                <a:gd name="T7" fmla="*/ 19 h 48"/>
                <a:gd name="T8" fmla="*/ 181 w 186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48">
                  <a:moveTo>
                    <a:pt x="181" y="48"/>
                  </a:moveTo>
                  <a:lnTo>
                    <a:pt x="0" y="28"/>
                  </a:lnTo>
                  <a:lnTo>
                    <a:pt x="4" y="0"/>
                  </a:lnTo>
                  <a:lnTo>
                    <a:pt x="186" y="19"/>
                  </a:lnTo>
                  <a:lnTo>
                    <a:pt x="181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45" name="Freeform 61"/>
            <p:cNvSpPr/>
            <p:nvPr/>
          </p:nvSpPr>
          <p:spPr bwMode="auto">
            <a:xfrm>
              <a:off x="184150" y="963613"/>
              <a:ext cx="295275" cy="76200"/>
            </a:xfrm>
            <a:custGeom>
              <a:avLst/>
              <a:gdLst>
                <a:gd name="T0" fmla="*/ 181 w 186"/>
                <a:gd name="T1" fmla="*/ 48 h 48"/>
                <a:gd name="T2" fmla="*/ 0 w 186"/>
                <a:gd name="T3" fmla="*/ 29 h 48"/>
                <a:gd name="T4" fmla="*/ 4 w 186"/>
                <a:gd name="T5" fmla="*/ 0 h 48"/>
                <a:gd name="T6" fmla="*/ 186 w 186"/>
                <a:gd name="T7" fmla="*/ 20 h 48"/>
                <a:gd name="T8" fmla="*/ 181 w 186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48">
                  <a:moveTo>
                    <a:pt x="181" y="48"/>
                  </a:moveTo>
                  <a:lnTo>
                    <a:pt x="0" y="29"/>
                  </a:lnTo>
                  <a:lnTo>
                    <a:pt x="4" y="0"/>
                  </a:lnTo>
                  <a:lnTo>
                    <a:pt x="186" y="20"/>
                  </a:lnTo>
                  <a:lnTo>
                    <a:pt x="181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46" name="Freeform 62"/>
            <p:cNvSpPr/>
            <p:nvPr/>
          </p:nvSpPr>
          <p:spPr bwMode="auto">
            <a:xfrm>
              <a:off x="184150" y="1116013"/>
              <a:ext cx="295275" cy="76200"/>
            </a:xfrm>
            <a:custGeom>
              <a:avLst/>
              <a:gdLst>
                <a:gd name="T0" fmla="*/ 181 w 186"/>
                <a:gd name="T1" fmla="*/ 48 h 48"/>
                <a:gd name="T2" fmla="*/ 0 w 186"/>
                <a:gd name="T3" fmla="*/ 29 h 48"/>
                <a:gd name="T4" fmla="*/ 4 w 186"/>
                <a:gd name="T5" fmla="*/ 0 h 48"/>
                <a:gd name="T6" fmla="*/ 186 w 186"/>
                <a:gd name="T7" fmla="*/ 19 h 48"/>
                <a:gd name="T8" fmla="*/ 181 w 186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6" h="48">
                  <a:moveTo>
                    <a:pt x="181" y="48"/>
                  </a:moveTo>
                  <a:lnTo>
                    <a:pt x="0" y="29"/>
                  </a:lnTo>
                  <a:lnTo>
                    <a:pt x="4" y="0"/>
                  </a:lnTo>
                  <a:lnTo>
                    <a:pt x="186" y="19"/>
                  </a:lnTo>
                  <a:lnTo>
                    <a:pt x="181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47" name="Freeform 63"/>
            <p:cNvSpPr/>
            <p:nvPr/>
          </p:nvSpPr>
          <p:spPr bwMode="auto">
            <a:xfrm>
              <a:off x="654050" y="963613"/>
              <a:ext cx="296863" cy="76200"/>
            </a:xfrm>
            <a:custGeom>
              <a:avLst/>
              <a:gdLst>
                <a:gd name="T0" fmla="*/ 5 w 187"/>
                <a:gd name="T1" fmla="*/ 48 h 48"/>
                <a:gd name="T2" fmla="*/ 0 w 187"/>
                <a:gd name="T3" fmla="*/ 20 h 48"/>
                <a:gd name="T4" fmla="*/ 182 w 187"/>
                <a:gd name="T5" fmla="*/ 0 h 48"/>
                <a:gd name="T6" fmla="*/ 187 w 187"/>
                <a:gd name="T7" fmla="*/ 29 h 48"/>
                <a:gd name="T8" fmla="*/ 5 w 187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48">
                  <a:moveTo>
                    <a:pt x="5" y="48"/>
                  </a:moveTo>
                  <a:lnTo>
                    <a:pt x="0" y="20"/>
                  </a:lnTo>
                  <a:lnTo>
                    <a:pt x="182" y="0"/>
                  </a:lnTo>
                  <a:lnTo>
                    <a:pt x="187" y="29"/>
                  </a:lnTo>
                  <a:lnTo>
                    <a:pt x="5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48" name="Freeform 64"/>
            <p:cNvSpPr/>
            <p:nvPr/>
          </p:nvSpPr>
          <p:spPr bwMode="auto">
            <a:xfrm>
              <a:off x="654050" y="1116013"/>
              <a:ext cx="296863" cy="76200"/>
            </a:xfrm>
            <a:custGeom>
              <a:avLst/>
              <a:gdLst>
                <a:gd name="T0" fmla="*/ 5 w 187"/>
                <a:gd name="T1" fmla="*/ 48 h 48"/>
                <a:gd name="T2" fmla="*/ 0 w 187"/>
                <a:gd name="T3" fmla="*/ 19 h 48"/>
                <a:gd name="T4" fmla="*/ 182 w 187"/>
                <a:gd name="T5" fmla="*/ 0 h 48"/>
                <a:gd name="T6" fmla="*/ 187 w 187"/>
                <a:gd name="T7" fmla="*/ 29 h 48"/>
                <a:gd name="T8" fmla="*/ 5 w 187"/>
                <a:gd name="T9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7" h="48">
                  <a:moveTo>
                    <a:pt x="5" y="48"/>
                  </a:moveTo>
                  <a:lnTo>
                    <a:pt x="0" y="19"/>
                  </a:lnTo>
                  <a:lnTo>
                    <a:pt x="182" y="0"/>
                  </a:lnTo>
                  <a:lnTo>
                    <a:pt x="187" y="29"/>
                  </a:lnTo>
                  <a:lnTo>
                    <a:pt x="5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</p:grpSp>
      <p:sp>
        <p:nvSpPr>
          <p:cNvPr id="149" name="Rectangle 148"/>
          <p:cNvSpPr/>
          <p:nvPr/>
        </p:nvSpPr>
        <p:spPr>
          <a:xfrm>
            <a:off x="9434282" y="5070058"/>
            <a:ext cx="29173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32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altLang="vi-V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altLang="vi-V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 smtClean="0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altLang="vi-VN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200" dirty="0" err="1" smtClean="0">
                <a:latin typeface="Times New Roman" pitchFamily="18" charset="0"/>
                <a:cs typeface="Times New Roman" pitchFamily="18" charset="0"/>
              </a:rPr>
              <a:t>nghiệp</a:t>
            </a:r>
            <a:endParaRPr lang="en-US" altLang="vi-VN" sz="3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5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000"/>
                            </p:stCondLst>
                            <p:childTnLst>
                              <p:par>
                                <p:cTn id="7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500"/>
                            </p:stCondLst>
                            <p:childTnLst>
                              <p:par>
                                <p:cTn id="7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7500"/>
                            </p:stCondLst>
                            <p:childTnLst>
                              <p:par>
                                <p:cTn id="9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8000"/>
                            </p:stCondLst>
                            <p:childTnLst>
                              <p:par>
                                <p:cTn id="9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8500"/>
                            </p:stCondLst>
                            <p:childTnLst>
                              <p:par>
                                <p:cTn id="10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9000"/>
                            </p:stCondLst>
                            <p:childTnLst>
                              <p:par>
                                <p:cTn id="10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9500"/>
                            </p:stCondLst>
                            <p:childTnLst>
                              <p:par>
                                <p:cTn id="1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12500"/>
                            </p:stCondLst>
                            <p:childTnLst>
                              <p:par>
                                <p:cTn id="1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3000"/>
                            </p:stCondLst>
                            <p:childTnLst>
                              <p:par>
                                <p:cTn id="15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3500"/>
                            </p:stCondLst>
                            <p:childTnLst>
                              <p:par>
                                <p:cTn id="15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4000"/>
                            </p:stCondLst>
                            <p:childTnLst>
                              <p:par>
                                <p:cTn id="16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4500"/>
                            </p:stCondLst>
                            <p:childTnLst>
                              <p:par>
                                <p:cTn id="17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7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5500"/>
                            </p:stCondLst>
                            <p:childTnLst>
                              <p:par>
                                <p:cTn id="18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16000"/>
                            </p:stCondLst>
                            <p:childTnLst>
                              <p:par>
                                <p:cTn id="18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6500"/>
                            </p:stCondLst>
                            <p:childTnLst>
                              <p:par>
                                <p:cTn id="19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17000"/>
                            </p:stCondLst>
                            <p:childTnLst>
                              <p:par>
                                <p:cTn id="1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17500"/>
                            </p:stCondLst>
                            <p:childTnLst>
                              <p:par>
                                <p:cTn id="20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8000"/>
                            </p:stCondLst>
                            <p:childTnLst>
                              <p:par>
                                <p:cTn id="2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18500"/>
                            </p:stCondLst>
                            <p:childTnLst>
                              <p:par>
                                <p:cTn id="2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19000"/>
                            </p:stCondLst>
                            <p:childTnLst>
                              <p:par>
                                <p:cTn id="2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4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6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2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4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53" grpId="0" bldLvl="0" animBg="1"/>
      <p:bldP spid="54" grpId="0" bldLvl="0" animBg="1"/>
      <p:bldP spid="55" grpId="0" bldLvl="0" animBg="1"/>
      <p:bldP spid="56" grpId="0" bldLvl="0" animBg="1"/>
      <p:bldP spid="57" grpId="0" bldLvl="0" animBg="1"/>
      <p:bldP spid="58" grpId="0" bldLvl="0" animBg="1"/>
      <p:bldP spid="59" grpId="0" bldLvl="0" animBg="1"/>
      <p:bldP spid="60" grpId="0" bldLvl="0" animBg="1"/>
      <p:bldP spid="61" grpId="0" bldLvl="0" animBg="1"/>
      <p:bldP spid="62" grpId="0" bldLvl="0" animBg="1"/>
      <p:bldP spid="63" grpId="0" bldLvl="0" animBg="1"/>
      <p:bldP spid="64" grpId="0" bldLvl="0" animBg="1"/>
      <p:bldP spid="65" grpId="0" bldLvl="0" animBg="1"/>
      <p:bldP spid="82" grpId="0" bldLvl="0" animBg="1"/>
      <p:bldP spid="83" grpId="0" bldLvl="0" animBg="1"/>
      <p:bldP spid="84" grpId="0" bldLvl="0" animBg="1"/>
      <p:bldP spid="85" grpId="0" bldLvl="0" animBg="1"/>
      <p:bldP spid="86" grpId="0" bldLvl="0" animBg="1"/>
      <p:bldP spid="87" grpId="0" bldLvl="0" animBg="1"/>
      <p:bldP spid="88" grpId="0" bldLvl="0" animBg="1"/>
      <p:bldP spid="89" grpId="0" bldLvl="0" animBg="1"/>
      <p:bldP spid="105" grpId="0"/>
      <p:bldP spid="115" grpId="0"/>
      <p:bldP spid="123" grpId="0"/>
      <p:bldP spid="129" grpId="0"/>
      <p:bldP spid="134" grpId="0"/>
      <p:bldP spid="14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552F59F1-C156-4FB4-BEAB-7FD35C8E6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grpSp>
        <p:nvGrpSpPr>
          <p:cNvPr id="2" name="组合 39"/>
          <p:cNvGrpSpPr/>
          <p:nvPr/>
        </p:nvGrpSpPr>
        <p:grpSpPr>
          <a:xfrm>
            <a:off x="0" y="0"/>
            <a:ext cx="12184380" cy="6858000"/>
            <a:chOff x="0" y="0"/>
            <a:chExt cx="1218438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70707"/>
              <a:ext cx="4486729" cy="2887293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6089" y="0"/>
              <a:ext cx="5888291" cy="3429000"/>
            </a:xfrm>
            <a:prstGeom prst="rect">
              <a:avLst/>
            </a:prstGeom>
          </p:spPr>
        </p:pic>
      </p:grpSp>
      <p:grpSp>
        <p:nvGrpSpPr>
          <p:cNvPr id="3" name="组合 27"/>
          <p:cNvGrpSpPr/>
          <p:nvPr/>
        </p:nvGrpSpPr>
        <p:grpSpPr>
          <a:xfrm>
            <a:off x="0" y="928914"/>
            <a:ext cx="3991801" cy="2946401"/>
            <a:chOff x="2661566" y="2090056"/>
            <a:chExt cx="3449320" cy="2946401"/>
          </a:xfrm>
        </p:grpSpPr>
        <p:sp>
          <p:nvSpPr>
            <p:cNvPr id="29" name="矩形 28"/>
            <p:cNvSpPr/>
            <p:nvPr/>
          </p:nvSpPr>
          <p:spPr>
            <a:xfrm>
              <a:off x="3505200" y="2090056"/>
              <a:ext cx="1487714" cy="2946401"/>
            </a:xfrm>
            <a:prstGeom prst="rect">
              <a:avLst/>
            </a:prstGeom>
            <a:solidFill>
              <a:srgbClr val="BBAAD0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FFFFFF">
                  <a:lumMod val="50000"/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 pitchFamily="34" charset="0"/>
                <a:ea typeface="微软雅黑 Light" panose="020B0502040204020203" pitchFamily="34" charset="-122"/>
                <a:cs typeface="+mn-cs"/>
                <a:sym typeface="Agency FB" panose="020B0503020202020204" pitchFamily="34" charset="0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 rot="5400000" flipV="1">
              <a:off x="3232064" y="1717040"/>
              <a:ext cx="2308324" cy="3449320"/>
            </a:xfrm>
            <a:prstGeom prst="rect">
              <a:avLst/>
            </a:prstGeom>
            <a:noFill/>
            <a:ln>
              <a:solidFill>
                <a:srgbClr val="FFFFFF">
                  <a:alpha val="50000"/>
                </a:srgbClr>
              </a:solidFill>
            </a:ln>
          </p:spPr>
          <p:txBody>
            <a:bodyPr vert="eaVert"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3800" b="0" i="0" u="none" strike="noStrike" kern="0" cap="none" spc="60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微软雅黑 Light" panose="020B0502040204020203" pitchFamily="34" charset="-122"/>
                  <a:cs typeface="Times New Roman" pitchFamily="18" charset="0"/>
                  <a:sym typeface="Agency FB" panose="020B0503020202020204" pitchFamily="34" charset="0"/>
                </a:rPr>
                <a:t>II.</a:t>
              </a:r>
              <a:endParaRPr kumimoji="0" lang="zh-CN" altLang="en-US" sz="13800" b="0" i="0" u="none" strike="noStrike" kern="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 Light" panose="020B0502040204020203" pitchFamily="34" charset="-122"/>
                <a:cs typeface="Times New Roman" pitchFamily="18" charset="0"/>
                <a:sym typeface="Agency FB" panose="020B0503020202020204" pitchFamily="34" charset="0"/>
              </a:endParaRPr>
            </a:p>
          </p:txBody>
        </p:sp>
      </p:grpSp>
      <p:sp>
        <p:nvSpPr>
          <p:cNvPr id="16" name="TextBox 294"/>
          <p:cNvSpPr txBox="1"/>
          <p:nvPr/>
        </p:nvSpPr>
        <p:spPr>
          <a:xfrm>
            <a:off x="4739820" y="2854749"/>
            <a:ext cx="4218311" cy="2863871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pPr lvl="0" algn="ctr"/>
            <a:r>
              <a:rPr lang="en-US" sz="11500" b="1" i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Sử</a:t>
            </a:r>
            <a:r>
              <a:rPr lang="en-US" sz="11500" b="1" i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11500" b="1" i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dụng</a:t>
            </a:r>
            <a:endParaRPr lang="en-US" sz="11500" b="1" i="1" dirty="0" smtClean="0">
              <a:solidFill>
                <a:srgbClr val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ctr"/>
            <a:r>
              <a:rPr lang="en-US" sz="11500" b="1" i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thành</a:t>
            </a:r>
            <a:r>
              <a:rPr lang="en-US" sz="11500" b="1" i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11500" b="1" i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ngư</a:t>
            </a:r>
            <a:r>
              <a:rPr lang="en-US" sz="11500" b="1" i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̃</a:t>
            </a:r>
            <a:endParaRPr lang="en-US" sz="115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137" name="图片 136">
            <a:extLst>
              <a:ext uri="{FF2B5EF4-FFF2-40B4-BE49-F238E27FC236}">
                <a16:creationId xmlns:a16="http://schemas.microsoft.com/office/drawing/2014/main" xmlns="" id="{69AE4DA6-A68F-4F58-A8C1-9D4A7F50D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832" y="1"/>
            <a:ext cx="2567168" cy="14949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78338" y="272888"/>
            <a:ext cx="97218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Xác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định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vai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trò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ngữ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pháp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thành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ngữ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trong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những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ví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dụ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sau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2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63051"/>
            <a:ext cx="3410857" cy="219494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79195" y="1789633"/>
            <a:ext cx="6579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vừa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trắng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lại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vừa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tròn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Bảy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nổi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chìm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với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nước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non </a:t>
            </a:r>
          </a:p>
        </p:txBody>
      </p:sp>
      <p:sp>
        <p:nvSpPr>
          <p:cNvPr id="9" name="Rectangle 8"/>
          <p:cNvSpPr/>
          <p:nvPr/>
        </p:nvSpPr>
        <p:spPr>
          <a:xfrm>
            <a:off x="1712686" y="3016102"/>
            <a:ext cx="963748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nghi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thê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̀ hay là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đào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giúp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một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cái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ngách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sang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phòng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tắt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lửa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tối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đèn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có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đứa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nào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đến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bắt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nạt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chạy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sang…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79486" y="4590904"/>
            <a:ext cx="85271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c. </a:t>
            </a:r>
            <a:r>
              <a:rPr lang="en-US" altLang="vi-VN" sz="2800" b="1" dirty="0" err="1" smtClean="0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altLang="vi-VN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altLang="vi-VN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altLang="vi-VN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altLang="vi-VN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alt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alt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alt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alt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alt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vi-VN" sz="2800" dirty="0" smtClean="0">
                <a:latin typeface="Times New Roman" pitchFamily="18" charset="0"/>
                <a:cs typeface="Times New Roman" pitchFamily="18" charset="0"/>
              </a:rPr>
              <a:t> Nam.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80970" y="5773817"/>
            <a:ext cx="5116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d. </a:t>
            </a:r>
            <a:r>
              <a:rPr lang="en-US" altLang="vi-VN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vi-VN" sz="2800" dirty="0" smtClean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altLang="vi-VN" sz="2800" dirty="0" err="1" smtClean="0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alt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altLang="vi-VN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vi-VN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altLang="vi-VN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  <p:bldP spid="9" grpId="0"/>
      <p:bldP spid="10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137" name="图片 136">
            <a:extLst>
              <a:ext uri="{FF2B5EF4-FFF2-40B4-BE49-F238E27FC236}">
                <a16:creationId xmlns:a16="http://schemas.microsoft.com/office/drawing/2014/main" xmlns="" id="{69AE4DA6-A68F-4F58-A8C1-9D4A7F50D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832" y="1"/>
            <a:ext cx="2567168" cy="14949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178338" y="272888"/>
            <a:ext cx="972189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Xác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định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vai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trò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ngữ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pháp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của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các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thành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ngữ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trong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những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ví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dụ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sau</a:t>
            </a:r>
            <a:r>
              <a:rPr lang="en-US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:</a:t>
            </a:r>
            <a:endParaRPr lang="en-US" sz="36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9195" y="1789633"/>
            <a:ext cx="65795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a.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vừa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trắng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lại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vừa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tròn</a:t>
            </a:r>
            <a:endParaRPr lang="en-US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Bảy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nổi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chìm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với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nước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non </a:t>
            </a:r>
          </a:p>
        </p:txBody>
      </p:sp>
      <p:sp>
        <p:nvSpPr>
          <p:cNvPr id="9" name="Rectangle 8"/>
          <p:cNvSpPr/>
          <p:nvPr/>
        </p:nvSpPr>
        <p:spPr>
          <a:xfrm>
            <a:off x="783772" y="3146728"/>
            <a:ext cx="606697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b.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…..,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phòng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tắt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lửa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tối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đèn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có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đứa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nào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đến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bắt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nạt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chạy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sang…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05564" y="4547362"/>
            <a:ext cx="613226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c. </a:t>
            </a:r>
            <a:r>
              <a:rPr lang="en-US" altLang="vi-VN" sz="2800" b="1" dirty="0" err="1" smtClean="0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altLang="vi-VN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latin typeface="Times New Roman" pitchFamily="18" charset="0"/>
                <a:cs typeface="Times New Roman" pitchFamily="18" charset="0"/>
              </a:rPr>
              <a:t>sư</a:t>
            </a:r>
            <a:r>
              <a:rPr lang="en-US" altLang="vi-VN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altLang="vi-VN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altLang="vi-VN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alt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alt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alt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alt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alt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alt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alt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altLang="vi-VN" sz="2800" dirty="0" smtClean="0">
                <a:latin typeface="Times New Roman" pitchFamily="18" charset="0"/>
                <a:cs typeface="Times New Roman" pitchFamily="18" charset="0"/>
              </a:rPr>
              <a:t> Nam.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5582" y="5730275"/>
            <a:ext cx="51162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d. </a:t>
            </a:r>
            <a:r>
              <a:rPr lang="en-US" altLang="vi-VN" sz="2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altLang="vi-VN" sz="2800" dirty="0" smtClean="0"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altLang="vi-VN" sz="2800" dirty="0" err="1" smtClean="0"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altLang="vi-VN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altLang="vi-VN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altLang="vi-VN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 smtClean="0"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altLang="vi-VN" sz="28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198422" y="1927869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Vị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̃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ight Arrow 14"/>
          <p:cNvSpPr/>
          <p:nvPr/>
        </p:nvSpPr>
        <p:spPr>
          <a:xfrm>
            <a:off x="7692567" y="2046512"/>
            <a:ext cx="711200" cy="4644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8897255" y="3154336"/>
            <a:ext cx="27577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DT “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”)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CDT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ight Arrow 16"/>
          <p:cNvSpPr/>
          <p:nvPr/>
        </p:nvSpPr>
        <p:spPr>
          <a:xfrm>
            <a:off x="7685310" y="3389080"/>
            <a:ext cx="711200" cy="4644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9162137" y="4562210"/>
            <a:ext cx="21590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̃ 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7656283" y="4680853"/>
            <a:ext cx="711200" cy="4644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8766623" y="5599995"/>
            <a:ext cx="31133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ĐT “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”)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CĐT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7619998" y="5849253"/>
            <a:ext cx="711200" cy="4644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8" grpId="0"/>
      <p:bldP spid="9" grpId="0"/>
      <p:bldP spid="10" grpId="0"/>
      <p:bldP spid="11" grpId="0"/>
      <p:bldP spid="13" grpId="0"/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137" name="图片 136">
            <a:extLst>
              <a:ext uri="{FF2B5EF4-FFF2-40B4-BE49-F238E27FC236}">
                <a16:creationId xmlns:a16="http://schemas.microsoft.com/office/drawing/2014/main" xmlns="" id="{69AE4DA6-A68F-4F58-A8C1-9D4A7F50D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832" y="1"/>
            <a:ext cx="2567168" cy="149497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252686" y="3294519"/>
            <a:ext cx="68797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vi-VN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alt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alt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alt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alt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alt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alt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alt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altLang="vi-VN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alt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alt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alt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alt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danh</a:t>
            </a:r>
            <a:r>
              <a:rPr lang="en-US" alt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vi-VN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cụm</a:t>
            </a:r>
            <a:r>
              <a:rPr lang="en-US" alt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alt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36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altLang="vi-VN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1378857" y="5326743"/>
            <a:ext cx="986972" cy="8998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loud Callout 22"/>
          <p:cNvSpPr/>
          <p:nvPr/>
        </p:nvSpPr>
        <p:spPr>
          <a:xfrm>
            <a:off x="1161143" y="362857"/>
            <a:ext cx="4934857" cy="2510972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giữ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123958"/>
            <a:ext cx="3352800" cy="350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lt"/>
            </a:endParaRPr>
          </a:p>
        </p:txBody>
      </p:sp>
      <p:pic>
        <p:nvPicPr>
          <p:cNvPr id="137" name="图片 136">
            <a:extLst>
              <a:ext uri="{FF2B5EF4-FFF2-40B4-BE49-F238E27FC236}">
                <a16:creationId xmlns:a16="http://schemas.microsoft.com/office/drawing/2014/main" xmlns="" id="{69AE4DA6-A68F-4F58-A8C1-9D4A7F50D7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832" y="1"/>
            <a:ext cx="2567168" cy="1494970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252686" y="3294519"/>
            <a:ext cx="68797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Thành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ngắn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gọn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hàm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súc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; có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tính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tượng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tính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biểu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cảm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6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ight Arrow 21"/>
          <p:cNvSpPr/>
          <p:nvPr/>
        </p:nvSpPr>
        <p:spPr>
          <a:xfrm>
            <a:off x="1378857" y="5326743"/>
            <a:ext cx="986972" cy="8998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loud Callout 22"/>
          <p:cNvSpPr/>
          <p:nvPr/>
        </p:nvSpPr>
        <p:spPr>
          <a:xfrm>
            <a:off x="1161143" y="362857"/>
            <a:ext cx="4934857" cy="2510972"/>
          </a:xfrm>
          <a:prstGeom prst="cloudCallou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05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3123958"/>
            <a:ext cx="3352800" cy="3501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552F59F1-C156-4FB4-BEAB-7FD35C8E6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grpSp>
        <p:nvGrpSpPr>
          <p:cNvPr id="2" name="组合 39"/>
          <p:cNvGrpSpPr/>
          <p:nvPr/>
        </p:nvGrpSpPr>
        <p:grpSpPr>
          <a:xfrm>
            <a:off x="0" y="0"/>
            <a:ext cx="12184380" cy="6858000"/>
            <a:chOff x="0" y="0"/>
            <a:chExt cx="1218438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70707"/>
              <a:ext cx="4486729" cy="2887293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6089" y="0"/>
              <a:ext cx="5888291" cy="3429000"/>
            </a:xfrm>
            <a:prstGeom prst="rect">
              <a:avLst/>
            </a:prstGeom>
          </p:spPr>
        </p:pic>
      </p:grpSp>
      <p:grpSp>
        <p:nvGrpSpPr>
          <p:cNvPr id="3" name="组合 27"/>
          <p:cNvGrpSpPr/>
          <p:nvPr/>
        </p:nvGrpSpPr>
        <p:grpSpPr>
          <a:xfrm>
            <a:off x="101599" y="1364343"/>
            <a:ext cx="3991801" cy="2510972"/>
            <a:chOff x="2749357" y="2525485"/>
            <a:chExt cx="3449320" cy="2510972"/>
          </a:xfrm>
        </p:grpSpPr>
        <p:sp>
          <p:nvSpPr>
            <p:cNvPr id="29" name="矩形 28"/>
            <p:cNvSpPr/>
            <p:nvPr/>
          </p:nvSpPr>
          <p:spPr>
            <a:xfrm>
              <a:off x="3505199" y="2525485"/>
              <a:ext cx="1865397" cy="2510972"/>
            </a:xfrm>
            <a:prstGeom prst="rect">
              <a:avLst/>
            </a:prstGeom>
            <a:solidFill>
              <a:srgbClr val="BBAAD0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FFFFFF">
                  <a:lumMod val="50000"/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 pitchFamily="34" charset="0"/>
                <a:ea typeface="微软雅黑 Light" panose="020B0502040204020203" pitchFamily="34" charset="-122"/>
                <a:cs typeface="+mn-cs"/>
                <a:sym typeface="Agency FB" panose="020B0503020202020204" pitchFamily="34" charset="0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 rot="5400000" flipV="1">
              <a:off x="3319855" y="2050862"/>
              <a:ext cx="2308324" cy="3449320"/>
            </a:xfrm>
            <a:prstGeom prst="rect">
              <a:avLst/>
            </a:prstGeom>
            <a:noFill/>
            <a:ln>
              <a:solidFill>
                <a:srgbClr val="FFFFFF">
                  <a:alpha val="50000"/>
                </a:srgbClr>
              </a:solidFill>
            </a:ln>
          </p:spPr>
          <p:txBody>
            <a:bodyPr vert="eaVert"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1500" b="0" i="0" u="none" strike="noStrike" kern="0" cap="none" spc="60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微软雅黑 Light" panose="020B0502040204020203" pitchFamily="34" charset="-122"/>
                  <a:cs typeface="Times New Roman" pitchFamily="18" charset="0"/>
                  <a:sym typeface="Agency FB" panose="020B0503020202020204" pitchFamily="34" charset="0"/>
                </a:rPr>
                <a:t>III.</a:t>
              </a:r>
              <a:endParaRPr kumimoji="0" lang="zh-CN" altLang="en-US" sz="11500" b="0" i="0" u="none" strike="noStrike" kern="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 Light" panose="020B0502040204020203" pitchFamily="34" charset="-122"/>
                <a:cs typeface="Times New Roman" pitchFamily="18" charset="0"/>
                <a:sym typeface="Agency FB" panose="020B0503020202020204" pitchFamily="34" charset="0"/>
              </a:endParaRPr>
            </a:p>
          </p:txBody>
        </p:sp>
      </p:grpSp>
      <p:sp>
        <p:nvSpPr>
          <p:cNvPr id="16" name="TextBox 294"/>
          <p:cNvSpPr txBox="1"/>
          <p:nvPr/>
        </p:nvSpPr>
        <p:spPr>
          <a:xfrm>
            <a:off x="4681763" y="1896812"/>
            <a:ext cx="4218311" cy="2863871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pPr lvl="0" algn="ctr"/>
            <a:r>
              <a:rPr lang="en-US" sz="115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11500" b="1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1500" b="1" i="1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115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xmlns="" id="{B3963023-AC6C-45E8-BD37-FAF454B84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661" y="0"/>
            <a:ext cx="4476339" cy="2606761"/>
          </a:xfrm>
          <a:prstGeom prst="rect">
            <a:avLst/>
          </a:prstGeom>
        </p:spPr>
      </p:pic>
      <p:grpSp>
        <p:nvGrpSpPr>
          <p:cNvPr id="8" name="íśḷíḑè"/>
          <p:cNvGrpSpPr/>
          <p:nvPr/>
        </p:nvGrpSpPr>
        <p:grpSpPr>
          <a:xfrm>
            <a:off x="535925" y="435428"/>
            <a:ext cx="1075162" cy="1088572"/>
            <a:chOff x="849666" y="1269515"/>
            <a:chExt cx="4597624" cy="4751773"/>
          </a:xfrm>
        </p:grpSpPr>
        <p:sp>
          <p:nvSpPr>
            <p:cNvPr id="20" name="îṩḻîḍé"/>
            <p:cNvSpPr/>
            <p:nvPr/>
          </p:nvSpPr>
          <p:spPr>
            <a:xfrm>
              <a:off x="849666" y="1433424"/>
              <a:ext cx="4587864" cy="4587864"/>
            </a:xfrm>
            <a:prstGeom prst="arc">
              <a:avLst>
                <a:gd name="adj1" fmla="val 20230496"/>
                <a:gd name="adj2" fmla="val 21370915"/>
              </a:avLst>
            </a:prstGeom>
            <a:noFill/>
            <a:ln w="28575" cap="rnd">
              <a:solidFill>
                <a:srgbClr val="BBAAD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21" name="isľiḋé"/>
            <p:cNvSpPr/>
            <p:nvPr/>
          </p:nvSpPr>
          <p:spPr>
            <a:xfrm>
              <a:off x="859426" y="1426604"/>
              <a:ext cx="4587864" cy="4587864"/>
            </a:xfrm>
            <a:prstGeom prst="arc">
              <a:avLst>
                <a:gd name="adj1" fmla="val 43325"/>
                <a:gd name="adj2" fmla="val 3696807"/>
              </a:avLst>
            </a:prstGeom>
            <a:noFill/>
            <a:ln w="28575" cap="rnd">
              <a:solidFill>
                <a:srgbClr val="BBAAD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22" name="ï$ľîdè"/>
            <p:cNvSpPr/>
            <p:nvPr/>
          </p:nvSpPr>
          <p:spPr>
            <a:xfrm>
              <a:off x="1155689" y="1729688"/>
              <a:ext cx="3995334" cy="3995334"/>
            </a:xfrm>
            <a:prstGeom prst="ellipse">
              <a:avLst/>
            </a:prstGeom>
            <a:solidFill>
              <a:srgbClr val="AEC7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23" name="íSḻíḋê"/>
            <p:cNvSpPr/>
            <p:nvPr/>
          </p:nvSpPr>
          <p:spPr>
            <a:xfrm>
              <a:off x="1511761" y="2085760"/>
              <a:ext cx="3283189" cy="3283189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24" name="ïŝḷíḋê"/>
            <p:cNvSpPr/>
            <p:nvPr/>
          </p:nvSpPr>
          <p:spPr>
            <a:xfrm>
              <a:off x="1871473" y="2445471"/>
              <a:ext cx="2563766" cy="2563767"/>
            </a:xfrm>
            <a:prstGeom prst="ellipse">
              <a:avLst/>
            </a:prstGeom>
            <a:solidFill>
              <a:srgbClr val="BBAA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25" name="íšḻîďè"/>
            <p:cNvSpPr/>
            <p:nvPr/>
          </p:nvSpPr>
          <p:spPr>
            <a:xfrm>
              <a:off x="2172453" y="2759926"/>
              <a:ext cx="1934857" cy="193485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26" name="îṡḷiďe"/>
            <p:cNvSpPr/>
            <p:nvPr/>
          </p:nvSpPr>
          <p:spPr>
            <a:xfrm>
              <a:off x="2437092" y="3024566"/>
              <a:ext cx="1405578" cy="1405578"/>
            </a:xfrm>
            <a:prstGeom prst="ellipse">
              <a:avLst/>
            </a:prstGeom>
            <a:solidFill>
              <a:srgbClr val="AEC7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27" name="î$1íḑè"/>
            <p:cNvSpPr/>
            <p:nvPr/>
          </p:nvSpPr>
          <p:spPr>
            <a:xfrm>
              <a:off x="2665468" y="3252941"/>
              <a:ext cx="948827" cy="948827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28" name="ïṧ1îḓe"/>
            <p:cNvSpPr/>
            <p:nvPr/>
          </p:nvSpPr>
          <p:spPr>
            <a:xfrm>
              <a:off x="2899637" y="3487111"/>
              <a:ext cx="480488" cy="480488"/>
            </a:xfrm>
            <a:prstGeom prst="ellipse">
              <a:avLst/>
            </a:prstGeom>
            <a:solidFill>
              <a:srgbClr val="BBAA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grpSp>
          <p:nvGrpSpPr>
            <p:cNvPr id="29" name="iS1íḑé"/>
            <p:cNvGrpSpPr/>
            <p:nvPr/>
          </p:nvGrpSpPr>
          <p:grpSpPr>
            <a:xfrm rot="18972328" flipH="1">
              <a:off x="1710882" y="1269515"/>
              <a:ext cx="907690" cy="2899255"/>
              <a:chOff x="943994" y="1899821"/>
              <a:chExt cx="584445" cy="1866781"/>
            </a:xfrm>
            <a:effectLst>
              <a:outerShdw blurRad="76200" dir="18900000" sy="23000" kx="-1200000" algn="bl" rotWithShape="0">
                <a:prstClr val="black">
                  <a:alpha val="20000"/>
                </a:prstClr>
              </a:outerShdw>
            </a:effectLst>
          </p:grpSpPr>
          <p:sp>
            <p:nvSpPr>
              <p:cNvPr id="31" name="i$lïḑê"/>
              <p:cNvSpPr/>
              <p:nvPr/>
            </p:nvSpPr>
            <p:spPr>
              <a:xfrm>
                <a:off x="1212391" y="1972968"/>
                <a:ext cx="44388" cy="1793289"/>
              </a:xfrm>
              <a:custGeom>
                <a:avLst/>
                <a:gdLst>
                  <a:gd name="connsiteX0" fmla="*/ 44388 w 44388"/>
                  <a:gd name="connsiteY0" fmla="*/ 0 h 1793289"/>
                  <a:gd name="connsiteX1" fmla="*/ 44388 w 44388"/>
                  <a:gd name="connsiteY1" fmla="*/ 1793289 h 1793289"/>
                  <a:gd name="connsiteX2" fmla="*/ 0 w 44388"/>
                  <a:gd name="connsiteY2" fmla="*/ 1748901 h 1793289"/>
                  <a:gd name="connsiteX3" fmla="*/ 0 w 44388"/>
                  <a:gd name="connsiteY3" fmla="*/ 44388 h 1793289"/>
                  <a:gd name="connsiteX4" fmla="*/ 44388 w 44388"/>
                  <a:gd name="connsiteY4" fmla="*/ 0 h 1793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88" h="1793289">
                    <a:moveTo>
                      <a:pt x="44388" y="0"/>
                    </a:moveTo>
                    <a:lnTo>
                      <a:pt x="44388" y="1793289"/>
                    </a:lnTo>
                    <a:cubicBezTo>
                      <a:pt x="19873" y="1793289"/>
                      <a:pt x="0" y="1773416"/>
                      <a:pt x="0" y="1748901"/>
                    </a:cubicBezTo>
                    <a:lnTo>
                      <a:pt x="0" y="44388"/>
                    </a:lnTo>
                    <a:cubicBezTo>
                      <a:pt x="0" y="19873"/>
                      <a:pt x="19873" y="0"/>
                      <a:pt x="44388" y="0"/>
                    </a:cubicBezTo>
                    <a:close/>
                  </a:path>
                </a:pathLst>
              </a:custGeom>
              <a:solidFill>
                <a:srgbClr val="BBAA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7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FZHei-B01S" panose="02010601030101010101" pitchFamily="2" charset="-122"/>
                  <a:cs typeface="+mn-lt"/>
                  <a:sym typeface="FZHei-B01S" panose="02010601030101010101" pitchFamily="2" charset="-122"/>
                </a:endParaRPr>
              </a:p>
            </p:txBody>
          </p:sp>
          <p:sp>
            <p:nvSpPr>
              <p:cNvPr id="32" name="îšḷíḓè"/>
              <p:cNvSpPr/>
              <p:nvPr/>
            </p:nvSpPr>
            <p:spPr>
              <a:xfrm flipH="1">
                <a:off x="1231038" y="1973313"/>
                <a:ext cx="44388" cy="1793289"/>
              </a:xfrm>
              <a:custGeom>
                <a:avLst/>
                <a:gdLst>
                  <a:gd name="connsiteX0" fmla="*/ 44388 w 44388"/>
                  <a:gd name="connsiteY0" fmla="*/ 0 h 1793289"/>
                  <a:gd name="connsiteX1" fmla="*/ 44388 w 44388"/>
                  <a:gd name="connsiteY1" fmla="*/ 1793289 h 1793289"/>
                  <a:gd name="connsiteX2" fmla="*/ 0 w 44388"/>
                  <a:gd name="connsiteY2" fmla="*/ 1748901 h 1793289"/>
                  <a:gd name="connsiteX3" fmla="*/ 0 w 44388"/>
                  <a:gd name="connsiteY3" fmla="*/ 44388 h 1793289"/>
                  <a:gd name="connsiteX4" fmla="*/ 44388 w 44388"/>
                  <a:gd name="connsiteY4" fmla="*/ 0 h 17932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388" h="1793289">
                    <a:moveTo>
                      <a:pt x="44388" y="0"/>
                    </a:moveTo>
                    <a:lnTo>
                      <a:pt x="44388" y="1793289"/>
                    </a:lnTo>
                    <a:cubicBezTo>
                      <a:pt x="19873" y="1793289"/>
                      <a:pt x="0" y="1773416"/>
                      <a:pt x="0" y="1748901"/>
                    </a:cubicBezTo>
                    <a:lnTo>
                      <a:pt x="0" y="44388"/>
                    </a:lnTo>
                    <a:cubicBezTo>
                      <a:pt x="0" y="19873"/>
                      <a:pt x="19873" y="0"/>
                      <a:pt x="44388" y="0"/>
                    </a:cubicBezTo>
                    <a:close/>
                  </a:path>
                </a:pathLst>
              </a:custGeom>
              <a:solidFill>
                <a:srgbClr val="BBAA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7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FZHei-B01S" panose="02010601030101010101" pitchFamily="2" charset="-122"/>
                  <a:cs typeface="+mn-lt"/>
                  <a:sym typeface="FZHei-B01S" panose="02010601030101010101" pitchFamily="2" charset="-122"/>
                </a:endParaRPr>
              </a:p>
            </p:txBody>
          </p:sp>
          <p:sp>
            <p:nvSpPr>
              <p:cNvPr id="33" name="îṡľidé"/>
              <p:cNvSpPr/>
              <p:nvPr/>
            </p:nvSpPr>
            <p:spPr>
              <a:xfrm rot="16200000" flipV="1">
                <a:off x="1159899" y="1993153"/>
                <a:ext cx="461872" cy="275207"/>
              </a:xfrm>
              <a:prstGeom prst="parallelogram">
                <a:avLst>
                  <a:gd name="adj" fmla="val 57754"/>
                </a:avLst>
              </a:prstGeom>
              <a:solidFill>
                <a:srgbClr val="BBAA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7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FZHei-B01S" panose="02010601030101010101" pitchFamily="2" charset="-122"/>
                  <a:cs typeface="+mn-lt"/>
                  <a:sym typeface="FZHei-B01S" panose="02010601030101010101" pitchFamily="2" charset="-122"/>
                </a:endParaRPr>
              </a:p>
            </p:txBody>
          </p:sp>
          <p:sp>
            <p:nvSpPr>
              <p:cNvPr id="34" name="îs1îḑe"/>
              <p:cNvSpPr/>
              <p:nvPr/>
            </p:nvSpPr>
            <p:spPr>
              <a:xfrm rot="5400000" flipH="1" flipV="1">
                <a:off x="834385" y="2009429"/>
                <a:ext cx="461872" cy="242655"/>
              </a:xfrm>
              <a:prstGeom prst="parallelogram">
                <a:avLst>
                  <a:gd name="adj" fmla="val 65071"/>
                </a:avLst>
              </a:prstGeom>
              <a:solidFill>
                <a:srgbClr val="BBAAD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7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FZHei-B01S" panose="02010601030101010101" pitchFamily="2" charset="-122"/>
                  <a:cs typeface="+mn-lt"/>
                  <a:sym typeface="FZHei-B01S" panose="02010601030101010101" pitchFamily="2" charset="-122"/>
                </a:endParaRPr>
              </a:p>
            </p:txBody>
          </p:sp>
        </p:grpSp>
        <p:sp>
          <p:nvSpPr>
            <p:cNvPr id="30" name="ïṣlíḍé"/>
            <p:cNvSpPr/>
            <p:nvPr/>
          </p:nvSpPr>
          <p:spPr>
            <a:xfrm>
              <a:off x="849666" y="1433424"/>
              <a:ext cx="4587864" cy="4587864"/>
            </a:xfrm>
            <a:prstGeom prst="arc">
              <a:avLst>
                <a:gd name="adj1" fmla="val 19067119"/>
                <a:gd name="adj2" fmla="val 19881577"/>
              </a:avLst>
            </a:prstGeom>
            <a:noFill/>
            <a:ln w="28575" cap="rnd">
              <a:solidFill>
                <a:srgbClr val="BBAAD0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705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</p:grpSp>
      <p:sp>
        <p:nvSpPr>
          <p:cNvPr id="51" name="Rectangle 50"/>
          <p:cNvSpPr/>
          <p:nvPr/>
        </p:nvSpPr>
        <p:spPr>
          <a:xfrm>
            <a:off x="2203533" y="674914"/>
            <a:ext cx="580835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Trò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chơi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: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Đoán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ý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đồng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đội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508332" y="1857539"/>
            <a:ext cx="920634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+ 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GV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chia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lớp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thành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2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nhóm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599704" y="3120570"/>
            <a:ext cx="1330696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</a:pPr>
            <a:r>
              <a:rPr lang="en-U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Luật</a:t>
            </a:r>
            <a:r>
              <a:rPr lang="en-US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Calibri"/>
                <a:cs typeface="Times New Roman" pitchFamily="18" charset="0"/>
              </a:rPr>
              <a:t>chơi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492167" y="2764685"/>
            <a:ext cx="9206345" cy="1307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+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Mỗi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nhóm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cử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1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đại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diện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lên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để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bốc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phiếu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hộp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mỗi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phiếu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là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1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thành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ngữ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2499425" y="4324969"/>
            <a:ext cx="920634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+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Đại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diện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nhóm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diễn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tả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hành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động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để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thành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viên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trong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nhóm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mình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đoán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giải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thích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thành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ngữ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Trả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lời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đúng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1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điểm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sai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được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0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điểm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9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4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9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5" grpId="0"/>
      <p:bldP spid="5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xmlns="" id="{B3963023-AC6C-45E8-BD37-FAF454B84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sp>
        <p:nvSpPr>
          <p:cNvPr id="29" name="Shape 1928"/>
          <p:cNvSpPr/>
          <p:nvPr/>
        </p:nvSpPr>
        <p:spPr>
          <a:xfrm>
            <a:off x="491712" y="1582058"/>
            <a:ext cx="582345" cy="594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8" y="15372"/>
                </a:moveTo>
                <a:cubicBezTo>
                  <a:pt x="8371" y="15376"/>
                  <a:pt x="6391" y="13403"/>
                  <a:pt x="6387" y="10966"/>
                </a:cubicBezTo>
                <a:cubicBezTo>
                  <a:pt x="6383" y="8528"/>
                  <a:pt x="8355" y="6548"/>
                  <a:pt x="10793" y="6545"/>
                </a:cubicBezTo>
                <a:cubicBezTo>
                  <a:pt x="13231" y="6540"/>
                  <a:pt x="15211" y="8514"/>
                  <a:pt x="15215" y="10951"/>
                </a:cubicBezTo>
                <a:cubicBezTo>
                  <a:pt x="15219" y="13389"/>
                  <a:pt x="13246" y="15368"/>
                  <a:pt x="10808" y="15372"/>
                </a:cubicBezTo>
                <a:close/>
                <a:moveTo>
                  <a:pt x="21600" y="11965"/>
                </a:moveTo>
                <a:cubicBezTo>
                  <a:pt x="21537" y="11178"/>
                  <a:pt x="21536" y="10387"/>
                  <a:pt x="21597" y="9600"/>
                </a:cubicBezTo>
                <a:cubicBezTo>
                  <a:pt x="20571" y="9522"/>
                  <a:pt x="19545" y="9442"/>
                  <a:pt x="18521" y="9364"/>
                </a:cubicBezTo>
                <a:cubicBezTo>
                  <a:pt x="18437" y="8954"/>
                  <a:pt x="18321" y="8557"/>
                  <a:pt x="18176" y="8175"/>
                </a:cubicBezTo>
                <a:cubicBezTo>
                  <a:pt x="19029" y="7586"/>
                  <a:pt x="19882" y="6998"/>
                  <a:pt x="20735" y="6409"/>
                </a:cubicBezTo>
                <a:cubicBezTo>
                  <a:pt x="20287" y="5760"/>
                  <a:pt x="19890" y="5075"/>
                  <a:pt x="19550" y="4363"/>
                </a:cubicBezTo>
                <a:cubicBezTo>
                  <a:pt x="18600" y="4819"/>
                  <a:pt x="17648" y="5274"/>
                  <a:pt x="16697" y="5729"/>
                </a:cubicBezTo>
                <a:cubicBezTo>
                  <a:pt x="16434" y="5433"/>
                  <a:pt x="16149" y="5156"/>
                  <a:pt x="15844" y="4902"/>
                </a:cubicBezTo>
                <a:cubicBezTo>
                  <a:pt x="16299" y="3945"/>
                  <a:pt x="16754" y="2988"/>
                  <a:pt x="17209" y="2030"/>
                </a:cubicBezTo>
                <a:cubicBezTo>
                  <a:pt x="16495" y="1691"/>
                  <a:pt x="15810" y="1297"/>
                  <a:pt x="15159" y="852"/>
                </a:cubicBezTo>
                <a:cubicBezTo>
                  <a:pt x="14555" y="1733"/>
                  <a:pt x="13951" y="2616"/>
                  <a:pt x="13346" y="3498"/>
                </a:cubicBezTo>
                <a:cubicBezTo>
                  <a:pt x="12982" y="3374"/>
                  <a:pt x="12608" y="3275"/>
                  <a:pt x="12222" y="3205"/>
                </a:cubicBezTo>
                <a:cubicBezTo>
                  <a:pt x="12136" y="2137"/>
                  <a:pt x="12050" y="1069"/>
                  <a:pt x="11965" y="0"/>
                </a:cubicBezTo>
                <a:cubicBezTo>
                  <a:pt x="11177" y="64"/>
                  <a:pt x="10386" y="66"/>
                  <a:pt x="9600" y="4"/>
                </a:cubicBezTo>
                <a:cubicBezTo>
                  <a:pt x="9518" y="1073"/>
                  <a:pt x="9435" y="2142"/>
                  <a:pt x="9353" y="3210"/>
                </a:cubicBezTo>
                <a:cubicBezTo>
                  <a:pt x="8968" y="3282"/>
                  <a:pt x="8593" y="3381"/>
                  <a:pt x="8229" y="3506"/>
                </a:cubicBezTo>
                <a:cubicBezTo>
                  <a:pt x="7622" y="2627"/>
                  <a:pt x="7015" y="1746"/>
                  <a:pt x="6409" y="866"/>
                </a:cubicBezTo>
                <a:cubicBezTo>
                  <a:pt x="5759" y="1314"/>
                  <a:pt x="5074" y="1710"/>
                  <a:pt x="4362" y="2052"/>
                </a:cubicBezTo>
                <a:cubicBezTo>
                  <a:pt x="4821" y="3008"/>
                  <a:pt x="5278" y="3964"/>
                  <a:pt x="5736" y="4920"/>
                </a:cubicBezTo>
                <a:cubicBezTo>
                  <a:pt x="5432" y="5175"/>
                  <a:pt x="5148" y="5452"/>
                  <a:pt x="4886" y="5749"/>
                </a:cubicBezTo>
                <a:cubicBezTo>
                  <a:pt x="3933" y="5298"/>
                  <a:pt x="2982" y="4845"/>
                  <a:pt x="2029" y="4393"/>
                </a:cubicBezTo>
                <a:cubicBezTo>
                  <a:pt x="1690" y="5105"/>
                  <a:pt x="1296" y="5792"/>
                  <a:pt x="850" y="6443"/>
                </a:cubicBezTo>
                <a:cubicBezTo>
                  <a:pt x="1705" y="7028"/>
                  <a:pt x="2560" y="7614"/>
                  <a:pt x="3416" y="8199"/>
                </a:cubicBezTo>
                <a:cubicBezTo>
                  <a:pt x="3273" y="8583"/>
                  <a:pt x="3157" y="8980"/>
                  <a:pt x="3075" y="9390"/>
                </a:cubicBezTo>
                <a:cubicBezTo>
                  <a:pt x="2050" y="9472"/>
                  <a:pt x="1025" y="9554"/>
                  <a:pt x="0" y="9636"/>
                </a:cubicBezTo>
                <a:cubicBezTo>
                  <a:pt x="63" y="10424"/>
                  <a:pt x="64" y="11214"/>
                  <a:pt x="4" y="12001"/>
                </a:cubicBezTo>
                <a:cubicBezTo>
                  <a:pt x="1010" y="12078"/>
                  <a:pt x="2016" y="12156"/>
                  <a:pt x="3022" y="12234"/>
                </a:cubicBezTo>
                <a:cubicBezTo>
                  <a:pt x="3092" y="12665"/>
                  <a:pt x="3197" y="13084"/>
                  <a:pt x="3334" y="13489"/>
                </a:cubicBezTo>
                <a:cubicBezTo>
                  <a:pt x="2512" y="14057"/>
                  <a:pt x="1688" y="14625"/>
                  <a:pt x="864" y="15192"/>
                </a:cubicBezTo>
                <a:cubicBezTo>
                  <a:pt x="1312" y="15843"/>
                  <a:pt x="1709" y="16526"/>
                  <a:pt x="2050" y="17238"/>
                </a:cubicBezTo>
                <a:cubicBezTo>
                  <a:pt x="2938" y="16813"/>
                  <a:pt x="3825" y="16388"/>
                  <a:pt x="4712" y="15963"/>
                </a:cubicBezTo>
                <a:cubicBezTo>
                  <a:pt x="4996" y="16310"/>
                  <a:pt x="5310" y="16631"/>
                  <a:pt x="5650" y="16924"/>
                </a:cubicBezTo>
                <a:cubicBezTo>
                  <a:pt x="5230" y="17807"/>
                  <a:pt x="4811" y="18689"/>
                  <a:pt x="4391" y="19572"/>
                </a:cubicBezTo>
                <a:cubicBezTo>
                  <a:pt x="5105" y="19910"/>
                  <a:pt x="5790" y="20305"/>
                  <a:pt x="6442" y="20750"/>
                </a:cubicBezTo>
                <a:cubicBezTo>
                  <a:pt x="6988" y="19952"/>
                  <a:pt x="7535" y="19156"/>
                  <a:pt x="8080" y="18358"/>
                </a:cubicBezTo>
                <a:cubicBezTo>
                  <a:pt x="8505" y="18514"/>
                  <a:pt x="8949" y="18635"/>
                  <a:pt x="9404" y="18717"/>
                </a:cubicBezTo>
                <a:cubicBezTo>
                  <a:pt x="9481" y="19678"/>
                  <a:pt x="9559" y="20639"/>
                  <a:pt x="9636" y="21600"/>
                </a:cubicBezTo>
                <a:cubicBezTo>
                  <a:pt x="10423" y="21537"/>
                  <a:pt x="11214" y="21536"/>
                  <a:pt x="12001" y="21597"/>
                </a:cubicBezTo>
                <a:cubicBezTo>
                  <a:pt x="12075" y="20635"/>
                  <a:pt x="12149" y="19673"/>
                  <a:pt x="12223" y="18712"/>
                </a:cubicBezTo>
                <a:cubicBezTo>
                  <a:pt x="12678" y="18628"/>
                  <a:pt x="13120" y="18506"/>
                  <a:pt x="13546" y="18349"/>
                </a:cubicBezTo>
                <a:cubicBezTo>
                  <a:pt x="14094" y="19145"/>
                  <a:pt x="14643" y="19940"/>
                  <a:pt x="15192" y="20736"/>
                </a:cubicBezTo>
                <a:cubicBezTo>
                  <a:pt x="15842" y="20287"/>
                  <a:pt x="16526" y="19891"/>
                  <a:pt x="17238" y="19550"/>
                </a:cubicBezTo>
                <a:cubicBezTo>
                  <a:pt x="16816" y="18668"/>
                  <a:pt x="16394" y="17788"/>
                  <a:pt x="15972" y="16907"/>
                </a:cubicBezTo>
                <a:cubicBezTo>
                  <a:pt x="16310" y="16613"/>
                  <a:pt x="16622" y="16290"/>
                  <a:pt x="16905" y="15942"/>
                </a:cubicBezTo>
                <a:cubicBezTo>
                  <a:pt x="17794" y="16365"/>
                  <a:pt x="18683" y="16787"/>
                  <a:pt x="19572" y="17208"/>
                </a:cubicBezTo>
                <a:cubicBezTo>
                  <a:pt x="19910" y="16495"/>
                  <a:pt x="20304" y="15810"/>
                  <a:pt x="20750" y="15160"/>
                </a:cubicBezTo>
                <a:cubicBezTo>
                  <a:pt x="19926" y="14594"/>
                  <a:pt x="19100" y="14029"/>
                  <a:pt x="18275" y="13465"/>
                </a:cubicBezTo>
                <a:cubicBezTo>
                  <a:pt x="18411" y="13059"/>
                  <a:pt x="18514" y="12640"/>
                  <a:pt x="18584" y="12208"/>
                </a:cubicBezTo>
                <a:cubicBezTo>
                  <a:pt x="19589" y="12126"/>
                  <a:pt x="20595" y="12045"/>
                  <a:pt x="21600" y="11965"/>
                </a:cubicBezTo>
                <a:close/>
              </a:path>
            </a:pathLst>
          </a:custGeom>
          <a:solidFill>
            <a:srgbClr val="BBAAD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1218565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 dirty="0">
              <a:solidFill>
                <a:srgbClr val="FFFFFF"/>
              </a:solidFill>
              <a:latin typeface="+mn-lt"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35" name="Shape 1928"/>
          <p:cNvSpPr/>
          <p:nvPr/>
        </p:nvSpPr>
        <p:spPr>
          <a:xfrm>
            <a:off x="484455" y="558800"/>
            <a:ext cx="582345" cy="594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8" y="15372"/>
                </a:moveTo>
                <a:cubicBezTo>
                  <a:pt x="8371" y="15376"/>
                  <a:pt x="6391" y="13403"/>
                  <a:pt x="6387" y="10966"/>
                </a:cubicBezTo>
                <a:cubicBezTo>
                  <a:pt x="6383" y="8528"/>
                  <a:pt x="8355" y="6548"/>
                  <a:pt x="10793" y="6545"/>
                </a:cubicBezTo>
                <a:cubicBezTo>
                  <a:pt x="13231" y="6540"/>
                  <a:pt x="15211" y="8514"/>
                  <a:pt x="15215" y="10951"/>
                </a:cubicBezTo>
                <a:cubicBezTo>
                  <a:pt x="15219" y="13389"/>
                  <a:pt x="13246" y="15368"/>
                  <a:pt x="10808" y="15372"/>
                </a:cubicBezTo>
                <a:close/>
                <a:moveTo>
                  <a:pt x="21600" y="11965"/>
                </a:moveTo>
                <a:cubicBezTo>
                  <a:pt x="21537" y="11178"/>
                  <a:pt x="21536" y="10387"/>
                  <a:pt x="21597" y="9600"/>
                </a:cubicBezTo>
                <a:cubicBezTo>
                  <a:pt x="20571" y="9522"/>
                  <a:pt x="19545" y="9442"/>
                  <a:pt x="18521" y="9364"/>
                </a:cubicBezTo>
                <a:cubicBezTo>
                  <a:pt x="18437" y="8954"/>
                  <a:pt x="18321" y="8557"/>
                  <a:pt x="18176" y="8175"/>
                </a:cubicBezTo>
                <a:cubicBezTo>
                  <a:pt x="19029" y="7586"/>
                  <a:pt x="19882" y="6998"/>
                  <a:pt x="20735" y="6409"/>
                </a:cubicBezTo>
                <a:cubicBezTo>
                  <a:pt x="20287" y="5760"/>
                  <a:pt x="19890" y="5075"/>
                  <a:pt x="19550" y="4363"/>
                </a:cubicBezTo>
                <a:cubicBezTo>
                  <a:pt x="18600" y="4819"/>
                  <a:pt x="17648" y="5274"/>
                  <a:pt x="16697" y="5729"/>
                </a:cubicBezTo>
                <a:cubicBezTo>
                  <a:pt x="16434" y="5433"/>
                  <a:pt x="16149" y="5156"/>
                  <a:pt x="15844" y="4902"/>
                </a:cubicBezTo>
                <a:cubicBezTo>
                  <a:pt x="16299" y="3945"/>
                  <a:pt x="16754" y="2988"/>
                  <a:pt x="17209" y="2030"/>
                </a:cubicBezTo>
                <a:cubicBezTo>
                  <a:pt x="16495" y="1691"/>
                  <a:pt x="15810" y="1297"/>
                  <a:pt x="15159" y="852"/>
                </a:cubicBezTo>
                <a:cubicBezTo>
                  <a:pt x="14555" y="1733"/>
                  <a:pt x="13951" y="2616"/>
                  <a:pt x="13346" y="3498"/>
                </a:cubicBezTo>
                <a:cubicBezTo>
                  <a:pt x="12982" y="3374"/>
                  <a:pt x="12608" y="3275"/>
                  <a:pt x="12222" y="3205"/>
                </a:cubicBezTo>
                <a:cubicBezTo>
                  <a:pt x="12136" y="2137"/>
                  <a:pt x="12050" y="1069"/>
                  <a:pt x="11965" y="0"/>
                </a:cubicBezTo>
                <a:cubicBezTo>
                  <a:pt x="11177" y="64"/>
                  <a:pt x="10386" y="66"/>
                  <a:pt x="9600" y="4"/>
                </a:cubicBezTo>
                <a:cubicBezTo>
                  <a:pt x="9518" y="1073"/>
                  <a:pt x="9435" y="2142"/>
                  <a:pt x="9353" y="3210"/>
                </a:cubicBezTo>
                <a:cubicBezTo>
                  <a:pt x="8968" y="3282"/>
                  <a:pt x="8593" y="3381"/>
                  <a:pt x="8229" y="3506"/>
                </a:cubicBezTo>
                <a:cubicBezTo>
                  <a:pt x="7622" y="2627"/>
                  <a:pt x="7015" y="1746"/>
                  <a:pt x="6409" y="866"/>
                </a:cubicBezTo>
                <a:cubicBezTo>
                  <a:pt x="5759" y="1314"/>
                  <a:pt x="5074" y="1710"/>
                  <a:pt x="4362" y="2052"/>
                </a:cubicBezTo>
                <a:cubicBezTo>
                  <a:pt x="4821" y="3008"/>
                  <a:pt x="5278" y="3964"/>
                  <a:pt x="5736" y="4920"/>
                </a:cubicBezTo>
                <a:cubicBezTo>
                  <a:pt x="5432" y="5175"/>
                  <a:pt x="5148" y="5452"/>
                  <a:pt x="4886" y="5749"/>
                </a:cubicBezTo>
                <a:cubicBezTo>
                  <a:pt x="3933" y="5298"/>
                  <a:pt x="2982" y="4845"/>
                  <a:pt x="2029" y="4393"/>
                </a:cubicBezTo>
                <a:cubicBezTo>
                  <a:pt x="1690" y="5105"/>
                  <a:pt x="1296" y="5792"/>
                  <a:pt x="850" y="6443"/>
                </a:cubicBezTo>
                <a:cubicBezTo>
                  <a:pt x="1705" y="7028"/>
                  <a:pt x="2560" y="7614"/>
                  <a:pt x="3416" y="8199"/>
                </a:cubicBezTo>
                <a:cubicBezTo>
                  <a:pt x="3273" y="8583"/>
                  <a:pt x="3157" y="8980"/>
                  <a:pt x="3075" y="9390"/>
                </a:cubicBezTo>
                <a:cubicBezTo>
                  <a:pt x="2050" y="9472"/>
                  <a:pt x="1025" y="9554"/>
                  <a:pt x="0" y="9636"/>
                </a:cubicBezTo>
                <a:cubicBezTo>
                  <a:pt x="63" y="10424"/>
                  <a:pt x="64" y="11214"/>
                  <a:pt x="4" y="12001"/>
                </a:cubicBezTo>
                <a:cubicBezTo>
                  <a:pt x="1010" y="12078"/>
                  <a:pt x="2016" y="12156"/>
                  <a:pt x="3022" y="12234"/>
                </a:cubicBezTo>
                <a:cubicBezTo>
                  <a:pt x="3092" y="12665"/>
                  <a:pt x="3197" y="13084"/>
                  <a:pt x="3334" y="13489"/>
                </a:cubicBezTo>
                <a:cubicBezTo>
                  <a:pt x="2512" y="14057"/>
                  <a:pt x="1688" y="14625"/>
                  <a:pt x="864" y="15192"/>
                </a:cubicBezTo>
                <a:cubicBezTo>
                  <a:pt x="1312" y="15843"/>
                  <a:pt x="1709" y="16526"/>
                  <a:pt x="2050" y="17238"/>
                </a:cubicBezTo>
                <a:cubicBezTo>
                  <a:pt x="2938" y="16813"/>
                  <a:pt x="3825" y="16388"/>
                  <a:pt x="4712" y="15963"/>
                </a:cubicBezTo>
                <a:cubicBezTo>
                  <a:pt x="4996" y="16310"/>
                  <a:pt x="5310" y="16631"/>
                  <a:pt x="5650" y="16924"/>
                </a:cubicBezTo>
                <a:cubicBezTo>
                  <a:pt x="5230" y="17807"/>
                  <a:pt x="4811" y="18689"/>
                  <a:pt x="4391" y="19572"/>
                </a:cubicBezTo>
                <a:cubicBezTo>
                  <a:pt x="5105" y="19910"/>
                  <a:pt x="5790" y="20305"/>
                  <a:pt x="6442" y="20750"/>
                </a:cubicBezTo>
                <a:cubicBezTo>
                  <a:pt x="6988" y="19952"/>
                  <a:pt x="7535" y="19156"/>
                  <a:pt x="8080" y="18358"/>
                </a:cubicBezTo>
                <a:cubicBezTo>
                  <a:pt x="8505" y="18514"/>
                  <a:pt x="8949" y="18635"/>
                  <a:pt x="9404" y="18717"/>
                </a:cubicBezTo>
                <a:cubicBezTo>
                  <a:pt x="9481" y="19678"/>
                  <a:pt x="9559" y="20639"/>
                  <a:pt x="9636" y="21600"/>
                </a:cubicBezTo>
                <a:cubicBezTo>
                  <a:pt x="10423" y="21537"/>
                  <a:pt x="11214" y="21536"/>
                  <a:pt x="12001" y="21597"/>
                </a:cubicBezTo>
                <a:cubicBezTo>
                  <a:pt x="12075" y="20635"/>
                  <a:pt x="12149" y="19673"/>
                  <a:pt x="12223" y="18712"/>
                </a:cubicBezTo>
                <a:cubicBezTo>
                  <a:pt x="12678" y="18628"/>
                  <a:pt x="13120" y="18506"/>
                  <a:pt x="13546" y="18349"/>
                </a:cubicBezTo>
                <a:cubicBezTo>
                  <a:pt x="14094" y="19145"/>
                  <a:pt x="14643" y="19940"/>
                  <a:pt x="15192" y="20736"/>
                </a:cubicBezTo>
                <a:cubicBezTo>
                  <a:pt x="15842" y="20287"/>
                  <a:pt x="16526" y="19891"/>
                  <a:pt x="17238" y="19550"/>
                </a:cubicBezTo>
                <a:cubicBezTo>
                  <a:pt x="16816" y="18668"/>
                  <a:pt x="16394" y="17788"/>
                  <a:pt x="15972" y="16907"/>
                </a:cubicBezTo>
                <a:cubicBezTo>
                  <a:pt x="16310" y="16613"/>
                  <a:pt x="16622" y="16290"/>
                  <a:pt x="16905" y="15942"/>
                </a:cubicBezTo>
                <a:cubicBezTo>
                  <a:pt x="17794" y="16365"/>
                  <a:pt x="18683" y="16787"/>
                  <a:pt x="19572" y="17208"/>
                </a:cubicBezTo>
                <a:cubicBezTo>
                  <a:pt x="19910" y="16495"/>
                  <a:pt x="20304" y="15810"/>
                  <a:pt x="20750" y="15160"/>
                </a:cubicBezTo>
                <a:cubicBezTo>
                  <a:pt x="19926" y="14594"/>
                  <a:pt x="19100" y="14029"/>
                  <a:pt x="18275" y="13465"/>
                </a:cubicBezTo>
                <a:cubicBezTo>
                  <a:pt x="18411" y="13059"/>
                  <a:pt x="18514" y="12640"/>
                  <a:pt x="18584" y="12208"/>
                </a:cubicBezTo>
                <a:cubicBezTo>
                  <a:pt x="19589" y="12126"/>
                  <a:pt x="20595" y="12045"/>
                  <a:pt x="21600" y="11965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38100" tIns="38100" rIns="38100" bIns="38100" anchor="ctr"/>
          <a:lstStyle/>
          <a:p>
            <a:pPr defTabSz="1218565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 dirty="0">
              <a:solidFill>
                <a:srgbClr val="FFFFFF"/>
              </a:solidFill>
              <a:latin typeface="+mn-lt"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36" name="Shape 1928"/>
          <p:cNvSpPr/>
          <p:nvPr/>
        </p:nvSpPr>
        <p:spPr>
          <a:xfrm>
            <a:off x="469942" y="3563259"/>
            <a:ext cx="582345" cy="594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8" y="15372"/>
                </a:moveTo>
                <a:cubicBezTo>
                  <a:pt x="8371" y="15376"/>
                  <a:pt x="6391" y="13403"/>
                  <a:pt x="6387" y="10966"/>
                </a:cubicBezTo>
                <a:cubicBezTo>
                  <a:pt x="6383" y="8528"/>
                  <a:pt x="8355" y="6548"/>
                  <a:pt x="10793" y="6545"/>
                </a:cubicBezTo>
                <a:cubicBezTo>
                  <a:pt x="13231" y="6540"/>
                  <a:pt x="15211" y="8514"/>
                  <a:pt x="15215" y="10951"/>
                </a:cubicBezTo>
                <a:cubicBezTo>
                  <a:pt x="15219" y="13389"/>
                  <a:pt x="13246" y="15368"/>
                  <a:pt x="10808" y="15372"/>
                </a:cubicBezTo>
                <a:close/>
                <a:moveTo>
                  <a:pt x="21600" y="11965"/>
                </a:moveTo>
                <a:cubicBezTo>
                  <a:pt x="21537" y="11178"/>
                  <a:pt x="21536" y="10387"/>
                  <a:pt x="21597" y="9600"/>
                </a:cubicBezTo>
                <a:cubicBezTo>
                  <a:pt x="20571" y="9522"/>
                  <a:pt x="19545" y="9442"/>
                  <a:pt x="18521" y="9364"/>
                </a:cubicBezTo>
                <a:cubicBezTo>
                  <a:pt x="18437" y="8954"/>
                  <a:pt x="18321" y="8557"/>
                  <a:pt x="18176" y="8175"/>
                </a:cubicBezTo>
                <a:cubicBezTo>
                  <a:pt x="19029" y="7586"/>
                  <a:pt x="19882" y="6998"/>
                  <a:pt x="20735" y="6409"/>
                </a:cubicBezTo>
                <a:cubicBezTo>
                  <a:pt x="20287" y="5760"/>
                  <a:pt x="19890" y="5075"/>
                  <a:pt x="19550" y="4363"/>
                </a:cubicBezTo>
                <a:cubicBezTo>
                  <a:pt x="18600" y="4819"/>
                  <a:pt x="17648" y="5274"/>
                  <a:pt x="16697" y="5729"/>
                </a:cubicBezTo>
                <a:cubicBezTo>
                  <a:pt x="16434" y="5433"/>
                  <a:pt x="16149" y="5156"/>
                  <a:pt x="15844" y="4902"/>
                </a:cubicBezTo>
                <a:cubicBezTo>
                  <a:pt x="16299" y="3945"/>
                  <a:pt x="16754" y="2988"/>
                  <a:pt x="17209" y="2030"/>
                </a:cubicBezTo>
                <a:cubicBezTo>
                  <a:pt x="16495" y="1691"/>
                  <a:pt x="15810" y="1297"/>
                  <a:pt x="15159" y="852"/>
                </a:cubicBezTo>
                <a:cubicBezTo>
                  <a:pt x="14555" y="1733"/>
                  <a:pt x="13951" y="2616"/>
                  <a:pt x="13346" y="3498"/>
                </a:cubicBezTo>
                <a:cubicBezTo>
                  <a:pt x="12982" y="3374"/>
                  <a:pt x="12608" y="3275"/>
                  <a:pt x="12222" y="3205"/>
                </a:cubicBezTo>
                <a:cubicBezTo>
                  <a:pt x="12136" y="2137"/>
                  <a:pt x="12050" y="1069"/>
                  <a:pt x="11965" y="0"/>
                </a:cubicBezTo>
                <a:cubicBezTo>
                  <a:pt x="11177" y="64"/>
                  <a:pt x="10386" y="66"/>
                  <a:pt x="9600" y="4"/>
                </a:cubicBezTo>
                <a:cubicBezTo>
                  <a:pt x="9518" y="1073"/>
                  <a:pt x="9435" y="2142"/>
                  <a:pt x="9353" y="3210"/>
                </a:cubicBezTo>
                <a:cubicBezTo>
                  <a:pt x="8968" y="3282"/>
                  <a:pt x="8593" y="3381"/>
                  <a:pt x="8229" y="3506"/>
                </a:cubicBezTo>
                <a:cubicBezTo>
                  <a:pt x="7622" y="2627"/>
                  <a:pt x="7015" y="1746"/>
                  <a:pt x="6409" y="866"/>
                </a:cubicBezTo>
                <a:cubicBezTo>
                  <a:pt x="5759" y="1314"/>
                  <a:pt x="5074" y="1710"/>
                  <a:pt x="4362" y="2052"/>
                </a:cubicBezTo>
                <a:cubicBezTo>
                  <a:pt x="4821" y="3008"/>
                  <a:pt x="5278" y="3964"/>
                  <a:pt x="5736" y="4920"/>
                </a:cubicBezTo>
                <a:cubicBezTo>
                  <a:pt x="5432" y="5175"/>
                  <a:pt x="5148" y="5452"/>
                  <a:pt x="4886" y="5749"/>
                </a:cubicBezTo>
                <a:cubicBezTo>
                  <a:pt x="3933" y="5298"/>
                  <a:pt x="2982" y="4845"/>
                  <a:pt x="2029" y="4393"/>
                </a:cubicBezTo>
                <a:cubicBezTo>
                  <a:pt x="1690" y="5105"/>
                  <a:pt x="1296" y="5792"/>
                  <a:pt x="850" y="6443"/>
                </a:cubicBezTo>
                <a:cubicBezTo>
                  <a:pt x="1705" y="7028"/>
                  <a:pt x="2560" y="7614"/>
                  <a:pt x="3416" y="8199"/>
                </a:cubicBezTo>
                <a:cubicBezTo>
                  <a:pt x="3273" y="8583"/>
                  <a:pt x="3157" y="8980"/>
                  <a:pt x="3075" y="9390"/>
                </a:cubicBezTo>
                <a:cubicBezTo>
                  <a:pt x="2050" y="9472"/>
                  <a:pt x="1025" y="9554"/>
                  <a:pt x="0" y="9636"/>
                </a:cubicBezTo>
                <a:cubicBezTo>
                  <a:pt x="63" y="10424"/>
                  <a:pt x="64" y="11214"/>
                  <a:pt x="4" y="12001"/>
                </a:cubicBezTo>
                <a:cubicBezTo>
                  <a:pt x="1010" y="12078"/>
                  <a:pt x="2016" y="12156"/>
                  <a:pt x="3022" y="12234"/>
                </a:cubicBezTo>
                <a:cubicBezTo>
                  <a:pt x="3092" y="12665"/>
                  <a:pt x="3197" y="13084"/>
                  <a:pt x="3334" y="13489"/>
                </a:cubicBezTo>
                <a:cubicBezTo>
                  <a:pt x="2512" y="14057"/>
                  <a:pt x="1688" y="14625"/>
                  <a:pt x="864" y="15192"/>
                </a:cubicBezTo>
                <a:cubicBezTo>
                  <a:pt x="1312" y="15843"/>
                  <a:pt x="1709" y="16526"/>
                  <a:pt x="2050" y="17238"/>
                </a:cubicBezTo>
                <a:cubicBezTo>
                  <a:pt x="2938" y="16813"/>
                  <a:pt x="3825" y="16388"/>
                  <a:pt x="4712" y="15963"/>
                </a:cubicBezTo>
                <a:cubicBezTo>
                  <a:pt x="4996" y="16310"/>
                  <a:pt x="5310" y="16631"/>
                  <a:pt x="5650" y="16924"/>
                </a:cubicBezTo>
                <a:cubicBezTo>
                  <a:pt x="5230" y="17807"/>
                  <a:pt x="4811" y="18689"/>
                  <a:pt x="4391" y="19572"/>
                </a:cubicBezTo>
                <a:cubicBezTo>
                  <a:pt x="5105" y="19910"/>
                  <a:pt x="5790" y="20305"/>
                  <a:pt x="6442" y="20750"/>
                </a:cubicBezTo>
                <a:cubicBezTo>
                  <a:pt x="6988" y="19952"/>
                  <a:pt x="7535" y="19156"/>
                  <a:pt x="8080" y="18358"/>
                </a:cubicBezTo>
                <a:cubicBezTo>
                  <a:pt x="8505" y="18514"/>
                  <a:pt x="8949" y="18635"/>
                  <a:pt x="9404" y="18717"/>
                </a:cubicBezTo>
                <a:cubicBezTo>
                  <a:pt x="9481" y="19678"/>
                  <a:pt x="9559" y="20639"/>
                  <a:pt x="9636" y="21600"/>
                </a:cubicBezTo>
                <a:cubicBezTo>
                  <a:pt x="10423" y="21537"/>
                  <a:pt x="11214" y="21536"/>
                  <a:pt x="12001" y="21597"/>
                </a:cubicBezTo>
                <a:cubicBezTo>
                  <a:pt x="12075" y="20635"/>
                  <a:pt x="12149" y="19673"/>
                  <a:pt x="12223" y="18712"/>
                </a:cubicBezTo>
                <a:cubicBezTo>
                  <a:pt x="12678" y="18628"/>
                  <a:pt x="13120" y="18506"/>
                  <a:pt x="13546" y="18349"/>
                </a:cubicBezTo>
                <a:cubicBezTo>
                  <a:pt x="14094" y="19145"/>
                  <a:pt x="14643" y="19940"/>
                  <a:pt x="15192" y="20736"/>
                </a:cubicBezTo>
                <a:cubicBezTo>
                  <a:pt x="15842" y="20287"/>
                  <a:pt x="16526" y="19891"/>
                  <a:pt x="17238" y="19550"/>
                </a:cubicBezTo>
                <a:cubicBezTo>
                  <a:pt x="16816" y="18668"/>
                  <a:pt x="16394" y="17788"/>
                  <a:pt x="15972" y="16907"/>
                </a:cubicBezTo>
                <a:cubicBezTo>
                  <a:pt x="16310" y="16613"/>
                  <a:pt x="16622" y="16290"/>
                  <a:pt x="16905" y="15942"/>
                </a:cubicBezTo>
                <a:cubicBezTo>
                  <a:pt x="17794" y="16365"/>
                  <a:pt x="18683" y="16787"/>
                  <a:pt x="19572" y="17208"/>
                </a:cubicBezTo>
                <a:cubicBezTo>
                  <a:pt x="19910" y="16495"/>
                  <a:pt x="20304" y="15810"/>
                  <a:pt x="20750" y="15160"/>
                </a:cubicBezTo>
                <a:cubicBezTo>
                  <a:pt x="19926" y="14594"/>
                  <a:pt x="19100" y="14029"/>
                  <a:pt x="18275" y="13465"/>
                </a:cubicBezTo>
                <a:cubicBezTo>
                  <a:pt x="18411" y="13059"/>
                  <a:pt x="18514" y="12640"/>
                  <a:pt x="18584" y="12208"/>
                </a:cubicBezTo>
                <a:cubicBezTo>
                  <a:pt x="19589" y="12126"/>
                  <a:pt x="20595" y="12045"/>
                  <a:pt x="21600" y="11965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38100" tIns="38100" rIns="38100" bIns="38100" anchor="ctr"/>
          <a:lstStyle/>
          <a:p>
            <a:pPr defTabSz="1218565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 dirty="0">
              <a:solidFill>
                <a:srgbClr val="FFFFFF"/>
              </a:solidFill>
              <a:latin typeface="+mn-lt"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37" name="Shape 1928"/>
          <p:cNvSpPr/>
          <p:nvPr/>
        </p:nvSpPr>
        <p:spPr>
          <a:xfrm>
            <a:off x="491713" y="2540001"/>
            <a:ext cx="582345" cy="594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8" y="15372"/>
                </a:moveTo>
                <a:cubicBezTo>
                  <a:pt x="8371" y="15376"/>
                  <a:pt x="6391" y="13403"/>
                  <a:pt x="6387" y="10966"/>
                </a:cubicBezTo>
                <a:cubicBezTo>
                  <a:pt x="6383" y="8528"/>
                  <a:pt x="8355" y="6548"/>
                  <a:pt x="10793" y="6545"/>
                </a:cubicBezTo>
                <a:cubicBezTo>
                  <a:pt x="13231" y="6540"/>
                  <a:pt x="15211" y="8514"/>
                  <a:pt x="15215" y="10951"/>
                </a:cubicBezTo>
                <a:cubicBezTo>
                  <a:pt x="15219" y="13389"/>
                  <a:pt x="13246" y="15368"/>
                  <a:pt x="10808" y="15372"/>
                </a:cubicBezTo>
                <a:close/>
                <a:moveTo>
                  <a:pt x="21600" y="11965"/>
                </a:moveTo>
                <a:cubicBezTo>
                  <a:pt x="21537" y="11178"/>
                  <a:pt x="21536" y="10387"/>
                  <a:pt x="21597" y="9600"/>
                </a:cubicBezTo>
                <a:cubicBezTo>
                  <a:pt x="20571" y="9522"/>
                  <a:pt x="19545" y="9442"/>
                  <a:pt x="18521" y="9364"/>
                </a:cubicBezTo>
                <a:cubicBezTo>
                  <a:pt x="18437" y="8954"/>
                  <a:pt x="18321" y="8557"/>
                  <a:pt x="18176" y="8175"/>
                </a:cubicBezTo>
                <a:cubicBezTo>
                  <a:pt x="19029" y="7586"/>
                  <a:pt x="19882" y="6998"/>
                  <a:pt x="20735" y="6409"/>
                </a:cubicBezTo>
                <a:cubicBezTo>
                  <a:pt x="20287" y="5760"/>
                  <a:pt x="19890" y="5075"/>
                  <a:pt x="19550" y="4363"/>
                </a:cubicBezTo>
                <a:cubicBezTo>
                  <a:pt x="18600" y="4819"/>
                  <a:pt x="17648" y="5274"/>
                  <a:pt x="16697" y="5729"/>
                </a:cubicBezTo>
                <a:cubicBezTo>
                  <a:pt x="16434" y="5433"/>
                  <a:pt x="16149" y="5156"/>
                  <a:pt x="15844" y="4902"/>
                </a:cubicBezTo>
                <a:cubicBezTo>
                  <a:pt x="16299" y="3945"/>
                  <a:pt x="16754" y="2988"/>
                  <a:pt x="17209" y="2030"/>
                </a:cubicBezTo>
                <a:cubicBezTo>
                  <a:pt x="16495" y="1691"/>
                  <a:pt x="15810" y="1297"/>
                  <a:pt x="15159" y="852"/>
                </a:cubicBezTo>
                <a:cubicBezTo>
                  <a:pt x="14555" y="1733"/>
                  <a:pt x="13951" y="2616"/>
                  <a:pt x="13346" y="3498"/>
                </a:cubicBezTo>
                <a:cubicBezTo>
                  <a:pt x="12982" y="3374"/>
                  <a:pt x="12608" y="3275"/>
                  <a:pt x="12222" y="3205"/>
                </a:cubicBezTo>
                <a:cubicBezTo>
                  <a:pt x="12136" y="2137"/>
                  <a:pt x="12050" y="1069"/>
                  <a:pt x="11965" y="0"/>
                </a:cubicBezTo>
                <a:cubicBezTo>
                  <a:pt x="11177" y="64"/>
                  <a:pt x="10386" y="66"/>
                  <a:pt x="9600" y="4"/>
                </a:cubicBezTo>
                <a:cubicBezTo>
                  <a:pt x="9518" y="1073"/>
                  <a:pt x="9435" y="2142"/>
                  <a:pt x="9353" y="3210"/>
                </a:cubicBezTo>
                <a:cubicBezTo>
                  <a:pt x="8968" y="3282"/>
                  <a:pt x="8593" y="3381"/>
                  <a:pt x="8229" y="3506"/>
                </a:cubicBezTo>
                <a:cubicBezTo>
                  <a:pt x="7622" y="2627"/>
                  <a:pt x="7015" y="1746"/>
                  <a:pt x="6409" y="866"/>
                </a:cubicBezTo>
                <a:cubicBezTo>
                  <a:pt x="5759" y="1314"/>
                  <a:pt x="5074" y="1710"/>
                  <a:pt x="4362" y="2052"/>
                </a:cubicBezTo>
                <a:cubicBezTo>
                  <a:pt x="4821" y="3008"/>
                  <a:pt x="5278" y="3964"/>
                  <a:pt x="5736" y="4920"/>
                </a:cubicBezTo>
                <a:cubicBezTo>
                  <a:pt x="5432" y="5175"/>
                  <a:pt x="5148" y="5452"/>
                  <a:pt x="4886" y="5749"/>
                </a:cubicBezTo>
                <a:cubicBezTo>
                  <a:pt x="3933" y="5298"/>
                  <a:pt x="2982" y="4845"/>
                  <a:pt x="2029" y="4393"/>
                </a:cubicBezTo>
                <a:cubicBezTo>
                  <a:pt x="1690" y="5105"/>
                  <a:pt x="1296" y="5792"/>
                  <a:pt x="850" y="6443"/>
                </a:cubicBezTo>
                <a:cubicBezTo>
                  <a:pt x="1705" y="7028"/>
                  <a:pt x="2560" y="7614"/>
                  <a:pt x="3416" y="8199"/>
                </a:cubicBezTo>
                <a:cubicBezTo>
                  <a:pt x="3273" y="8583"/>
                  <a:pt x="3157" y="8980"/>
                  <a:pt x="3075" y="9390"/>
                </a:cubicBezTo>
                <a:cubicBezTo>
                  <a:pt x="2050" y="9472"/>
                  <a:pt x="1025" y="9554"/>
                  <a:pt x="0" y="9636"/>
                </a:cubicBezTo>
                <a:cubicBezTo>
                  <a:pt x="63" y="10424"/>
                  <a:pt x="64" y="11214"/>
                  <a:pt x="4" y="12001"/>
                </a:cubicBezTo>
                <a:cubicBezTo>
                  <a:pt x="1010" y="12078"/>
                  <a:pt x="2016" y="12156"/>
                  <a:pt x="3022" y="12234"/>
                </a:cubicBezTo>
                <a:cubicBezTo>
                  <a:pt x="3092" y="12665"/>
                  <a:pt x="3197" y="13084"/>
                  <a:pt x="3334" y="13489"/>
                </a:cubicBezTo>
                <a:cubicBezTo>
                  <a:pt x="2512" y="14057"/>
                  <a:pt x="1688" y="14625"/>
                  <a:pt x="864" y="15192"/>
                </a:cubicBezTo>
                <a:cubicBezTo>
                  <a:pt x="1312" y="15843"/>
                  <a:pt x="1709" y="16526"/>
                  <a:pt x="2050" y="17238"/>
                </a:cubicBezTo>
                <a:cubicBezTo>
                  <a:pt x="2938" y="16813"/>
                  <a:pt x="3825" y="16388"/>
                  <a:pt x="4712" y="15963"/>
                </a:cubicBezTo>
                <a:cubicBezTo>
                  <a:pt x="4996" y="16310"/>
                  <a:pt x="5310" y="16631"/>
                  <a:pt x="5650" y="16924"/>
                </a:cubicBezTo>
                <a:cubicBezTo>
                  <a:pt x="5230" y="17807"/>
                  <a:pt x="4811" y="18689"/>
                  <a:pt x="4391" y="19572"/>
                </a:cubicBezTo>
                <a:cubicBezTo>
                  <a:pt x="5105" y="19910"/>
                  <a:pt x="5790" y="20305"/>
                  <a:pt x="6442" y="20750"/>
                </a:cubicBezTo>
                <a:cubicBezTo>
                  <a:pt x="6988" y="19952"/>
                  <a:pt x="7535" y="19156"/>
                  <a:pt x="8080" y="18358"/>
                </a:cubicBezTo>
                <a:cubicBezTo>
                  <a:pt x="8505" y="18514"/>
                  <a:pt x="8949" y="18635"/>
                  <a:pt x="9404" y="18717"/>
                </a:cubicBezTo>
                <a:cubicBezTo>
                  <a:pt x="9481" y="19678"/>
                  <a:pt x="9559" y="20639"/>
                  <a:pt x="9636" y="21600"/>
                </a:cubicBezTo>
                <a:cubicBezTo>
                  <a:pt x="10423" y="21537"/>
                  <a:pt x="11214" y="21536"/>
                  <a:pt x="12001" y="21597"/>
                </a:cubicBezTo>
                <a:cubicBezTo>
                  <a:pt x="12075" y="20635"/>
                  <a:pt x="12149" y="19673"/>
                  <a:pt x="12223" y="18712"/>
                </a:cubicBezTo>
                <a:cubicBezTo>
                  <a:pt x="12678" y="18628"/>
                  <a:pt x="13120" y="18506"/>
                  <a:pt x="13546" y="18349"/>
                </a:cubicBezTo>
                <a:cubicBezTo>
                  <a:pt x="14094" y="19145"/>
                  <a:pt x="14643" y="19940"/>
                  <a:pt x="15192" y="20736"/>
                </a:cubicBezTo>
                <a:cubicBezTo>
                  <a:pt x="15842" y="20287"/>
                  <a:pt x="16526" y="19891"/>
                  <a:pt x="17238" y="19550"/>
                </a:cubicBezTo>
                <a:cubicBezTo>
                  <a:pt x="16816" y="18668"/>
                  <a:pt x="16394" y="17788"/>
                  <a:pt x="15972" y="16907"/>
                </a:cubicBezTo>
                <a:cubicBezTo>
                  <a:pt x="16310" y="16613"/>
                  <a:pt x="16622" y="16290"/>
                  <a:pt x="16905" y="15942"/>
                </a:cubicBezTo>
                <a:cubicBezTo>
                  <a:pt x="17794" y="16365"/>
                  <a:pt x="18683" y="16787"/>
                  <a:pt x="19572" y="17208"/>
                </a:cubicBezTo>
                <a:cubicBezTo>
                  <a:pt x="19910" y="16495"/>
                  <a:pt x="20304" y="15810"/>
                  <a:pt x="20750" y="15160"/>
                </a:cubicBezTo>
                <a:cubicBezTo>
                  <a:pt x="19926" y="14594"/>
                  <a:pt x="19100" y="14029"/>
                  <a:pt x="18275" y="13465"/>
                </a:cubicBezTo>
                <a:cubicBezTo>
                  <a:pt x="18411" y="13059"/>
                  <a:pt x="18514" y="12640"/>
                  <a:pt x="18584" y="12208"/>
                </a:cubicBezTo>
                <a:cubicBezTo>
                  <a:pt x="19589" y="12126"/>
                  <a:pt x="20595" y="12045"/>
                  <a:pt x="21600" y="11965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38100" tIns="38100" rIns="38100" bIns="38100" anchor="ctr"/>
          <a:lstStyle/>
          <a:p>
            <a:pPr defTabSz="1218565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 dirty="0">
              <a:solidFill>
                <a:srgbClr val="FFFFFF"/>
              </a:solidFill>
              <a:latin typeface="+mn-lt"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38" name="Shape 1928"/>
          <p:cNvSpPr/>
          <p:nvPr/>
        </p:nvSpPr>
        <p:spPr>
          <a:xfrm>
            <a:off x="513483" y="5595258"/>
            <a:ext cx="582345" cy="594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8" y="15372"/>
                </a:moveTo>
                <a:cubicBezTo>
                  <a:pt x="8371" y="15376"/>
                  <a:pt x="6391" y="13403"/>
                  <a:pt x="6387" y="10966"/>
                </a:cubicBezTo>
                <a:cubicBezTo>
                  <a:pt x="6383" y="8528"/>
                  <a:pt x="8355" y="6548"/>
                  <a:pt x="10793" y="6545"/>
                </a:cubicBezTo>
                <a:cubicBezTo>
                  <a:pt x="13231" y="6540"/>
                  <a:pt x="15211" y="8514"/>
                  <a:pt x="15215" y="10951"/>
                </a:cubicBezTo>
                <a:cubicBezTo>
                  <a:pt x="15219" y="13389"/>
                  <a:pt x="13246" y="15368"/>
                  <a:pt x="10808" y="15372"/>
                </a:cubicBezTo>
                <a:close/>
                <a:moveTo>
                  <a:pt x="21600" y="11965"/>
                </a:moveTo>
                <a:cubicBezTo>
                  <a:pt x="21537" y="11178"/>
                  <a:pt x="21536" y="10387"/>
                  <a:pt x="21597" y="9600"/>
                </a:cubicBezTo>
                <a:cubicBezTo>
                  <a:pt x="20571" y="9522"/>
                  <a:pt x="19545" y="9442"/>
                  <a:pt x="18521" y="9364"/>
                </a:cubicBezTo>
                <a:cubicBezTo>
                  <a:pt x="18437" y="8954"/>
                  <a:pt x="18321" y="8557"/>
                  <a:pt x="18176" y="8175"/>
                </a:cubicBezTo>
                <a:cubicBezTo>
                  <a:pt x="19029" y="7586"/>
                  <a:pt x="19882" y="6998"/>
                  <a:pt x="20735" y="6409"/>
                </a:cubicBezTo>
                <a:cubicBezTo>
                  <a:pt x="20287" y="5760"/>
                  <a:pt x="19890" y="5075"/>
                  <a:pt x="19550" y="4363"/>
                </a:cubicBezTo>
                <a:cubicBezTo>
                  <a:pt x="18600" y="4819"/>
                  <a:pt x="17648" y="5274"/>
                  <a:pt x="16697" y="5729"/>
                </a:cubicBezTo>
                <a:cubicBezTo>
                  <a:pt x="16434" y="5433"/>
                  <a:pt x="16149" y="5156"/>
                  <a:pt x="15844" y="4902"/>
                </a:cubicBezTo>
                <a:cubicBezTo>
                  <a:pt x="16299" y="3945"/>
                  <a:pt x="16754" y="2988"/>
                  <a:pt x="17209" y="2030"/>
                </a:cubicBezTo>
                <a:cubicBezTo>
                  <a:pt x="16495" y="1691"/>
                  <a:pt x="15810" y="1297"/>
                  <a:pt x="15159" y="852"/>
                </a:cubicBezTo>
                <a:cubicBezTo>
                  <a:pt x="14555" y="1733"/>
                  <a:pt x="13951" y="2616"/>
                  <a:pt x="13346" y="3498"/>
                </a:cubicBezTo>
                <a:cubicBezTo>
                  <a:pt x="12982" y="3374"/>
                  <a:pt x="12608" y="3275"/>
                  <a:pt x="12222" y="3205"/>
                </a:cubicBezTo>
                <a:cubicBezTo>
                  <a:pt x="12136" y="2137"/>
                  <a:pt x="12050" y="1069"/>
                  <a:pt x="11965" y="0"/>
                </a:cubicBezTo>
                <a:cubicBezTo>
                  <a:pt x="11177" y="64"/>
                  <a:pt x="10386" y="66"/>
                  <a:pt x="9600" y="4"/>
                </a:cubicBezTo>
                <a:cubicBezTo>
                  <a:pt x="9518" y="1073"/>
                  <a:pt x="9435" y="2142"/>
                  <a:pt x="9353" y="3210"/>
                </a:cubicBezTo>
                <a:cubicBezTo>
                  <a:pt x="8968" y="3282"/>
                  <a:pt x="8593" y="3381"/>
                  <a:pt x="8229" y="3506"/>
                </a:cubicBezTo>
                <a:cubicBezTo>
                  <a:pt x="7622" y="2627"/>
                  <a:pt x="7015" y="1746"/>
                  <a:pt x="6409" y="866"/>
                </a:cubicBezTo>
                <a:cubicBezTo>
                  <a:pt x="5759" y="1314"/>
                  <a:pt x="5074" y="1710"/>
                  <a:pt x="4362" y="2052"/>
                </a:cubicBezTo>
                <a:cubicBezTo>
                  <a:pt x="4821" y="3008"/>
                  <a:pt x="5278" y="3964"/>
                  <a:pt x="5736" y="4920"/>
                </a:cubicBezTo>
                <a:cubicBezTo>
                  <a:pt x="5432" y="5175"/>
                  <a:pt x="5148" y="5452"/>
                  <a:pt x="4886" y="5749"/>
                </a:cubicBezTo>
                <a:cubicBezTo>
                  <a:pt x="3933" y="5298"/>
                  <a:pt x="2982" y="4845"/>
                  <a:pt x="2029" y="4393"/>
                </a:cubicBezTo>
                <a:cubicBezTo>
                  <a:pt x="1690" y="5105"/>
                  <a:pt x="1296" y="5792"/>
                  <a:pt x="850" y="6443"/>
                </a:cubicBezTo>
                <a:cubicBezTo>
                  <a:pt x="1705" y="7028"/>
                  <a:pt x="2560" y="7614"/>
                  <a:pt x="3416" y="8199"/>
                </a:cubicBezTo>
                <a:cubicBezTo>
                  <a:pt x="3273" y="8583"/>
                  <a:pt x="3157" y="8980"/>
                  <a:pt x="3075" y="9390"/>
                </a:cubicBezTo>
                <a:cubicBezTo>
                  <a:pt x="2050" y="9472"/>
                  <a:pt x="1025" y="9554"/>
                  <a:pt x="0" y="9636"/>
                </a:cubicBezTo>
                <a:cubicBezTo>
                  <a:pt x="63" y="10424"/>
                  <a:pt x="64" y="11214"/>
                  <a:pt x="4" y="12001"/>
                </a:cubicBezTo>
                <a:cubicBezTo>
                  <a:pt x="1010" y="12078"/>
                  <a:pt x="2016" y="12156"/>
                  <a:pt x="3022" y="12234"/>
                </a:cubicBezTo>
                <a:cubicBezTo>
                  <a:pt x="3092" y="12665"/>
                  <a:pt x="3197" y="13084"/>
                  <a:pt x="3334" y="13489"/>
                </a:cubicBezTo>
                <a:cubicBezTo>
                  <a:pt x="2512" y="14057"/>
                  <a:pt x="1688" y="14625"/>
                  <a:pt x="864" y="15192"/>
                </a:cubicBezTo>
                <a:cubicBezTo>
                  <a:pt x="1312" y="15843"/>
                  <a:pt x="1709" y="16526"/>
                  <a:pt x="2050" y="17238"/>
                </a:cubicBezTo>
                <a:cubicBezTo>
                  <a:pt x="2938" y="16813"/>
                  <a:pt x="3825" y="16388"/>
                  <a:pt x="4712" y="15963"/>
                </a:cubicBezTo>
                <a:cubicBezTo>
                  <a:pt x="4996" y="16310"/>
                  <a:pt x="5310" y="16631"/>
                  <a:pt x="5650" y="16924"/>
                </a:cubicBezTo>
                <a:cubicBezTo>
                  <a:pt x="5230" y="17807"/>
                  <a:pt x="4811" y="18689"/>
                  <a:pt x="4391" y="19572"/>
                </a:cubicBezTo>
                <a:cubicBezTo>
                  <a:pt x="5105" y="19910"/>
                  <a:pt x="5790" y="20305"/>
                  <a:pt x="6442" y="20750"/>
                </a:cubicBezTo>
                <a:cubicBezTo>
                  <a:pt x="6988" y="19952"/>
                  <a:pt x="7535" y="19156"/>
                  <a:pt x="8080" y="18358"/>
                </a:cubicBezTo>
                <a:cubicBezTo>
                  <a:pt x="8505" y="18514"/>
                  <a:pt x="8949" y="18635"/>
                  <a:pt x="9404" y="18717"/>
                </a:cubicBezTo>
                <a:cubicBezTo>
                  <a:pt x="9481" y="19678"/>
                  <a:pt x="9559" y="20639"/>
                  <a:pt x="9636" y="21600"/>
                </a:cubicBezTo>
                <a:cubicBezTo>
                  <a:pt x="10423" y="21537"/>
                  <a:pt x="11214" y="21536"/>
                  <a:pt x="12001" y="21597"/>
                </a:cubicBezTo>
                <a:cubicBezTo>
                  <a:pt x="12075" y="20635"/>
                  <a:pt x="12149" y="19673"/>
                  <a:pt x="12223" y="18712"/>
                </a:cubicBezTo>
                <a:cubicBezTo>
                  <a:pt x="12678" y="18628"/>
                  <a:pt x="13120" y="18506"/>
                  <a:pt x="13546" y="18349"/>
                </a:cubicBezTo>
                <a:cubicBezTo>
                  <a:pt x="14094" y="19145"/>
                  <a:pt x="14643" y="19940"/>
                  <a:pt x="15192" y="20736"/>
                </a:cubicBezTo>
                <a:cubicBezTo>
                  <a:pt x="15842" y="20287"/>
                  <a:pt x="16526" y="19891"/>
                  <a:pt x="17238" y="19550"/>
                </a:cubicBezTo>
                <a:cubicBezTo>
                  <a:pt x="16816" y="18668"/>
                  <a:pt x="16394" y="17788"/>
                  <a:pt x="15972" y="16907"/>
                </a:cubicBezTo>
                <a:cubicBezTo>
                  <a:pt x="16310" y="16613"/>
                  <a:pt x="16622" y="16290"/>
                  <a:pt x="16905" y="15942"/>
                </a:cubicBezTo>
                <a:cubicBezTo>
                  <a:pt x="17794" y="16365"/>
                  <a:pt x="18683" y="16787"/>
                  <a:pt x="19572" y="17208"/>
                </a:cubicBezTo>
                <a:cubicBezTo>
                  <a:pt x="19910" y="16495"/>
                  <a:pt x="20304" y="15810"/>
                  <a:pt x="20750" y="15160"/>
                </a:cubicBezTo>
                <a:cubicBezTo>
                  <a:pt x="19926" y="14594"/>
                  <a:pt x="19100" y="14029"/>
                  <a:pt x="18275" y="13465"/>
                </a:cubicBezTo>
                <a:cubicBezTo>
                  <a:pt x="18411" y="13059"/>
                  <a:pt x="18514" y="12640"/>
                  <a:pt x="18584" y="12208"/>
                </a:cubicBezTo>
                <a:cubicBezTo>
                  <a:pt x="19589" y="12126"/>
                  <a:pt x="20595" y="12045"/>
                  <a:pt x="21600" y="11965"/>
                </a:cubicBez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8100" tIns="38100" rIns="38100" bIns="38100" anchor="ctr"/>
          <a:lstStyle/>
          <a:p>
            <a:pPr defTabSz="1218565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 dirty="0">
              <a:solidFill>
                <a:srgbClr val="FFFFFF"/>
              </a:solidFill>
              <a:latin typeface="+mn-lt"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39" name="Shape 1928"/>
          <p:cNvSpPr/>
          <p:nvPr/>
        </p:nvSpPr>
        <p:spPr>
          <a:xfrm>
            <a:off x="506226" y="4572000"/>
            <a:ext cx="582345" cy="594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8" y="15372"/>
                </a:moveTo>
                <a:cubicBezTo>
                  <a:pt x="8371" y="15376"/>
                  <a:pt x="6391" y="13403"/>
                  <a:pt x="6387" y="10966"/>
                </a:cubicBezTo>
                <a:cubicBezTo>
                  <a:pt x="6383" y="8528"/>
                  <a:pt x="8355" y="6548"/>
                  <a:pt x="10793" y="6545"/>
                </a:cubicBezTo>
                <a:cubicBezTo>
                  <a:pt x="13231" y="6540"/>
                  <a:pt x="15211" y="8514"/>
                  <a:pt x="15215" y="10951"/>
                </a:cubicBezTo>
                <a:cubicBezTo>
                  <a:pt x="15219" y="13389"/>
                  <a:pt x="13246" y="15368"/>
                  <a:pt x="10808" y="15372"/>
                </a:cubicBezTo>
                <a:close/>
                <a:moveTo>
                  <a:pt x="21600" y="11965"/>
                </a:moveTo>
                <a:cubicBezTo>
                  <a:pt x="21537" y="11178"/>
                  <a:pt x="21536" y="10387"/>
                  <a:pt x="21597" y="9600"/>
                </a:cubicBezTo>
                <a:cubicBezTo>
                  <a:pt x="20571" y="9522"/>
                  <a:pt x="19545" y="9442"/>
                  <a:pt x="18521" y="9364"/>
                </a:cubicBezTo>
                <a:cubicBezTo>
                  <a:pt x="18437" y="8954"/>
                  <a:pt x="18321" y="8557"/>
                  <a:pt x="18176" y="8175"/>
                </a:cubicBezTo>
                <a:cubicBezTo>
                  <a:pt x="19029" y="7586"/>
                  <a:pt x="19882" y="6998"/>
                  <a:pt x="20735" y="6409"/>
                </a:cubicBezTo>
                <a:cubicBezTo>
                  <a:pt x="20287" y="5760"/>
                  <a:pt x="19890" y="5075"/>
                  <a:pt x="19550" y="4363"/>
                </a:cubicBezTo>
                <a:cubicBezTo>
                  <a:pt x="18600" y="4819"/>
                  <a:pt x="17648" y="5274"/>
                  <a:pt x="16697" y="5729"/>
                </a:cubicBezTo>
                <a:cubicBezTo>
                  <a:pt x="16434" y="5433"/>
                  <a:pt x="16149" y="5156"/>
                  <a:pt x="15844" y="4902"/>
                </a:cubicBezTo>
                <a:cubicBezTo>
                  <a:pt x="16299" y="3945"/>
                  <a:pt x="16754" y="2988"/>
                  <a:pt x="17209" y="2030"/>
                </a:cubicBezTo>
                <a:cubicBezTo>
                  <a:pt x="16495" y="1691"/>
                  <a:pt x="15810" y="1297"/>
                  <a:pt x="15159" y="852"/>
                </a:cubicBezTo>
                <a:cubicBezTo>
                  <a:pt x="14555" y="1733"/>
                  <a:pt x="13951" y="2616"/>
                  <a:pt x="13346" y="3498"/>
                </a:cubicBezTo>
                <a:cubicBezTo>
                  <a:pt x="12982" y="3374"/>
                  <a:pt x="12608" y="3275"/>
                  <a:pt x="12222" y="3205"/>
                </a:cubicBezTo>
                <a:cubicBezTo>
                  <a:pt x="12136" y="2137"/>
                  <a:pt x="12050" y="1069"/>
                  <a:pt x="11965" y="0"/>
                </a:cubicBezTo>
                <a:cubicBezTo>
                  <a:pt x="11177" y="64"/>
                  <a:pt x="10386" y="66"/>
                  <a:pt x="9600" y="4"/>
                </a:cubicBezTo>
                <a:cubicBezTo>
                  <a:pt x="9518" y="1073"/>
                  <a:pt x="9435" y="2142"/>
                  <a:pt x="9353" y="3210"/>
                </a:cubicBezTo>
                <a:cubicBezTo>
                  <a:pt x="8968" y="3282"/>
                  <a:pt x="8593" y="3381"/>
                  <a:pt x="8229" y="3506"/>
                </a:cubicBezTo>
                <a:cubicBezTo>
                  <a:pt x="7622" y="2627"/>
                  <a:pt x="7015" y="1746"/>
                  <a:pt x="6409" y="866"/>
                </a:cubicBezTo>
                <a:cubicBezTo>
                  <a:pt x="5759" y="1314"/>
                  <a:pt x="5074" y="1710"/>
                  <a:pt x="4362" y="2052"/>
                </a:cubicBezTo>
                <a:cubicBezTo>
                  <a:pt x="4821" y="3008"/>
                  <a:pt x="5278" y="3964"/>
                  <a:pt x="5736" y="4920"/>
                </a:cubicBezTo>
                <a:cubicBezTo>
                  <a:pt x="5432" y="5175"/>
                  <a:pt x="5148" y="5452"/>
                  <a:pt x="4886" y="5749"/>
                </a:cubicBezTo>
                <a:cubicBezTo>
                  <a:pt x="3933" y="5298"/>
                  <a:pt x="2982" y="4845"/>
                  <a:pt x="2029" y="4393"/>
                </a:cubicBezTo>
                <a:cubicBezTo>
                  <a:pt x="1690" y="5105"/>
                  <a:pt x="1296" y="5792"/>
                  <a:pt x="850" y="6443"/>
                </a:cubicBezTo>
                <a:cubicBezTo>
                  <a:pt x="1705" y="7028"/>
                  <a:pt x="2560" y="7614"/>
                  <a:pt x="3416" y="8199"/>
                </a:cubicBezTo>
                <a:cubicBezTo>
                  <a:pt x="3273" y="8583"/>
                  <a:pt x="3157" y="8980"/>
                  <a:pt x="3075" y="9390"/>
                </a:cubicBezTo>
                <a:cubicBezTo>
                  <a:pt x="2050" y="9472"/>
                  <a:pt x="1025" y="9554"/>
                  <a:pt x="0" y="9636"/>
                </a:cubicBezTo>
                <a:cubicBezTo>
                  <a:pt x="63" y="10424"/>
                  <a:pt x="64" y="11214"/>
                  <a:pt x="4" y="12001"/>
                </a:cubicBezTo>
                <a:cubicBezTo>
                  <a:pt x="1010" y="12078"/>
                  <a:pt x="2016" y="12156"/>
                  <a:pt x="3022" y="12234"/>
                </a:cubicBezTo>
                <a:cubicBezTo>
                  <a:pt x="3092" y="12665"/>
                  <a:pt x="3197" y="13084"/>
                  <a:pt x="3334" y="13489"/>
                </a:cubicBezTo>
                <a:cubicBezTo>
                  <a:pt x="2512" y="14057"/>
                  <a:pt x="1688" y="14625"/>
                  <a:pt x="864" y="15192"/>
                </a:cubicBezTo>
                <a:cubicBezTo>
                  <a:pt x="1312" y="15843"/>
                  <a:pt x="1709" y="16526"/>
                  <a:pt x="2050" y="17238"/>
                </a:cubicBezTo>
                <a:cubicBezTo>
                  <a:pt x="2938" y="16813"/>
                  <a:pt x="3825" y="16388"/>
                  <a:pt x="4712" y="15963"/>
                </a:cubicBezTo>
                <a:cubicBezTo>
                  <a:pt x="4996" y="16310"/>
                  <a:pt x="5310" y="16631"/>
                  <a:pt x="5650" y="16924"/>
                </a:cubicBezTo>
                <a:cubicBezTo>
                  <a:pt x="5230" y="17807"/>
                  <a:pt x="4811" y="18689"/>
                  <a:pt x="4391" y="19572"/>
                </a:cubicBezTo>
                <a:cubicBezTo>
                  <a:pt x="5105" y="19910"/>
                  <a:pt x="5790" y="20305"/>
                  <a:pt x="6442" y="20750"/>
                </a:cubicBezTo>
                <a:cubicBezTo>
                  <a:pt x="6988" y="19952"/>
                  <a:pt x="7535" y="19156"/>
                  <a:pt x="8080" y="18358"/>
                </a:cubicBezTo>
                <a:cubicBezTo>
                  <a:pt x="8505" y="18514"/>
                  <a:pt x="8949" y="18635"/>
                  <a:pt x="9404" y="18717"/>
                </a:cubicBezTo>
                <a:cubicBezTo>
                  <a:pt x="9481" y="19678"/>
                  <a:pt x="9559" y="20639"/>
                  <a:pt x="9636" y="21600"/>
                </a:cubicBezTo>
                <a:cubicBezTo>
                  <a:pt x="10423" y="21537"/>
                  <a:pt x="11214" y="21536"/>
                  <a:pt x="12001" y="21597"/>
                </a:cubicBezTo>
                <a:cubicBezTo>
                  <a:pt x="12075" y="20635"/>
                  <a:pt x="12149" y="19673"/>
                  <a:pt x="12223" y="18712"/>
                </a:cubicBezTo>
                <a:cubicBezTo>
                  <a:pt x="12678" y="18628"/>
                  <a:pt x="13120" y="18506"/>
                  <a:pt x="13546" y="18349"/>
                </a:cubicBezTo>
                <a:cubicBezTo>
                  <a:pt x="14094" y="19145"/>
                  <a:pt x="14643" y="19940"/>
                  <a:pt x="15192" y="20736"/>
                </a:cubicBezTo>
                <a:cubicBezTo>
                  <a:pt x="15842" y="20287"/>
                  <a:pt x="16526" y="19891"/>
                  <a:pt x="17238" y="19550"/>
                </a:cubicBezTo>
                <a:cubicBezTo>
                  <a:pt x="16816" y="18668"/>
                  <a:pt x="16394" y="17788"/>
                  <a:pt x="15972" y="16907"/>
                </a:cubicBezTo>
                <a:cubicBezTo>
                  <a:pt x="16310" y="16613"/>
                  <a:pt x="16622" y="16290"/>
                  <a:pt x="16905" y="15942"/>
                </a:cubicBezTo>
                <a:cubicBezTo>
                  <a:pt x="17794" y="16365"/>
                  <a:pt x="18683" y="16787"/>
                  <a:pt x="19572" y="17208"/>
                </a:cubicBezTo>
                <a:cubicBezTo>
                  <a:pt x="19910" y="16495"/>
                  <a:pt x="20304" y="15810"/>
                  <a:pt x="20750" y="15160"/>
                </a:cubicBezTo>
                <a:cubicBezTo>
                  <a:pt x="19926" y="14594"/>
                  <a:pt x="19100" y="14029"/>
                  <a:pt x="18275" y="13465"/>
                </a:cubicBezTo>
                <a:cubicBezTo>
                  <a:pt x="18411" y="13059"/>
                  <a:pt x="18514" y="12640"/>
                  <a:pt x="18584" y="12208"/>
                </a:cubicBezTo>
                <a:cubicBezTo>
                  <a:pt x="19589" y="12126"/>
                  <a:pt x="20595" y="12045"/>
                  <a:pt x="21600" y="11965"/>
                </a:cubicBezTo>
                <a:close/>
              </a:path>
            </a:pathLst>
          </a:cu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38100" tIns="38100" rIns="38100" bIns="38100" anchor="ctr"/>
          <a:lstStyle/>
          <a:p>
            <a:pPr defTabSz="1218565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 dirty="0">
              <a:solidFill>
                <a:srgbClr val="FFFFFF"/>
              </a:solidFill>
              <a:latin typeface="+mn-lt"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376224" y="522225"/>
            <a:ext cx="51697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Ba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chìm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bảy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nổi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1441538" y="1545482"/>
            <a:ext cx="51697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Bình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an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vô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sự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470567" y="2416343"/>
            <a:ext cx="51697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Cha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nào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con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nấy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485083" y="3403314"/>
            <a:ext cx="51697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Con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dại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cái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mang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492341" y="4426571"/>
            <a:ext cx="41537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Bán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mặt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cho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đất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bán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lưng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cho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trời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492342" y="5544170"/>
            <a:ext cx="51697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Con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sâu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rầu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nồi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canh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6" name="Shape 1928"/>
          <p:cNvSpPr/>
          <p:nvPr/>
        </p:nvSpPr>
        <p:spPr>
          <a:xfrm>
            <a:off x="6791400" y="1705429"/>
            <a:ext cx="582345" cy="594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8" y="15372"/>
                </a:moveTo>
                <a:cubicBezTo>
                  <a:pt x="8371" y="15376"/>
                  <a:pt x="6391" y="13403"/>
                  <a:pt x="6387" y="10966"/>
                </a:cubicBezTo>
                <a:cubicBezTo>
                  <a:pt x="6383" y="8528"/>
                  <a:pt x="8355" y="6548"/>
                  <a:pt x="10793" y="6545"/>
                </a:cubicBezTo>
                <a:cubicBezTo>
                  <a:pt x="13231" y="6540"/>
                  <a:pt x="15211" y="8514"/>
                  <a:pt x="15215" y="10951"/>
                </a:cubicBezTo>
                <a:cubicBezTo>
                  <a:pt x="15219" y="13389"/>
                  <a:pt x="13246" y="15368"/>
                  <a:pt x="10808" y="15372"/>
                </a:cubicBezTo>
                <a:close/>
                <a:moveTo>
                  <a:pt x="21600" y="11965"/>
                </a:moveTo>
                <a:cubicBezTo>
                  <a:pt x="21537" y="11178"/>
                  <a:pt x="21536" y="10387"/>
                  <a:pt x="21597" y="9600"/>
                </a:cubicBezTo>
                <a:cubicBezTo>
                  <a:pt x="20571" y="9522"/>
                  <a:pt x="19545" y="9442"/>
                  <a:pt x="18521" y="9364"/>
                </a:cubicBezTo>
                <a:cubicBezTo>
                  <a:pt x="18437" y="8954"/>
                  <a:pt x="18321" y="8557"/>
                  <a:pt x="18176" y="8175"/>
                </a:cubicBezTo>
                <a:cubicBezTo>
                  <a:pt x="19029" y="7586"/>
                  <a:pt x="19882" y="6998"/>
                  <a:pt x="20735" y="6409"/>
                </a:cubicBezTo>
                <a:cubicBezTo>
                  <a:pt x="20287" y="5760"/>
                  <a:pt x="19890" y="5075"/>
                  <a:pt x="19550" y="4363"/>
                </a:cubicBezTo>
                <a:cubicBezTo>
                  <a:pt x="18600" y="4819"/>
                  <a:pt x="17648" y="5274"/>
                  <a:pt x="16697" y="5729"/>
                </a:cubicBezTo>
                <a:cubicBezTo>
                  <a:pt x="16434" y="5433"/>
                  <a:pt x="16149" y="5156"/>
                  <a:pt x="15844" y="4902"/>
                </a:cubicBezTo>
                <a:cubicBezTo>
                  <a:pt x="16299" y="3945"/>
                  <a:pt x="16754" y="2988"/>
                  <a:pt x="17209" y="2030"/>
                </a:cubicBezTo>
                <a:cubicBezTo>
                  <a:pt x="16495" y="1691"/>
                  <a:pt x="15810" y="1297"/>
                  <a:pt x="15159" y="852"/>
                </a:cubicBezTo>
                <a:cubicBezTo>
                  <a:pt x="14555" y="1733"/>
                  <a:pt x="13951" y="2616"/>
                  <a:pt x="13346" y="3498"/>
                </a:cubicBezTo>
                <a:cubicBezTo>
                  <a:pt x="12982" y="3374"/>
                  <a:pt x="12608" y="3275"/>
                  <a:pt x="12222" y="3205"/>
                </a:cubicBezTo>
                <a:cubicBezTo>
                  <a:pt x="12136" y="2137"/>
                  <a:pt x="12050" y="1069"/>
                  <a:pt x="11965" y="0"/>
                </a:cubicBezTo>
                <a:cubicBezTo>
                  <a:pt x="11177" y="64"/>
                  <a:pt x="10386" y="66"/>
                  <a:pt x="9600" y="4"/>
                </a:cubicBezTo>
                <a:cubicBezTo>
                  <a:pt x="9518" y="1073"/>
                  <a:pt x="9435" y="2142"/>
                  <a:pt x="9353" y="3210"/>
                </a:cubicBezTo>
                <a:cubicBezTo>
                  <a:pt x="8968" y="3282"/>
                  <a:pt x="8593" y="3381"/>
                  <a:pt x="8229" y="3506"/>
                </a:cubicBezTo>
                <a:cubicBezTo>
                  <a:pt x="7622" y="2627"/>
                  <a:pt x="7015" y="1746"/>
                  <a:pt x="6409" y="866"/>
                </a:cubicBezTo>
                <a:cubicBezTo>
                  <a:pt x="5759" y="1314"/>
                  <a:pt x="5074" y="1710"/>
                  <a:pt x="4362" y="2052"/>
                </a:cubicBezTo>
                <a:cubicBezTo>
                  <a:pt x="4821" y="3008"/>
                  <a:pt x="5278" y="3964"/>
                  <a:pt x="5736" y="4920"/>
                </a:cubicBezTo>
                <a:cubicBezTo>
                  <a:pt x="5432" y="5175"/>
                  <a:pt x="5148" y="5452"/>
                  <a:pt x="4886" y="5749"/>
                </a:cubicBezTo>
                <a:cubicBezTo>
                  <a:pt x="3933" y="5298"/>
                  <a:pt x="2982" y="4845"/>
                  <a:pt x="2029" y="4393"/>
                </a:cubicBezTo>
                <a:cubicBezTo>
                  <a:pt x="1690" y="5105"/>
                  <a:pt x="1296" y="5792"/>
                  <a:pt x="850" y="6443"/>
                </a:cubicBezTo>
                <a:cubicBezTo>
                  <a:pt x="1705" y="7028"/>
                  <a:pt x="2560" y="7614"/>
                  <a:pt x="3416" y="8199"/>
                </a:cubicBezTo>
                <a:cubicBezTo>
                  <a:pt x="3273" y="8583"/>
                  <a:pt x="3157" y="8980"/>
                  <a:pt x="3075" y="9390"/>
                </a:cubicBezTo>
                <a:cubicBezTo>
                  <a:pt x="2050" y="9472"/>
                  <a:pt x="1025" y="9554"/>
                  <a:pt x="0" y="9636"/>
                </a:cubicBezTo>
                <a:cubicBezTo>
                  <a:pt x="63" y="10424"/>
                  <a:pt x="64" y="11214"/>
                  <a:pt x="4" y="12001"/>
                </a:cubicBezTo>
                <a:cubicBezTo>
                  <a:pt x="1010" y="12078"/>
                  <a:pt x="2016" y="12156"/>
                  <a:pt x="3022" y="12234"/>
                </a:cubicBezTo>
                <a:cubicBezTo>
                  <a:pt x="3092" y="12665"/>
                  <a:pt x="3197" y="13084"/>
                  <a:pt x="3334" y="13489"/>
                </a:cubicBezTo>
                <a:cubicBezTo>
                  <a:pt x="2512" y="14057"/>
                  <a:pt x="1688" y="14625"/>
                  <a:pt x="864" y="15192"/>
                </a:cubicBezTo>
                <a:cubicBezTo>
                  <a:pt x="1312" y="15843"/>
                  <a:pt x="1709" y="16526"/>
                  <a:pt x="2050" y="17238"/>
                </a:cubicBezTo>
                <a:cubicBezTo>
                  <a:pt x="2938" y="16813"/>
                  <a:pt x="3825" y="16388"/>
                  <a:pt x="4712" y="15963"/>
                </a:cubicBezTo>
                <a:cubicBezTo>
                  <a:pt x="4996" y="16310"/>
                  <a:pt x="5310" y="16631"/>
                  <a:pt x="5650" y="16924"/>
                </a:cubicBezTo>
                <a:cubicBezTo>
                  <a:pt x="5230" y="17807"/>
                  <a:pt x="4811" y="18689"/>
                  <a:pt x="4391" y="19572"/>
                </a:cubicBezTo>
                <a:cubicBezTo>
                  <a:pt x="5105" y="19910"/>
                  <a:pt x="5790" y="20305"/>
                  <a:pt x="6442" y="20750"/>
                </a:cubicBezTo>
                <a:cubicBezTo>
                  <a:pt x="6988" y="19952"/>
                  <a:pt x="7535" y="19156"/>
                  <a:pt x="8080" y="18358"/>
                </a:cubicBezTo>
                <a:cubicBezTo>
                  <a:pt x="8505" y="18514"/>
                  <a:pt x="8949" y="18635"/>
                  <a:pt x="9404" y="18717"/>
                </a:cubicBezTo>
                <a:cubicBezTo>
                  <a:pt x="9481" y="19678"/>
                  <a:pt x="9559" y="20639"/>
                  <a:pt x="9636" y="21600"/>
                </a:cubicBezTo>
                <a:cubicBezTo>
                  <a:pt x="10423" y="21537"/>
                  <a:pt x="11214" y="21536"/>
                  <a:pt x="12001" y="21597"/>
                </a:cubicBezTo>
                <a:cubicBezTo>
                  <a:pt x="12075" y="20635"/>
                  <a:pt x="12149" y="19673"/>
                  <a:pt x="12223" y="18712"/>
                </a:cubicBezTo>
                <a:cubicBezTo>
                  <a:pt x="12678" y="18628"/>
                  <a:pt x="13120" y="18506"/>
                  <a:pt x="13546" y="18349"/>
                </a:cubicBezTo>
                <a:cubicBezTo>
                  <a:pt x="14094" y="19145"/>
                  <a:pt x="14643" y="19940"/>
                  <a:pt x="15192" y="20736"/>
                </a:cubicBezTo>
                <a:cubicBezTo>
                  <a:pt x="15842" y="20287"/>
                  <a:pt x="16526" y="19891"/>
                  <a:pt x="17238" y="19550"/>
                </a:cubicBezTo>
                <a:cubicBezTo>
                  <a:pt x="16816" y="18668"/>
                  <a:pt x="16394" y="17788"/>
                  <a:pt x="15972" y="16907"/>
                </a:cubicBezTo>
                <a:cubicBezTo>
                  <a:pt x="16310" y="16613"/>
                  <a:pt x="16622" y="16290"/>
                  <a:pt x="16905" y="15942"/>
                </a:cubicBezTo>
                <a:cubicBezTo>
                  <a:pt x="17794" y="16365"/>
                  <a:pt x="18683" y="16787"/>
                  <a:pt x="19572" y="17208"/>
                </a:cubicBezTo>
                <a:cubicBezTo>
                  <a:pt x="19910" y="16495"/>
                  <a:pt x="20304" y="15810"/>
                  <a:pt x="20750" y="15160"/>
                </a:cubicBezTo>
                <a:cubicBezTo>
                  <a:pt x="19926" y="14594"/>
                  <a:pt x="19100" y="14029"/>
                  <a:pt x="18275" y="13465"/>
                </a:cubicBezTo>
                <a:cubicBezTo>
                  <a:pt x="18411" y="13059"/>
                  <a:pt x="18514" y="12640"/>
                  <a:pt x="18584" y="12208"/>
                </a:cubicBezTo>
                <a:cubicBezTo>
                  <a:pt x="19589" y="12126"/>
                  <a:pt x="20595" y="12045"/>
                  <a:pt x="21600" y="11965"/>
                </a:cubicBezTo>
                <a:close/>
              </a:path>
            </a:pathLst>
          </a:custGeom>
          <a:solidFill>
            <a:srgbClr val="BBAAD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defTabSz="1218565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 dirty="0">
              <a:solidFill>
                <a:srgbClr val="FFFFFF"/>
              </a:solidFill>
              <a:latin typeface="+mn-lt"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47" name="Shape 1928"/>
          <p:cNvSpPr/>
          <p:nvPr/>
        </p:nvSpPr>
        <p:spPr>
          <a:xfrm>
            <a:off x="6784143" y="682171"/>
            <a:ext cx="582345" cy="594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8" y="15372"/>
                </a:moveTo>
                <a:cubicBezTo>
                  <a:pt x="8371" y="15376"/>
                  <a:pt x="6391" y="13403"/>
                  <a:pt x="6387" y="10966"/>
                </a:cubicBezTo>
                <a:cubicBezTo>
                  <a:pt x="6383" y="8528"/>
                  <a:pt x="8355" y="6548"/>
                  <a:pt x="10793" y="6545"/>
                </a:cubicBezTo>
                <a:cubicBezTo>
                  <a:pt x="13231" y="6540"/>
                  <a:pt x="15211" y="8514"/>
                  <a:pt x="15215" y="10951"/>
                </a:cubicBezTo>
                <a:cubicBezTo>
                  <a:pt x="15219" y="13389"/>
                  <a:pt x="13246" y="15368"/>
                  <a:pt x="10808" y="15372"/>
                </a:cubicBezTo>
                <a:close/>
                <a:moveTo>
                  <a:pt x="21600" y="11965"/>
                </a:moveTo>
                <a:cubicBezTo>
                  <a:pt x="21537" y="11178"/>
                  <a:pt x="21536" y="10387"/>
                  <a:pt x="21597" y="9600"/>
                </a:cubicBezTo>
                <a:cubicBezTo>
                  <a:pt x="20571" y="9522"/>
                  <a:pt x="19545" y="9442"/>
                  <a:pt x="18521" y="9364"/>
                </a:cubicBezTo>
                <a:cubicBezTo>
                  <a:pt x="18437" y="8954"/>
                  <a:pt x="18321" y="8557"/>
                  <a:pt x="18176" y="8175"/>
                </a:cubicBezTo>
                <a:cubicBezTo>
                  <a:pt x="19029" y="7586"/>
                  <a:pt x="19882" y="6998"/>
                  <a:pt x="20735" y="6409"/>
                </a:cubicBezTo>
                <a:cubicBezTo>
                  <a:pt x="20287" y="5760"/>
                  <a:pt x="19890" y="5075"/>
                  <a:pt x="19550" y="4363"/>
                </a:cubicBezTo>
                <a:cubicBezTo>
                  <a:pt x="18600" y="4819"/>
                  <a:pt x="17648" y="5274"/>
                  <a:pt x="16697" y="5729"/>
                </a:cubicBezTo>
                <a:cubicBezTo>
                  <a:pt x="16434" y="5433"/>
                  <a:pt x="16149" y="5156"/>
                  <a:pt x="15844" y="4902"/>
                </a:cubicBezTo>
                <a:cubicBezTo>
                  <a:pt x="16299" y="3945"/>
                  <a:pt x="16754" y="2988"/>
                  <a:pt x="17209" y="2030"/>
                </a:cubicBezTo>
                <a:cubicBezTo>
                  <a:pt x="16495" y="1691"/>
                  <a:pt x="15810" y="1297"/>
                  <a:pt x="15159" y="852"/>
                </a:cubicBezTo>
                <a:cubicBezTo>
                  <a:pt x="14555" y="1733"/>
                  <a:pt x="13951" y="2616"/>
                  <a:pt x="13346" y="3498"/>
                </a:cubicBezTo>
                <a:cubicBezTo>
                  <a:pt x="12982" y="3374"/>
                  <a:pt x="12608" y="3275"/>
                  <a:pt x="12222" y="3205"/>
                </a:cubicBezTo>
                <a:cubicBezTo>
                  <a:pt x="12136" y="2137"/>
                  <a:pt x="12050" y="1069"/>
                  <a:pt x="11965" y="0"/>
                </a:cubicBezTo>
                <a:cubicBezTo>
                  <a:pt x="11177" y="64"/>
                  <a:pt x="10386" y="66"/>
                  <a:pt x="9600" y="4"/>
                </a:cubicBezTo>
                <a:cubicBezTo>
                  <a:pt x="9518" y="1073"/>
                  <a:pt x="9435" y="2142"/>
                  <a:pt x="9353" y="3210"/>
                </a:cubicBezTo>
                <a:cubicBezTo>
                  <a:pt x="8968" y="3282"/>
                  <a:pt x="8593" y="3381"/>
                  <a:pt x="8229" y="3506"/>
                </a:cubicBezTo>
                <a:cubicBezTo>
                  <a:pt x="7622" y="2627"/>
                  <a:pt x="7015" y="1746"/>
                  <a:pt x="6409" y="866"/>
                </a:cubicBezTo>
                <a:cubicBezTo>
                  <a:pt x="5759" y="1314"/>
                  <a:pt x="5074" y="1710"/>
                  <a:pt x="4362" y="2052"/>
                </a:cubicBezTo>
                <a:cubicBezTo>
                  <a:pt x="4821" y="3008"/>
                  <a:pt x="5278" y="3964"/>
                  <a:pt x="5736" y="4920"/>
                </a:cubicBezTo>
                <a:cubicBezTo>
                  <a:pt x="5432" y="5175"/>
                  <a:pt x="5148" y="5452"/>
                  <a:pt x="4886" y="5749"/>
                </a:cubicBezTo>
                <a:cubicBezTo>
                  <a:pt x="3933" y="5298"/>
                  <a:pt x="2982" y="4845"/>
                  <a:pt x="2029" y="4393"/>
                </a:cubicBezTo>
                <a:cubicBezTo>
                  <a:pt x="1690" y="5105"/>
                  <a:pt x="1296" y="5792"/>
                  <a:pt x="850" y="6443"/>
                </a:cubicBezTo>
                <a:cubicBezTo>
                  <a:pt x="1705" y="7028"/>
                  <a:pt x="2560" y="7614"/>
                  <a:pt x="3416" y="8199"/>
                </a:cubicBezTo>
                <a:cubicBezTo>
                  <a:pt x="3273" y="8583"/>
                  <a:pt x="3157" y="8980"/>
                  <a:pt x="3075" y="9390"/>
                </a:cubicBezTo>
                <a:cubicBezTo>
                  <a:pt x="2050" y="9472"/>
                  <a:pt x="1025" y="9554"/>
                  <a:pt x="0" y="9636"/>
                </a:cubicBezTo>
                <a:cubicBezTo>
                  <a:pt x="63" y="10424"/>
                  <a:pt x="64" y="11214"/>
                  <a:pt x="4" y="12001"/>
                </a:cubicBezTo>
                <a:cubicBezTo>
                  <a:pt x="1010" y="12078"/>
                  <a:pt x="2016" y="12156"/>
                  <a:pt x="3022" y="12234"/>
                </a:cubicBezTo>
                <a:cubicBezTo>
                  <a:pt x="3092" y="12665"/>
                  <a:pt x="3197" y="13084"/>
                  <a:pt x="3334" y="13489"/>
                </a:cubicBezTo>
                <a:cubicBezTo>
                  <a:pt x="2512" y="14057"/>
                  <a:pt x="1688" y="14625"/>
                  <a:pt x="864" y="15192"/>
                </a:cubicBezTo>
                <a:cubicBezTo>
                  <a:pt x="1312" y="15843"/>
                  <a:pt x="1709" y="16526"/>
                  <a:pt x="2050" y="17238"/>
                </a:cubicBezTo>
                <a:cubicBezTo>
                  <a:pt x="2938" y="16813"/>
                  <a:pt x="3825" y="16388"/>
                  <a:pt x="4712" y="15963"/>
                </a:cubicBezTo>
                <a:cubicBezTo>
                  <a:pt x="4996" y="16310"/>
                  <a:pt x="5310" y="16631"/>
                  <a:pt x="5650" y="16924"/>
                </a:cubicBezTo>
                <a:cubicBezTo>
                  <a:pt x="5230" y="17807"/>
                  <a:pt x="4811" y="18689"/>
                  <a:pt x="4391" y="19572"/>
                </a:cubicBezTo>
                <a:cubicBezTo>
                  <a:pt x="5105" y="19910"/>
                  <a:pt x="5790" y="20305"/>
                  <a:pt x="6442" y="20750"/>
                </a:cubicBezTo>
                <a:cubicBezTo>
                  <a:pt x="6988" y="19952"/>
                  <a:pt x="7535" y="19156"/>
                  <a:pt x="8080" y="18358"/>
                </a:cubicBezTo>
                <a:cubicBezTo>
                  <a:pt x="8505" y="18514"/>
                  <a:pt x="8949" y="18635"/>
                  <a:pt x="9404" y="18717"/>
                </a:cubicBezTo>
                <a:cubicBezTo>
                  <a:pt x="9481" y="19678"/>
                  <a:pt x="9559" y="20639"/>
                  <a:pt x="9636" y="21600"/>
                </a:cubicBezTo>
                <a:cubicBezTo>
                  <a:pt x="10423" y="21537"/>
                  <a:pt x="11214" y="21536"/>
                  <a:pt x="12001" y="21597"/>
                </a:cubicBezTo>
                <a:cubicBezTo>
                  <a:pt x="12075" y="20635"/>
                  <a:pt x="12149" y="19673"/>
                  <a:pt x="12223" y="18712"/>
                </a:cubicBezTo>
                <a:cubicBezTo>
                  <a:pt x="12678" y="18628"/>
                  <a:pt x="13120" y="18506"/>
                  <a:pt x="13546" y="18349"/>
                </a:cubicBezTo>
                <a:cubicBezTo>
                  <a:pt x="14094" y="19145"/>
                  <a:pt x="14643" y="19940"/>
                  <a:pt x="15192" y="20736"/>
                </a:cubicBezTo>
                <a:cubicBezTo>
                  <a:pt x="15842" y="20287"/>
                  <a:pt x="16526" y="19891"/>
                  <a:pt x="17238" y="19550"/>
                </a:cubicBezTo>
                <a:cubicBezTo>
                  <a:pt x="16816" y="18668"/>
                  <a:pt x="16394" y="17788"/>
                  <a:pt x="15972" y="16907"/>
                </a:cubicBezTo>
                <a:cubicBezTo>
                  <a:pt x="16310" y="16613"/>
                  <a:pt x="16622" y="16290"/>
                  <a:pt x="16905" y="15942"/>
                </a:cubicBezTo>
                <a:cubicBezTo>
                  <a:pt x="17794" y="16365"/>
                  <a:pt x="18683" y="16787"/>
                  <a:pt x="19572" y="17208"/>
                </a:cubicBezTo>
                <a:cubicBezTo>
                  <a:pt x="19910" y="16495"/>
                  <a:pt x="20304" y="15810"/>
                  <a:pt x="20750" y="15160"/>
                </a:cubicBezTo>
                <a:cubicBezTo>
                  <a:pt x="19926" y="14594"/>
                  <a:pt x="19100" y="14029"/>
                  <a:pt x="18275" y="13465"/>
                </a:cubicBezTo>
                <a:cubicBezTo>
                  <a:pt x="18411" y="13059"/>
                  <a:pt x="18514" y="12640"/>
                  <a:pt x="18584" y="12208"/>
                </a:cubicBezTo>
                <a:cubicBezTo>
                  <a:pt x="19589" y="12126"/>
                  <a:pt x="20595" y="12045"/>
                  <a:pt x="21600" y="11965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38100" tIns="38100" rIns="38100" bIns="38100" anchor="ctr"/>
          <a:lstStyle/>
          <a:p>
            <a:pPr defTabSz="1218565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 dirty="0">
              <a:solidFill>
                <a:srgbClr val="FFFFFF"/>
              </a:solidFill>
              <a:latin typeface="+mn-lt"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48" name="Shape 1928"/>
          <p:cNvSpPr/>
          <p:nvPr/>
        </p:nvSpPr>
        <p:spPr>
          <a:xfrm>
            <a:off x="6798658" y="3686630"/>
            <a:ext cx="582345" cy="594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8" y="15372"/>
                </a:moveTo>
                <a:cubicBezTo>
                  <a:pt x="8371" y="15376"/>
                  <a:pt x="6391" y="13403"/>
                  <a:pt x="6387" y="10966"/>
                </a:cubicBezTo>
                <a:cubicBezTo>
                  <a:pt x="6383" y="8528"/>
                  <a:pt x="8355" y="6548"/>
                  <a:pt x="10793" y="6545"/>
                </a:cubicBezTo>
                <a:cubicBezTo>
                  <a:pt x="13231" y="6540"/>
                  <a:pt x="15211" y="8514"/>
                  <a:pt x="15215" y="10951"/>
                </a:cubicBezTo>
                <a:cubicBezTo>
                  <a:pt x="15219" y="13389"/>
                  <a:pt x="13246" y="15368"/>
                  <a:pt x="10808" y="15372"/>
                </a:cubicBezTo>
                <a:close/>
                <a:moveTo>
                  <a:pt x="21600" y="11965"/>
                </a:moveTo>
                <a:cubicBezTo>
                  <a:pt x="21537" y="11178"/>
                  <a:pt x="21536" y="10387"/>
                  <a:pt x="21597" y="9600"/>
                </a:cubicBezTo>
                <a:cubicBezTo>
                  <a:pt x="20571" y="9522"/>
                  <a:pt x="19545" y="9442"/>
                  <a:pt x="18521" y="9364"/>
                </a:cubicBezTo>
                <a:cubicBezTo>
                  <a:pt x="18437" y="8954"/>
                  <a:pt x="18321" y="8557"/>
                  <a:pt x="18176" y="8175"/>
                </a:cubicBezTo>
                <a:cubicBezTo>
                  <a:pt x="19029" y="7586"/>
                  <a:pt x="19882" y="6998"/>
                  <a:pt x="20735" y="6409"/>
                </a:cubicBezTo>
                <a:cubicBezTo>
                  <a:pt x="20287" y="5760"/>
                  <a:pt x="19890" y="5075"/>
                  <a:pt x="19550" y="4363"/>
                </a:cubicBezTo>
                <a:cubicBezTo>
                  <a:pt x="18600" y="4819"/>
                  <a:pt x="17648" y="5274"/>
                  <a:pt x="16697" y="5729"/>
                </a:cubicBezTo>
                <a:cubicBezTo>
                  <a:pt x="16434" y="5433"/>
                  <a:pt x="16149" y="5156"/>
                  <a:pt x="15844" y="4902"/>
                </a:cubicBezTo>
                <a:cubicBezTo>
                  <a:pt x="16299" y="3945"/>
                  <a:pt x="16754" y="2988"/>
                  <a:pt x="17209" y="2030"/>
                </a:cubicBezTo>
                <a:cubicBezTo>
                  <a:pt x="16495" y="1691"/>
                  <a:pt x="15810" y="1297"/>
                  <a:pt x="15159" y="852"/>
                </a:cubicBezTo>
                <a:cubicBezTo>
                  <a:pt x="14555" y="1733"/>
                  <a:pt x="13951" y="2616"/>
                  <a:pt x="13346" y="3498"/>
                </a:cubicBezTo>
                <a:cubicBezTo>
                  <a:pt x="12982" y="3374"/>
                  <a:pt x="12608" y="3275"/>
                  <a:pt x="12222" y="3205"/>
                </a:cubicBezTo>
                <a:cubicBezTo>
                  <a:pt x="12136" y="2137"/>
                  <a:pt x="12050" y="1069"/>
                  <a:pt x="11965" y="0"/>
                </a:cubicBezTo>
                <a:cubicBezTo>
                  <a:pt x="11177" y="64"/>
                  <a:pt x="10386" y="66"/>
                  <a:pt x="9600" y="4"/>
                </a:cubicBezTo>
                <a:cubicBezTo>
                  <a:pt x="9518" y="1073"/>
                  <a:pt x="9435" y="2142"/>
                  <a:pt x="9353" y="3210"/>
                </a:cubicBezTo>
                <a:cubicBezTo>
                  <a:pt x="8968" y="3282"/>
                  <a:pt x="8593" y="3381"/>
                  <a:pt x="8229" y="3506"/>
                </a:cubicBezTo>
                <a:cubicBezTo>
                  <a:pt x="7622" y="2627"/>
                  <a:pt x="7015" y="1746"/>
                  <a:pt x="6409" y="866"/>
                </a:cubicBezTo>
                <a:cubicBezTo>
                  <a:pt x="5759" y="1314"/>
                  <a:pt x="5074" y="1710"/>
                  <a:pt x="4362" y="2052"/>
                </a:cubicBezTo>
                <a:cubicBezTo>
                  <a:pt x="4821" y="3008"/>
                  <a:pt x="5278" y="3964"/>
                  <a:pt x="5736" y="4920"/>
                </a:cubicBezTo>
                <a:cubicBezTo>
                  <a:pt x="5432" y="5175"/>
                  <a:pt x="5148" y="5452"/>
                  <a:pt x="4886" y="5749"/>
                </a:cubicBezTo>
                <a:cubicBezTo>
                  <a:pt x="3933" y="5298"/>
                  <a:pt x="2982" y="4845"/>
                  <a:pt x="2029" y="4393"/>
                </a:cubicBezTo>
                <a:cubicBezTo>
                  <a:pt x="1690" y="5105"/>
                  <a:pt x="1296" y="5792"/>
                  <a:pt x="850" y="6443"/>
                </a:cubicBezTo>
                <a:cubicBezTo>
                  <a:pt x="1705" y="7028"/>
                  <a:pt x="2560" y="7614"/>
                  <a:pt x="3416" y="8199"/>
                </a:cubicBezTo>
                <a:cubicBezTo>
                  <a:pt x="3273" y="8583"/>
                  <a:pt x="3157" y="8980"/>
                  <a:pt x="3075" y="9390"/>
                </a:cubicBezTo>
                <a:cubicBezTo>
                  <a:pt x="2050" y="9472"/>
                  <a:pt x="1025" y="9554"/>
                  <a:pt x="0" y="9636"/>
                </a:cubicBezTo>
                <a:cubicBezTo>
                  <a:pt x="63" y="10424"/>
                  <a:pt x="64" y="11214"/>
                  <a:pt x="4" y="12001"/>
                </a:cubicBezTo>
                <a:cubicBezTo>
                  <a:pt x="1010" y="12078"/>
                  <a:pt x="2016" y="12156"/>
                  <a:pt x="3022" y="12234"/>
                </a:cubicBezTo>
                <a:cubicBezTo>
                  <a:pt x="3092" y="12665"/>
                  <a:pt x="3197" y="13084"/>
                  <a:pt x="3334" y="13489"/>
                </a:cubicBezTo>
                <a:cubicBezTo>
                  <a:pt x="2512" y="14057"/>
                  <a:pt x="1688" y="14625"/>
                  <a:pt x="864" y="15192"/>
                </a:cubicBezTo>
                <a:cubicBezTo>
                  <a:pt x="1312" y="15843"/>
                  <a:pt x="1709" y="16526"/>
                  <a:pt x="2050" y="17238"/>
                </a:cubicBezTo>
                <a:cubicBezTo>
                  <a:pt x="2938" y="16813"/>
                  <a:pt x="3825" y="16388"/>
                  <a:pt x="4712" y="15963"/>
                </a:cubicBezTo>
                <a:cubicBezTo>
                  <a:pt x="4996" y="16310"/>
                  <a:pt x="5310" y="16631"/>
                  <a:pt x="5650" y="16924"/>
                </a:cubicBezTo>
                <a:cubicBezTo>
                  <a:pt x="5230" y="17807"/>
                  <a:pt x="4811" y="18689"/>
                  <a:pt x="4391" y="19572"/>
                </a:cubicBezTo>
                <a:cubicBezTo>
                  <a:pt x="5105" y="19910"/>
                  <a:pt x="5790" y="20305"/>
                  <a:pt x="6442" y="20750"/>
                </a:cubicBezTo>
                <a:cubicBezTo>
                  <a:pt x="6988" y="19952"/>
                  <a:pt x="7535" y="19156"/>
                  <a:pt x="8080" y="18358"/>
                </a:cubicBezTo>
                <a:cubicBezTo>
                  <a:pt x="8505" y="18514"/>
                  <a:pt x="8949" y="18635"/>
                  <a:pt x="9404" y="18717"/>
                </a:cubicBezTo>
                <a:cubicBezTo>
                  <a:pt x="9481" y="19678"/>
                  <a:pt x="9559" y="20639"/>
                  <a:pt x="9636" y="21600"/>
                </a:cubicBezTo>
                <a:cubicBezTo>
                  <a:pt x="10423" y="21537"/>
                  <a:pt x="11214" y="21536"/>
                  <a:pt x="12001" y="21597"/>
                </a:cubicBezTo>
                <a:cubicBezTo>
                  <a:pt x="12075" y="20635"/>
                  <a:pt x="12149" y="19673"/>
                  <a:pt x="12223" y="18712"/>
                </a:cubicBezTo>
                <a:cubicBezTo>
                  <a:pt x="12678" y="18628"/>
                  <a:pt x="13120" y="18506"/>
                  <a:pt x="13546" y="18349"/>
                </a:cubicBezTo>
                <a:cubicBezTo>
                  <a:pt x="14094" y="19145"/>
                  <a:pt x="14643" y="19940"/>
                  <a:pt x="15192" y="20736"/>
                </a:cubicBezTo>
                <a:cubicBezTo>
                  <a:pt x="15842" y="20287"/>
                  <a:pt x="16526" y="19891"/>
                  <a:pt x="17238" y="19550"/>
                </a:cubicBezTo>
                <a:cubicBezTo>
                  <a:pt x="16816" y="18668"/>
                  <a:pt x="16394" y="17788"/>
                  <a:pt x="15972" y="16907"/>
                </a:cubicBezTo>
                <a:cubicBezTo>
                  <a:pt x="16310" y="16613"/>
                  <a:pt x="16622" y="16290"/>
                  <a:pt x="16905" y="15942"/>
                </a:cubicBezTo>
                <a:cubicBezTo>
                  <a:pt x="17794" y="16365"/>
                  <a:pt x="18683" y="16787"/>
                  <a:pt x="19572" y="17208"/>
                </a:cubicBezTo>
                <a:cubicBezTo>
                  <a:pt x="19910" y="16495"/>
                  <a:pt x="20304" y="15810"/>
                  <a:pt x="20750" y="15160"/>
                </a:cubicBezTo>
                <a:cubicBezTo>
                  <a:pt x="19926" y="14594"/>
                  <a:pt x="19100" y="14029"/>
                  <a:pt x="18275" y="13465"/>
                </a:cubicBezTo>
                <a:cubicBezTo>
                  <a:pt x="18411" y="13059"/>
                  <a:pt x="18514" y="12640"/>
                  <a:pt x="18584" y="12208"/>
                </a:cubicBezTo>
                <a:cubicBezTo>
                  <a:pt x="19589" y="12126"/>
                  <a:pt x="20595" y="12045"/>
                  <a:pt x="21600" y="11965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38100" tIns="38100" rIns="38100" bIns="38100" anchor="ctr"/>
          <a:lstStyle/>
          <a:p>
            <a:pPr defTabSz="1218565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 dirty="0">
              <a:solidFill>
                <a:srgbClr val="FFFFFF"/>
              </a:solidFill>
              <a:latin typeface="+mn-lt"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49" name="Shape 1928"/>
          <p:cNvSpPr/>
          <p:nvPr/>
        </p:nvSpPr>
        <p:spPr>
          <a:xfrm>
            <a:off x="6791401" y="2663372"/>
            <a:ext cx="582345" cy="594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8" y="15372"/>
                </a:moveTo>
                <a:cubicBezTo>
                  <a:pt x="8371" y="15376"/>
                  <a:pt x="6391" y="13403"/>
                  <a:pt x="6387" y="10966"/>
                </a:cubicBezTo>
                <a:cubicBezTo>
                  <a:pt x="6383" y="8528"/>
                  <a:pt x="8355" y="6548"/>
                  <a:pt x="10793" y="6545"/>
                </a:cubicBezTo>
                <a:cubicBezTo>
                  <a:pt x="13231" y="6540"/>
                  <a:pt x="15211" y="8514"/>
                  <a:pt x="15215" y="10951"/>
                </a:cubicBezTo>
                <a:cubicBezTo>
                  <a:pt x="15219" y="13389"/>
                  <a:pt x="13246" y="15368"/>
                  <a:pt x="10808" y="15372"/>
                </a:cubicBezTo>
                <a:close/>
                <a:moveTo>
                  <a:pt x="21600" y="11965"/>
                </a:moveTo>
                <a:cubicBezTo>
                  <a:pt x="21537" y="11178"/>
                  <a:pt x="21536" y="10387"/>
                  <a:pt x="21597" y="9600"/>
                </a:cubicBezTo>
                <a:cubicBezTo>
                  <a:pt x="20571" y="9522"/>
                  <a:pt x="19545" y="9442"/>
                  <a:pt x="18521" y="9364"/>
                </a:cubicBezTo>
                <a:cubicBezTo>
                  <a:pt x="18437" y="8954"/>
                  <a:pt x="18321" y="8557"/>
                  <a:pt x="18176" y="8175"/>
                </a:cubicBezTo>
                <a:cubicBezTo>
                  <a:pt x="19029" y="7586"/>
                  <a:pt x="19882" y="6998"/>
                  <a:pt x="20735" y="6409"/>
                </a:cubicBezTo>
                <a:cubicBezTo>
                  <a:pt x="20287" y="5760"/>
                  <a:pt x="19890" y="5075"/>
                  <a:pt x="19550" y="4363"/>
                </a:cubicBezTo>
                <a:cubicBezTo>
                  <a:pt x="18600" y="4819"/>
                  <a:pt x="17648" y="5274"/>
                  <a:pt x="16697" y="5729"/>
                </a:cubicBezTo>
                <a:cubicBezTo>
                  <a:pt x="16434" y="5433"/>
                  <a:pt x="16149" y="5156"/>
                  <a:pt x="15844" y="4902"/>
                </a:cubicBezTo>
                <a:cubicBezTo>
                  <a:pt x="16299" y="3945"/>
                  <a:pt x="16754" y="2988"/>
                  <a:pt x="17209" y="2030"/>
                </a:cubicBezTo>
                <a:cubicBezTo>
                  <a:pt x="16495" y="1691"/>
                  <a:pt x="15810" y="1297"/>
                  <a:pt x="15159" y="852"/>
                </a:cubicBezTo>
                <a:cubicBezTo>
                  <a:pt x="14555" y="1733"/>
                  <a:pt x="13951" y="2616"/>
                  <a:pt x="13346" y="3498"/>
                </a:cubicBezTo>
                <a:cubicBezTo>
                  <a:pt x="12982" y="3374"/>
                  <a:pt x="12608" y="3275"/>
                  <a:pt x="12222" y="3205"/>
                </a:cubicBezTo>
                <a:cubicBezTo>
                  <a:pt x="12136" y="2137"/>
                  <a:pt x="12050" y="1069"/>
                  <a:pt x="11965" y="0"/>
                </a:cubicBezTo>
                <a:cubicBezTo>
                  <a:pt x="11177" y="64"/>
                  <a:pt x="10386" y="66"/>
                  <a:pt x="9600" y="4"/>
                </a:cubicBezTo>
                <a:cubicBezTo>
                  <a:pt x="9518" y="1073"/>
                  <a:pt x="9435" y="2142"/>
                  <a:pt x="9353" y="3210"/>
                </a:cubicBezTo>
                <a:cubicBezTo>
                  <a:pt x="8968" y="3282"/>
                  <a:pt x="8593" y="3381"/>
                  <a:pt x="8229" y="3506"/>
                </a:cubicBezTo>
                <a:cubicBezTo>
                  <a:pt x="7622" y="2627"/>
                  <a:pt x="7015" y="1746"/>
                  <a:pt x="6409" y="866"/>
                </a:cubicBezTo>
                <a:cubicBezTo>
                  <a:pt x="5759" y="1314"/>
                  <a:pt x="5074" y="1710"/>
                  <a:pt x="4362" y="2052"/>
                </a:cubicBezTo>
                <a:cubicBezTo>
                  <a:pt x="4821" y="3008"/>
                  <a:pt x="5278" y="3964"/>
                  <a:pt x="5736" y="4920"/>
                </a:cubicBezTo>
                <a:cubicBezTo>
                  <a:pt x="5432" y="5175"/>
                  <a:pt x="5148" y="5452"/>
                  <a:pt x="4886" y="5749"/>
                </a:cubicBezTo>
                <a:cubicBezTo>
                  <a:pt x="3933" y="5298"/>
                  <a:pt x="2982" y="4845"/>
                  <a:pt x="2029" y="4393"/>
                </a:cubicBezTo>
                <a:cubicBezTo>
                  <a:pt x="1690" y="5105"/>
                  <a:pt x="1296" y="5792"/>
                  <a:pt x="850" y="6443"/>
                </a:cubicBezTo>
                <a:cubicBezTo>
                  <a:pt x="1705" y="7028"/>
                  <a:pt x="2560" y="7614"/>
                  <a:pt x="3416" y="8199"/>
                </a:cubicBezTo>
                <a:cubicBezTo>
                  <a:pt x="3273" y="8583"/>
                  <a:pt x="3157" y="8980"/>
                  <a:pt x="3075" y="9390"/>
                </a:cubicBezTo>
                <a:cubicBezTo>
                  <a:pt x="2050" y="9472"/>
                  <a:pt x="1025" y="9554"/>
                  <a:pt x="0" y="9636"/>
                </a:cubicBezTo>
                <a:cubicBezTo>
                  <a:pt x="63" y="10424"/>
                  <a:pt x="64" y="11214"/>
                  <a:pt x="4" y="12001"/>
                </a:cubicBezTo>
                <a:cubicBezTo>
                  <a:pt x="1010" y="12078"/>
                  <a:pt x="2016" y="12156"/>
                  <a:pt x="3022" y="12234"/>
                </a:cubicBezTo>
                <a:cubicBezTo>
                  <a:pt x="3092" y="12665"/>
                  <a:pt x="3197" y="13084"/>
                  <a:pt x="3334" y="13489"/>
                </a:cubicBezTo>
                <a:cubicBezTo>
                  <a:pt x="2512" y="14057"/>
                  <a:pt x="1688" y="14625"/>
                  <a:pt x="864" y="15192"/>
                </a:cubicBezTo>
                <a:cubicBezTo>
                  <a:pt x="1312" y="15843"/>
                  <a:pt x="1709" y="16526"/>
                  <a:pt x="2050" y="17238"/>
                </a:cubicBezTo>
                <a:cubicBezTo>
                  <a:pt x="2938" y="16813"/>
                  <a:pt x="3825" y="16388"/>
                  <a:pt x="4712" y="15963"/>
                </a:cubicBezTo>
                <a:cubicBezTo>
                  <a:pt x="4996" y="16310"/>
                  <a:pt x="5310" y="16631"/>
                  <a:pt x="5650" y="16924"/>
                </a:cubicBezTo>
                <a:cubicBezTo>
                  <a:pt x="5230" y="17807"/>
                  <a:pt x="4811" y="18689"/>
                  <a:pt x="4391" y="19572"/>
                </a:cubicBezTo>
                <a:cubicBezTo>
                  <a:pt x="5105" y="19910"/>
                  <a:pt x="5790" y="20305"/>
                  <a:pt x="6442" y="20750"/>
                </a:cubicBezTo>
                <a:cubicBezTo>
                  <a:pt x="6988" y="19952"/>
                  <a:pt x="7535" y="19156"/>
                  <a:pt x="8080" y="18358"/>
                </a:cubicBezTo>
                <a:cubicBezTo>
                  <a:pt x="8505" y="18514"/>
                  <a:pt x="8949" y="18635"/>
                  <a:pt x="9404" y="18717"/>
                </a:cubicBezTo>
                <a:cubicBezTo>
                  <a:pt x="9481" y="19678"/>
                  <a:pt x="9559" y="20639"/>
                  <a:pt x="9636" y="21600"/>
                </a:cubicBezTo>
                <a:cubicBezTo>
                  <a:pt x="10423" y="21537"/>
                  <a:pt x="11214" y="21536"/>
                  <a:pt x="12001" y="21597"/>
                </a:cubicBezTo>
                <a:cubicBezTo>
                  <a:pt x="12075" y="20635"/>
                  <a:pt x="12149" y="19673"/>
                  <a:pt x="12223" y="18712"/>
                </a:cubicBezTo>
                <a:cubicBezTo>
                  <a:pt x="12678" y="18628"/>
                  <a:pt x="13120" y="18506"/>
                  <a:pt x="13546" y="18349"/>
                </a:cubicBezTo>
                <a:cubicBezTo>
                  <a:pt x="14094" y="19145"/>
                  <a:pt x="14643" y="19940"/>
                  <a:pt x="15192" y="20736"/>
                </a:cubicBezTo>
                <a:cubicBezTo>
                  <a:pt x="15842" y="20287"/>
                  <a:pt x="16526" y="19891"/>
                  <a:pt x="17238" y="19550"/>
                </a:cubicBezTo>
                <a:cubicBezTo>
                  <a:pt x="16816" y="18668"/>
                  <a:pt x="16394" y="17788"/>
                  <a:pt x="15972" y="16907"/>
                </a:cubicBezTo>
                <a:cubicBezTo>
                  <a:pt x="16310" y="16613"/>
                  <a:pt x="16622" y="16290"/>
                  <a:pt x="16905" y="15942"/>
                </a:cubicBezTo>
                <a:cubicBezTo>
                  <a:pt x="17794" y="16365"/>
                  <a:pt x="18683" y="16787"/>
                  <a:pt x="19572" y="17208"/>
                </a:cubicBezTo>
                <a:cubicBezTo>
                  <a:pt x="19910" y="16495"/>
                  <a:pt x="20304" y="15810"/>
                  <a:pt x="20750" y="15160"/>
                </a:cubicBezTo>
                <a:cubicBezTo>
                  <a:pt x="19926" y="14594"/>
                  <a:pt x="19100" y="14029"/>
                  <a:pt x="18275" y="13465"/>
                </a:cubicBezTo>
                <a:cubicBezTo>
                  <a:pt x="18411" y="13059"/>
                  <a:pt x="18514" y="12640"/>
                  <a:pt x="18584" y="12208"/>
                </a:cubicBezTo>
                <a:cubicBezTo>
                  <a:pt x="19589" y="12126"/>
                  <a:pt x="20595" y="12045"/>
                  <a:pt x="21600" y="11965"/>
                </a:cubicBezTo>
                <a:close/>
              </a:path>
            </a:pathLst>
          </a:cu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38100" tIns="38100" rIns="38100" bIns="38100" anchor="ctr"/>
          <a:lstStyle/>
          <a:p>
            <a:pPr defTabSz="1218565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 dirty="0">
              <a:solidFill>
                <a:srgbClr val="FFFFFF"/>
              </a:solidFill>
              <a:latin typeface="+mn-lt"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54" name="Shape 1928"/>
          <p:cNvSpPr/>
          <p:nvPr/>
        </p:nvSpPr>
        <p:spPr>
          <a:xfrm>
            <a:off x="6798657" y="5646059"/>
            <a:ext cx="582345" cy="594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8" y="15372"/>
                </a:moveTo>
                <a:cubicBezTo>
                  <a:pt x="8371" y="15376"/>
                  <a:pt x="6391" y="13403"/>
                  <a:pt x="6387" y="10966"/>
                </a:cubicBezTo>
                <a:cubicBezTo>
                  <a:pt x="6383" y="8528"/>
                  <a:pt x="8355" y="6548"/>
                  <a:pt x="10793" y="6545"/>
                </a:cubicBezTo>
                <a:cubicBezTo>
                  <a:pt x="13231" y="6540"/>
                  <a:pt x="15211" y="8514"/>
                  <a:pt x="15215" y="10951"/>
                </a:cubicBezTo>
                <a:cubicBezTo>
                  <a:pt x="15219" y="13389"/>
                  <a:pt x="13246" y="15368"/>
                  <a:pt x="10808" y="15372"/>
                </a:cubicBezTo>
                <a:close/>
                <a:moveTo>
                  <a:pt x="21600" y="11965"/>
                </a:moveTo>
                <a:cubicBezTo>
                  <a:pt x="21537" y="11178"/>
                  <a:pt x="21536" y="10387"/>
                  <a:pt x="21597" y="9600"/>
                </a:cubicBezTo>
                <a:cubicBezTo>
                  <a:pt x="20571" y="9522"/>
                  <a:pt x="19545" y="9442"/>
                  <a:pt x="18521" y="9364"/>
                </a:cubicBezTo>
                <a:cubicBezTo>
                  <a:pt x="18437" y="8954"/>
                  <a:pt x="18321" y="8557"/>
                  <a:pt x="18176" y="8175"/>
                </a:cubicBezTo>
                <a:cubicBezTo>
                  <a:pt x="19029" y="7586"/>
                  <a:pt x="19882" y="6998"/>
                  <a:pt x="20735" y="6409"/>
                </a:cubicBezTo>
                <a:cubicBezTo>
                  <a:pt x="20287" y="5760"/>
                  <a:pt x="19890" y="5075"/>
                  <a:pt x="19550" y="4363"/>
                </a:cubicBezTo>
                <a:cubicBezTo>
                  <a:pt x="18600" y="4819"/>
                  <a:pt x="17648" y="5274"/>
                  <a:pt x="16697" y="5729"/>
                </a:cubicBezTo>
                <a:cubicBezTo>
                  <a:pt x="16434" y="5433"/>
                  <a:pt x="16149" y="5156"/>
                  <a:pt x="15844" y="4902"/>
                </a:cubicBezTo>
                <a:cubicBezTo>
                  <a:pt x="16299" y="3945"/>
                  <a:pt x="16754" y="2988"/>
                  <a:pt x="17209" y="2030"/>
                </a:cubicBezTo>
                <a:cubicBezTo>
                  <a:pt x="16495" y="1691"/>
                  <a:pt x="15810" y="1297"/>
                  <a:pt x="15159" y="852"/>
                </a:cubicBezTo>
                <a:cubicBezTo>
                  <a:pt x="14555" y="1733"/>
                  <a:pt x="13951" y="2616"/>
                  <a:pt x="13346" y="3498"/>
                </a:cubicBezTo>
                <a:cubicBezTo>
                  <a:pt x="12982" y="3374"/>
                  <a:pt x="12608" y="3275"/>
                  <a:pt x="12222" y="3205"/>
                </a:cubicBezTo>
                <a:cubicBezTo>
                  <a:pt x="12136" y="2137"/>
                  <a:pt x="12050" y="1069"/>
                  <a:pt x="11965" y="0"/>
                </a:cubicBezTo>
                <a:cubicBezTo>
                  <a:pt x="11177" y="64"/>
                  <a:pt x="10386" y="66"/>
                  <a:pt x="9600" y="4"/>
                </a:cubicBezTo>
                <a:cubicBezTo>
                  <a:pt x="9518" y="1073"/>
                  <a:pt x="9435" y="2142"/>
                  <a:pt x="9353" y="3210"/>
                </a:cubicBezTo>
                <a:cubicBezTo>
                  <a:pt x="8968" y="3282"/>
                  <a:pt x="8593" y="3381"/>
                  <a:pt x="8229" y="3506"/>
                </a:cubicBezTo>
                <a:cubicBezTo>
                  <a:pt x="7622" y="2627"/>
                  <a:pt x="7015" y="1746"/>
                  <a:pt x="6409" y="866"/>
                </a:cubicBezTo>
                <a:cubicBezTo>
                  <a:pt x="5759" y="1314"/>
                  <a:pt x="5074" y="1710"/>
                  <a:pt x="4362" y="2052"/>
                </a:cubicBezTo>
                <a:cubicBezTo>
                  <a:pt x="4821" y="3008"/>
                  <a:pt x="5278" y="3964"/>
                  <a:pt x="5736" y="4920"/>
                </a:cubicBezTo>
                <a:cubicBezTo>
                  <a:pt x="5432" y="5175"/>
                  <a:pt x="5148" y="5452"/>
                  <a:pt x="4886" y="5749"/>
                </a:cubicBezTo>
                <a:cubicBezTo>
                  <a:pt x="3933" y="5298"/>
                  <a:pt x="2982" y="4845"/>
                  <a:pt x="2029" y="4393"/>
                </a:cubicBezTo>
                <a:cubicBezTo>
                  <a:pt x="1690" y="5105"/>
                  <a:pt x="1296" y="5792"/>
                  <a:pt x="850" y="6443"/>
                </a:cubicBezTo>
                <a:cubicBezTo>
                  <a:pt x="1705" y="7028"/>
                  <a:pt x="2560" y="7614"/>
                  <a:pt x="3416" y="8199"/>
                </a:cubicBezTo>
                <a:cubicBezTo>
                  <a:pt x="3273" y="8583"/>
                  <a:pt x="3157" y="8980"/>
                  <a:pt x="3075" y="9390"/>
                </a:cubicBezTo>
                <a:cubicBezTo>
                  <a:pt x="2050" y="9472"/>
                  <a:pt x="1025" y="9554"/>
                  <a:pt x="0" y="9636"/>
                </a:cubicBezTo>
                <a:cubicBezTo>
                  <a:pt x="63" y="10424"/>
                  <a:pt x="64" y="11214"/>
                  <a:pt x="4" y="12001"/>
                </a:cubicBezTo>
                <a:cubicBezTo>
                  <a:pt x="1010" y="12078"/>
                  <a:pt x="2016" y="12156"/>
                  <a:pt x="3022" y="12234"/>
                </a:cubicBezTo>
                <a:cubicBezTo>
                  <a:pt x="3092" y="12665"/>
                  <a:pt x="3197" y="13084"/>
                  <a:pt x="3334" y="13489"/>
                </a:cubicBezTo>
                <a:cubicBezTo>
                  <a:pt x="2512" y="14057"/>
                  <a:pt x="1688" y="14625"/>
                  <a:pt x="864" y="15192"/>
                </a:cubicBezTo>
                <a:cubicBezTo>
                  <a:pt x="1312" y="15843"/>
                  <a:pt x="1709" y="16526"/>
                  <a:pt x="2050" y="17238"/>
                </a:cubicBezTo>
                <a:cubicBezTo>
                  <a:pt x="2938" y="16813"/>
                  <a:pt x="3825" y="16388"/>
                  <a:pt x="4712" y="15963"/>
                </a:cubicBezTo>
                <a:cubicBezTo>
                  <a:pt x="4996" y="16310"/>
                  <a:pt x="5310" y="16631"/>
                  <a:pt x="5650" y="16924"/>
                </a:cubicBezTo>
                <a:cubicBezTo>
                  <a:pt x="5230" y="17807"/>
                  <a:pt x="4811" y="18689"/>
                  <a:pt x="4391" y="19572"/>
                </a:cubicBezTo>
                <a:cubicBezTo>
                  <a:pt x="5105" y="19910"/>
                  <a:pt x="5790" y="20305"/>
                  <a:pt x="6442" y="20750"/>
                </a:cubicBezTo>
                <a:cubicBezTo>
                  <a:pt x="6988" y="19952"/>
                  <a:pt x="7535" y="19156"/>
                  <a:pt x="8080" y="18358"/>
                </a:cubicBezTo>
                <a:cubicBezTo>
                  <a:pt x="8505" y="18514"/>
                  <a:pt x="8949" y="18635"/>
                  <a:pt x="9404" y="18717"/>
                </a:cubicBezTo>
                <a:cubicBezTo>
                  <a:pt x="9481" y="19678"/>
                  <a:pt x="9559" y="20639"/>
                  <a:pt x="9636" y="21600"/>
                </a:cubicBezTo>
                <a:cubicBezTo>
                  <a:pt x="10423" y="21537"/>
                  <a:pt x="11214" y="21536"/>
                  <a:pt x="12001" y="21597"/>
                </a:cubicBezTo>
                <a:cubicBezTo>
                  <a:pt x="12075" y="20635"/>
                  <a:pt x="12149" y="19673"/>
                  <a:pt x="12223" y="18712"/>
                </a:cubicBezTo>
                <a:cubicBezTo>
                  <a:pt x="12678" y="18628"/>
                  <a:pt x="13120" y="18506"/>
                  <a:pt x="13546" y="18349"/>
                </a:cubicBezTo>
                <a:cubicBezTo>
                  <a:pt x="14094" y="19145"/>
                  <a:pt x="14643" y="19940"/>
                  <a:pt x="15192" y="20736"/>
                </a:cubicBezTo>
                <a:cubicBezTo>
                  <a:pt x="15842" y="20287"/>
                  <a:pt x="16526" y="19891"/>
                  <a:pt x="17238" y="19550"/>
                </a:cubicBezTo>
                <a:cubicBezTo>
                  <a:pt x="16816" y="18668"/>
                  <a:pt x="16394" y="17788"/>
                  <a:pt x="15972" y="16907"/>
                </a:cubicBezTo>
                <a:cubicBezTo>
                  <a:pt x="16310" y="16613"/>
                  <a:pt x="16622" y="16290"/>
                  <a:pt x="16905" y="15942"/>
                </a:cubicBezTo>
                <a:cubicBezTo>
                  <a:pt x="17794" y="16365"/>
                  <a:pt x="18683" y="16787"/>
                  <a:pt x="19572" y="17208"/>
                </a:cubicBezTo>
                <a:cubicBezTo>
                  <a:pt x="19910" y="16495"/>
                  <a:pt x="20304" y="15810"/>
                  <a:pt x="20750" y="15160"/>
                </a:cubicBezTo>
                <a:cubicBezTo>
                  <a:pt x="19926" y="14594"/>
                  <a:pt x="19100" y="14029"/>
                  <a:pt x="18275" y="13465"/>
                </a:cubicBezTo>
                <a:cubicBezTo>
                  <a:pt x="18411" y="13059"/>
                  <a:pt x="18514" y="12640"/>
                  <a:pt x="18584" y="12208"/>
                </a:cubicBezTo>
                <a:cubicBezTo>
                  <a:pt x="19589" y="12126"/>
                  <a:pt x="20595" y="12045"/>
                  <a:pt x="21600" y="11965"/>
                </a:cubicBezTo>
                <a:close/>
              </a:path>
            </a:pathLst>
          </a:cu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38100" tIns="38100" rIns="38100" bIns="38100" anchor="ctr"/>
          <a:lstStyle/>
          <a:p>
            <a:pPr defTabSz="1218565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 dirty="0">
              <a:solidFill>
                <a:srgbClr val="FFFFFF"/>
              </a:solidFill>
              <a:latin typeface="+mn-lt"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57" name="Shape 1928"/>
          <p:cNvSpPr/>
          <p:nvPr/>
        </p:nvSpPr>
        <p:spPr>
          <a:xfrm>
            <a:off x="6805914" y="4622801"/>
            <a:ext cx="582345" cy="5942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8" y="15372"/>
                </a:moveTo>
                <a:cubicBezTo>
                  <a:pt x="8371" y="15376"/>
                  <a:pt x="6391" y="13403"/>
                  <a:pt x="6387" y="10966"/>
                </a:cubicBezTo>
                <a:cubicBezTo>
                  <a:pt x="6383" y="8528"/>
                  <a:pt x="8355" y="6548"/>
                  <a:pt x="10793" y="6545"/>
                </a:cubicBezTo>
                <a:cubicBezTo>
                  <a:pt x="13231" y="6540"/>
                  <a:pt x="15211" y="8514"/>
                  <a:pt x="15215" y="10951"/>
                </a:cubicBezTo>
                <a:cubicBezTo>
                  <a:pt x="15219" y="13389"/>
                  <a:pt x="13246" y="15368"/>
                  <a:pt x="10808" y="15372"/>
                </a:cubicBezTo>
                <a:close/>
                <a:moveTo>
                  <a:pt x="21600" y="11965"/>
                </a:moveTo>
                <a:cubicBezTo>
                  <a:pt x="21537" y="11178"/>
                  <a:pt x="21536" y="10387"/>
                  <a:pt x="21597" y="9600"/>
                </a:cubicBezTo>
                <a:cubicBezTo>
                  <a:pt x="20571" y="9522"/>
                  <a:pt x="19545" y="9442"/>
                  <a:pt x="18521" y="9364"/>
                </a:cubicBezTo>
                <a:cubicBezTo>
                  <a:pt x="18437" y="8954"/>
                  <a:pt x="18321" y="8557"/>
                  <a:pt x="18176" y="8175"/>
                </a:cubicBezTo>
                <a:cubicBezTo>
                  <a:pt x="19029" y="7586"/>
                  <a:pt x="19882" y="6998"/>
                  <a:pt x="20735" y="6409"/>
                </a:cubicBezTo>
                <a:cubicBezTo>
                  <a:pt x="20287" y="5760"/>
                  <a:pt x="19890" y="5075"/>
                  <a:pt x="19550" y="4363"/>
                </a:cubicBezTo>
                <a:cubicBezTo>
                  <a:pt x="18600" y="4819"/>
                  <a:pt x="17648" y="5274"/>
                  <a:pt x="16697" y="5729"/>
                </a:cubicBezTo>
                <a:cubicBezTo>
                  <a:pt x="16434" y="5433"/>
                  <a:pt x="16149" y="5156"/>
                  <a:pt x="15844" y="4902"/>
                </a:cubicBezTo>
                <a:cubicBezTo>
                  <a:pt x="16299" y="3945"/>
                  <a:pt x="16754" y="2988"/>
                  <a:pt x="17209" y="2030"/>
                </a:cubicBezTo>
                <a:cubicBezTo>
                  <a:pt x="16495" y="1691"/>
                  <a:pt x="15810" y="1297"/>
                  <a:pt x="15159" y="852"/>
                </a:cubicBezTo>
                <a:cubicBezTo>
                  <a:pt x="14555" y="1733"/>
                  <a:pt x="13951" y="2616"/>
                  <a:pt x="13346" y="3498"/>
                </a:cubicBezTo>
                <a:cubicBezTo>
                  <a:pt x="12982" y="3374"/>
                  <a:pt x="12608" y="3275"/>
                  <a:pt x="12222" y="3205"/>
                </a:cubicBezTo>
                <a:cubicBezTo>
                  <a:pt x="12136" y="2137"/>
                  <a:pt x="12050" y="1069"/>
                  <a:pt x="11965" y="0"/>
                </a:cubicBezTo>
                <a:cubicBezTo>
                  <a:pt x="11177" y="64"/>
                  <a:pt x="10386" y="66"/>
                  <a:pt x="9600" y="4"/>
                </a:cubicBezTo>
                <a:cubicBezTo>
                  <a:pt x="9518" y="1073"/>
                  <a:pt x="9435" y="2142"/>
                  <a:pt x="9353" y="3210"/>
                </a:cubicBezTo>
                <a:cubicBezTo>
                  <a:pt x="8968" y="3282"/>
                  <a:pt x="8593" y="3381"/>
                  <a:pt x="8229" y="3506"/>
                </a:cubicBezTo>
                <a:cubicBezTo>
                  <a:pt x="7622" y="2627"/>
                  <a:pt x="7015" y="1746"/>
                  <a:pt x="6409" y="866"/>
                </a:cubicBezTo>
                <a:cubicBezTo>
                  <a:pt x="5759" y="1314"/>
                  <a:pt x="5074" y="1710"/>
                  <a:pt x="4362" y="2052"/>
                </a:cubicBezTo>
                <a:cubicBezTo>
                  <a:pt x="4821" y="3008"/>
                  <a:pt x="5278" y="3964"/>
                  <a:pt x="5736" y="4920"/>
                </a:cubicBezTo>
                <a:cubicBezTo>
                  <a:pt x="5432" y="5175"/>
                  <a:pt x="5148" y="5452"/>
                  <a:pt x="4886" y="5749"/>
                </a:cubicBezTo>
                <a:cubicBezTo>
                  <a:pt x="3933" y="5298"/>
                  <a:pt x="2982" y="4845"/>
                  <a:pt x="2029" y="4393"/>
                </a:cubicBezTo>
                <a:cubicBezTo>
                  <a:pt x="1690" y="5105"/>
                  <a:pt x="1296" y="5792"/>
                  <a:pt x="850" y="6443"/>
                </a:cubicBezTo>
                <a:cubicBezTo>
                  <a:pt x="1705" y="7028"/>
                  <a:pt x="2560" y="7614"/>
                  <a:pt x="3416" y="8199"/>
                </a:cubicBezTo>
                <a:cubicBezTo>
                  <a:pt x="3273" y="8583"/>
                  <a:pt x="3157" y="8980"/>
                  <a:pt x="3075" y="9390"/>
                </a:cubicBezTo>
                <a:cubicBezTo>
                  <a:pt x="2050" y="9472"/>
                  <a:pt x="1025" y="9554"/>
                  <a:pt x="0" y="9636"/>
                </a:cubicBezTo>
                <a:cubicBezTo>
                  <a:pt x="63" y="10424"/>
                  <a:pt x="64" y="11214"/>
                  <a:pt x="4" y="12001"/>
                </a:cubicBezTo>
                <a:cubicBezTo>
                  <a:pt x="1010" y="12078"/>
                  <a:pt x="2016" y="12156"/>
                  <a:pt x="3022" y="12234"/>
                </a:cubicBezTo>
                <a:cubicBezTo>
                  <a:pt x="3092" y="12665"/>
                  <a:pt x="3197" y="13084"/>
                  <a:pt x="3334" y="13489"/>
                </a:cubicBezTo>
                <a:cubicBezTo>
                  <a:pt x="2512" y="14057"/>
                  <a:pt x="1688" y="14625"/>
                  <a:pt x="864" y="15192"/>
                </a:cubicBezTo>
                <a:cubicBezTo>
                  <a:pt x="1312" y="15843"/>
                  <a:pt x="1709" y="16526"/>
                  <a:pt x="2050" y="17238"/>
                </a:cubicBezTo>
                <a:cubicBezTo>
                  <a:pt x="2938" y="16813"/>
                  <a:pt x="3825" y="16388"/>
                  <a:pt x="4712" y="15963"/>
                </a:cubicBezTo>
                <a:cubicBezTo>
                  <a:pt x="4996" y="16310"/>
                  <a:pt x="5310" y="16631"/>
                  <a:pt x="5650" y="16924"/>
                </a:cubicBezTo>
                <a:cubicBezTo>
                  <a:pt x="5230" y="17807"/>
                  <a:pt x="4811" y="18689"/>
                  <a:pt x="4391" y="19572"/>
                </a:cubicBezTo>
                <a:cubicBezTo>
                  <a:pt x="5105" y="19910"/>
                  <a:pt x="5790" y="20305"/>
                  <a:pt x="6442" y="20750"/>
                </a:cubicBezTo>
                <a:cubicBezTo>
                  <a:pt x="6988" y="19952"/>
                  <a:pt x="7535" y="19156"/>
                  <a:pt x="8080" y="18358"/>
                </a:cubicBezTo>
                <a:cubicBezTo>
                  <a:pt x="8505" y="18514"/>
                  <a:pt x="8949" y="18635"/>
                  <a:pt x="9404" y="18717"/>
                </a:cubicBezTo>
                <a:cubicBezTo>
                  <a:pt x="9481" y="19678"/>
                  <a:pt x="9559" y="20639"/>
                  <a:pt x="9636" y="21600"/>
                </a:cubicBezTo>
                <a:cubicBezTo>
                  <a:pt x="10423" y="21537"/>
                  <a:pt x="11214" y="21536"/>
                  <a:pt x="12001" y="21597"/>
                </a:cubicBezTo>
                <a:cubicBezTo>
                  <a:pt x="12075" y="20635"/>
                  <a:pt x="12149" y="19673"/>
                  <a:pt x="12223" y="18712"/>
                </a:cubicBezTo>
                <a:cubicBezTo>
                  <a:pt x="12678" y="18628"/>
                  <a:pt x="13120" y="18506"/>
                  <a:pt x="13546" y="18349"/>
                </a:cubicBezTo>
                <a:cubicBezTo>
                  <a:pt x="14094" y="19145"/>
                  <a:pt x="14643" y="19940"/>
                  <a:pt x="15192" y="20736"/>
                </a:cubicBezTo>
                <a:cubicBezTo>
                  <a:pt x="15842" y="20287"/>
                  <a:pt x="16526" y="19891"/>
                  <a:pt x="17238" y="19550"/>
                </a:cubicBezTo>
                <a:cubicBezTo>
                  <a:pt x="16816" y="18668"/>
                  <a:pt x="16394" y="17788"/>
                  <a:pt x="15972" y="16907"/>
                </a:cubicBezTo>
                <a:cubicBezTo>
                  <a:pt x="16310" y="16613"/>
                  <a:pt x="16622" y="16290"/>
                  <a:pt x="16905" y="15942"/>
                </a:cubicBezTo>
                <a:cubicBezTo>
                  <a:pt x="17794" y="16365"/>
                  <a:pt x="18683" y="16787"/>
                  <a:pt x="19572" y="17208"/>
                </a:cubicBezTo>
                <a:cubicBezTo>
                  <a:pt x="19910" y="16495"/>
                  <a:pt x="20304" y="15810"/>
                  <a:pt x="20750" y="15160"/>
                </a:cubicBezTo>
                <a:cubicBezTo>
                  <a:pt x="19926" y="14594"/>
                  <a:pt x="19100" y="14029"/>
                  <a:pt x="18275" y="13465"/>
                </a:cubicBezTo>
                <a:cubicBezTo>
                  <a:pt x="18411" y="13059"/>
                  <a:pt x="18514" y="12640"/>
                  <a:pt x="18584" y="12208"/>
                </a:cubicBezTo>
                <a:cubicBezTo>
                  <a:pt x="19589" y="12126"/>
                  <a:pt x="20595" y="12045"/>
                  <a:pt x="21600" y="11965"/>
                </a:cubicBezTo>
                <a:close/>
              </a:path>
            </a:pathLst>
          </a:cu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38100" tIns="38100" rIns="38100" bIns="38100" anchor="ctr"/>
          <a:lstStyle/>
          <a:p>
            <a:pPr defTabSz="1218565"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3200" kern="0" dirty="0">
              <a:solidFill>
                <a:srgbClr val="FFFFFF"/>
              </a:solidFill>
              <a:latin typeface="+mn-lt"/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7792023" y="558512"/>
            <a:ext cx="43274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000"/>
              </a:spcAft>
            </a:pP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Cây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muốn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lặng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mà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gió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chẳng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ngừng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7857337" y="1639825"/>
            <a:ext cx="920634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Sơn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hào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hải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vị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7842824" y="2510686"/>
            <a:ext cx="920634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Nem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công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chả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phượng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7857340" y="3497657"/>
            <a:ext cx="920634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Khỏe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như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voi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7835570" y="4520914"/>
            <a:ext cx="920634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Tứ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cố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vô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thân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7893627" y="5580457"/>
            <a:ext cx="9206345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Da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mồi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tóc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sương</a:t>
            </a:r>
            <a:endParaRPr lang="en-US" sz="2800" dirty="0"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4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4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5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5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0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86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91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96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1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06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1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111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/>
      <p:bldP spid="41" grpId="0"/>
      <p:bldP spid="42" grpId="0"/>
      <p:bldP spid="43" grpId="0"/>
      <p:bldP spid="44" grpId="0"/>
      <p:bldP spid="45" grpId="0"/>
      <p:bldP spid="46" grpId="0" bldLvl="0" animBg="1"/>
      <p:bldP spid="47" grpId="0" bldLvl="0" animBg="1"/>
      <p:bldP spid="48" grpId="0" bldLvl="0" animBg="1"/>
      <p:bldP spid="49" grpId="0" bldLvl="0" animBg="1"/>
      <p:bldP spid="54" grpId="0" bldLvl="0" animBg="1"/>
      <p:bldP spid="57" grpId="0" bldLvl="0" animBg="1"/>
      <p:bldP spid="58" grpId="0"/>
      <p:bldP spid="59" grpId="0"/>
      <p:bldP spid="60" grpId="0"/>
      <p:bldP spid="61" grpId="0"/>
      <p:bldP spid="62" grpId="0"/>
      <p:bldP spid="6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9ED46EE4-1163-4C4B-9E03-117796025C2E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0C33BF8-185B-4B87-9F11-B18A3A4080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33" name="群星 - 我在那一角落患过伤风(钢琴版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392113" y="-1219200"/>
            <a:ext cx="487363" cy="487363"/>
          </a:xfrm>
          <a:prstGeom prst="rect">
            <a:avLst/>
          </a:prstGeom>
        </p:spPr>
      </p:pic>
      <p:pic>
        <p:nvPicPr>
          <p:cNvPr id="5" name="Picture 2" descr="C:\Users\TOANTHANG\Downloads\2f41b883-fc53-4a2f-8a48-6838f5d33ea3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915887" y="538711"/>
            <a:ext cx="8609694" cy="502411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048001" y="5572126"/>
            <a:ext cx="6000751" cy="714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002060"/>
                </a:solidFill>
              </a:rPr>
              <a:t>NUÔI ONG TAY ÁO</a:t>
            </a:r>
          </a:p>
        </p:txBody>
      </p:sp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4604575">
            <a:off x="3471334" y="3023659"/>
            <a:ext cx="2025650" cy="26902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 descr="Cov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92067" y="4306888"/>
            <a:ext cx="3155951" cy="130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 descr="Cov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293784">
            <a:off x="5325533" y="3663951"/>
            <a:ext cx="3718984" cy="199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 descr="Cov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235951" y="1127126"/>
            <a:ext cx="3018367" cy="124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 descr="Cov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20617" y="2162176"/>
            <a:ext cx="3426883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 descr="Cove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692357">
            <a:off x="5854700" y="2209800"/>
            <a:ext cx="3033184" cy="158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2" descr="Cove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78467" y="873126"/>
            <a:ext cx="2745317" cy="184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3" descr="Cover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6408888">
            <a:off x="1656292" y="1383242"/>
            <a:ext cx="1339850" cy="3056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14" descr="Cover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5810993">
            <a:off x="4318794" y="1524794"/>
            <a:ext cx="1471612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3" name="Picture 15" descr="Cover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11651" y="3036888"/>
            <a:ext cx="3704167" cy="116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3" name="Picture 25" descr="Cover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13767" y="3036888"/>
            <a:ext cx="3704167" cy="116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4" name="Picture 26" descr="Cover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28601" y="5035550"/>
            <a:ext cx="3043767" cy="135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6" name="Picture 28" descr="Cover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-1617951">
            <a:off x="1" y="4576764"/>
            <a:ext cx="3280833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7" name="Picture 29" descr="Cover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663517" y="5507039"/>
            <a:ext cx="3672416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2" dur="500"/>
                                        <p:tgtEl>
                                          <p:spTgt spid="20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xmlns="" id="{6B59E46A-4628-4BD3-AD5B-180895276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7" y="1"/>
            <a:ext cx="2786743" cy="1622838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-402208" y="380050"/>
            <a:ext cx="8486664" cy="922020"/>
            <a:chOff x="-402208" y="380050"/>
            <a:chExt cx="8486664" cy="922020"/>
          </a:xfrm>
        </p:grpSpPr>
        <p:sp>
          <p:nvSpPr>
            <p:cNvPr id="14" name="文本框 13"/>
            <p:cNvSpPr txBox="1"/>
            <p:nvPr/>
          </p:nvSpPr>
          <p:spPr>
            <a:xfrm>
              <a:off x="1139777" y="487772"/>
              <a:ext cx="694467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1" i="0" u="none" strike="noStrike" kern="0" cap="none" spc="600" normalizeH="0" baseline="0" noProof="0" dirty="0" smtClean="0">
                  <a:ln>
                    <a:noFill/>
                  </a:ln>
                  <a:solidFill>
                    <a:srgbClr val="BBAAD0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itchFamily="18" charset="0"/>
                  <a:ea typeface="+mn-lt"/>
                  <a:cs typeface="Times New Roman" pitchFamily="18" charset="0"/>
                  <a:sym typeface="Agency FB" panose="020B0503020202020204" pitchFamily="34" charset="0"/>
                </a:rPr>
                <a:t>HD </a:t>
              </a:r>
              <a:r>
                <a:rPr kumimoji="0" lang="en-US" altLang="zh-CN" sz="4000" b="1" i="0" u="none" strike="noStrike" kern="0" cap="none" spc="600" normalizeH="0" baseline="0" noProof="0" dirty="0" err="1" smtClean="0">
                  <a:ln>
                    <a:noFill/>
                  </a:ln>
                  <a:solidFill>
                    <a:srgbClr val="BBAAD0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itchFamily="18" charset="0"/>
                  <a:ea typeface="+mn-lt"/>
                  <a:cs typeface="Times New Roman" pitchFamily="18" charset="0"/>
                  <a:sym typeface="Agency FB" panose="020B0503020202020204" pitchFamily="34" charset="0"/>
                </a:rPr>
                <a:t>tự</a:t>
              </a:r>
              <a:r>
                <a:rPr kumimoji="0" lang="en-US" altLang="zh-CN" sz="4000" b="1" i="0" u="none" strike="noStrike" kern="0" cap="none" spc="600" normalizeH="0" noProof="0" dirty="0" smtClean="0">
                  <a:ln>
                    <a:noFill/>
                  </a:ln>
                  <a:solidFill>
                    <a:srgbClr val="BBAAD0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itchFamily="18" charset="0"/>
                  <a:ea typeface="+mn-lt"/>
                  <a:cs typeface="Times New Roman" pitchFamily="18" charset="0"/>
                  <a:sym typeface="Agency FB" panose="020B0503020202020204" pitchFamily="34" charset="0"/>
                </a:rPr>
                <a:t> </a:t>
              </a:r>
              <a:r>
                <a:rPr kumimoji="0" lang="en-US" altLang="zh-CN" sz="4000" b="1" i="0" u="none" strike="noStrike" kern="0" cap="none" spc="600" normalizeH="0" noProof="0" dirty="0" err="1" smtClean="0">
                  <a:ln>
                    <a:noFill/>
                  </a:ln>
                  <a:solidFill>
                    <a:srgbClr val="BBAAD0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itchFamily="18" charset="0"/>
                  <a:ea typeface="+mn-lt"/>
                  <a:cs typeface="Times New Roman" pitchFamily="18" charset="0"/>
                  <a:sym typeface="Agency FB" panose="020B0503020202020204" pitchFamily="34" charset="0"/>
                </a:rPr>
                <a:t>học</a:t>
              </a:r>
              <a:r>
                <a:rPr kumimoji="0" lang="en-US" altLang="zh-CN" sz="4000" b="1" i="0" u="none" strike="noStrike" kern="0" cap="none" spc="600" normalizeH="0" noProof="0" dirty="0" smtClean="0">
                  <a:ln>
                    <a:noFill/>
                  </a:ln>
                  <a:solidFill>
                    <a:srgbClr val="BBAAD0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itchFamily="18" charset="0"/>
                  <a:ea typeface="+mn-lt"/>
                  <a:cs typeface="Times New Roman" pitchFamily="18" charset="0"/>
                  <a:sym typeface="Agency FB" panose="020B0503020202020204" pitchFamily="34" charset="0"/>
                </a:rPr>
                <a:t> ở </a:t>
              </a:r>
              <a:r>
                <a:rPr kumimoji="0" lang="en-US" altLang="zh-CN" sz="4000" b="1" i="0" u="none" strike="noStrike" kern="0" cap="none" spc="600" normalizeH="0" noProof="0" dirty="0" err="1" smtClean="0">
                  <a:ln>
                    <a:noFill/>
                  </a:ln>
                  <a:solidFill>
                    <a:srgbClr val="BBAAD0"/>
                  </a:solidFill>
                  <a:effectLst>
                    <a:innerShdw blurRad="63500" dist="50800" dir="18900000">
                      <a:prstClr val="black">
                        <a:alpha val="50000"/>
                      </a:prstClr>
                    </a:innerShdw>
                  </a:effectLst>
                  <a:uLnTx/>
                  <a:uFillTx/>
                  <a:latin typeface="Times New Roman" pitchFamily="18" charset="0"/>
                  <a:ea typeface="+mn-lt"/>
                  <a:cs typeface="Times New Roman" pitchFamily="18" charset="0"/>
                  <a:sym typeface="Agency FB" panose="020B0503020202020204" pitchFamily="34" charset="0"/>
                </a:rPr>
                <a:t>nhà</a:t>
              </a:r>
              <a:endParaRPr kumimoji="0" lang="zh-CN" altLang="en-US" sz="4000" b="1" i="0" u="none" strike="noStrike" kern="0" cap="none" spc="600" normalizeH="0" baseline="0" noProof="0" dirty="0">
                <a:ln>
                  <a:noFill/>
                </a:ln>
                <a:solidFill>
                  <a:srgbClr val="BBAAD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lt"/>
                <a:cs typeface="Times New Roman" pitchFamily="18" charset="0"/>
                <a:sym typeface="Agency FB" panose="020B0503020202020204" pitchFamily="34" charset="0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-402208" y="380050"/>
              <a:ext cx="2377440" cy="9220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5400" b="0" i="0" u="none" strike="noStrike" kern="0" cap="none" spc="300" normalizeH="0" baseline="0" noProof="0" dirty="0">
                <a:ln>
                  <a:noFill/>
                </a:ln>
                <a:solidFill>
                  <a:srgbClr val="BBAAD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Agency FB" panose="020B0503020202020204" pitchFamily="34" charset="0"/>
                <a:ea typeface="微软雅黑 Light" panose="020B0502040204020203" pitchFamily="34" charset="-122"/>
                <a:cs typeface="+mn-lt"/>
                <a:sym typeface="Agency FB" panose="020B0503020202020204" pitchFamily="34" charset="0"/>
              </a:endParaRPr>
            </a:p>
          </p:txBody>
        </p:sp>
      </p:grpSp>
      <p:sp>
        <p:nvSpPr>
          <p:cNvPr id="67" name="椭圆 66"/>
          <p:cNvSpPr/>
          <p:nvPr/>
        </p:nvSpPr>
        <p:spPr>
          <a:xfrm>
            <a:off x="4254880" y="1856802"/>
            <a:ext cx="3111000" cy="3176265"/>
          </a:xfrm>
          <a:prstGeom prst="ellipse">
            <a:avLst/>
          </a:prstGeom>
          <a:noFill/>
          <a:ln w="44450">
            <a:solidFill>
              <a:srgbClr val="AEC77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2967" tIns="21484" rIns="42967" bIns="21484" spcCol="0" rtlCol="0" anchor="ctr"/>
          <a:lstStyle/>
          <a:p>
            <a:pPr algn="ctr" defTabSz="1218565"/>
            <a:endParaRPr lang="zh-CN" altLang="en-US" sz="1705">
              <a:solidFill>
                <a:prstClr val="white"/>
              </a:solidFill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grpSp>
        <p:nvGrpSpPr>
          <p:cNvPr id="84" name="组合 83"/>
          <p:cNvGrpSpPr/>
          <p:nvPr/>
        </p:nvGrpSpPr>
        <p:grpSpPr>
          <a:xfrm>
            <a:off x="4176672" y="1604144"/>
            <a:ext cx="1414091" cy="1443757"/>
            <a:chOff x="8223541" y="4032225"/>
            <a:chExt cx="2880320" cy="2880320"/>
          </a:xfrm>
        </p:grpSpPr>
        <p:sp>
          <p:nvSpPr>
            <p:cNvPr id="55" name="泪滴形 54"/>
            <p:cNvSpPr/>
            <p:nvPr/>
          </p:nvSpPr>
          <p:spPr>
            <a:xfrm flipV="1">
              <a:off x="8223541" y="4032225"/>
              <a:ext cx="2880320" cy="2880320"/>
            </a:xfrm>
            <a:prstGeom prst="teardrop">
              <a:avLst/>
            </a:prstGeom>
            <a:solidFill>
              <a:srgbClr val="BBAA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/>
              <a:endParaRPr lang="zh-CN" altLang="en-US" sz="1705">
                <a:solidFill>
                  <a:prstClr val="white"/>
                </a:solidFill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907618" y="5149465"/>
              <a:ext cx="1949301" cy="1140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565"/>
              <a:endParaRPr lang="en-US" altLang="zh-CN" sz="3115" dirty="0">
                <a:solidFill>
                  <a:prstClr val="white"/>
                </a:solidFill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6296571" y="2039445"/>
            <a:ext cx="1078244" cy="571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565"/>
            <a:r>
              <a:rPr lang="en-US" altLang="zh-CN" sz="3115" dirty="0">
                <a:solidFill>
                  <a:prstClr val="white"/>
                </a:solidFill>
                <a:ea typeface="FZHei-B01S" panose="02010601030101010101" pitchFamily="2" charset="-122"/>
                <a:cs typeface="+mn-lt"/>
                <a:sym typeface="FZHei-B01S" panose="02010601030101010101" pitchFamily="2" charset="-122"/>
              </a:rPr>
              <a:t>10%</a:t>
            </a:r>
          </a:p>
        </p:txBody>
      </p:sp>
      <p:grpSp>
        <p:nvGrpSpPr>
          <p:cNvPr id="82" name="组合 81"/>
          <p:cNvGrpSpPr/>
          <p:nvPr/>
        </p:nvGrpSpPr>
        <p:grpSpPr>
          <a:xfrm>
            <a:off x="6062854" y="3545919"/>
            <a:ext cx="1414091" cy="1443758"/>
            <a:chOff x="12065445" y="7906092"/>
            <a:chExt cx="2880320" cy="2880320"/>
          </a:xfrm>
        </p:grpSpPr>
        <p:sp>
          <p:nvSpPr>
            <p:cNvPr id="54" name="泪滴形 53"/>
            <p:cNvSpPr/>
            <p:nvPr/>
          </p:nvSpPr>
          <p:spPr>
            <a:xfrm flipH="1">
              <a:off x="12065445" y="7906092"/>
              <a:ext cx="2880320" cy="2880320"/>
            </a:xfrm>
            <a:prstGeom prst="teardrop">
              <a:avLst/>
            </a:prstGeom>
            <a:solidFill>
              <a:srgbClr val="BBAA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/>
              <a:endParaRPr lang="zh-CN" altLang="en-US" sz="1705">
                <a:solidFill>
                  <a:prstClr val="white"/>
                </a:solidFill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2663452" y="8799757"/>
              <a:ext cx="1970018" cy="1140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565"/>
              <a:endParaRPr lang="en-US" altLang="zh-CN" sz="3115" dirty="0">
                <a:solidFill>
                  <a:prstClr val="white"/>
                </a:solidFill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</p:grpSp>
      <p:sp>
        <p:nvSpPr>
          <p:cNvPr id="68" name="椭圆 67"/>
          <p:cNvSpPr/>
          <p:nvPr/>
        </p:nvSpPr>
        <p:spPr>
          <a:xfrm>
            <a:off x="5501923" y="2968412"/>
            <a:ext cx="616913" cy="629855"/>
          </a:xfrm>
          <a:prstGeom prst="ellipse">
            <a:avLst/>
          </a:prstGeom>
          <a:solidFill>
            <a:srgbClr val="AEC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2967" tIns="21484" rIns="42967" bIns="21484" spcCol="0" rtlCol="0" anchor="ctr"/>
          <a:lstStyle/>
          <a:p>
            <a:pPr algn="ctr" defTabSz="1218565"/>
            <a:endParaRPr lang="zh-CN" altLang="en-US" sz="1705">
              <a:solidFill>
                <a:prstClr val="white"/>
              </a:solidFill>
              <a:ea typeface="FZHei-B01S" panose="02010601030101010101" pitchFamily="2" charset="-122"/>
              <a:cs typeface="+mn-lt"/>
              <a:sym typeface="FZHei-B01S" panose="02010601030101010101" pitchFamily="2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078260" y="1546356"/>
            <a:ext cx="1414091" cy="1443758"/>
            <a:chOff x="12095537" y="3915668"/>
            <a:chExt cx="2880321" cy="2880320"/>
          </a:xfrm>
        </p:grpSpPr>
        <p:sp>
          <p:nvSpPr>
            <p:cNvPr id="11" name="泪滴形 10"/>
            <p:cNvSpPr/>
            <p:nvPr/>
          </p:nvSpPr>
          <p:spPr>
            <a:xfrm flipH="1" flipV="1">
              <a:off x="12095537" y="3915668"/>
              <a:ext cx="2880321" cy="2880320"/>
            </a:xfrm>
            <a:prstGeom prst="teardrop">
              <a:avLst/>
            </a:prstGeom>
            <a:solidFill>
              <a:srgbClr val="AEC7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/>
              <a:endParaRPr lang="zh-CN" altLang="en-US" sz="1705">
                <a:solidFill>
                  <a:prstClr val="white"/>
                </a:solidFill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2" name="TextBox 63"/>
            <p:cNvSpPr txBox="1"/>
            <p:nvPr/>
          </p:nvSpPr>
          <p:spPr>
            <a:xfrm>
              <a:off x="12541496" y="4900656"/>
              <a:ext cx="2196243" cy="11407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565"/>
              <a:endParaRPr lang="en-US" altLang="zh-CN" sz="3115" dirty="0">
                <a:solidFill>
                  <a:prstClr val="white"/>
                </a:solidFill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4099590" y="3522829"/>
            <a:ext cx="1414091" cy="1443759"/>
            <a:chOff x="8923053" y="8000325"/>
            <a:chExt cx="2880320" cy="2880320"/>
          </a:xfrm>
        </p:grpSpPr>
        <p:sp>
          <p:nvSpPr>
            <p:cNvPr id="16" name="泪滴形 15"/>
            <p:cNvSpPr/>
            <p:nvPr/>
          </p:nvSpPr>
          <p:spPr>
            <a:xfrm>
              <a:off x="8923053" y="8000325"/>
              <a:ext cx="2880320" cy="2880320"/>
            </a:xfrm>
            <a:prstGeom prst="teardrop">
              <a:avLst/>
            </a:prstGeom>
            <a:solidFill>
              <a:srgbClr val="AEC7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565"/>
              <a:endParaRPr lang="zh-CN" altLang="en-US" sz="1705">
                <a:solidFill>
                  <a:prstClr val="white"/>
                </a:solidFill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  <p:sp>
          <p:nvSpPr>
            <p:cNvPr id="17" name="TextBox 65"/>
            <p:cNvSpPr txBox="1"/>
            <p:nvPr/>
          </p:nvSpPr>
          <p:spPr>
            <a:xfrm>
              <a:off x="9414092" y="8915891"/>
              <a:ext cx="1930153" cy="1140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8565"/>
              <a:endParaRPr lang="en-US" altLang="zh-CN" sz="3115" dirty="0">
                <a:solidFill>
                  <a:prstClr val="white"/>
                </a:solidFill>
                <a:ea typeface="FZHei-B01S" panose="02010601030101010101" pitchFamily="2" charset="-122"/>
                <a:cs typeface="+mn-lt"/>
                <a:sym typeface="FZHei-B01S" panose="02010601030101010101" pitchFamily="2" charset="-122"/>
              </a:endParaRPr>
            </a:p>
          </p:txBody>
        </p:sp>
      </p:grpSp>
      <p:sp>
        <p:nvSpPr>
          <p:cNvPr id="44" name="文本框 33"/>
          <p:cNvSpPr txBox="1">
            <a:spLocks noChangeArrowheads="1"/>
          </p:cNvSpPr>
          <p:nvPr/>
        </p:nvSpPr>
        <p:spPr bwMode="auto">
          <a:xfrm>
            <a:off x="926036" y="1857057"/>
            <a:ext cx="2845435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Ôn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lại</a:t>
            </a:r>
            <a:endParaRPr lang="en-US" altLang="zh-CN" sz="4000" dirty="0" smtClean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ea typeface="+mn-lt"/>
              <a:cs typeface="Times New Roman" pitchFamily="18" charset="0"/>
              <a:sym typeface="FZHei-B01S" panose="02010601030101010101" pitchFamily="2" charset="-122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bài</a:t>
            </a:r>
            <a:r>
              <a:rPr lang="en-US" altLang="zh-CN" sz="4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40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cũ</a:t>
            </a:r>
            <a:endParaRPr lang="zh-CN" altLang="en-US" sz="40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ea typeface="+mn-lt"/>
              <a:cs typeface="Times New Roman" pitchFamily="18" charset="0"/>
              <a:sym typeface="FZHei-B01S" panose="02010601030101010101" pitchFamily="2" charset="-122"/>
            </a:endParaRPr>
          </a:p>
        </p:txBody>
      </p:sp>
      <p:sp>
        <p:nvSpPr>
          <p:cNvPr id="45" name="文本框 33"/>
          <p:cNvSpPr txBox="1">
            <a:spLocks noChangeArrowheads="1"/>
          </p:cNvSpPr>
          <p:nvPr/>
        </p:nvSpPr>
        <p:spPr bwMode="auto">
          <a:xfrm>
            <a:off x="7958208" y="1443400"/>
            <a:ext cx="3522592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Xây</a:t>
            </a:r>
            <a:r>
              <a:rPr lang="en-US" altLang="zh-CN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dựng</a:t>
            </a:r>
            <a:r>
              <a:rPr lang="en-US" altLang="zh-CN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 1 </a:t>
            </a:r>
            <a:r>
              <a:rPr lang="en-US" altLang="zh-CN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đoạn</a:t>
            </a:r>
            <a:r>
              <a:rPr lang="en-US" altLang="zh-CN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hội</a:t>
            </a:r>
            <a:r>
              <a:rPr lang="en-US" altLang="zh-CN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thoại</a:t>
            </a:r>
            <a:r>
              <a:rPr lang="en-US" altLang="zh-CN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có</a:t>
            </a:r>
            <a:r>
              <a:rPr lang="en-US" altLang="zh-CN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sử</a:t>
            </a:r>
            <a:r>
              <a:rPr lang="en-US" altLang="zh-CN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dụng</a:t>
            </a:r>
            <a:r>
              <a:rPr lang="en-US" altLang="zh-CN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thành</a:t>
            </a:r>
            <a:r>
              <a:rPr lang="en-US" altLang="zh-CN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ngữ</a:t>
            </a:r>
            <a:endParaRPr lang="zh-CN" altLang="en-US" sz="36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ea typeface="+mn-lt"/>
              <a:cs typeface="Times New Roman" pitchFamily="18" charset="0"/>
              <a:sym typeface="FZHei-B01S" panose="02010601030101010101" pitchFamily="2" charset="-122"/>
            </a:endParaRPr>
          </a:p>
        </p:txBody>
      </p:sp>
      <p:sp>
        <p:nvSpPr>
          <p:cNvPr id="46" name="文本框 33"/>
          <p:cNvSpPr txBox="1">
            <a:spLocks noChangeArrowheads="1"/>
          </p:cNvSpPr>
          <p:nvPr/>
        </p:nvSpPr>
        <p:spPr bwMode="auto">
          <a:xfrm>
            <a:off x="490608" y="4034200"/>
            <a:ext cx="352259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Sưu</a:t>
            </a:r>
            <a:r>
              <a:rPr lang="en-US" altLang="zh-CN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tầm</a:t>
            </a:r>
            <a:r>
              <a:rPr lang="en-US" altLang="zh-CN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các</a:t>
            </a:r>
            <a:r>
              <a:rPr lang="en-US" altLang="zh-CN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bài</a:t>
            </a:r>
            <a:r>
              <a:rPr lang="en-US" altLang="zh-CN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thơ</a:t>
            </a:r>
            <a:r>
              <a:rPr lang="en-US" altLang="zh-CN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/ </a:t>
            </a:r>
            <a:r>
              <a:rPr lang="en-US" altLang="zh-CN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văn</a:t>
            </a:r>
            <a:r>
              <a:rPr lang="en-US" altLang="zh-CN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có</a:t>
            </a:r>
            <a:r>
              <a:rPr lang="en-US" altLang="zh-CN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sử</a:t>
            </a:r>
            <a:r>
              <a:rPr lang="en-US" altLang="zh-CN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dụng</a:t>
            </a:r>
            <a:r>
              <a:rPr lang="en-US" altLang="zh-CN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thành</a:t>
            </a:r>
            <a:r>
              <a:rPr lang="en-US" altLang="zh-CN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ngữ</a:t>
            </a:r>
            <a:r>
              <a:rPr lang="en-US" altLang="zh-CN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và</a:t>
            </a:r>
            <a:r>
              <a:rPr lang="en-US" altLang="zh-CN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nêu</a:t>
            </a:r>
            <a:r>
              <a:rPr lang="en-US" altLang="zh-CN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tác</a:t>
            </a:r>
            <a:r>
              <a:rPr lang="en-US" altLang="zh-CN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dụng</a:t>
            </a:r>
            <a:endParaRPr lang="zh-CN" altLang="en-US" sz="36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ea typeface="+mn-lt"/>
              <a:cs typeface="Times New Roman" pitchFamily="18" charset="0"/>
              <a:sym typeface="FZHei-B01S" panose="02010601030101010101" pitchFamily="2" charset="-122"/>
            </a:endParaRPr>
          </a:p>
        </p:txBody>
      </p:sp>
      <p:sp>
        <p:nvSpPr>
          <p:cNvPr id="47" name="文本框 33"/>
          <p:cNvSpPr txBox="1">
            <a:spLocks noChangeArrowheads="1"/>
          </p:cNvSpPr>
          <p:nvPr/>
        </p:nvSpPr>
        <p:spPr bwMode="auto">
          <a:xfrm>
            <a:off x="8103351" y="3838257"/>
            <a:ext cx="35225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lvl="0" algn="ctr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lang="en-US" altLang="zh-CN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Soạn</a:t>
            </a:r>
            <a:r>
              <a:rPr lang="en-US" altLang="zh-CN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 </a:t>
            </a:r>
            <a:r>
              <a:rPr lang="en-US" altLang="zh-CN" sz="36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bài</a:t>
            </a:r>
            <a:r>
              <a:rPr lang="en-US" altLang="zh-CN" sz="36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+mn-lt"/>
                <a:cs typeface="Times New Roman" pitchFamily="18" charset="0"/>
                <a:sym typeface="FZHei-B01S" panose="02010601030101010101" pitchFamily="2" charset="-122"/>
              </a:rPr>
              <a:t> …..</a:t>
            </a:r>
            <a:endParaRPr lang="zh-CN" altLang="en-US" sz="36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ea typeface="+mn-lt"/>
              <a:cs typeface="Times New Roman" pitchFamily="18" charset="0"/>
              <a:sym typeface="FZHei-B01S" panose="02010601030101010101" pitchFamily="2" charset="-122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4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bldLvl="0" animBg="1"/>
      <p:bldP spid="67" grpId="1" bldLvl="0" animBg="1"/>
      <p:bldP spid="68" grpId="0" bldLvl="0" animBg="1"/>
      <p:bldP spid="44" grpId="0"/>
      <p:bldP spid="45" grpId="0"/>
      <p:bldP spid="46" grpId="0"/>
      <p:bldP spid="4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9ED46EE4-1163-4C4B-9E03-117796025C2E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0C33BF8-185B-4B87-9F11-B18A3A408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3140">
            <a:off x="-1183655" y="-2349500"/>
            <a:ext cx="14175756" cy="6618514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1872343" y="4433297"/>
            <a:ext cx="9042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800" b="0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927E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微软雅黑 Light" panose="020B0502040204020203" pitchFamily="34" charset="-122"/>
                <a:cs typeface="Times New Roman" pitchFamily="18" charset="0"/>
                <a:sym typeface="Agency FB" panose="020B0503020202020204" pitchFamily="34" charset="0"/>
              </a:rPr>
              <a:t>Tạm</a:t>
            </a:r>
            <a:r>
              <a:rPr kumimoji="0" lang="en-US" altLang="zh-CN" sz="8800" b="0" i="0" u="none" strike="noStrike" kern="1200" cap="none" spc="300" normalizeH="0" noProof="0" dirty="0" smtClean="0">
                <a:ln>
                  <a:noFill/>
                </a:ln>
                <a:solidFill>
                  <a:srgbClr val="927E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微软雅黑 Light" panose="020B0502040204020203" pitchFamily="34" charset="-122"/>
                <a:cs typeface="Times New Roman" pitchFamily="18" charset="0"/>
                <a:sym typeface="Agency FB" panose="020B0503020202020204" pitchFamily="34" charset="0"/>
              </a:rPr>
              <a:t> </a:t>
            </a:r>
            <a:r>
              <a:rPr kumimoji="0" lang="en-US" altLang="zh-CN" sz="8800" b="0" i="0" u="none" strike="noStrike" kern="1200" cap="none" spc="300" normalizeH="0" noProof="0" dirty="0" err="1" smtClean="0">
                <a:ln>
                  <a:noFill/>
                </a:ln>
                <a:solidFill>
                  <a:srgbClr val="927E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微软雅黑 Light" panose="020B0502040204020203" pitchFamily="34" charset="-122"/>
                <a:cs typeface="Times New Roman" pitchFamily="18" charset="0"/>
                <a:sym typeface="Agency FB" panose="020B0503020202020204" pitchFamily="34" charset="0"/>
              </a:rPr>
              <a:t>biệt</a:t>
            </a:r>
            <a:r>
              <a:rPr kumimoji="0" lang="en-US" altLang="zh-CN" sz="8800" b="0" i="0" u="none" strike="noStrike" kern="1200" cap="none" spc="300" normalizeH="0" noProof="0" dirty="0" smtClean="0">
                <a:ln>
                  <a:noFill/>
                </a:ln>
                <a:solidFill>
                  <a:srgbClr val="927E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微软雅黑 Light" panose="020B0502040204020203" pitchFamily="34" charset="-122"/>
                <a:cs typeface="Times New Roman" pitchFamily="18" charset="0"/>
                <a:sym typeface="Agency FB" panose="020B0503020202020204" pitchFamily="34" charset="0"/>
              </a:rPr>
              <a:t> </a:t>
            </a:r>
            <a:r>
              <a:rPr kumimoji="0" lang="en-US" altLang="zh-CN" sz="8800" b="0" i="0" u="none" strike="noStrike" kern="1200" cap="none" spc="300" normalizeH="0" noProof="0" dirty="0" err="1" smtClean="0">
                <a:ln>
                  <a:noFill/>
                </a:ln>
                <a:solidFill>
                  <a:srgbClr val="927E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微软雅黑 Light" panose="020B0502040204020203" pitchFamily="34" charset="-122"/>
                <a:cs typeface="Times New Roman" pitchFamily="18" charset="0"/>
                <a:sym typeface="Agency FB" panose="020B0503020202020204" pitchFamily="34" charset="0"/>
              </a:rPr>
              <a:t>các</a:t>
            </a:r>
            <a:r>
              <a:rPr kumimoji="0" lang="en-US" altLang="zh-CN" sz="8800" b="0" i="0" u="none" strike="noStrike" kern="1200" cap="none" spc="300" normalizeH="0" noProof="0" dirty="0" smtClean="0">
                <a:ln>
                  <a:noFill/>
                </a:ln>
                <a:solidFill>
                  <a:srgbClr val="927E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微软雅黑 Light" panose="020B0502040204020203" pitchFamily="34" charset="-122"/>
                <a:cs typeface="Times New Roman" pitchFamily="18" charset="0"/>
                <a:sym typeface="Agency FB" panose="020B0503020202020204" pitchFamily="34" charset="0"/>
              </a:rPr>
              <a:t> </a:t>
            </a:r>
            <a:r>
              <a:rPr kumimoji="0" lang="en-US" altLang="zh-CN" sz="8800" b="0" i="0" u="none" strike="noStrike" kern="1200" cap="none" spc="300" normalizeH="0" noProof="0" dirty="0" err="1" smtClean="0">
                <a:ln>
                  <a:noFill/>
                </a:ln>
                <a:solidFill>
                  <a:srgbClr val="927E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微软雅黑 Light" panose="020B0502040204020203" pitchFamily="34" charset="-122"/>
                <a:cs typeface="Times New Roman" pitchFamily="18" charset="0"/>
                <a:sym typeface="Agency FB" panose="020B0503020202020204" pitchFamily="34" charset="0"/>
              </a:rPr>
              <a:t>em</a:t>
            </a:r>
            <a:endParaRPr kumimoji="0" lang="zh-CN" altLang="en-US" sz="8800" b="0" i="0" u="none" strike="noStrike" kern="1200" cap="none" spc="300" normalizeH="0" baseline="0" noProof="0" dirty="0">
              <a:ln>
                <a:noFill/>
              </a:ln>
              <a:solidFill>
                <a:srgbClr val="927EB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微软雅黑 Light" panose="020B0502040204020203" pitchFamily="34" charset="-122"/>
              <a:cs typeface="Times New Roman" pitchFamily="18" charset="0"/>
              <a:sym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634721"/>
      </p:ext>
    </p:extLst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9ED46EE4-1163-4C4B-9E03-117796025C2E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0C33BF8-185B-4B87-9F11-B18A3A4080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33" name="群星 - 我在那一角落患过伤风(钢琴版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392113" y="-1219200"/>
            <a:ext cx="487363" cy="487363"/>
          </a:xfrm>
          <a:prstGeom prst="rect">
            <a:avLst/>
          </a:prstGeom>
        </p:spPr>
      </p:pic>
      <p:pic>
        <p:nvPicPr>
          <p:cNvPr id="5" name="Picture 2" descr="C:\Users\TOANTHANG\Downloads\1503157838_3-chim-7-noi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528234" y="357188"/>
            <a:ext cx="9131300" cy="51435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048001" y="5788026"/>
            <a:ext cx="6000751" cy="714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00B050"/>
                </a:solidFill>
              </a:rPr>
              <a:t>BẢY NỔI BA CHÌM</a:t>
            </a:r>
          </a:p>
        </p:txBody>
      </p:sp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9ED46EE4-1163-4C4B-9E03-117796025C2E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0C33BF8-185B-4B87-9F11-B18A3A4080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33" name="群星 - 我在那一角落患过伤风(钢琴版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392113" y="-1219200"/>
            <a:ext cx="487363" cy="487363"/>
          </a:xfrm>
          <a:prstGeom prst="rect">
            <a:avLst/>
          </a:prstGeom>
        </p:spPr>
      </p:pic>
      <p:pic>
        <p:nvPicPr>
          <p:cNvPr id="5" name="Picture 2" descr="C:\Users\TOANTHANG\Downloads\2014-08-21 11.16.55-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12800" y="337599"/>
            <a:ext cx="10363200" cy="5352691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149601" y="5791201"/>
            <a:ext cx="6000751" cy="7143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>
                <a:solidFill>
                  <a:srgbClr val="0070C0"/>
                </a:solidFill>
              </a:rPr>
              <a:t>KHỈ HO CÒ GÁY</a:t>
            </a:r>
          </a:p>
        </p:txBody>
      </p:sp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9ED46EE4-1163-4C4B-9E03-117796025C2E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0C33BF8-185B-4B87-9F11-B18A3A4080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33" name="群星 - 我在那一角落患过伤风(钢琴版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-392113" y="-1219200"/>
            <a:ext cx="487363" cy="487363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71500" y="214313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60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Nhanh như chớp</a:t>
            </a:r>
          </a:p>
        </p:txBody>
      </p:sp>
      <p:pic>
        <p:nvPicPr>
          <p:cNvPr id="8" name="Picture 4" descr="C:\Users\TOANTHANG\Downloads\Hinh anh dep tia chop (10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33500" y="1357314"/>
            <a:ext cx="9948333" cy="5267325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>
            <a:extLst>
              <a:ext uri="{FF2B5EF4-FFF2-40B4-BE49-F238E27FC236}">
                <a16:creationId xmlns:a16="http://schemas.microsoft.com/office/drawing/2014/main" xmlns="" id="{9ED46EE4-1163-4C4B-9E03-117796025C2E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0C33BF8-185B-4B87-9F11-B18A3A4080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3140">
            <a:off x="113150" y="-2220004"/>
            <a:ext cx="11802984" cy="5510691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4787825" y="5887933"/>
            <a:ext cx="2625116" cy="165975"/>
            <a:chOff x="6096000" y="4429760"/>
            <a:chExt cx="2625116" cy="165975"/>
          </a:xfrm>
          <a:solidFill>
            <a:srgbClr val="927EB9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26" name="椭圆 25"/>
            <p:cNvSpPr/>
            <p:nvPr/>
          </p:nvSpPr>
          <p:spPr>
            <a:xfrm>
              <a:off x="8558556" y="4429760"/>
              <a:ext cx="162560" cy="162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27EB9"/>
                </a:solidFill>
                <a:effectLst/>
                <a:uLnTx/>
                <a:uFillTx/>
                <a:latin typeface="Agency FB" panose="020B0503020202020204" pitchFamily="34" charset="0"/>
                <a:ea typeface="微软雅黑 Light" panose="020B0502040204020203" pitchFamily="34" charset="-122"/>
                <a:cs typeface="+mn-cs"/>
                <a:sym typeface="Agency FB" panose="020B0503020202020204" pitchFamily="34" charset="0"/>
              </a:endParaRPr>
            </a:p>
          </p:txBody>
        </p:sp>
        <p:sp>
          <p:nvSpPr>
            <p:cNvPr id="27" name="椭圆 26"/>
            <p:cNvSpPr/>
            <p:nvPr/>
          </p:nvSpPr>
          <p:spPr>
            <a:xfrm>
              <a:off x="7945120" y="4433175"/>
              <a:ext cx="162560" cy="162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27EB9"/>
                </a:solidFill>
                <a:effectLst/>
                <a:uLnTx/>
                <a:uFillTx/>
                <a:latin typeface="Agency FB" panose="020B0503020202020204" pitchFamily="34" charset="0"/>
                <a:ea typeface="微软雅黑 Light" panose="020B0502040204020203" pitchFamily="34" charset="-122"/>
                <a:cs typeface="+mn-cs"/>
                <a:sym typeface="Agency FB" panose="020B0503020202020204" pitchFamily="34" charset="0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7327278" y="4429760"/>
              <a:ext cx="162560" cy="162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27EB9"/>
                </a:solidFill>
                <a:effectLst/>
                <a:uLnTx/>
                <a:uFillTx/>
                <a:latin typeface="Agency FB" panose="020B0503020202020204" pitchFamily="34" charset="0"/>
                <a:ea typeface="微软雅黑 Light" panose="020B0502040204020203" pitchFamily="34" charset="-122"/>
                <a:cs typeface="+mn-cs"/>
                <a:sym typeface="Agency FB" panose="020B0503020202020204" pitchFamily="34" charset="0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6711639" y="4433175"/>
              <a:ext cx="162560" cy="162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27EB9"/>
                </a:solidFill>
                <a:effectLst/>
                <a:uLnTx/>
                <a:uFillTx/>
                <a:latin typeface="Agency FB" panose="020B0503020202020204" pitchFamily="34" charset="0"/>
                <a:ea typeface="微软雅黑 Light" panose="020B0502040204020203" pitchFamily="34" charset="-122"/>
                <a:cs typeface="+mn-cs"/>
                <a:sym typeface="Agency FB" panose="020B0503020202020204" pitchFamily="34" charset="0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6096000" y="4433175"/>
              <a:ext cx="162560" cy="16256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927EB9"/>
                </a:solidFill>
                <a:effectLst/>
                <a:uLnTx/>
                <a:uFillTx/>
                <a:latin typeface="Agency FB" panose="020B0503020202020204" pitchFamily="34" charset="0"/>
                <a:ea typeface="微软雅黑 Light" panose="020B0502040204020203" pitchFamily="34" charset="-122"/>
                <a:cs typeface="+mn-cs"/>
                <a:sym typeface="Agency FB" panose="020B0503020202020204" pitchFamily="34" charset="0"/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1872343" y="3620498"/>
            <a:ext cx="82088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8800" b="0" i="0" u="none" strike="noStrike" kern="1200" cap="none" spc="300" normalizeH="0" baseline="0" noProof="0" dirty="0" smtClean="0">
                <a:ln>
                  <a:noFill/>
                </a:ln>
                <a:solidFill>
                  <a:srgbClr val="927E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微软雅黑 Light" panose="020B0502040204020203" pitchFamily="34" charset="-122"/>
                <a:cs typeface="Times New Roman" pitchFamily="18" charset="0"/>
                <a:sym typeface="Agency FB" panose="020B0503020202020204" pitchFamily="34" charset="0"/>
              </a:rPr>
              <a:t>THÀNH</a:t>
            </a:r>
            <a:r>
              <a:rPr kumimoji="0" lang="en-US" altLang="zh-CN" sz="8800" b="0" i="0" u="none" strike="noStrike" kern="1200" cap="none" spc="300" normalizeH="0" noProof="0" dirty="0" smtClean="0">
                <a:ln>
                  <a:noFill/>
                </a:ln>
                <a:solidFill>
                  <a:srgbClr val="927E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微软雅黑 Light" panose="020B0502040204020203" pitchFamily="34" charset="-122"/>
                <a:cs typeface="Times New Roman" pitchFamily="18" charset="0"/>
                <a:sym typeface="Agency FB" panose="020B0503020202020204" pitchFamily="34" charset="0"/>
              </a:rPr>
              <a:t> NGỮ</a:t>
            </a:r>
            <a:endParaRPr kumimoji="0" lang="zh-CN" altLang="en-US" sz="8800" b="0" i="0" u="none" strike="noStrike" kern="1200" cap="none" spc="300" normalizeH="0" baseline="0" noProof="0" dirty="0">
              <a:ln>
                <a:noFill/>
              </a:ln>
              <a:solidFill>
                <a:srgbClr val="927EB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微软雅黑 Light" panose="020B0502040204020203" pitchFamily="34" charset="-122"/>
              <a:cs typeface="Times New Roman" pitchFamily="18" charset="0"/>
              <a:sym typeface="Agency FB" panose="020B0503020202020204" pitchFamily="34" charset="0"/>
            </a:endParaRPr>
          </a:p>
        </p:txBody>
      </p:sp>
      <p:pic>
        <p:nvPicPr>
          <p:cNvPr id="33" name="群星 - 我在那一角落患过伤风(钢琴版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0" out="5000"/>
                </p14:media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-392113" y="-1219200"/>
            <a:ext cx="487363" cy="487363"/>
          </a:xfrm>
          <a:prstGeom prst="rect">
            <a:avLst/>
          </a:prstGeom>
        </p:spPr>
      </p:pic>
      <p:sp>
        <p:nvSpPr>
          <p:cNvPr id="13" name="TextBox 6"/>
          <p:cNvSpPr txBox="1"/>
          <p:nvPr/>
        </p:nvSpPr>
        <p:spPr>
          <a:xfrm>
            <a:off x="8030220" y="6196568"/>
            <a:ext cx="3868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endParaRPr lang="en-US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xmlns="" id="{C94287D1-3806-41C9-A7A0-E81A5BCECA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736528DC-17AE-4779-A2EA-AAA23D6A10E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70707"/>
              <a:ext cx="4486729" cy="2887293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3709" y="0"/>
              <a:ext cx="5888291" cy="3429000"/>
            </a:xfrm>
            <a:prstGeom prst="rect">
              <a:avLst/>
            </a:prstGeom>
          </p:spPr>
        </p:pic>
      </p:grpSp>
      <p:grpSp>
        <p:nvGrpSpPr>
          <p:cNvPr id="25" name="Group 283"/>
          <p:cNvGrpSpPr/>
          <p:nvPr/>
        </p:nvGrpSpPr>
        <p:grpSpPr>
          <a:xfrm>
            <a:off x="3223984" y="2348265"/>
            <a:ext cx="5327747" cy="2941594"/>
            <a:chOff x="6558617" y="1649954"/>
            <a:chExt cx="5004753" cy="2763253"/>
          </a:xfrm>
        </p:grpSpPr>
        <p:sp>
          <p:nvSpPr>
            <p:cNvPr id="28" name="Diamond 288"/>
            <p:cNvSpPr/>
            <p:nvPr/>
          </p:nvSpPr>
          <p:spPr>
            <a:xfrm>
              <a:off x="6558619" y="3788859"/>
              <a:ext cx="624349" cy="624348"/>
            </a:xfrm>
            <a:prstGeom prst="diamond">
              <a:avLst/>
            </a:prstGeom>
            <a:solidFill>
              <a:srgbClr val="BBAAD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lIns="0" tIns="0" rIns="0" bIns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微软雅黑 Light" panose="020B0502040204020203" pitchFamily="34" charset="-122"/>
                  <a:cs typeface="Times New Roman" pitchFamily="18" charset="0"/>
                  <a:sym typeface="Agency FB" panose="020B0503020202020204" pitchFamily="34" charset="0"/>
                </a:rPr>
                <a:t>III</a:t>
              </a:r>
              <a:endPara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 Light" panose="020B0502040204020203" pitchFamily="34" charset="-122"/>
                <a:cs typeface="Times New Roman" pitchFamily="18" charset="0"/>
                <a:sym typeface="Agency FB" panose="020B0503020202020204" pitchFamily="34" charset="0"/>
              </a:endParaRPr>
            </a:p>
          </p:txBody>
        </p:sp>
        <p:sp>
          <p:nvSpPr>
            <p:cNvPr id="38" name="TextBox 298"/>
            <p:cNvSpPr txBox="1"/>
            <p:nvPr/>
          </p:nvSpPr>
          <p:spPr>
            <a:xfrm>
              <a:off x="7164495" y="3937417"/>
              <a:ext cx="3962574" cy="452922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Autofit/>
            </a:bodyPr>
            <a:lstStyle/>
            <a:p>
              <a:pPr lvl="0" algn="just"/>
              <a:r>
                <a:rPr lang="en-US" sz="4000" b="1" dirty="0" err="1" smtClean="0"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40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latin typeface="Times New Roman" pitchFamily="18" charset="0"/>
                  <a:cs typeface="Times New Roman" pitchFamily="18" charset="0"/>
                </a:rPr>
                <a:t>tập</a:t>
              </a:r>
              <a:endParaRPr lang="en-US" sz="4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Diamond 290"/>
            <p:cNvSpPr/>
            <p:nvPr/>
          </p:nvSpPr>
          <p:spPr>
            <a:xfrm>
              <a:off x="6558617" y="2760308"/>
              <a:ext cx="624349" cy="624348"/>
            </a:xfrm>
            <a:prstGeom prst="diamond">
              <a:avLst/>
            </a:prstGeom>
            <a:solidFill>
              <a:srgbClr val="AEC77D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lIns="0" tIns="0" rIns="0" bIns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b="1" kern="0" dirty="0" smtClean="0">
                  <a:solidFill>
                    <a:srgbClr val="FFFFFF"/>
                  </a:solidFill>
                  <a:latin typeface="Times New Roman" pitchFamily="18" charset="0"/>
                  <a:ea typeface="微软雅黑 Light" panose="020B0502040204020203" pitchFamily="34" charset="-122"/>
                  <a:cs typeface="Times New Roman" pitchFamily="18" charset="0"/>
                  <a:sym typeface="Agency FB" panose="020B0503020202020204" pitchFamily="34" charset="0"/>
                </a:rPr>
                <a:t>II.</a:t>
              </a:r>
              <a:endPara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 Light" panose="020B0502040204020203" pitchFamily="34" charset="-122"/>
                <a:cs typeface="Times New Roman" pitchFamily="18" charset="0"/>
                <a:sym typeface="Agency FB" panose="020B0503020202020204" pitchFamily="34" charset="0"/>
              </a:endParaRPr>
            </a:p>
          </p:txBody>
        </p:sp>
        <p:sp>
          <p:nvSpPr>
            <p:cNvPr id="36" name="TextBox 296"/>
            <p:cNvSpPr txBox="1"/>
            <p:nvPr/>
          </p:nvSpPr>
          <p:spPr>
            <a:xfrm>
              <a:off x="7109958" y="2895232"/>
              <a:ext cx="3962574" cy="452922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Autofit/>
            </a:bodyPr>
            <a:lstStyle/>
            <a:p>
              <a:pPr lvl="0" algn="ctr"/>
              <a:r>
                <a:rPr lang="en-US" sz="3600" b="1" dirty="0" err="1" smtClean="0">
                  <a:latin typeface="Times New Roman" pitchFamily="18" charset="0"/>
                  <a:cs typeface="Times New Roman" pitchFamily="18" charset="0"/>
                </a:rPr>
                <a:t>Sư</a:t>
              </a:r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̉ </a:t>
              </a:r>
              <a:r>
                <a:rPr lang="en-US" sz="3600" b="1" dirty="0" err="1" smtClean="0">
                  <a:latin typeface="Times New Roman" pitchFamily="18" charset="0"/>
                  <a:cs typeface="Times New Roman" pitchFamily="18" charset="0"/>
                </a:rPr>
                <a:t>dụng</a:t>
              </a:r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latin typeface="Times New Roman" pitchFamily="18" charset="0"/>
                  <a:cs typeface="Times New Roman" pitchFamily="18" charset="0"/>
                </a:rPr>
                <a:t>thành</a:t>
              </a:r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latin typeface="Times New Roman" pitchFamily="18" charset="0"/>
                  <a:cs typeface="Times New Roman" pitchFamily="18" charset="0"/>
                </a:rPr>
                <a:t>ngư</a:t>
              </a:r>
              <a:r>
                <a:rPr lang="en-US" sz="3600" b="1" dirty="0" smtClean="0">
                  <a:latin typeface="Times New Roman" pitchFamily="18" charset="0"/>
                  <a:cs typeface="Times New Roman" pitchFamily="18" charset="0"/>
                </a:rPr>
                <a:t>̃</a:t>
              </a:r>
              <a:endParaRPr lang="en-US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2" name="Diamond 292"/>
            <p:cNvSpPr/>
            <p:nvPr/>
          </p:nvSpPr>
          <p:spPr>
            <a:xfrm>
              <a:off x="6558619" y="1649954"/>
              <a:ext cx="624349" cy="624349"/>
            </a:xfrm>
            <a:prstGeom prst="diamond">
              <a:avLst/>
            </a:prstGeom>
            <a:solidFill>
              <a:srgbClr val="BBAAD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lIns="0" tIns="0" rIns="0" bIns="0" anchor="ctr">
              <a:norm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b="1" kern="0" dirty="0" smtClean="0">
                  <a:solidFill>
                    <a:srgbClr val="FFFFFF"/>
                  </a:solidFill>
                  <a:latin typeface="Times New Roman" pitchFamily="18" charset="0"/>
                  <a:ea typeface="微软雅黑 Light" panose="020B0502040204020203" pitchFamily="34" charset="-122"/>
                  <a:cs typeface="Times New Roman" pitchFamily="18" charset="0"/>
                  <a:sym typeface="Agency FB" panose="020B0503020202020204" pitchFamily="34" charset="0"/>
                </a:rPr>
                <a:t>I.</a:t>
              </a:r>
              <a:endPara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 Light" panose="020B0502040204020203" pitchFamily="34" charset="-122"/>
                <a:cs typeface="Times New Roman" pitchFamily="18" charset="0"/>
                <a:sym typeface="Agency FB" panose="020B0503020202020204" pitchFamily="34" charset="0"/>
              </a:endParaRPr>
            </a:p>
          </p:txBody>
        </p:sp>
        <p:sp>
          <p:nvSpPr>
            <p:cNvPr id="34" name="TextBox 294"/>
            <p:cNvSpPr txBox="1"/>
            <p:nvPr/>
          </p:nvSpPr>
          <p:spPr>
            <a:xfrm>
              <a:off x="7600794" y="1743979"/>
              <a:ext cx="3962576" cy="452923"/>
            </a:xfrm>
            <a:prstGeom prst="rect">
              <a:avLst/>
            </a:prstGeom>
            <a:noFill/>
          </p:spPr>
          <p:txBody>
            <a:bodyPr wrap="none" lIns="360000" tIns="0" rIns="0" bIns="0" anchor="b" anchorCtr="0">
              <a:noAutofit/>
            </a:bodyPr>
            <a:lstStyle/>
            <a:p>
              <a:pPr lvl="0" algn="ctr"/>
              <a:r>
                <a:rPr lang="en-US" sz="4000" b="1" dirty="0" err="1" smtClean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Thê</a:t>
              </a:r>
              <a:r>
                <a:rPr lang="en-US" sz="4000" b="1" dirty="0" smtClean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́ </a:t>
              </a:r>
              <a:r>
                <a:rPr lang="en-US" sz="4000" b="1" dirty="0" err="1" smtClean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nào</a:t>
              </a:r>
              <a:r>
                <a:rPr lang="en-US" sz="4000" b="1" dirty="0" smtClean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là </a:t>
              </a:r>
              <a:r>
                <a:rPr lang="en-US" sz="4000" b="1" dirty="0" err="1" smtClean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thành</a:t>
              </a:r>
              <a:r>
                <a:rPr lang="en-US" sz="4000" b="1" dirty="0" smtClean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 </a:t>
              </a:r>
              <a:r>
                <a:rPr lang="en-US" sz="4000" b="1" dirty="0" err="1" smtClean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ngư</a:t>
              </a:r>
              <a:r>
                <a:rPr lang="en-US" sz="4000" b="1" dirty="0" smtClean="0">
                  <a:solidFill>
                    <a:srgbClr val="000000"/>
                  </a:solidFill>
                  <a:latin typeface="Times New Roman" pitchFamily="18" charset="0"/>
                  <a:ea typeface="Calibri"/>
                  <a:cs typeface="Times New Roman" pitchFamily="18" charset="0"/>
                </a:rPr>
                <a:t>̃?</a:t>
              </a:r>
              <a:endParaRPr lang="en-US" sz="4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3" name="矩形 42"/>
          <p:cNvSpPr/>
          <p:nvPr/>
        </p:nvSpPr>
        <p:spPr>
          <a:xfrm>
            <a:off x="835205" y="778128"/>
            <a:ext cx="3780338" cy="90424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000" b="1" kern="0" spc="600" dirty="0">
                <a:solidFill>
                  <a:srgbClr val="BBAAD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  <a:ea typeface="微软雅黑 Light" panose="020B0502040204020203" pitchFamily="34" charset="-122"/>
                <a:cs typeface="Times New Roman" pitchFamily="18" charset="0"/>
                <a:sym typeface="Agency FB" panose="020B0503020202020204" pitchFamily="34" charset="0"/>
              </a:rPr>
              <a:t>目录</a:t>
            </a:r>
            <a:endParaRPr lang="en-US" altLang="zh-CN" sz="4000" b="1" kern="0" spc="600" dirty="0">
              <a:solidFill>
                <a:srgbClr val="BBAAD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itchFamily="18" charset="0"/>
              <a:ea typeface="微软雅黑 Light" panose="020B0502040204020203" pitchFamily="34" charset="-122"/>
              <a:cs typeface="Times New Roman" pitchFamily="18" charset="0"/>
              <a:sym typeface="Agency FB" panose="020B0503020202020204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0" cap="none" spc="600" normalizeH="0" baseline="0" noProof="0" dirty="0">
                <a:ln>
                  <a:noFill/>
                </a:ln>
                <a:solidFill>
                  <a:srgbClr val="BBAAD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微软雅黑 Light" panose="020B0502040204020203" pitchFamily="34" charset="-122"/>
                <a:cs typeface="Times New Roman" pitchFamily="18" charset="0"/>
                <a:sym typeface="Agency FB" panose="020B0503020202020204" pitchFamily="34" charset="0"/>
              </a:rPr>
              <a:t>CONTENTS</a:t>
            </a:r>
            <a:endParaRPr kumimoji="0" lang="zh-CN" altLang="en-US" sz="4000" b="1" i="0" u="none" strike="noStrike" kern="0" cap="none" spc="600" normalizeH="0" baseline="0" noProof="0" dirty="0">
              <a:ln>
                <a:noFill/>
              </a:ln>
              <a:solidFill>
                <a:srgbClr val="BBAAD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Times New Roman" pitchFamily="18" charset="0"/>
              <a:ea typeface="微软雅黑 Light" panose="020B0502040204020203" pitchFamily="34" charset="-122"/>
              <a:cs typeface="Times New Roman" pitchFamily="18" charset="0"/>
              <a:sym typeface="Agency FB" panose="020B0503020202020204" pitchFamily="34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0E6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552F59F1-C156-4FB4-BEAB-7FD35C8E6F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" y="263525"/>
            <a:ext cx="11607800" cy="6302375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0" y="0"/>
            <a:ext cx="12184380" cy="6858000"/>
            <a:chOff x="0" y="0"/>
            <a:chExt cx="12184380" cy="685800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970707"/>
              <a:ext cx="4486729" cy="2887293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96089" y="0"/>
              <a:ext cx="5888291" cy="3429000"/>
            </a:xfrm>
            <a:prstGeom prst="rect">
              <a:avLst/>
            </a:prstGeom>
          </p:spPr>
        </p:pic>
      </p:grpSp>
      <p:grpSp>
        <p:nvGrpSpPr>
          <p:cNvPr id="28" name="组合 27"/>
          <p:cNvGrpSpPr/>
          <p:nvPr/>
        </p:nvGrpSpPr>
        <p:grpSpPr>
          <a:xfrm>
            <a:off x="542482" y="657036"/>
            <a:ext cx="3449320" cy="3247043"/>
            <a:chOff x="2661567" y="1818178"/>
            <a:chExt cx="3449320" cy="3247043"/>
          </a:xfrm>
        </p:grpSpPr>
        <p:sp>
          <p:nvSpPr>
            <p:cNvPr id="29" name="矩形 28"/>
            <p:cNvSpPr/>
            <p:nvPr/>
          </p:nvSpPr>
          <p:spPr>
            <a:xfrm>
              <a:off x="3505200" y="2090056"/>
              <a:ext cx="1487714" cy="2946401"/>
            </a:xfrm>
            <a:prstGeom prst="rect">
              <a:avLst/>
            </a:prstGeom>
            <a:solidFill>
              <a:srgbClr val="BBAAD0">
                <a:alpha val="80000"/>
              </a:srgbClr>
            </a:solidFill>
            <a:ln w="12700" cap="flat" cmpd="sng" algn="ctr">
              <a:noFill/>
              <a:prstDash val="solid"/>
              <a:miter lim="800000"/>
            </a:ln>
            <a:effectLst>
              <a:outerShdw blurRad="50800" dist="38100" dir="2700000" algn="tl" rotWithShape="0">
                <a:srgbClr val="FFFFFF">
                  <a:lumMod val="50000"/>
                  <a:alpha val="40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 pitchFamily="34" charset="0"/>
                <a:ea typeface="微软雅黑 Light" panose="020B0502040204020203" pitchFamily="34" charset="-122"/>
                <a:cs typeface="+mn-cs"/>
                <a:sym typeface="Agency FB" panose="020B0503020202020204" pitchFamily="34" charset="0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 rot="5400000" flipV="1">
              <a:off x="2762705" y="1717040"/>
              <a:ext cx="3247043" cy="3449320"/>
            </a:xfrm>
            <a:prstGeom prst="rect">
              <a:avLst/>
            </a:prstGeom>
            <a:noFill/>
            <a:ln>
              <a:solidFill>
                <a:srgbClr val="FFFFFF">
                  <a:alpha val="50000"/>
                </a:srgbClr>
              </a:solidFill>
            </a:ln>
          </p:spPr>
          <p:txBody>
            <a:bodyPr vert="eaVert"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9900" b="0" i="0" u="none" strike="noStrike" kern="0" cap="none" spc="60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gency FB" panose="020B0503020202020204" pitchFamily="34" charset="0"/>
                  <a:ea typeface="微软雅黑 Light" panose="020B0502040204020203" pitchFamily="34" charset="-122"/>
                  <a:sym typeface="Agency FB" panose="020B0503020202020204" pitchFamily="34" charset="0"/>
                </a:rPr>
                <a:t>I.</a:t>
              </a:r>
              <a:endParaRPr kumimoji="0" lang="zh-CN" altLang="en-US" sz="19900" b="0" i="0" u="none" strike="noStrike" kern="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gency FB" panose="020B0503020202020204" pitchFamily="34" charset="0"/>
                <a:ea typeface="微软雅黑 Light" panose="020B0502040204020203" pitchFamily="34" charset="-122"/>
                <a:sym typeface="Agency FB" panose="020B0503020202020204" pitchFamily="34" charset="0"/>
              </a:endParaRPr>
            </a:p>
          </p:txBody>
        </p:sp>
      </p:grpSp>
      <p:sp>
        <p:nvSpPr>
          <p:cNvPr id="16" name="TextBox 294"/>
          <p:cNvSpPr txBox="1"/>
          <p:nvPr/>
        </p:nvSpPr>
        <p:spPr>
          <a:xfrm>
            <a:off x="4739820" y="2854749"/>
            <a:ext cx="4218311" cy="2863871"/>
          </a:xfrm>
          <a:prstGeom prst="rect">
            <a:avLst/>
          </a:prstGeom>
          <a:noFill/>
        </p:spPr>
        <p:txBody>
          <a:bodyPr wrap="none" lIns="360000" tIns="0" rIns="0" bIns="0" anchor="b" anchorCtr="0">
            <a:noAutofit/>
          </a:bodyPr>
          <a:lstStyle/>
          <a:p>
            <a:pPr lvl="0" algn="ctr"/>
            <a:r>
              <a:rPr lang="en-US" sz="11500" b="1" i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Thê</a:t>
            </a:r>
            <a:r>
              <a:rPr lang="en-US" sz="11500" b="1" i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́ </a:t>
            </a:r>
            <a:r>
              <a:rPr lang="en-US" sz="11500" b="1" i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nào</a:t>
            </a:r>
            <a:r>
              <a:rPr lang="en-US" sz="11500" b="1" i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là </a:t>
            </a:r>
          </a:p>
          <a:p>
            <a:pPr lvl="0" algn="ctr"/>
            <a:r>
              <a:rPr lang="en-US" sz="11500" b="1" i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thành</a:t>
            </a:r>
            <a:r>
              <a:rPr lang="en-US" sz="11500" b="1" i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en-US" sz="11500" b="1" i="1" dirty="0" err="1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ngư</a:t>
            </a:r>
            <a:r>
              <a:rPr lang="en-US" sz="11500" b="1" i="1" dirty="0" smtClean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̃?</a:t>
            </a:r>
            <a:endParaRPr lang="en-US" sz="11500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 advClick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111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1002</Words>
  <Application>Microsoft Office PowerPoint</Application>
  <PresentationFormat>Custom</PresentationFormat>
  <Paragraphs>159</Paragraphs>
  <Slides>32</Slides>
  <Notes>31</Notes>
  <HiddenSlides>0</HiddenSlides>
  <MMClips>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11111</dc:title>
  <dc:creator>张 建春</dc:creator>
  <cp:lastModifiedBy>KEN-KING</cp:lastModifiedBy>
  <cp:revision>34</cp:revision>
  <dcterms:created xsi:type="dcterms:W3CDTF">2018-10-12T02:51:00Z</dcterms:created>
  <dcterms:modified xsi:type="dcterms:W3CDTF">2020-08-15T14:12:11Z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2052-10.1.0.7521</vt:lpwstr>
  </property>
</Properties>
</file>