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2">
  <p:sldMasterIdLst>
    <p:sldMasterId id="2147483648" r:id="rId1"/>
    <p:sldMasterId id="2147483660" r:id="rId2"/>
    <p:sldMasterId id="2147483672" r:id="rId3"/>
  </p:sldMasterIdLst>
  <p:notesMasterIdLst>
    <p:notesMasterId r:id="rId34"/>
  </p:notesMasterIdLst>
  <p:sldIdLst>
    <p:sldId id="256" r:id="rId4"/>
    <p:sldId id="258" r:id="rId5"/>
    <p:sldId id="756" r:id="rId6"/>
    <p:sldId id="784" r:id="rId7"/>
    <p:sldId id="806" r:id="rId8"/>
    <p:sldId id="807" r:id="rId9"/>
    <p:sldId id="808" r:id="rId10"/>
    <p:sldId id="799" r:id="rId11"/>
    <p:sldId id="809" r:id="rId12"/>
    <p:sldId id="811" r:id="rId13"/>
    <p:sldId id="800" r:id="rId14"/>
    <p:sldId id="812" r:id="rId15"/>
    <p:sldId id="788" r:id="rId16"/>
    <p:sldId id="786" r:id="rId17"/>
    <p:sldId id="813" r:id="rId18"/>
    <p:sldId id="814" r:id="rId19"/>
    <p:sldId id="810" r:id="rId20"/>
    <p:sldId id="790" r:id="rId21"/>
    <p:sldId id="754" r:id="rId22"/>
    <p:sldId id="789" r:id="rId23"/>
    <p:sldId id="794" r:id="rId24"/>
    <p:sldId id="793" r:id="rId25"/>
    <p:sldId id="820" r:id="rId26"/>
    <p:sldId id="823" r:id="rId27"/>
    <p:sldId id="798" r:id="rId28"/>
    <p:sldId id="824" r:id="rId29"/>
    <p:sldId id="826" r:id="rId30"/>
    <p:sldId id="825" r:id="rId31"/>
    <p:sldId id="796" r:id="rId32"/>
    <p:sldId id="805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C2A9"/>
    <a:srgbClr val="F8DFD2"/>
    <a:srgbClr val="C3E0D3"/>
    <a:srgbClr val="A8E48D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720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AC63C8-D726-4D8C-9A36-F5E3CC486533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76618-DE28-446A-AAD8-45B8B9C1994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303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683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821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044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044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0440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416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600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600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6005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9100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8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6366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0570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200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7571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2808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757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80407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7571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8040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7571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01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6005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145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821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600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6005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600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739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600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EA2-1937-4863-9820-D82479E9C305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792-B249-4DFA-9BEF-E33A7B68D6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EA2-1937-4863-9820-D82479E9C305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792-B249-4DFA-9BEF-E33A7B68D6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EA2-1937-4863-9820-D82479E9C305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792-B249-4DFA-9BEF-E33A7B68D6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EA2-1937-4863-9820-D82479E9C305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792-B249-4DFA-9BEF-E33A7B68D6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1544-3353-4B8A-BDF9-8BA847236FA3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EB8F-7BB9-4A20-A457-4B1424C4BD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1544-3353-4B8A-BDF9-8BA847236FA3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EB8F-7BB9-4A20-A457-4B1424C4BD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1544-3353-4B8A-BDF9-8BA847236FA3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EB8F-7BB9-4A20-A457-4B1424C4BD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1544-3353-4B8A-BDF9-8BA847236FA3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EB8F-7BB9-4A20-A457-4B1424C4BD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1544-3353-4B8A-BDF9-8BA847236FA3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EB8F-7BB9-4A20-A457-4B1424C4BD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1544-3353-4B8A-BDF9-8BA847236FA3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EB8F-7BB9-4A20-A457-4B1424C4BD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1544-3353-4B8A-BDF9-8BA847236FA3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EB8F-7BB9-4A20-A457-4B1424C4BD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EA2-1937-4863-9820-D82479E9C305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792-B249-4DFA-9BEF-E33A7B68D6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1544-3353-4B8A-BDF9-8BA847236FA3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EB8F-7BB9-4A20-A457-4B1424C4BD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1544-3353-4B8A-BDF9-8BA847236FA3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EB8F-7BB9-4A20-A457-4B1424C4BD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1544-3353-4B8A-BDF9-8BA847236FA3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EB8F-7BB9-4A20-A457-4B1424C4BD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1544-3353-4B8A-BDF9-8BA847236FA3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EB8F-7BB9-4A20-A457-4B1424C4BD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EA2-1937-4863-9820-D82479E9C305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792-B249-4DFA-9BEF-E33A7B68D6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EA2-1937-4863-9820-D82479E9C305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792-B249-4DFA-9BEF-E33A7B68D6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EA2-1937-4863-9820-D82479E9C305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792-B249-4DFA-9BEF-E33A7B68D6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EA2-1937-4863-9820-D82479E9C305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792-B249-4DFA-9BEF-E33A7B68D6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EA2-1937-4863-9820-D82479E9C305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792-B249-4DFA-9BEF-E33A7B68D6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EA2-1937-4863-9820-D82479E9C305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792-B249-4DFA-9BEF-E33A7B68D6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11EA2-1937-4863-9820-D82479E9C305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9A792-B249-4DFA-9BEF-E33A7B68D6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18D63-59F0-4224-9A5F-F3D0BD2B151F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3CB10-DCB7-489F-A692-65910054D7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D1544-3353-4B8A-BDF9-8BA847236FA3}" type="datetimeFigureOut">
              <a:rPr lang="zh-CN" altLang="en-US" smtClean="0"/>
              <a:pPr/>
              <a:t>2020/11/5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BEB8F-7BB9-4A20-A457-4B1424C4BDB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pn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1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3484" y="-508000"/>
            <a:ext cx="5325032" cy="79883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5912"/>
            <a:ext cx="4470400" cy="558208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45" y="-14514"/>
            <a:ext cx="4134238" cy="5676698"/>
          </a:xfrm>
          <a:prstGeom prst="rect">
            <a:avLst/>
          </a:prstGeom>
        </p:spPr>
      </p:pic>
      <p:sp>
        <p:nvSpPr>
          <p:cNvPr id="21" name="直接连接符 20"/>
          <p:cNvSpPr>
            <a:spLocks noChangeShapeType="1"/>
          </p:cNvSpPr>
          <p:nvPr/>
        </p:nvSpPr>
        <p:spPr bwMode="auto">
          <a:xfrm>
            <a:off x="4411419" y="3891316"/>
            <a:ext cx="5497314" cy="40064"/>
          </a:xfrm>
          <a:prstGeom prst="line">
            <a:avLst/>
          </a:prstGeom>
          <a:noFill/>
          <a:ln w="6350">
            <a:solidFill>
              <a:schemeClr val="bg1"/>
            </a:solidFill>
            <a:prstDash val="lgDash"/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汉仪家书简" panose="02010609000101010101" pitchFamily="49" charset="-122"/>
              <a:ea typeface="汉仪家书简" panose="02010609000101010101" pitchFamily="49" charset="-122"/>
            </a:endParaRPr>
          </a:p>
        </p:txBody>
      </p:sp>
      <p:pic>
        <p:nvPicPr>
          <p:cNvPr id="26" name="桑葚上的猴子 - 谷雨 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425450" y="-1389063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38500" y="1619250"/>
            <a:ext cx="561975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115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115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11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endParaRPr lang="en-US" sz="115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1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TextBox 17"/>
          <p:cNvSpPr txBox="1"/>
          <p:nvPr/>
        </p:nvSpPr>
        <p:spPr>
          <a:xfrm>
            <a:off x="1081356" y="252858"/>
            <a:ext cx="10367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2112638" y="738458"/>
            <a:ext cx="8912762" cy="549605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Con </a:t>
            </a:r>
            <a:r>
              <a:rPr kumimoji="0" lang="en-US" altLang="zh-CN" sz="4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ngựa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đang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đứng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bỗng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lồng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lên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.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1979288" y="2100350"/>
            <a:ext cx="8379362" cy="1219444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Mua</a:t>
            </a:r>
            <a:r>
              <a:rPr kumimoji="0" lang="en-US" altLang="zh-CN" sz="4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được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con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chim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,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bạn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tôi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nhốt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ngay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vào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lồng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7F37231-D21A-45B5-BE9C-A855EB006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116">
            <a:off x="650137" y="284364"/>
            <a:ext cx="935956" cy="15003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29DAAD59-0A99-4544-8A23-17B0A8C8A4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116">
            <a:off x="744286" y="1972405"/>
            <a:ext cx="935956" cy="1500357"/>
          </a:xfrm>
          <a:prstGeom prst="rect">
            <a:avLst/>
          </a:prstGeom>
        </p:spPr>
      </p:pic>
      <p:pic>
        <p:nvPicPr>
          <p:cNvPr id="10" name="Picture 9" descr="22858PICdbgea5Gz679dY_PIC2018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8186" y="2825086"/>
            <a:ext cx="4013863" cy="4013863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 rot="21099867" flipH="1">
            <a:off x="4427028" y="652040"/>
            <a:ext cx="5866225" cy="2757988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Nhờ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“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矩形 6"/>
          <p:cNvSpPr/>
          <p:nvPr/>
        </p:nvSpPr>
        <p:spPr bwMode="auto">
          <a:xfrm>
            <a:off x="1626720" y="4354506"/>
            <a:ext cx="8379362" cy="1219444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 </a:t>
            </a:r>
            <a:r>
              <a:rPr kumimoji="0" lang="en-US" altLang="zh-CN" sz="4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Dựa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vào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ngữ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cảnh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của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câu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nói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2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 bldLvl="0" animBg="1"/>
      <p:bldP spid="7" grpId="0" bldLvl="0" animBg="1"/>
      <p:bldP spid="11" grpId="0" animBg="1"/>
      <p:bldP spid="11" grpId="1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95" y="-67377"/>
            <a:ext cx="1533735" cy="1225247"/>
          </a:xfrm>
          <a:prstGeom prst="rect">
            <a:avLst/>
          </a:prstGeom>
        </p:spPr>
      </p:pic>
      <p:sp>
        <p:nvSpPr>
          <p:cNvPr id="27" name="TextBox 17"/>
          <p:cNvSpPr txBox="1"/>
          <p:nvPr/>
        </p:nvSpPr>
        <p:spPr>
          <a:xfrm>
            <a:off x="1897519" y="239211"/>
            <a:ext cx="9320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Từ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“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kho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”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trong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câu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“</a:t>
            </a:r>
            <a:r>
              <a:rPr lang="en-US" altLang="zh-CN" sz="36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Đem</a:t>
            </a:r>
            <a:r>
              <a:rPr lang="en-US" altLang="zh-CN" sz="36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cá</a:t>
            </a:r>
            <a:r>
              <a:rPr lang="en-US" altLang="zh-CN" sz="36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về</a:t>
            </a:r>
            <a:r>
              <a:rPr lang="en-US" altLang="zh-CN" sz="36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kho</a:t>
            </a:r>
            <a:r>
              <a:rPr lang="en-US" altLang="zh-CN" sz="36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”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được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hiểu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theo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những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nghĩa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nào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?</a:t>
            </a:r>
            <a:endParaRPr kumimoji="0" lang="zh-CN" altLang="en-US" sz="3600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356785" y="2193527"/>
            <a:ext cx="921908" cy="945179"/>
            <a:chOff x="4130829" y="922184"/>
            <a:chExt cx="921908" cy="945179"/>
          </a:xfrm>
        </p:grpSpPr>
        <p:sp>
          <p:nvSpPr>
            <p:cNvPr id="14" name="椭圆 13"/>
            <p:cNvSpPr/>
            <p:nvPr/>
          </p:nvSpPr>
          <p:spPr bwMode="auto">
            <a:xfrm>
              <a:off x="4130829" y="922184"/>
              <a:ext cx="921908" cy="905492"/>
            </a:xfrm>
            <a:prstGeom prst="ellipse">
              <a:avLst/>
            </a:prstGeom>
            <a:solidFill>
              <a:srgbClr val="F8DFD2"/>
            </a:solidFill>
            <a:ln>
              <a:noFill/>
            </a:ln>
            <a:effectLst>
              <a:outerShdw blurRad="50800" dist="254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5" name="Text Placeholder 12"/>
            <p:cNvSpPr txBox="1"/>
            <p:nvPr/>
          </p:nvSpPr>
          <p:spPr bwMode="auto">
            <a:xfrm>
              <a:off x="4489726" y="1079963"/>
              <a:ext cx="422275" cy="78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60972" rIns="0" bIns="60972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1pPr>
              <a:lvl2pPr marL="3429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2pPr>
              <a:lvl3pPr marL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3pPr>
              <a:lvl4pPr marL="10287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4pPr>
              <a:lvl5pPr marL="1371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5pPr>
              <a:lvl6pPr marL="1828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6pPr>
              <a:lvl7pPr marL="22860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7pPr>
              <a:lvl8pPr marL="2743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8pPr>
              <a:lvl9pPr marL="32004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22616"/>
                  </a:solidFill>
                  <a:effectLst/>
                  <a:uLnTx/>
                  <a:uFillTx/>
                  <a:latin typeface="汉仪家书简" panose="02010609000101010101" pitchFamily="49" charset="-122"/>
                  <a:ea typeface="汉仪家书简" panose="02010609000101010101" pitchFamily="49" charset="-122"/>
                  <a:cs typeface="+mn-lt"/>
                </a:rPr>
                <a:t>1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366247" y="4227394"/>
            <a:ext cx="921908" cy="964104"/>
            <a:chOff x="9050947" y="872281"/>
            <a:chExt cx="921908" cy="964104"/>
          </a:xfrm>
        </p:grpSpPr>
        <p:sp>
          <p:nvSpPr>
            <p:cNvPr id="17" name="椭圆 16"/>
            <p:cNvSpPr/>
            <p:nvPr/>
          </p:nvSpPr>
          <p:spPr bwMode="auto">
            <a:xfrm>
              <a:off x="9050947" y="872281"/>
              <a:ext cx="921908" cy="905492"/>
            </a:xfrm>
            <a:prstGeom prst="ellipse">
              <a:avLst/>
            </a:prstGeom>
            <a:solidFill>
              <a:srgbClr val="C3E0D3"/>
            </a:solidFill>
            <a:ln>
              <a:noFill/>
            </a:ln>
            <a:effectLst>
              <a:outerShdw blurRad="50800" dist="254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8" name="Text Placeholder 12"/>
            <p:cNvSpPr txBox="1"/>
            <p:nvPr/>
          </p:nvSpPr>
          <p:spPr bwMode="auto">
            <a:xfrm>
              <a:off x="9384906" y="1048985"/>
              <a:ext cx="422275" cy="78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60972" rIns="0" bIns="60972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1pPr>
              <a:lvl2pPr marL="3429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2pPr>
              <a:lvl3pPr marL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3pPr>
              <a:lvl4pPr marL="10287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4pPr>
              <a:lvl5pPr marL="1371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5pPr>
              <a:lvl6pPr marL="1828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6pPr>
              <a:lvl7pPr marL="22860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7pPr>
              <a:lvl8pPr marL="2743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8pPr>
              <a:lvl9pPr marL="32004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322616"/>
                  </a:solidFill>
                  <a:effectLst/>
                  <a:uLnTx/>
                  <a:uFillTx/>
                  <a:latin typeface="汉仪家书简" panose="02010609000101010101" pitchFamily="49" charset="-122"/>
                  <a:ea typeface="汉仪家书简" panose="02010609000101010101" pitchFamily="49" charset="-122"/>
                  <a:cs typeface="+mn-lt"/>
                </a:rPr>
                <a:t>2</a:t>
              </a: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38EA8E20-56EC-4085-BE0A-46CDB0F3FC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8" y="2432281"/>
            <a:ext cx="2709088" cy="2740219"/>
          </a:xfrm>
          <a:prstGeom prst="rect">
            <a:avLst/>
          </a:prstGeom>
        </p:spPr>
      </p:pic>
      <p:sp>
        <p:nvSpPr>
          <p:cNvPr id="20" name="矩形 6"/>
          <p:cNvSpPr/>
          <p:nvPr/>
        </p:nvSpPr>
        <p:spPr bwMode="auto">
          <a:xfrm>
            <a:off x="4664124" y="2178278"/>
            <a:ext cx="6486097" cy="1151775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Nấu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kĩ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thức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ăn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mặn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cho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ngấm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các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gia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vị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21" name="矩形 6"/>
          <p:cNvSpPr/>
          <p:nvPr/>
        </p:nvSpPr>
        <p:spPr bwMode="auto">
          <a:xfrm>
            <a:off x="4230814" y="3790986"/>
            <a:ext cx="7820167" cy="2038879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Chỗ</a:t>
            </a:r>
            <a:r>
              <a:rPr kumimoji="0" lang="en-US" altLang="zh-CN" sz="36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tập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trung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cất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giữ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của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cải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,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sản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phẩm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,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hàng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hóa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hoặc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nguyên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vật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liệu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…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0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95" y="-67377"/>
            <a:ext cx="1533735" cy="1225247"/>
          </a:xfrm>
          <a:prstGeom prst="rect">
            <a:avLst/>
          </a:prstGeom>
        </p:spPr>
      </p:pic>
      <p:sp>
        <p:nvSpPr>
          <p:cNvPr id="27" name="TextBox 17"/>
          <p:cNvSpPr txBox="1"/>
          <p:nvPr/>
        </p:nvSpPr>
        <p:spPr>
          <a:xfrm>
            <a:off x="1897519" y="239211"/>
            <a:ext cx="9320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Từ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“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kho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”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trong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câu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“</a:t>
            </a:r>
            <a:r>
              <a:rPr lang="en-US" altLang="zh-CN" sz="36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Đem</a:t>
            </a:r>
            <a:r>
              <a:rPr lang="en-US" altLang="zh-CN" sz="36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cá</a:t>
            </a:r>
            <a:r>
              <a:rPr lang="en-US" altLang="zh-CN" sz="36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về</a:t>
            </a:r>
            <a:r>
              <a:rPr lang="en-US" altLang="zh-CN" sz="36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kho</a:t>
            </a:r>
            <a:r>
              <a:rPr lang="en-US" altLang="zh-CN" sz="36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”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được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hiểu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theo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những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nghĩa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nào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?</a:t>
            </a:r>
            <a:endParaRPr kumimoji="0" lang="zh-CN" altLang="en-US" sz="3600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grpSp>
        <p:nvGrpSpPr>
          <p:cNvPr id="2" name="组合 12"/>
          <p:cNvGrpSpPr/>
          <p:nvPr/>
        </p:nvGrpSpPr>
        <p:grpSpPr>
          <a:xfrm>
            <a:off x="3356785" y="2193527"/>
            <a:ext cx="921908" cy="945179"/>
            <a:chOff x="4130829" y="922184"/>
            <a:chExt cx="921908" cy="945179"/>
          </a:xfrm>
        </p:grpSpPr>
        <p:sp>
          <p:nvSpPr>
            <p:cNvPr id="14" name="椭圆 13"/>
            <p:cNvSpPr/>
            <p:nvPr/>
          </p:nvSpPr>
          <p:spPr bwMode="auto">
            <a:xfrm>
              <a:off x="4130829" y="922184"/>
              <a:ext cx="921908" cy="905492"/>
            </a:xfrm>
            <a:prstGeom prst="ellipse">
              <a:avLst/>
            </a:prstGeom>
            <a:solidFill>
              <a:srgbClr val="F8DFD2"/>
            </a:solidFill>
            <a:ln>
              <a:noFill/>
            </a:ln>
            <a:effectLst>
              <a:outerShdw blurRad="50800" dist="254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5" name="Text Placeholder 12"/>
            <p:cNvSpPr txBox="1"/>
            <p:nvPr/>
          </p:nvSpPr>
          <p:spPr bwMode="auto">
            <a:xfrm>
              <a:off x="4489726" y="1079963"/>
              <a:ext cx="422275" cy="78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60972" rIns="0" bIns="60972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1pPr>
              <a:lvl2pPr marL="3429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2pPr>
              <a:lvl3pPr marL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3pPr>
              <a:lvl4pPr marL="10287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4pPr>
              <a:lvl5pPr marL="1371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5pPr>
              <a:lvl6pPr marL="1828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6pPr>
              <a:lvl7pPr marL="22860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7pPr>
              <a:lvl8pPr marL="2743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8pPr>
              <a:lvl9pPr marL="32004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22616"/>
                  </a:solidFill>
                  <a:effectLst/>
                  <a:uLnTx/>
                  <a:uFillTx/>
                  <a:latin typeface="汉仪家书简" panose="02010609000101010101" pitchFamily="49" charset="-122"/>
                  <a:ea typeface="汉仪家书简" panose="02010609000101010101" pitchFamily="49" charset="-122"/>
                  <a:cs typeface="+mn-lt"/>
                </a:rPr>
                <a:t>1</a:t>
              </a:r>
            </a:p>
          </p:txBody>
        </p:sp>
      </p:grpSp>
      <p:grpSp>
        <p:nvGrpSpPr>
          <p:cNvPr id="3" name="组合 15"/>
          <p:cNvGrpSpPr/>
          <p:nvPr/>
        </p:nvGrpSpPr>
        <p:grpSpPr>
          <a:xfrm>
            <a:off x="3366247" y="4227394"/>
            <a:ext cx="921908" cy="964104"/>
            <a:chOff x="9050947" y="872281"/>
            <a:chExt cx="921908" cy="964104"/>
          </a:xfrm>
        </p:grpSpPr>
        <p:sp>
          <p:nvSpPr>
            <p:cNvPr id="17" name="椭圆 16"/>
            <p:cNvSpPr/>
            <p:nvPr/>
          </p:nvSpPr>
          <p:spPr bwMode="auto">
            <a:xfrm>
              <a:off x="9050947" y="872281"/>
              <a:ext cx="921908" cy="905492"/>
            </a:xfrm>
            <a:prstGeom prst="ellipse">
              <a:avLst/>
            </a:prstGeom>
            <a:solidFill>
              <a:srgbClr val="C3E0D3"/>
            </a:solidFill>
            <a:ln>
              <a:noFill/>
            </a:ln>
            <a:effectLst>
              <a:outerShdw blurRad="50800" dist="254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8" name="Text Placeholder 12"/>
            <p:cNvSpPr txBox="1"/>
            <p:nvPr/>
          </p:nvSpPr>
          <p:spPr bwMode="auto">
            <a:xfrm>
              <a:off x="9384906" y="1048985"/>
              <a:ext cx="422275" cy="78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60972" rIns="0" bIns="60972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1pPr>
              <a:lvl2pPr marL="3429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2pPr>
              <a:lvl3pPr marL="6858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3pPr>
              <a:lvl4pPr marL="10287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4pPr>
              <a:lvl5pPr marL="1371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5pPr>
              <a:lvl6pPr marL="1828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6pPr>
              <a:lvl7pPr marL="22860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7pPr>
              <a:lvl8pPr marL="2743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8pPr>
              <a:lvl9pPr marL="32004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" panose="020B0503020204020204" pitchFamily="34" charset="-122"/>
                  <a:ea typeface="Microsoft YaHei UI" panose="020B0503020204020204" pitchFamily="34" charset="-122"/>
                </a:defRPr>
              </a:lvl9pPr>
            </a:lstStyle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altLang="zh-C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322616"/>
                  </a:solidFill>
                  <a:effectLst/>
                  <a:uLnTx/>
                  <a:uFillTx/>
                  <a:latin typeface="汉仪家书简" panose="02010609000101010101" pitchFamily="49" charset="-122"/>
                  <a:ea typeface="汉仪家书简" panose="02010609000101010101" pitchFamily="49" charset="-122"/>
                  <a:cs typeface="+mn-lt"/>
                </a:rPr>
                <a:t>2</a:t>
              </a:r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38EA8E20-56EC-4085-BE0A-46CDB0F3FC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8" y="2432281"/>
            <a:ext cx="2709088" cy="2740219"/>
          </a:xfrm>
          <a:prstGeom prst="rect">
            <a:avLst/>
          </a:prstGeom>
        </p:spPr>
      </p:pic>
      <p:sp>
        <p:nvSpPr>
          <p:cNvPr id="20" name="矩形 6"/>
          <p:cNvSpPr/>
          <p:nvPr/>
        </p:nvSpPr>
        <p:spPr bwMode="auto">
          <a:xfrm>
            <a:off x="4664124" y="2178278"/>
            <a:ext cx="6486097" cy="1151775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Nấu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kĩ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thức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ăn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mặn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cho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ngấm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các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gia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vị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21" name="矩形 6"/>
          <p:cNvSpPr/>
          <p:nvPr/>
        </p:nvSpPr>
        <p:spPr bwMode="auto">
          <a:xfrm>
            <a:off x="4230814" y="3790986"/>
            <a:ext cx="7820167" cy="2038879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Chỗ</a:t>
            </a:r>
            <a:r>
              <a:rPr kumimoji="0" lang="en-US" altLang="zh-CN" sz="36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tập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trung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cất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giữ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của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cải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,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sản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phẩm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,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hàng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hóa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hoặc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nguyên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vật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6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liệu</a:t>
            </a:r>
            <a:r>
              <a:rPr kumimoji="0" lang="en-US" altLang="zh-CN" sz="36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…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95" y="-66107"/>
            <a:ext cx="1533735" cy="122524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 bwMode="auto">
          <a:xfrm>
            <a:off x="1725121" y="2567949"/>
            <a:ext cx="5303484" cy="871287"/>
          </a:xfrm>
          <a:prstGeom prst="rect">
            <a:avLst/>
          </a:prstGeom>
          <a:solidFill>
            <a:srgbClr val="F8DFD2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b="1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Đem</a:t>
            </a:r>
            <a:r>
              <a:rPr lang="en-US" altLang="zh-CN" sz="4400" b="1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400" b="1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cá</a:t>
            </a:r>
            <a:r>
              <a:rPr lang="en-US" altLang="zh-CN" sz="4400" b="1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400" b="1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về</a:t>
            </a:r>
            <a:r>
              <a:rPr lang="en-US" altLang="zh-CN" sz="4400" b="1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400" b="1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mà</a:t>
            </a:r>
            <a:r>
              <a:rPr lang="en-US" altLang="zh-CN" sz="4400" b="1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400" b="1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kho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1703894" y="4877827"/>
            <a:ext cx="5365654" cy="826949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b="1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Đem</a:t>
            </a:r>
            <a:r>
              <a:rPr lang="en-US" altLang="zh-CN" sz="4400" b="1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400" b="1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cá</a:t>
            </a:r>
            <a:r>
              <a:rPr lang="en-US" altLang="zh-CN" sz="4400" b="1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400" b="1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về</a:t>
            </a:r>
            <a:r>
              <a:rPr lang="en-US" altLang="zh-CN" sz="4400" b="1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400" b="1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nhập</a:t>
            </a:r>
            <a:r>
              <a:rPr lang="en-US" altLang="zh-CN" sz="4400" b="1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400" b="1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kho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12" name="TextBox 17"/>
          <p:cNvSpPr txBox="1"/>
          <p:nvPr/>
        </p:nvSpPr>
        <p:spPr>
          <a:xfrm>
            <a:off x="1897519" y="239211"/>
            <a:ext cx="93209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Thêm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vào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câu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“</a:t>
            </a:r>
            <a:r>
              <a:rPr lang="en-US" altLang="zh-CN" sz="36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Đem</a:t>
            </a:r>
            <a:r>
              <a:rPr lang="en-US" altLang="zh-CN" sz="36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cá</a:t>
            </a:r>
            <a:r>
              <a:rPr lang="en-US" altLang="zh-CN" sz="36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về</a:t>
            </a:r>
            <a:r>
              <a:rPr lang="en-US" altLang="zh-CN" sz="36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kho</a:t>
            </a:r>
            <a:r>
              <a:rPr lang="en-US" altLang="zh-CN" sz="36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”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một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vài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từ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để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câu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trở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thành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đơn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6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nghĩa</a:t>
            </a:r>
            <a:r>
              <a:rPr lang="en-US" altLang="zh-CN" sz="36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.</a:t>
            </a:r>
            <a:endParaRPr kumimoji="0" lang="zh-CN" altLang="en-US" sz="3600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pic>
        <p:nvPicPr>
          <p:cNvPr id="36866" name="Picture 2" descr="Káº¿t quáº£ hÃ¬nh áº£nh cho cÃ¡ kh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48698" y="1702988"/>
            <a:ext cx="2956115" cy="2182599"/>
          </a:xfrm>
          <a:prstGeom prst="rect">
            <a:avLst/>
          </a:prstGeom>
          <a:noFill/>
        </p:spPr>
      </p:pic>
      <p:sp>
        <p:nvSpPr>
          <p:cNvPr id="36870" name="AutoShape 6" descr="Káº¿t quáº£ hÃ¬nh áº£nh cho kho cÃ¡ ÄÃ´ng láº¡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872" name="Picture 8" descr="Káº¿t quáº£ hÃ¬nh áº£nh cho kho cÃ¡ ÄÃ´ng láº¡nh"/>
          <p:cNvPicPr>
            <a:picLocks noChangeAspect="1" noChangeArrowheads="1"/>
          </p:cNvPicPr>
          <p:nvPr/>
        </p:nvPicPr>
        <p:blipFill>
          <a:blip r:embed="rId6"/>
          <a:srcRect l="39478"/>
          <a:stretch>
            <a:fillRect/>
          </a:stretch>
        </p:blipFill>
        <p:spPr bwMode="auto">
          <a:xfrm>
            <a:off x="8297838" y="4275816"/>
            <a:ext cx="2879679" cy="213047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3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C9080BD-428E-4143-8EE3-5C6CD1DC6E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07927">
            <a:off x="734114" y="1730174"/>
            <a:ext cx="1834436" cy="174074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A974BE85-2472-4EA3-A0D1-42D659C2B7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07927">
            <a:off x="6356216" y="1698776"/>
            <a:ext cx="1834436" cy="174074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95" y="-67377"/>
            <a:ext cx="1533735" cy="1225247"/>
          </a:xfrm>
          <a:prstGeom prst="rect">
            <a:avLst/>
          </a:prstGeom>
        </p:spPr>
      </p:pic>
      <p:sp>
        <p:nvSpPr>
          <p:cNvPr id="27" name="TextBox 17"/>
          <p:cNvSpPr txBox="1"/>
          <p:nvPr/>
        </p:nvSpPr>
        <p:spPr>
          <a:xfrm>
            <a:off x="1081357" y="252858"/>
            <a:ext cx="102462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altLang="zh-CN" sz="32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Bài</a:t>
            </a:r>
            <a:r>
              <a:rPr kumimoji="0" lang="en-US" altLang="zh-CN" sz="32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tập</a:t>
            </a:r>
            <a:r>
              <a:rPr kumimoji="0" lang="en-US" altLang="zh-CN" sz="32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nhanh</a:t>
            </a:r>
            <a:r>
              <a:rPr lang="en-US" altLang="zh-CN" sz="32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:</a:t>
            </a:r>
            <a:r>
              <a:rPr lang="en-US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r>
              <a:rPr lang="en-US" altLang="zh-CN" sz="32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endParaRPr kumimoji="0" lang="id-ID" sz="3200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1232" y="4390314"/>
            <a:ext cx="2433217" cy="2943936"/>
          </a:xfrm>
          <a:prstGeom prst="rect">
            <a:avLst/>
          </a:prstGeom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501262" y="4189870"/>
            <a:ext cx="988552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è"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Đây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nhiều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nghĩa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vì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giữa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chúng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mối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hệ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ngữ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nghĩa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nhất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định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è"/>
              <a:tabLst/>
            </a:pP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Ăn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(1)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nghĩa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gốc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“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ăn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 (2)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nghĩa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chuyển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15850" y="2370877"/>
            <a:ext cx="3422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Hôm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nay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nhỉ</a:t>
            </a:r>
            <a:r>
              <a:rPr lang="en-US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任意多边形 20"/>
          <p:cNvSpPr>
            <a:spLocks noChangeAspect="1"/>
          </p:cNvSpPr>
          <p:nvPr/>
        </p:nvSpPr>
        <p:spPr>
          <a:xfrm>
            <a:off x="1422044" y="2472173"/>
            <a:ext cx="413690" cy="360000"/>
          </a:xfrm>
          <a:custGeom>
            <a:avLst/>
            <a:gdLst>
              <a:gd name="connsiteX0" fmla="*/ 2136838 w 4244134"/>
              <a:gd name="connsiteY0" fmla="*/ 2537631 h 3693319"/>
              <a:gd name="connsiteX1" fmla="*/ 2299844 w 4244134"/>
              <a:gd name="connsiteY1" fmla="*/ 2700637 h 3693319"/>
              <a:gd name="connsiteX2" fmla="*/ 2462850 w 4244134"/>
              <a:gd name="connsiteY2" fmla="*/ 2537631 h 3693319"/>
              <a:gd name="connsiteX3" fmla="*/ 616723 w 4244134"/>
              <a:gd name="connsiteY3" fmla="*/ 1748051 h 3693319"/>
              <a:gd name="connsiteX4" fmla="*/ 2488723 w 4244134"/>
              <a:gd name="connsiteY4" fmla="*/ 1748051 h 3693319"/>
              <a:gd name="connsiteX5" fmla="*/ 2488723 w 4244134"/>
              <a:gd name="connsiteY5" fmla="*/ 1884677 h 3693319"/>
              <a:gd name="connsiteX6" fmla="*/ 616723 w 4244134"/>
              <a:gd name="connsiteY6" fmla="*/ 1884677 h 3693319"/>
              <a:gd name="connsiteX7" fmla="*/ 616723 w 4244134"/>
              <a:gd name="connsiteY7" fmla="*/ 1421574 h 3693319"/>
              <a:gd name="connsiteX8" fmla="*/ 2488723 w 4244134"/>
              <a:gd name="connsiteY8" fmla="*/ 1421574 h 3693319"/>
              <a:gd name="connsiteX9" fmla="*/ 2488723 w 4244134"/>
              <a:gd name="connsiteY9" fmla="*/ 1558200 h 3693319"/>
              <a:gd name="connsiteX10" fmla="*/ 616723 w 4244134"/>
              <a:gd name="connsiteY10" fmla="*/ 1558200 h 3693319"/>
              <a:gd name="connsiteX11" fmla="*/ 616723 w 4244134"/>
              <a:gd name="connsiteY11" fmla="*/ 1095097 h 3693319"/>
              <a:gd name="connsiteX12" fmla="*/ 2488723 w 4244134"/>
              <a:gd name="connsiteY12" fmla="*/ 1095097 h 3693319"/>
              <a:gd name="connsiteX13" fmla="*/ 2488723 w 4244134"/>
              <a:gd name="connsiteY13" fmla="*/ 1231723 h 3693319"/>
              <a:gd name="connsiteX14" fmla="*/ 616723 w 4244134"/>
              <a:gd name="connsiteY14" fmla="*/ 1231723 h 3693319"/>
              <a:gd name="connsiteX15" fmla="*/ 204718 w 4244134"/>
              <a:gd name="connsiteY15" fmla="*/ 204718 h 3693319"/>
              <a:gd name="connsiteX16" fmla="*/ 204718 w 4244134"/>
              <a:gd name="connsiteY16" fmla="*/ 3488601 h 3693319"/>
              <a:gd name="connsiteX17" fmla="*/ 2907082 w 4244134"/>
              <a:gd name="connsiteY17" fmla="*/ 3488601 h 3693319"/>
              <a:gd name="connsiteX18" fmla="*/ 2907082 w 4244134"/>
              <a:gd name="connsiteY18" fmla="*/ 3096000 h 3693319"/>
              <a:gd name="connsiteX19" fmla="*/ 2907082 w 4244134"/>
              <a:gd name="connsiteY19" fmla="*/ 2973318 h 3693319"/>
              <a:gd name="connsiteX20" fmla="*/ 2907082 w 4244134"/>
              <a:gd name="connsiteY20" fmla="*/ 2619924 h 3693319"/>
              <a:gd name="connsiteX21" fmla="*/ 2302633 w 4244134"/>
              <a:gd name="connsiteY21" fmla="*/ 3224372 h 3693319"/>
              <a:gd name="connsiteX22" fmla="*/ 2288873 w 4244134"/>
              <a:gd name="connsiteY22" fmla="*/ 3210611 h 3693319"/>
              <a:gd name="connsiteX23" fmla="*/ 2286083 w 4244134"/>
              <a:gd name="connsiteY23" fmla="*/ 3213400 h 3693319"/>
              <a:gd name="connsiteX24" fmla="*/ 1610314 w 4244134"/>
              <a:gd name="connsiteY24" fmla="*/ 2537631 h 3693319"/>
              <a:gd name="connsiteX25" fmla="*/ 616723 w 4244134"/>
              <a:gd name="connsiteY25" fmla="*/ 2537631 h 3693319"/>
              <a:gd name="connsiteX26" fmla="*/ 616723 w 4244134"/>
              <a:gd name="connsiteY26" fmla="*/ 2401005 h 3693319"/>
              <a:gd name="connsiteX27" fmla="*/ 1473688 w 4244134"/>
              <a:gd name="connsiteY27" fmla="*/ 2401005 h 3693319"/>
              <a:gd name="connsiteX28" fmla="*/ 1340342 w 4244134"/>
              <a:gd name="connsiteY28" fmla="*/ 2267659 h 3693319"/>
              <a:gd name="connsiteX29" fmla="*/ 1396846 w 4244134"/>
              <a:gd name="connsiteY29" fmla="*/ 2211154 h 3693319"/>
              <a:gd name="connsiteX30" fmla="*/ 616723 w 4244134"/>
              <a:gd name="connsiteY30" fmla="*/ 2211154 h 3693319"/>
              <a:gd name="connsiteX31" fmla="*/ 616723 w 4244134"/>
              <a:gd name="connsiteY31" fmla="*/ 2074528 h 3693319"/>
              <a:gd name="connsiteX32" fmla="*/ 1533472 w 4244134"/>
              <a:gd name="connsiteY32" fmla="*/ 2074528 h 3693319"/>
              <a:gd name="connsiteX33" fmla="*/ 1603604 w 4244134"/>
              <a:gd name="connsiteY33" fmla="*/ 2004396 h 3693319"/>
              <a:gd name="connsiteX34" fmla="*/ 1673735 w 4244134"/>
              <a:gd name="connsiteY34" fmla="*/ 2074528 h 3693319"/>
              <a:gd name="connsiteX35" fmla="*/ 2488723 w 4244134"/>
              <a:gd name="connsiteY35" fmla="*/ 2074528 h 3693319"/>
              <a:gd name="connsiteX36" fmla="*/ 2488723 w 4244134"/>
              <a:gd name="connsiteY36" fmla="*/ 2211154 h 3693319"/>
              <a:gd name="connsiteX37" fmla="*/ 1810361 w 4244134"/>
              <a:gd name="connsiteY37" fmla="*/ 2211154 h 3693319"/>
              <a:gd name="connsiteX38" fmla="*/ 2000212 w 4244134"/>
              <a:gd name="connsiteY38" fmla="*/ 2401005 h 3693319"/>
              <a:gd name="connsiteX39" fmla="*/ 2488723 w 4244134"/>
              <a:gd name="connsiteY39" fmla="*/ 2401005 h 3693319"/>
              <a:gd name="connsiteX40" fmla="*/ 2488723 w 4244134"/>
              <a:gd name="connsiteY40" fmla="*/ 2511758 h 3693319"/>
              <a:gd name="connsiteX41" fmla="*/ 2907082 w 4244134"/>
              <a:gd name="connsiteY41" fmla="*/ 2093399 h 3693319"/>
              <a:gd name="connsiteX42" fmla="*/ 2907082 w 4244134"/>
              <a:gd name="connsiteY42" fmla="*/ 204718 h 3693319"/>
              <a:gd name="connsiteX43" fmla="*/ 0 w 4244134"/>
              <a:gd name="connsiteY43" fmla="*/ 0 h 3693319"/>
              <a:gd name="connsiteX44" fmla="*/ 204718 w 4244134"/>
              <a:gd name="connsiteY44" fmla="*/ 0 h 3693319"/>
              <a:gd name="connsiteX45" fmla="*/ 204718 w 4244134"/>
              <a:gd name="connsiteY45" fmla="*/ 1 h 3693319"/>
              <a:gd name="connsiteX46" fmla="*/ 2907082 w 4244134"/>
              <a:gd name="connsiteY46" fmla="*/ 1 h 3693319"/>
              <a:gd name="connsiteX47" fmla="*/ 2907082 w 4244134"/>
              <a:gd name="connsiteY47" fmla="*/ 0 h 3693319"/>
              <a:gd name="connsiteX48" fmla="*/ 3111799 w 4244134"/>
              <a:gd name="connsiteY48" fmla="*/ 0 h 3693319"/>
              <a:gd name="connsiteX49" fmla="*/ 3111799 w 4244134"/>
              <a:gd name="connsiteY49" fmla="*/ 1888682 h 3693319"/>
              <a:gd name="connsiteX50" fmla="*/ 3980872 w 4244134"/>
              <a:gd name="connsiteY50" fmla="*/ 1019609 h 3693319"/>
              <a:gd name="connsiteX51" fmla="*/ 4244134 w 4244134"/>
              <a:gd name="connsiteY51" fmla="*/ 1282871 h 3693319"/>
              <a:gd name="connsiteX52" fmla="*/ 3111799 w 4244134"/>
              <a:gd name="connsiteY52" fmla="*/ 2415207 h 3693319"/>
              <a:gd name="connsiteX53" fmla="*/ 3111799 w 4244134"/>
              <a:gd name="connsiteY53" fmla="*/ 2973318 h 3693319"/>
              <a:gd name="connsiteX54" fmla="*/ 3111799 w 4244134"/>
              <a:gd name="connsiteY54" fmla="*/ 3096000 h 3693319"/>
              <a:gd name="connsiteX55" fmla="*/ 3111799 w 4244134"/>
              <a:gd name="connsiteY55" fmla="*/ 3693319 h 3693319"/>
              <a:gd name="connsiteX56" fmla="*/ 2907082 w 4244134"/>
              <a:gd name="connsiteY56" fmla="*/ 3693319 h 3693319"/>
              <a:gd name="connsiteX57" fmla="*/ 2907082 w 4244134"/>
              <a:gd name="connsiteY57" fmla="*/ 3693318 h 3693319"/>
              <a:gd name="connsiteX58" fmla="*/ 1 w 4244134"/>
              <a:gd name="connsiteY58" fmla="*/ 3693318 h 3693319"/>
              <a:gd name="connsiteX59" fmla="*/ 1 w 4244134"/>
              <a:gd name="connsiteY59" fmla="*/ 3636000 h 3693319"/>
              <a:gd name="connsiteX60" fmla="*/ 0 w 4244134"/>
              <a:gd name="connsiteY60" fmla="*/ 3636000 h 3693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4244134" h="3693319">
                <a:moveTo>
                  <a:pt x="2136838" y="2537631"/>
                </a:moveTo>
                <a:lnTo>
                  <a:pt x="2299844" y="2700637"/>
                </a:lnTo>
                <a:lnTo>
                  <a:pt x="2462850" y="2537631"/>
                </a:lnTo>
                <a:close/>
                <a:moveTo>
                  <a:pt x="616723" y="1748051"/>
                </a:moveTo>
                <a:lnTo>
                  <a:pt x="2488723" y="1748051"/>
                </a:lnTo>
                <a:lnTo>
                  <a:pt x="2488723" y="1884677"/>
                </a:lnTo>
                <a:lnTo>
                  <a:pt x="616723" y="1884677"/>
                </a:lnTo>
                <a:close/>
                <a:moveTo>
                  <a:pt x="616723" y="1421574"/>
                </a:moveTo>
                <a:lnTo>
                  <a:pt x="2488723" y="1421574"/>
                </a:lnTo>
                <a:lnTo>
                  <a:pt x="2488723" y="1558200"/>
                </a:lnTo>
                <a:lnTo>
                  <a:pt x="616723" y="1558200"/>
                </a:lnTo>
                <a:close/>
                <a:moveTo>
                  <a:pt x="616723" y="1095097"/>
                </a:moveTo>
                <a:lnTo>
                  <a:pt x="2488723" y="1095097"/>
                </a:lnTo>
                <a:lnTo>
                  <a:pt x="2488723" y="1231723"/>
                </a:lnTo>
                <a:lnTo>
                  <a:pt x="616723" y="1231723"/>
                </a:lnTo>
                <a:close/>
                <a:moveTo>
                  <a:pt x="204718" y="204718"/>
                </a:moveTo>
                <a:lnTo>
                  <a:pt x="204718" y="3488601"/>
                </a:lnTo>
                <a:lnTo>
                  <a:pt x="2907082" y="3488601"/>
                </a:lnTo>
                <a:lnTo>
                  <a:pt x="2907082" y="3096000"/>
                </a:lnTo>
                <a:lnTo>
                  <a:pt x="2907082" y="2973318"/>
                </a:lnTo>
                <a:lnTo>
                  <a:pt x="2907082" y="2619924"/>
                </a:lnTo>
                <a:lnTo>
                  <a:pt x="2302633" y="3224372"/>
                </a:lnTo>
                <a:lnTo>
                  <a:pt x="2288873" y="3210611"/>
                </a:lnTo>
                <a:lnTo>
                  <a:pt x="2286083" y="3213400"/>
                </a:lnTo>
                <a:lnTo>
                  <a:pt x="1610314" y="2537631"/>
                </a:lnTo>
                <a:lnTo>
                  <a:pt x="616723" y="2537631"/>
                </a:lnTo>
                <a:lnTo>
                  <a:pt x="616723" y="2401005"/>
                </a:lnTo>
                <a:lnTo>
                  <a:pt x="1473688" y="2401005"/>
                </a:lnTo>
                <a:lnTo>
                  <a:pt x="1340342" y="2267659"/>
                </a:lnTo>
                <a:lnTo>
                  <a:pt x="1396846" y="2211154"/>
                </a:lnTo>
                <a:lnTo>
                  <a:pt x="616723" y="2211154"/>
                </a:lnTo>
                <a:lnTo>
                  <a:pt x="616723" y="2074528"/>
                </a:lnTo>
                <a:lnTo>
                  <a:pt x="1533472" y="2074528"/>
                </a:lnTo>
                <a:lnTo>
                  <a:pt x="1603604" y="2004396"/>
                </a:lnTo>
                <a:lnTo>
                  <a:pt x="1673735" y="2074528"/>
                </a:lnTo>
                <a:lnTo>
                  <a:pt x="2488723" y="2074528"/>
                </a:lnTo>
                <a:lnTo>
                  <a:pt x="2488723" y="2211154"/>
                </a:lnTo>
                <a:lnTo>
                  <a:pt x="1810361" y="2211154"/>
                </a:lnTo>
                <a:lnTo>
                  <a:pt x="2000212" y="2401005"/>
                </a:lnTo>
                <a:lnTo>
                  <a:pt x="2488723" y="2401005"/>
                </a:lnTo>
                <a:lnTo>
                  <a:pt x="2488723" y="2511758"/>
                </a:lnTo>
                <a:lnTo>
                  <a:pt x="2907082" y="2093399"/>
                </a:lnTo>
                <a:lnTo>
                  <a:pt x="2907082" y="204718"/>
                </a:lnTo>
                <a:close/>
                <a:moveTo>
                  <a:pt x="0" y="0"/>
                </a:moveTo>
                <a:lnTo>
                  <a:pt x="204718" y="0"/>
                </a:lnTo>
                <a:lnTo>
                  <a:pt x="204718" y="1"/>
                </a:lnTo>
                <a:lnTo>
                  <a:pt x="2907082" y="1"/>
                </a:lnTo>
                <a:lnTo>
                  <a:pt x="2907082" y="0"/>
                </a:lnTo>
                <a:lnTo>
                  <a:pt x="3111799" y="0"/>
                </a:lnTo>
                <a:lnTo>
                  <a:pt x="3111799" y="1888682"/>
                </a:lnTo>
                <a:lnTo>
                  <a:pt x="3980872" y="1019609"/>
                </a:lnTo>
                <a:lnTo>
                  <a:pt x="4244134" y="1282871"/>
                </a:lnTo>
                <a:lnTo>
                  <a:pt x="3111799" y="2415207"/>
                </a:lnTo>
                <a:lnTo>
                  <a:pt x="3111799" y="2973318"/>
                </a:lnTo>
                <a:lnTo>
                  <a:pt x="3111799" y="3096000"/>
                </a:lnTo>
                <a:lnTo>
                  <a:pt x="3111799" y="3693319"/>
                </a:lnTo>
                <a:lnTo>
                  <a:pt x="2907082" y="3693319"/>
                </a:lnTo>
                <a:lnTo>
                  <a:pt x="2907082" y="3693318"/>
                </a:lnTo>
                <a:lnTo>
                  <a:pt x="1" y="3693318"/>
                </a:lnTo>
                <a:lnTo>
                  <a:pt x="1" y="3636000"/>
                </a:lnTo>
                <a:lnTo>
                  <a:pt x="0" y="3636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22" name="任意多边形 29"/>
          <p:cNvSpPr>
            <a:spLocks noChangeAspect="1"/>
          </p:cNvSpPr>
          <p:nvPr/>
        </p:nvSpPr>
        <p:spPr>
          <a:xfrm>
            <a:off x="7057580" y="2431029"/>
            <a:ext cx="360772" cy="360000"/>
          </a:xfrm>
          <a:custGeom>
            <a:avLst/>
            <a:gdLst>
              <a:gd name="connsiteX0" fmla="*/ 816378 w 5074852"/>
              <a:gd name="connsiteY0" fmla="*/ 3584162 h 5063990"/>
              <a:gd name="connsiteX1" fmla="*/ 494757 w 5074852"/>
              <a:gd name="connsiteY1" fmla="*/ 4562500 h 5063990"/>
              <a:gd name="connsiteX2" fmla="*/ 1522998 w 5074852"/>
              <a:gd name="connsiteY2" fmla="*/ 4251342 h 5063990"/>
              <a:gd name="connsiteX3" fmla="*/ 1446260 w 5074852"/>
              <a:gd name="connsiteY3" fmla="*/ 4131002 h 5063990"/>
              <a:gd name="connsiteX4" fmla="*/ 923382 w 5074852"/>
              <a:gd name="connsiteY4" fmla="*/ 3642561 h 5063990"/>
              <a:gd name="connsiteX5" fmla="*/ 3542907 w 5074852"/>
              <a:gd name="connsiteY5" fmla="*/ 705484 h 5063990"/>
              <a:gd name="connsiteX6" fmla="*/ 985516 w 5074852"/>
              <a:gd name="connsiteY6" fmla="*/ 3262875 h 5063990"/>
              <a:gd name="connsiteX7" fmla="*/ 1113448 w 5074852"/>
              <a:gd name="connsiteY7" fmla="*/ 3332695 h 5063990"/>
              <a:gd name="connsiteX8" fmla="*/ 1742481 w 5074852"/>
              <a:gd name="connsiteY8" fmla="*/ 3920299 h 5063990"/>
              <a:gd name="connsiteX9" fmla="*/ 1832850 w 5074852"/>
              <a:gd name="connsiteY9" fmla="*/ 4062016 h 5063990"/>
              <a:gd name="connsiteX10" fmla="*/ 4417890 w 5074852"/>
              <a:gd name="connsiteY10" fmla="*/ 1476978 h 5063990"/>
              <a:gd name="connsiteX11" fmla="*/ 4415770 w 5074852"/>
              <a:gd name="connsiteY11" fmla="*/ 1472766 h 5063990"/>
              <a:gd name="connsiteX12" fmla="*/ 3636524 w 5074852"/>
              <a:gd name="connsiteY12" fmla="*/ 744840 h 5063990"/>
              <a:gd name="connsiteX13" fmla="*/ 4176835 w 5074852"/>
              <a:gd name="connsiteY13" fmla="*/ 341562 h 5063990"/>
              <a:gd name="connsiteX14" fmla="*/ 3853383 w 5074852"/>
              <a:gd name="connsiteY14" fmla="*/ 434650 h 5063990"/>
              <a:gd name="connsiteX15" fmla="*/ 3842392 w 5074852"/>
              <a:gd name="connsiteY15" fmla="*/ 443598 h 5063990"/>
              <a:gd name="connsiteX16" fmla="*/ 3985575 w 5074852"/>
              <a:gd name="connsiteY16" fmla="*/ 521743 h 5063990"/>
              <a:gd name="connsiteX17" fmla="*/ 4614609 w 5074852"/>
              <a:gd name="connsiteY17" fmla="*/ 1109348 h 5063990"/>
              <a:gd name="connsiteX18" fmla="*/ 4661937 w 5074852"/>
              <a:gd name="connsiteY18" fmla="*/ 1183566 h 5063990"/>
              <a:gd name="connsiteX19" fmla="*/ 4671494 w 5074852"/>
              <a:gd name="connsiteY19" fmla="*/ 1167546 h 5063990"/>
              <a:gd name="connsiteX20" fmla="*/ 4721960 w 5074852"/>
              <a:gd name="connsiteY20" fmla="*/ 796243 h 5063990"/>
              <a:gd name="connsiteX21" fmla="*/ 4328896 w 5074852"/>
              <a:gd name="connsiteY21" fmla="*/ 365548 h 5063990"/>
              <a:gd name="connsiteX22" fmla="*/ 4176835 w 5074852"/>
              <a:gd name="connsiteY22" fmla="*/ 341562 h 5063990"/>
              <a:gd name="connsiteX23" fmla="*/ 4183824 w 5074852"/>
              <a:gd name="connsiteY23" fmla="*/ 189 h 5063990"/>
              <a:gd name="connsiteX24" fmla="*/ 4427259 w 5074852"/>
              <a:gd name="connsiteY24" fmla="*/ 38588 h 5063990"/>
              <a:gd name="connsiteX25" fmla="*/ 5056526 w 5074852"/>
              <a:gd name="connsiteY25" fmla="*/ 728098 h 5063990"/>
              <a:gd name="connsiteX26" fmla="*/ 4913426 w 5074852"/>
              <a:gd name="connsiteY26" fmla="*/ 1426963 h 5063990"/>
              <a:gd name="connsiteX27" fmla="*/ 4897039 w 5074852"/>
              <a:gd name="connsiteY27" fmla="*/ 1447543 h 5063990"/>
              <a:gd name="connsiteX28" fmla="*/ 4901285 w 5074852"/>
              <a:gd name="connsiteY28" fmla="*/ 1451788 h 5063990"/>
              <a:gd name="connsiteX29" fmla="*/ 4863862 w 5074852"/>
              <a:gd name="connsiteY29" fmla="*/ 1489211 h 5063990"/>
              <a:gd name="connsiteX30" fmla="*/ 4837026 w 5074852"/>
              <a:gd name="connsiteY30" fmla="*/ 1522915 h 5063990"/>
              <a:gd name="connsiteX31" fmla="*/ 4747085 w 5074852"/>
              <a:gd name="connsiteY31" fmla="*/ 1608804 h 5063990"/>
              <a:gd name="connsiteX32" fmla="*/ 4745805 w 5074852"/>
              <a:gd name="connsiteY32" fmla="*/ 1607267 h 5063990"/>
              <a:gd name="connsiteX33" fmla="*/ 1881323 w 5074852"/>
              <a:gd name="connsiteY33" fmla="*/ 4471749 h 5063990"/>
              <a:gd name="connsiteX34" fmla="*/ 1884004 w 5074852"/>
              <a:gd name="connsiteY34" fmla="*/ 4480607 h 5063990"/>
              <a:gd name="connsiteX35" fmla="*/ 1867459 w 5074852"/>
              <a:gd name="connsiteY35" fmla="*/ 4485614 h 5063990"/>
              <a:gd name="connsiteX36" fmla="*/ 1850684 w 5074852"/>
              <a:gd name="connsiteY36" fmla="*/ 4502388 h 5063990"/>
              <a:gd name="connsiteX37" fmla="*/ 1841703 w 5074852"/>
              <a:gd name="connsiteY37" fmla="*/ 4493407 h 5063990"/>
              <a:gd name="connsiteX38" fmla="*/ 598435 w 5074852"/>
              <a:gd name="connsiteY38" fmla="*/ 4869636 h 5063990"/>
              <a:gd name="connsiteX39" fmla="*/ 0 w 5074852"/>
              <a:gd name="connsiteY39" fmla="*/ 5063990 h 5063990"/>
              <a:gd name="connsiteX40" fmla="*/ 95240 w 5074852"/>
              <a:gd name="connsiteY40" fmla="*/ 4745484 h 5063990"/>
              <a:gd name="connsiteX41" fmla="*/ 93708 w 5074852"/>
              <a:gd name="connsiteY41" fmla="*/ 4744980 h 5063990"/>
              <a:gd name="connsiteX42" fmla="*/ 112315 w 5074852"/>
              <a:gd name="connsiteY42" fmla="*/ 4688384 h 5063990"/>
              <a:gd name="connsiteX43" fmla="*/ 166429 w 5074852"/>
              <a:gd name="connsiteY43" fmla="*/ 4507414 h 5063990"/>
              <a:gd name="connsiteX44" fmla="*/ 170700 w 5074852"/>
              <a:gd name="connsiteY44" fmla="*/ 4510779 h 5063990"/>
              <a:gd name="connsiteX45" fmla="*/ 604148 w 5074852"/>
              <a:gd name="connsiteY45" fmla="*/ 3192281 h 5063990"/>
              <a:gd name="connsiteX46" fmla="*/ 601026 w 5074852"/>
              <a:gd name="connsiteY46" fmla="*/ 3189159 h 5063990"/>
              <a:gd name="connsiteX47" fmla="*/ 607205 w 5074852"/>
              <a:gd name="connsiteY47" fmla="*/ 3182980 h 5063990"/>
              <a:gd name="connsiteX48" fmla="*/ 610885 w 5074852"/>
              <a:gd name="connsiteY48" fmla="*/ 3171785 h 5063990"/>
              <a:gd name="connsiteX49" fmla="*/ 616540 w 5074852"/>
              <a:gd name="connsiteY49" fmla="*/ 3173645 h 5063990"/>
              <a:gd name="connsiteX50" fmla="*/ 3522874 w 5074852"/>
              <a:gd name="connsiteY50" fmla="*/ 267311 h 5063990"/>
              <a:gd name="connsiteX51" fmla="*/ 3522007 w 5074852"/>
              <a:gd name="connsiteY51" fmla="*/ 266444 h 5063990"/>
              <a:gd name="connsiteX52" fmla="*/ 3539763 w 5074852"/>
              <a:gd name="connsiteY52" fmla="*/ 250422 h 5063990"/>
              <a:gd name="connsiteX53" fmla="*/ 3548848 w 5074852"/>
              <a:gd name="connsiteY53" fmla="*/ 241337 h 5063990"/>
              <a:gd name="connsiteX54" fmla="*/ 3549314 w 5074852"/>
              <a:gd name="connsiteY54" fmla="*/ 241803 h 5063990"/>
              <a:gd name="connsiteX55" fmla="*/ 3591419 w 5074852"/>
              <a:gd name="connsiteY55" fmla="*/ 203809 h 5063990"/>
              <a:gd name="connsiteX56" fmla="*/ 4183824 w 5074852"/>
              <a:gd name="connsiteY56" fmla="*/ 189 h 506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5074852" h="5063990">
                <a:moveTo>
                  <a:pt x="816378" y="3584162"/>
                </a:moveTo>
                <a:lnTo>
                  <a:pt x="494757" y="4562500"/>
                </a:lnTo>
                <a:lnTo>
                  <a:pt x="1522998" y="4251342"/>
                </a:lnTo>
                <a:lnTo>
                  <a:pt x="1446260" y="4131002"/>
                </a:lnTo>
                <a:cubicBezTo>
                  <a:pt x="1306625" y="3934700"/>
                  <a:pt x="1128728" y="3768520"/>
                  <a:pt x="923382" y="3642561"/>
                </a:cubicBezTo>
                <a:close/>
                <a:moveTo>
                  <a:pt x="3542907" y="705484"/>
                </a:moveTo>
                <a:lnTo>
                  <a:pt x="985516" y="3262875"/>
                </a:lnTo>
                <a:lnTo>
                  <a:pt x="1113448" y="3332695"/>
                </a:lnTo>
                <a:cubicBezTo>
                  <a:pt x="1360483" y="3484226"/>
                  <a:pt x="1574498" y="3684145"/>
                  <a:pt x="1742481" y="3920299"/>
                </a:cubicBezTo>
                <a:lnTo>
                  <a:pt x="1832850" y="4062016"/>
                </a:lnTo>
                <a:lnTo>
                  <a:pt x="4417890" y="1476978"/>
                </a:lnTo>
                <a:lnTo>
                  <a:pt x="4415770" y="1472766"/>
                </a:lnTo>
                <a:cubicBezTo>
                  <a:pt x="4236029" y="1156670"/>
                  <a:pt x="3964114" y="902663"/>
                  <a:pt x="3636524" y="744840"/>
                </a:cubicBezTo>
                <a:close/>
                <a:moveTo>
                  <a:pt x="4176835" y="341562"/>
                </a:moveTo>
                <a:cubicBezTo>
                  <a:pt x="4062433" y="339228"/>
                  <a:pt x="3949500" y="371545"/>
                  <a:pt x="3853383" y="434650"/>
                </a:cubicBezTo>
                <a:lnTo>
                  <a:pt x="3842392" y="443598"/>
                </a:lnTo>
                <a:lnTo>
                  <a:pt x="3985575" y="521743"/>
                </a:lnTo>
                <a:cubicBezTo>
                  <a:pt x="4232611" y="673273"/>
                  <a:pt x="4446625" y="873192"/>
                  <a:pt x="4614609" y="1109348"/>
                </a:cubicBezTo>
                <a:lnTo>
                  <a:pt x="4661937" y="1183566"/>
                </a:lnTo>
                <a:lnTo>
                  <a:pt x="4671494" y="1167546"/>
                </a:lnTo>
                <a:cubicBezTo>
                  <a:pt x="4728833" y="1054946"/>
                  <a:pt x="4748054" y="924352"/>
                  <a:pt x="4721960" y="796243"/>
                </a:cubicBezTo>
                <a:cubicBezTo>
                  <a:pt x="4680210" y="591268"/>
                  <a:pt x="4529210" y="425811"/>
                  <a:pt x="4328896" y="365548"/>
                </a:cubicBezTo>
                <a:cubicBezTo>
                  <a:pt x="4278817" y="350482"/>
                  <a:pt x="4227681" y="342599"/>
                  <a:pt x="4176835" y="341562"/>
                </a:cubicBezTo>
                <a:close/>
                <a:moveTo>
                  <a:pt x="4183824" y="189"/>
                </a:moveTo>
                <a:cubicBezTo>
                  <a:pt x="4265224" y="1850"/>
                  <a:pt x="4347087" y="14469"/>
                  <a:pt x="4427259" y="38588"/>
                </a:cubicBezTo>
                <a:cubicBezTo>
                  <a:pt x="4747948" y="135065"/>
                  <a:pt x="4989688" y="399949"/>
                  <a:pt x="5056526" y="728098"/>
                </a:cubicBezTo>
                <a:cubicBezTo>
                  <a:pt x="5106655" y="974209"/>
                  <a:pt x="5052319" y="1226049"/>
                  <a:pt x="4913426" y="1426963"/>
                </a:cubicBezTo>
                <a:lnTo>
                  <a:pt x="4897039" y="1447543"/>
                </a:lnTo>
                <a:lnTo>
                  <a:pt x="4901285" y="1451788"/>
                </a:lnTo>
                <a:lnTo>
                  <a:pt x="4863862" y="1489211"/>
                </a:lnTo>
                <a:lnTo>
                  <a:pt x="4837026" y="1522915"/>
                </a:lnTo>
                <a:cubicBezTo>
                  <a:pt x="4809271" y="1553308"/>
                  <a:pt x="4779260" y="1582027"/>
                  <a:pt x="4747085" y="1608804"/>
                </a:cubicBezTo>
                <a:lnTo>
                  <a:pt x="4745805" y="1607267"/>
                </a:lnTo>
                <a:lnTo>
                  <a:pt x="1881323" y="4471749"/>
                </a:lnTo>
                <a:lnTo>
                  <a:pt x="1884004" y="4480607"/>
                </a:lnTo>
                <a:lnTo>
                  <a:pt x="1867459" y="4485614"/>
                </a:lnTo>
                <a:lnTo>
                  <a:pt x="1850684" y="4502388"/>
                </a:lnTo>
                <a:lnTo>
                  <a:pt x="1841703" y="4493407"/>
                </a:lnTo>
                <a:lnTo>
                  <a:pt x="598435" y="4869636"/>
                </a:lnTo>
                <a:lnTo>
                  <a:pt x="0" y="5063990"/>
                </a:lnTo>
                <a:lnTo>
                  <a:pt x="95240" y="4745484"/>
                </a:lnTo>
                <a:lnTo>
                  <a:pt x="93708" y="4744980"/>
                </a:lnTo>
                <a:lnTo>
                  <a:pt x="112315" y="4688384"/>
                </a:lnTo>
                <a:lnTo>
                  <a:pt x="166429" y="4507414"/>
                </a:lnTo>
                <a:lnTo>
                  <a:pt x="170700" y="4510779"/>
                </a:lnTo>
                <a:lnTo>
                  <a:pt x="604148" y="3192281"/>
                </a:lnTo>
                <a:lnTo>
                  <a:pt x="601026" y="3189159"/>
                </a:lnTo>
                <a:lnTo>
                  <a:pt x="607205" y="3182980"/>
                </a:lnTo>
                <a:lnTo>
                  <a:pt x="610885" y="3171785"/>
                </a:lnTo>
                <a:lnTo>
                  <a:pt x="616540" y="3173645"/>
                </a:lnTo>
                <a:lnTo>
                  <a:pt x="3522874" y="267311"/>
                </a:lnTo>
                <a:lnTo>
                  <a:pt x="3522007" y="266444"/>
                </a:lnTo>
                <a:lnTo>
                  <a:pt x="3539763" y="250422"/>
                </a:lnTo>
                <a:lnTo>
                  <a:pt x="3548848" y="241337"/>
                </a:lnTo>
                <a:lnTo>
                  <a:pt x="3549314" y="241803"/>
                </a:lnTo>
                <a:lnTo>
                  <a:pt x="3591419" y="203809"/>
                </a:lnTo>
                <a:cubicBezTo>
                  <a:pt x="3759677" y="66975"/>
                  <a:pt x="3970150" y="-4171"/>
                  <a:pt x="4183824" y="1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473042" y="2398173"/>
            <a:ext cx="31951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!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0" dur="2000"/>
                                        <p:tgtEl>
                                          <p:spTgt spid="4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0961" grpId="0"/>
      <p:bldP spid="20" grpId="0"/>
      <p:bldP spid="21" grpId="0" animBg="1"/>
      <p:bldP spid="22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52" name="AutoShape 4" descr="Káº¿t quáº£ hÃ¬nh áº£nh cho lá»ng chi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0" y="3744886"/>
            <a:ext cx="2306472" cy="3113114"/>
          </a:xfrm>
          <a:prstGeom prst="rect">
            <a:avLst/>
          </a:prstGeom>
        </p:spPr>
      </p:pic>
      <p:sp>
        <p:nvSpPr>
          <p:cNvPr id="10" name="矩形 6"/>
          <p:cNvSpPr/>
          <p:nvPr/>
        </p:nvSpPr>
        <p:spPr bwMode="auto">
          <a:xfrm>
            <a:off x="3217460" y="213002"/>
            <a:ext cx="5505450" cy="1219444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GHI NHỚ 1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14" name="矩形 6"/>
          <p:cNvSpPr/>
          <p:nvPr/>
        </p:nvSpPr>
        <p:spPr bwMode="auto">
          <a:xfrm>
            <a:off x="3026391" y="2314756"/>
            <a:ext cx="8123830" cy="2038879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Trong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giao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tiếp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,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phải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chú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ý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đến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ngữ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cảnh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để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tránh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hiểu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sai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nghĩa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của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từ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hoặc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dùng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từ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với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nghĩa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nước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đôi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do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hiện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tượng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đồng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âm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. 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17"/>
          <p:cNvSpPr txBox="1"/>
          <p:nvPr/>
        </p:nvSpPr>
        <p:spPr>
          <a:xfrm>
            <a:off x="2618543" y="995067"/>
            <a:ext cx="69092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80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III. </a:t>
            </a:r>
            <a:r>
              <a:rPr lang="en-US" altLang="zh-CN" sz="80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Luyện</a:t>
            </a:r>
            <a:r>
              <a:rPr lang="en-US" altLang="zh-CN" sz="80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80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tập</a:t>
            </a:r>
            <a:endParaRPr kumimoji="0" lang="id-ID" sz="8000" b="1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33646">
            <a:off x="5386450" y="4543877"/>
            <a:ext cx="1533799" cy="1455466"/>
          </a:xfrm>
          <a:prstGeom prst="rect">
            <a:avLst/>
          </a:prstGeom>
        </p:spPr>
      </p:pic>
      <p:grpSp>
        <p:nvGrpSpPr>
          <p:cNvPr id="2" name="组合 19"/>
          <p:cNvGrpSpPr/>
          <p:nvPr/>
        </p:nvGrpSpPr>
        <p:grpSpPr>
          <a:xfrm>
            <a:off x="1476815" y="2331810"/>
            <a:ext cx="9237696" cy="3467240"/>
            <a:chOff x="1476815" y="2331810"/>
            <a:chExt cx="9237696" cy="3467240"/>
          </a:xfrm>
        </p:grpSpPr>
        <p:grpSp>
          <p:nvGrpSpPr>
            <p:cNvPr id="3" name="组合 13"/>
            <p:cNvGrpSpPr/>
            <p:nvPr/>
          </p:nvGrpSpPr>
          <p:grpSpPr>
            <a:xfrm>
              <a:off x="1476815" y="2395747"/>
              <a:ext cx="4516803" cy="3403303"/>
              <a:chOff x="1369246" y="2613337"/>
              <a:chExt cx="4516803" cy="3403303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596996" y="2613337"/>
                <a:ext cx="4289053" cy="3403303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953560">
                <a:off x="1083005" y="3122640"/>
                <a:ext cx="2846255" cy="2273774"/>
              </a:xfrm>
              <a:prstGeom prst="rect">
                <a:avLst/>
              </a:prstGeom>
            </p:spPr>
          </p:pic>
        </p:grpSp>
        <p:grpSp>
          <p:nvGrpSpPr>
            <p:cNvPr id="4" name="组合 3"/>
            <p:cNvGrpSpPr/>
            <p:nvPr/>
          </p:nvGrpSpPr>
          <p:grpSpPr>
            <a:xfrm>
              <a:off x="6133665" y="2331810"/>
              <a:ext cx="4580846" cy="3403303"/>
              <a:chOff x="6890244" y="2683602"/>
              <a:chExt cx="4580846" cy="3403303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0244" y="2683602"/>
                <a:ext cx="4289053" cy="3403303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646440" flipH="1">
                <a:off x="8911075" y="3248365"/>
                <a:ext cx="2846255" cy="227377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243248" y="1869743"/>
            <a:ext cx="33300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SIÊU SAO BÓNG RỔ</a:t>
            </a:r>
            <a:endParaRPr lang="en-US" sz="60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 descr="—Pngtree—kids playing basketball_27969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75" y="686861"/>
            <a:ext cx="7473755" cy="61711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782704" y="398059"/>
            <a:ext cx="4568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40"/>
            <a:ext cx="12192000" cy="6858000"/>
          </a:xfrm>
          <a:prstGeom prst="rect">
            <a:avLst/>
          </a:prstGeom>
        </p:spPr>
      </p:pic>
      <p:sp>
        <p:nvSpPr>
          <p:cNvPr id="27" name="TextBox 17"/>
          <p:cNvSpPr txBox="1"/>
          <p:nvPr/>
        </p:nvSpPr>
        <p:spPr>
          <a:xfrm>
            <a:off x="4103727" y="334745"/>
            <a:ext cx="37347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LUẬ</a:t>
            </a:r>
            <a:r>
              <a:rPr lang="en-US" altLang="zh-CN" sz="44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 CHƠI</a:t>
            </a:r>
            <a:endParaRPr kumimoji="0" lang="zh-CN" altLang="en-US" sz="4400" b="1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92474" y="4817660"/>
            <a:ext cx="1899526" cy="2298226"/>
          </a:xfrm>
          <a:prstGeom prst="rect">
            <a:avLst/>
          </a:prstGeom>
        </p:spPr>
      </p:pic>
      <p:pic>
        <p:nvPicPr>
          <p:cNvPr id="22" name="图片 17">
            <a:extLst>
              <a:ext uri="{FF2B5EF4-FFF2-40B4-BE49-F238E27FC236}">
                <a16:creationId xmlns:a16="http://schemas.microsoft.com/office/drawing/2014/main" xmlns="" id="{F1EC4871-C3A2-45C5-9C1B-9716A31BA6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3" y="1269806"/>
            <a:ext cx="677368" cy="598445"/>
          </a:xfrm>
          <a:prstGeom prst="rect">
            <a:avLst/>
          </a:prstGeom>
        </p:spPr>
      </p:pic>
      <p:sp>
        <p:nvSpPr>
          <p:cNvPr id="23" name="矩形 6"/>
          <p:cNvSpPr/>
          <p:nvPr/>
        </p:nvSpPr>
        <p:spPr bwMode="auto">
          <a:xfrm>
            <a:off x="1388646" y="1209284"/>
            <a:ext cx="9706974" cy="810582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GV: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Chia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lớp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thành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2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đội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;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Chuẩn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bị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rổ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và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bóng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pic>
        <p:nvPicPr>
          <p:cNvPr id="30" name="图片 17">
            <a:extLst>
              <a:ext uri="{FF2B5EF4-FFF2-40B4-BE49-F238E27FC236}">
                <a16:creationId xmlns:a16="http://schemas.microsoft.com/office/drawing/2014/main" xmlns="" id="{F1EC4871-C3A2-45C5-9C1B-9716A31BA6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33" y="2391214"/>
            <a:ext cx="686242" cy="606286"/>
          </a:xfrm>
          <a:prstGeom prst="rect">
            <a:avLst/>
          </a:prstGeom>
        </p:spPr>
      </p:pic>
      <p:sp>
        <p:nvSpPr>
          <p:cNvPr id="31" name="矩形 6"/>
          <p:cNvSpPr/>
          <p:nvPr/>
        </p:nvSpPr>
        <p:spPr bwMode="auto">
          <a:xfrm>
            <a:off x="1336325" y="2303396"/>
            <a:ext cx="10236975" cy="1026662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ct val="50000"/>
              </a:spcBef>
              <a:defRPr/>
            </a:pP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2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người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trong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1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đội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= 1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lượt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chơi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.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Người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1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đứng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cách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người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2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khoảng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5 m.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Người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1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ném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bóng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,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người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2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đỡ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bóng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. </a:t>
            </a:r>
            <a:endParaRPr lang="zh-CN" altLang="en-US" sz="3200" dirty="0" smtClean="0">
              <a:solidFill>
                <a:prstClr val="black"/>
              </a:solidFill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pic>
        <p:nvPicPr>
          <p:cNvPr id="32" name="图片 17">
            <a:extLst>
              <a:ext uri="{FF2B5EF4-FFF2-40B4-BE49-F238E27FC236}">
                <a16:creationId xmlns:a16="http://schemas.microsoft.com/office/drawing/2014/main" xmlns="" id="{F1EC4871-C3A2-45C5-9C1B-9716A31BA6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1" y="3908414"/>
            <a:ext cx="672839" cy="594444"/>
          </a:xfrm>
          <a:prstGeom prst="rect">
            <a:avLst/>
          </a:prstGeom>
        </p:spPr>
      </p:pic>
      <p:sp>
        <p:nvSpPr>
          <p:cNvPr id="33" name="矩形 6"/>
          <p:cNvSpPr/>
          <p:nvPr/>
        </p:nvSpPr>
        <p:spPr bwMode="auto">
          <a:xfrm>
            <a:off x="1352245" y="3547636"/>
            <a:ext cx="10139169" cy="1392852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spcBef>
                <a:spcPct val="50000"/>
              </a:spcBef>
              <a:defRPr/>
            </a:pP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Nếu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bóng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trúng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vào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rổ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được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công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1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điểm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.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Bóng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trượt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ra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ngoài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thì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phải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trả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lời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câu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hỏi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,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trả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lời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đúng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được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cộng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1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điểm</a:t>
            </a:r>
            <a:endParaRPr lang="zh-CN" altLang="en-US" sz="3200" dirty="0">
              <a:solidFill>
                <a:prstClr val="black"/>
              </a:solidFill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pic>
        <p:nvPicPr>
          <p:cNvPr id="34" name="图片 17">
            <a:extLst>
              <a:ext uri="{FF2B5EF4-FFF2-40B4-BE49-F238E27FC236}">
                <a16:creationId xmlns:a16="http://schemas.microsoft.com/office/drawing/2014/main" xmlns="" id="{F1EC4871-C3A2-45C5-9C1B-9716A31BA6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37" y="5220871"/>
            <a:ext cx="672839" cy="594444"/>
          </a:xfrm>
          <a:prstGeom prst="rect">
            <a:avLst/>
          </a:prstGeom>
        </p:spPr>
      </p:pic>
      <p:sp>
        <p:nvSpPr>
          <p:cNvPr id="35" name="矩形 6"/>
          <p:cNvSpPr/>
          <p:nvPr/>
        </p:nvSpPr>
        <p:spPr bwMode="auto">
          <a:xfrm>
            <a:off x="1299930" y="4940490"/>
            <a:ext cx="9706974" cy="1412533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Lân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lượt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chơi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như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vậy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cho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đến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hết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câu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hỏi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.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Đội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nào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nhiều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điểm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nhất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sẽ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giành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chiến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thắng</a:t>
            </a:r>
            <a:r>
              <a:rPr lang="en-US" altLang="zh-CN" sz="32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.</a:t>
            </a:r>
            <a:endParaRPr kumimoji="0" lang="zh-CN" alt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3" grpId="0"/>
      <p:bldP spid="31" grpId="0"/>
      <p:bldP spid="33" grpId="0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95" y="-67377"/>
            <a:ext cx="1533735" cy="1225247"/>
          </a:xfrm>
          <a:prstGeom prst="rect">
            <a:avLst/>
          </a:prstGeom>
        </p:spPr>
      </p:pic>
      <p:sp>
        <p:nvSpPr>
          <p:cNvPr id="27" name="TextBox 17"/>
          <p:cNvSpPr txBox="1"/>
          <p:nvPr/>
        </p:nvSpPr>
        <p:spPr>
          <a:xfrm>
            <a:off x="1529030" y="225563"/>
            <a:ext cx="9143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b="1" dirty="0" smtClean="0">
                <a:latin typeface="Times New Roman" pitchFamily="18" charset="0"/>
                <a:cs typeface="Times New Roman" pitchFamily="18" charset="0"/>
              </a:rPr>
              <a:t>Dòng nào nói đúng khái niệm về từ đồng âm?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7" name="组合 96"/>
          <p:cNvGrpSpPr/>
          <p:nvPr/>
        </p:nvGrpSpPr>
        <p:grpSpPr>
          <a:xfrm>
            <a:off x="5084903" y="2904719"/>
            <a:ext cx="1757834" cy="1783551"/>
            <a:chOff x="4785908" y="1951348"/>
            <a:chExt cx="3070990" cy="3070989"/>
          </a:xfrm>
          <a:effectLst/>
        </p:grpSpPr>
        <p:sp>
          <p:nvSpPr>
            <p:cNvPr id="98" name="Plaque 5"/>
            <p:cNvSpPr/>
            <p:nvPr/>
          </p:nvSpPr>
          <p:spPr>
            <a:xfrm>
              <a:off x="4785908" y="1951348"/>
              <a:ext cx="3070990" cy="3070989"/>
            </a:xfrm>
            <a:prstGeom prst="plaque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 w="920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en-US" sz="1800" kern="0" dirty="0">
                <a:solidFill>
                  <a:schemeClr val="tx1">
                    <a:lumMod val="75000"/>
                  </a:schemeClr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  <a:sym typeface="+mn-lt"/>
              </a:endParaRPr>
            </a:p>
          </p:txBody>
        </p:sp>
        <p:sp>
          <p:nvSpPr>
            <p:cNvPr id="99" name="Freeform 131"/>
            <p:cNvSpPr>
              <a:spLocks noEditPoints="1"/>
            </p:cNvSpPr>
            <p:nvPr/>
          </p:nvSpPr>
          <p:spPr bwMode="auto">
            <a:xfrm>
              <a:off x="5972429" y="3070059"/>
              <a:ext cx="717750" cy="717750"/>
            </a:xfrm>
            <a:custGeom>
              <a:avLst/>
              <a:gdLst/>
              <a:ahLst/>
              <a:cxnLst>
                <a:cxn ang="0">
                  <a:pos x="55" y="28"/>
                </a:cxn>
                <a:cxn ang="0">
                  <a:pos x="27" y="55"/>
                </a:cxn>
                <a:cxn ang="0">
                  <a:pos x="0" y="28"/>
                </a:cxn>
                <a:cxn ang="0">
                  <a:pos x="27" y="0"/>
                </a:cxn>
                <a:cxn ang="0">
                  <a:pos x="55" y="28"/>
                </a:cxn>
                <a:cxn ang="0">
                  <a:pos x="42" y="28"/>
                </a:cxn>
                <a:cxn ang="0">
                  <a:pos x="41" y="26"/>
                </a:cxn>
                <a:cxn ang="0">
                  <a:pos x="21" y="14"/>
                </a:cxn>
                <a:cxn ang="0">
                  <a:pos x="19" y="14"/>
                </a:cxn>
                <a:cxn ang="0">
                  <a:pos x="18" y="16"/>
                </a:cxn>
                <a:cxn ang="0">
                  <a:pos x="18" y="39"/>
                </a:cxn>
                <a:cxn ang="0">
                  <a:pos x="19" y="41"/>
                </a:cxn>
                <a:cxn ang="0">
                  <a:pos x="20" y="41"/>
                </a:cxn>
                <a:cxn ang="0">
                  <a:pos x="21" y="41"/>
                </a:cxn>
                <a:cxn ang="0">
                  <a:pos x="41" y="30"/>
                </a:cxn>
                <a:cxn ang="0">
                  <a:pos x="42" y="28"/>
                </a:cxn>
              </a:cxnLst>
              <a:rect l="0" t="0" r="r" b="b"/>
              <a:pathLst>
                <a:path w="55" h="55">
                  <a:moveTo>
                    <a:pt x="55" y="28"/>
                  </a:moveTo>
                  <a:cubicBezTo>
                    <a:pt x="55" y="43"/>
                    <a:pt x="42" y="55"/>
                    <a:pt x="27" y="55"/>
                  </a:cubicBezTo>
                  <a:cubicBezTo>
                    <a:pt x="12" y="55"/>
                    <a:pt x="0" y="43"/>
                    <a:pt x="0" y="28"/>
                  </a:cubicBezTo>
                  <a:cubicBezTo>
                    <a:pt x="0" y="13"/>
                    <a:pt x="12" y="0"/>
                    <a:pt x="27" y="0"/>
                  </a:cubicBezTo>
                  <a:cubicBezTo>
                    <a:pt x="42" y="0"/>
                    <a:pt x="55" y="13"/>
                    <a:pt x="55" y="28"/>
                  </a:cubicBezTo>
                  <a:close/>
                  <a:moveTo>
                    <a:pt x="42" y="28"/>
                  </a:moveTo>
                  <a:cubicBezTo>
                    <a:pt x="42" y="27"/>
                    <a:pt x="42" y="26"/>
                    <a:pt x="41" y="26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0" y="14"/>
                    <a:pt x="19" y="14"/>
                  </a:cubicBezTo>
                  <a:cubicBezTo>
                    <a:pt x="18" y="15"/>
                    <a:pt x="18" y="16"/>
                    <a:pt x="18" y="16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40"/>
                    <a:pt x="18" y="41"/>
                    <a:pt x="19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2" y="29"/>
                    <a:pt x="42" y="29"/>
                    <a:pt x="42" y="2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12" tIns="45706" rIns="91412" bIns="45706" numCol="1" anchor="t" anchorCtr="0" compatLnSpc="1"/>
            <a:lstStyle/>
            <a:p>
              <a:pPr algn="ctr" defTabSz="913765">
                <a:defRPr/>
              </a:pPr>
              <a:endParaRPr lang="en-US" sz="1800" kern="0">
                <a:solidFill>
                  <a:schemeClr val="tx1">
                    <a:lumMod val="75000"/>
                  </a:schemeClr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  <a:sym typeface="+mn-lt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4663445" y="2483889"/>
            <a:ext cx="1067262" cy="1082875"/>
            <a:chOff x="4107888" y="1362747"/>
            <a:chExt cx="1864539" cy="1864538"/>
          </a:xfrm>
          <a:effectLst/>
        </p:grpSpPr>
        <p:sp>
          <p:nvSpPr>
            <p:cNvPr id="101" name="Teardrop 6"/>
            <p:cNvSpPr/>
            <p:nvPr/>
          </p:nvSpPr>
          <p:spPr>
            <a:xfrm rot="16200000">
              <a:off x="4107889" y="1362746"/>
              <a:ext cx="1864538" cy="1864539"/>
            </a:xfrm>
            <a:prstGeom prst="teardrop">
              <a:avLst/>
            </a:prstGeom>
            <a:solidFill>
              <a:srgbClr val="F8DFD2"/>
            </a:solidFill>
            <a:ln w="28575" cap="flat">
              <a:noFill/>
              <a:prstDash val="solid"/>
              <a:miter lim="800000"/>
            </a:ln>
            <a:effectLst/>
          </p:spPr>
          <p:txBody>
            <a:bodyPr vert="horz" wrap="square" lIns="91412" tIns="45706" rIns="91412" bIns="45706" numCol="1" anchor="t" anchorCtr="0" compatLnSpc="1"/>
            <a:lstStyle/>
            <a:p>
              <a:pPr algn="ctr" defTabSz="913765">
                <a:defRPr/>
              </a:pPr>
              <a:endParaRPr lang="en-US" sz="1800" kern="0" dirty="0">
                <a:solidFill>
                  <a:schemeClr val="tx1">
                    <a:lumMod val="75000"/>
                  </a:schemeClr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  <a:sym typeface="+mn-lt"/>
              </a:endParaRPr>
            </a:p>
          </p:txBody>
        </p:sp>
        <p:sp>
          <p:nvSpPr>
            <p:cNvPr id="102" name="Freeform 69"/>
            <p:cNvSpPr/>
            <p:nvPr/>
          </p:nvSpPr>
          <p:spPr bwMode="auto">
            <a:xfrm>
              <a:off x="4774745" y="1849707"/>
              <a:ext cx="432627" cy="812638"/>
            </a:xfrm>
            <a:custGeom>
              <a:avLst/>
              <a:gdLst/>
              <a:ahLst/>
              <a:cxnLst>
                <a:cxn ang="0">
                  <a:pos x="21" y="57"/>
                </a:cxn>
                <a:cxn ang="0">
                  <a:pos x="21" y="63"/>
                </a:cxn>
                <a:cxn ang="0">
                  <a:pos x="20" y="64"/>
                </a:cxn>
                <a:cxn ang="0">
                  <a:pos x="15" y="64"/>
                </a:cxn>
                <a:cxn ang="0">
                  <a:pos x="14" y="63"/>
                </a:cxn>
                <a:cxn ang="0">
                  <a:pos x="14" y="57"/>
                </a:cxn>
                <a:cxn ang="0">
                  <a:pos x="1" y="50"/>
                </a:cxn>
                <a:cxn ang="0">
                  <a:pos x="1" y="49"/>
                </a:cxn>
                <a:cxn ang="0">
                  <a:pos x="4" y="44"/>
                </a:cxn>
                <a:cxn ang="0">
                  <a:pos x="5" y="43"/>
                </a:cxn>
                <a:cxn ang="0">
                  <a:pos x="6" y="44"/>
                </a:cxn>
                <a:cxn ang="0">
                  <a:pos x="17" y="49"/>
                </a:cxn>
                <a:cxn ang="0">
                  <a:pos x="25" y="43"/>
                </a:cxn>
                <a:cxn ang="0">
                  <a:pos x="16" y="36"/>
                </a:cxn>
                <a:cxn ang="0">
                  <a:pos x="1" y="21"/>
                </a:cxn>
                <a:cxn ang="0">
                  <a:pos x="14" y="8"/>
                </a:cxn>
                <a:cxn ang="0">
                  <a:pos x="14" y="1"/>
                </a:cxn>
                <a:cxn ang="0">
                  <a:pos x="15" y="0"/>
                </a:cxn>
                <a:cxn ang="0">
                  <a:pos x="20" y="0"/>
                </a:cxn>
                <a:cxn ang="0">
                  <a:pos x="21" y="1"/>
                </a:cxn>
                <a:cxn ang="0">
                  <a:pos x="21" y="7"/>
                </a:cxn>
                <a:cxn ang="0">
                  <a:pos x="32" y="12"/>
                </a:cxn>
                <a:cxn ang="0">
                  <a:pos x="32" y="14"/>
                </a:cxn>
                <a:cxn ang="0">
                  <a:pos x="29" y="19"/>
                </a:cxn>
                <a:cxn ang="0">
                  <a:pos x="29" y="19"/>
                </a:cxn>
                <a:cxn ang="0">
                  <a:pos x="28" y="19"/>
                </a:cxn>
                <a:cxn ang="0">
                  <a:pos x="18" y="15"/>
                </a:cxn>
                <a:cxn ang="0">
                  <a:pos x="10" y="21"/>
                </a:cxn>
                <a:cxn ang="0">
                  <a:pos x="20" y="28"/>
                </a:cxn>
                <a:cxn ang="0">
                  <a:pos x="34" y="42"/>
                </a:cxn>
                <a:cxn ang="0">
                  <a:pos x="21" y="57"/>
                </a:cxn>
              </a:cxnLst>
              <a:rect l="0" t="0" r="r" b="b"/>
              <a:pathLst>
                <a:path w="34" h="64">
                  <a:moveTo>
                    <a:pt x="21" y="57"/>
                  </a:moveTo>
                  <a:cubicBezTo>
                    <a:pt x="21" y="63"/>
                    <a:pt x="21" y="63"/>
                    <a:pt x="21" y="63"/>
                  </a:cubicBezTo>
                  <a:cubicBezTo>
                    <a:pt x="21" y="63"/>
                    <a:pt x="20" y="64"/>
                    <a:pt x="20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4" y="64"/>
                    <a:pt x="14" y="63"/>
                    <a:pt x="14" y="63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5" y="55"/>
                    <a:pt x="1" y="50"/>
                    <a:pt x="1" y="50"/>
                  </a:cubicBezTo>
                  <a:cubicBezTo>
                    <a:pt x="0" y="50"/>
                    <a:pt x="0" y="49"/>
                    <a:pt x="1" y="49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4"/>
                    <a:pt x="5" y="43"/>
                    <a:pt x="5" y="43"/>
                  </a:cubicBezTo>
                  <a:cubicBezTo>
                    <a:pt x="5" y="43"/>
                    <a:pt x="6" y="44"/>
                    <a:pt x="6" y="44"/>
                  </a:cubicBezTo>
                  <a:cubicBezTo>
                    <a:pt x="6" y="44"/>
                    <a:pt x="11" y="49"/>
                    <a:pt x="17" y="49"/>
                  </a:cubicBezTo>
                  <a:cubicBezTo>
                    <a:pt x="21" y="49"/>
                    <a:pt x="25" y="47"/>
                    <a:pt x="25" y="43"/>
                  </a:cubicBezTo>
                  <a:cubicBezTo>
                    <a:pt x="25" y="39"/>
                    <a:pt x="20" y="38"/>
                    <a:pt x="16" y="36"/>
                  </a:cubicBezTo>
                  <a:cubicBezTo>
                    <a:pt x="9" y="33"/>
                    <a:pt x="1" y="30"/>
                    <a:pt x="1" y="21"/>
                  </a:cubicBezTo>
                  <a:cubicBezTo>
                    <a:pt x="1" y="14"/>
                    <a:pt x="6" y="9"/>
                    <a:pt x="14" y="8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1" y="0"/>
                    <a:pt x="21" y="1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8" y="8"/>
                    <a:pt x="32" y="12"/>
                    <a:pt x="32" y="12"/>
                  </a:cubicBezTo>
                  <a:cubicBezTo>
                    <a:pt x="33" y="13"/>
                    <a:pt x="33" y="13"/>
                    <a:pt x="32" y="1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3" y="15"/>
                    <a:pt x="18" y="15"/>
                  </a:cubicBezTo>
                  <a:cubicBezTo>
                    <a:pt x="13" y="15"/>
                    <a:pt x="10" y="18"/>
                    <a:pt x="10" y="21"/>
                  </a:cubicBezTo>
                  <a:cubicBezTo>
                    <a:pt x="10" y="25"/>
                    <a:pt x="15" y="26"/>
                    <a:pt x="20" y="28"/>
                  </a:cubicBezTo>
                  <a:cubicBezTo>
                    <a:pt x="26" y="31"/>
                    <a:pt x="34" y="34"/>
                    <a:pt x="34" y="42"/>
                  </a:cubicBezTo>
                  <a:cubicBezTo>
                    <a:pt x="34" y="50"/>
                    <a:pt x="28" y="55"/>
                    <a:pt x="21" y="57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</a:ln>
            <a:effectLst/>
          </p:spPr>
          <p:txBody>
            <a:bodyPr vert="horz" wrap="square" lIns="91412" tIns="45706" rIns="91412" bIns="45706" numCol="1" anchor="t" anchorCtr="0" compatLnSpc="1"/>
            <a:lstStyle/>
            <a:p>
              <a:pPr algn="ctr" defTabSz="913765">
                <a:defRPr/>
              </a:pPr>
              <a:endParaRPr lang="en-US" sz="1800" kern="0">
                <a:solidFill>
                  <a:schemeClr val="tx1">
                    <a:lumMod val="75000"/>
                  </a:schemeClr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  <a:sym typeface="+mn-lt"/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4663445" y="3997837"/>
            <a:ext cx="1067262" cy="1082875"/>
            <a:chOff x="4171524" y="3884855"/>
            <a:chExt cx="1647414" cy="1647413"/>
          </a:xfrm>
          <a:blipFill>
            <a:blip r:embed="rId5"/>
            <a:stretch>
              <a:fillRect/>
            </a:stretch>
          </a:blipFill>
          <a:effectLst/>
        </p:grpSpPr>
        <p:sp>
          <p:nvSpPr>
            <p:cNvPr id="104" name="Teardrop 8"/>
            <p:cNvSpPr/>
            <p:nvPr/>
          </p:nvSpPr>
          <p:spPr>
            <a:xfrm rot="10800000">
              <a:off x="4171524" y="3884855"/>
              <a:ext cx="1647414" cy="1647413"/>
            </a:xfrm>
            <a:prstGeom prst="teardrop">
              <a:avLst/>
            </a:prstGeom>
            <a:solidFill>
              <a:srgbClr val="C3E0D3"/>
            </a:solidFill>
            <a:ln w="28575" cap="flat">
              <a:noFill/>
              <a:prstDash val="solid"/>
              <a:miter lim="800000"/>
            </a:ln>
            <a:effectLst/>
          </p:spPr>
          <p:txBody>
            <a:bodyPr vert="horz" wrap="square" lIns="91412" tIns="45706" rIns="91412" bIns="45706" numCol="1" anchor="t" anchorCtr="0" compatLnSpc="1"/>
            <a:lstStyle/>
            <a:p>
              <a:pPr algn="ctr" defTabSz="913765">
                <a:defRPr/>
              </a:pPr>
              <a:endParaRPr lang="en-US" sz="1800" kern="0" dirty="0">
                <a:solidFill>
                  <a:schemeClr val="tx1">
                    <a:lumMod val="75000"/>
                  </a:schemeClr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  <a:sym typeface="+mn-lt"/>
              </a:endParaRPr>
            </a:p>
          </p:txBody>
        </p:sp>
        <p:sp>
          <p:nvSpPr>
            <p:cNvPr id="105" name="Freeform 23"/>
            <p:cNvSpPr>
              <a:spLocks noEditPoints="1"/>
            </p:cNvSpPr>
            <p:nvPr/>
          </p:nvSpPr>
          <p:spPr bwMode="auto">
            <a:xfrm>
              <a:off x="4652642" y="4373322"/>
              <a:ext cx="655357" cy="619690"/>
            </a:xfrm>
            <a:custGeom>
              <a:avLst/>
              <a:gdLst/>
              <a:ahLst/>
              <a:cxnLst>
                <a:cxn ang="0">
                  <a:pos x="68" y="14"/>
                </a:cxn>
                <a:cxn ang="0">
                  <a:pos x="68" y="18"/>
                </a:cxn>
                <a:cxn ang="0">
                  <a:pos x="64" y="18"/>
                </a:cxn>
                <a:cxn ang="0">
                  <a:pos x="61" y="21"/>
                </a:cxn>
                <a:cxn ang="0">
                  <a:pos x="7" y="21"/>
                </a:cxn>
                <a:cxn ang="0">
                  <a:pos x="4" y="18"/>
                </a:cxn>
                <a:cxn ang="0">
                  <a:pos x="0" y="18"/>
                </a:cxn>
                <a:cxn ang="0">
                  <a:pos x="0" y="14"/>
                </a:cxn>
                <a:cxn ang="0">
                  <a:pos x="34" y="0"/>
                </a:cxn>
                <a:cxn ang="0">
                  <a:pos x="68" y="14"/>
                </a:cxn>
                <a:cxn ang="0">
                  <a:pos x="68" y="60"/>
                </a:cxn>
                <a:cxn ang="0">
                  <a:pos x="68" y="64"/>
                </a:cxn>
                <a:cxn ang="0">
                  <a:pos x="0" y="64"/>
                </a:cxn>
                <a:cxn ang="0">
                  <a:pos x="0" y="60"/>
                </a:cxn>
                <a:cxn ang="0">
                  <a:pos x="2" y="57"/>
                </a:cxn>
                <a:cxn ang="0">
                  <a:pos x="66" y="57"/>
                </a:cxn>
                <a:cxn ang="0">
                  <a:pos x="68" y="60"/>
                </a:cxn>
                <a:cxn ang="0">
                  <a:pos x="18" y="23"/>
                </a:cxn>
                <a:cxn ang="0">
                  <a:pos x="18" y="50"/>
                </a:cxn>
                <a:cxn ang="0">
                  <a:pos x="23" y="50"/>
                </a:cxn>
                <a:cxn ang="0">
                  <a:pos x="23" y="23"/>
                </a:cxn>
                <a:cxn ang="0">
                  <a:pos x="32" y="23"/>
                </a:cxn>
                <a:cxn ang="0">
                  <a:pos x="32" y="50"/>
                </a:cxn>
                <a:cxn ang="0">
                  <a:pos x="36" y="50"/>
                </a:cxn>
                <a:cxn ang="0">
                  <a:pos x="36" y="23"/>
                </a:cxn>
                <a:cxn ang="0">
                  <a:pos x="45" y="23"/>
                </a:cxn>
                <a:cxn ang="0">
                  <a:pos x="45" y="50"/>
                </a:cxn>
                <a:cxn ang="0">
                  <a:pos x="50" y="50"/>
                </a:cxn>
                <a:cxn ang="0">
                  <a:pos x="50" y="23"/>
                </a:cxn>
                <a:cxn ang="0">
                  <a:pos x="59" y="23"/>
                </a:cxn>
                <a:cxn ang="0">
                  <a:pos x="59" y="50"/>
                </a:cxn>
                <a:cxn ang="0">
                  <a:pos x="61" y="50"/>
                </a:cxn>
                <a:cxn ang="0">
                  <a:pos x="64" y="53"/>
                </a:cxn>
                <a:cxn ang="0">
                  <a:pos x="64" y="55"/>
                </a:cxn>
                <a:cxn ang="0">
                  <a:pos x="4" y="55"/>
                </a:cxn>
                <a:cxn ang="0">
                  <a:pos x="4" y="53"/>
                </a:cxn>
                <a:cxn ang="0">
                  <a:pos x="7" y="50"/>
                </a:cxn>
                <a:cxn ang="0">
                  <a:pos x="9" y="50"/>
                </a:cxn>
                <a:cxn ang="0">
                  <a:pos x="9" y="23"/>
                </a:cxn>
                <a:cxn ang="0">
                  <a:pos x="18" y="23"/>
                </a:cxn>
              </a:cxnLst>
              <a:rect l="0" t="0" r="r" b="b"/>
              <a:pathLst>
                <a:path w="68" h="64">
                  <a:moveTo>
                    <a:pt x="68" y="14"/>
                  </a:moveTo>
                  <a:cubicBezTo>
                    <a:pt x="68" y="18"/>
                    <a:pt x="68" y="18"/>
                    <a:pt x="68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4" y="20"/>
                    <a:pt x="63" y="21"/>
                    <a:pt x="61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5" y="21"/>
                    <a:pt x="4" y="20"/>
                    <a:pt x="4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68" y="14"/>
                  </a:lnTo>
                  <a:close/>
                  <a:moveTo>
                    <a:pt x="68" y="60"/>
                  </a:moveTo>
                  <a:cubicBezTo>
                    <a:pt x="68" y="64"/>
                    <a:pt x="68" y="64"/>
                    <a:pt x="68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58"/>
                    <a:pt x="1" y="57"/>
                    <a:pt x="2" y="57"/>
                  </a:cubicBezTo>
                  <a:cubicBezTo>
                    <a:pt x="66" y="57"/>
                    <a:pt x="66" y="57"/>
                    <a:pt x="66" y="57"/>
                  </a:cubicBezTo>
                  <a:cubicBezTo>
                    <a:pt x="67" y="57"/>
                    <a:pt x="68" y="58"/>
                    <a:pt x="68" y="60"/>
                  </a:cubicBezTo>
                  <a:close/>
                  <a:moveTo>
                    <a:pt x="18" y="23"/>
                  </a:moveTo>
                  <a:cubicBezTo>
                    <a:pt x="18" y="50"/>
                    <a:pt x="18" y="50"/>
                    <a:pt x="18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63" y="50"/>
                    <a:pt x="64" y="51"/>
                    <a:pt x="64" y="53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1"/>
                    <a:pt x="5" y="50"/>
                    <a:pt x="7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23"/>
                    <a:pt x="9" y="23"/>
                    <a:pt x="9" y="23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  <a:effectLst/>
          </p:spPr>
          <p:txBody>
            <a:bodyPr vert="horz" wrap="square" lIns="91412" tIns="45706" rIns="91412" bIns="45706" numCol="1" anchor="t" anchorCtr="0" compatLnSpc="1"/>
            <a:lstStyle/>
            <a:p>
              <a:pPr algn="ctr" defTabSz="1218565"/>
              <a:endParaRPr lang="en-US" sz="1800" kern="0">
                <a:solidFill>
                  <a:schemeClr val="tx1">
                    <a:lumMod val="75000"/>
                  </a:schemeClr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  <a:sym typeface="+mn-lt"/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6179703" y="2511182"/>
            <a:ext cx="1067262" cy="1082875"/>
            <a:chOff x="6435614" y="1769749"/>
            <a:chExt cx="1647414" cy="1647413"/>
          </a:xfrm>
          <a:effectLst/>
        </p:grpSpPr>
        <p:sp>
          <p:nvSpPr>
            <p:cNvPr id="107" name="Teardrop 7"/>
            <p:cNvSpPr/>
            <p:nvPr/>
          </p:nvSpPr>
          <p:spPr>
            <a:xfrm>
              <a:off x="6435614" y="1769749"/>
              <a:ext cx="1647414" cy="1647413"/>
            </a:xfrm>
            <a:prstGeom prst="teardrop">
              <a:avLst/>
            </a:prstGeom>
            <a:solidFill>
              <a:srgbClr val="C3E0D3"/>
            </a:solidFill>
            <a:ln w="28575" cap="flat">
              <a:noFill/>
              <a:prstDash val="solid"/>
              <a:miter lim="800000"/>
            </a:ln>
            <a:effectLst/>
          </p:spPr>
          <p:txBody>
            <a:bodyPr vert="horz" wrap="square" lIns="91412" tIns="45706" rIns="91412" bIns="45706" numCol="1" anchor="t" anchorCtr="0" compatLnSpc="1"/>
            <a:lstStyle/>
            <a:p>
              <a:pPr algn="ctr" defTabSz="913765">
                <a:defRPr/>
              </a:pPr>
              <a:endParaRPr lang="en-US" sz="1800" kern="0" dirty="0">
                <a:solidFill>
                  <a:schemeClr val="tx1">
                    <a:lumMod val="75000"/>
                  </a:schemeClr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  <a:sym typeface="+mn-lt"/>
              </a:endParaRPr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7008767" y="2164075"/>
              <a:ext cx="554160" cy="714454"/>
            </a:xfrm>
            <a:custGeom>
              <a:avLst/>
              <a:gdLst/>
              <a:ahLst/>
              <a:cxnLst>
                <a:cxn ang="0">
                  <a:pos x="54" y="72"/>
                </a:cxn>
                <a:cxn ang="0">
                  <a:pos x="0" y="3"/>
                </a:cxn>
                <a:cxn ang="0">
                  <a:pos x="56" y="3"/>
                </a:cxn>
                <a:cxn ang="0">
                  <a:pos x="11" y="11"/>
                </a:cxn>
                <a:cxn ang="0">
                  <a:pos x="11" y="16"/>
                </a:cxn>
                <a:cxn ang="0">
                  <a:pos x="15" y="12"/>
                </a:cxn>
                <a:cxn ang="0">
                  <a:pos x="11" y="21"/>
                </a:cxn>
                <a:cxn ang="0">
                  <a:pos x="11" y="26"/>
                </a:cxn>
                <a:cxn ang="0">
                  <a:pos x="15" y="22"/>
                </a:cxn>
                <a:cxn ang="0">
                  <a:pos x="11" y="31"/>
                </a:cxn>
                <a:cxn ang="0">
                  <a:pos x="11" y="36"/>
                </a:cxn>
                <a:cxn ang="0">
                  <a:pos x="15" y="32"/>
                </a:cxn>
                <a:cxn ang="0">
                  <a:pos x="11" y="41"/>
                </a:cxn>
                <a:cxn ang="0">
                  <a:pos x="11" y="47"/>
                </a:cxn>
                <a:cxn ang="0">
                  <a:pos x="15" y="43"/>
                </a:cxn>
                <a:cxn ang="0">
                  <a:pos x="11" y="52"/>
                </a:cxn>
                <a:cxn ang="0">
                  <a:pos x="11" y="57"/>
                </a:cxn>
                <a:cxn ang="0">
                  <a:pos x="15" y="53"/>
                </a:cxn>
                <a:cxn ang="0">
                  <a:pos x="24" y="16"/>
                </a:cxn>
                <a:cxn ang="0">
                  <a:pos x="24" y="11"/>
                </a:cxn>
                <a:cxn ang="0">
                  <a:pos x="20" y="14"/>
                </a:cxn>
                <a:cxn ang="0">
                  <a:pos x="24" y="26"/>
                </a:cxn>
                <a:cxn ang="0">
                  <a:pos x="24" y="21"/>
                </a:cxn>
                <a:cxn ang="0">
                  <a:pos x="20" y="25"/>
                </a:cxn>
                <a:cxn ang="0">
                  <a:pos x="24" y="36"/>
                </a:cxn>
                <a:cxn ang="0">
                  <a:pos x="24" y="31"/>
                </a:cxn>
                <a:cxn ang="0">
                  <a:pos x="20" y="35"/>
                </a:cxn>
                <a:cxn ang="0">
                  <a:pos x="24" y="47"/>
                </a:cxn>
                <a:cxn ang="0">
                  <a:pos x="24" y="41"/>
                </a:cxn>
                <a:cxn ang="0">
                  <a:pos x="20" y="45"/>
                </a:cxn>
                <a:cxn ang="0">
                  <a:pos x="22" y="57"/>
                </a:cxn>
                <a:cxn ang="0">
                  <a:pos x="22" y="67"/>
                </a:cxn>
                <a:cxn ang="0">
                  <a:pos x="36" y="58"/>
                </a:cxn>
                <a:cxn ang="0">
                  <a:pos x="32" y="11"/>
                </a:cxn>
                <a:cxn ang="0">
                  <a:pos x="32" y="16"/>
                </a:cxn>
                <a:cxn ang="0">
                  <a:pos x="36" y="12"/>
                </a:cxn>
                <a:cxn ang="0">
                  <a:pos x="32" y="21"/>
                </a:cxn>
                <a:cxn ang="0">
                  <a:pos x="32" y="26"/>
                </a:cxn>
                <a:cxn ang="0">
                  <a:pos x="36" y="22"/>
                </a:cxn>
                <a:cxn ang="0">
                  <a:pos x="32" y="31"/>
                </a:cxn>
                <a:cxn ang="0">
                  <a:pos x="32" y="36"/>
                </a:cxn>
                <a:cxn ang="0">
                  <a:pos x="36" y="32"/>
                </a:cxn>
                <a:cxn ang="0">
                  <a:pos x="32" y="41"/>
                </a:cxn>
                <a:cxn ang="0">
                  <a:pos x="32" y="47"/>
                </a:cxn>
                <a:cxn ang="0">
                  <a:pos x="36" y="43"/>
                </a:cxn>
                <a:cxn ang="0">
                  <a:pos x="42" y="11"/>
                </a:cxn>
                <a:cxn ang="0">
                  <a:pos x="42" y="16"/>
                </a:cxn>
                <a:cxn ang="0">
                  <a:pos x="46" y="12"/>
                </a:cxn>
                <a:cxn ang="0">
                  <a:pos x="42" y="21"/>
                </a:cxn>
                <a:cxn ang="0">
                  <a:pos x="42" y="26"/>
                </a:cxn>
                <a:cxn ang="0">
                  <a:pos x="46" y="22"/>
                </a:cxn>
                <a:cxn ang="0">
                  <a:pos x="42" y="31"/>
                </a:cxn>
                <a:cxn ang="0">
                  <a:pos x="42" y="36"/>
                </a:cxn>
                <a:cxn ang="0">
                  <a:pos x="46" y="32"/>
                </a:cxn>
                <a:cxn ang="0">
                  <a:pos x="42" y="41"/>
                </a:cxn>
                <a:cxn ang="0">
                  <a:pos x="42" y="47"/>
                </a:cxn>
                <a:cxn ang="0">
                  <a:pos x="46" y="43"/>
                </a:cxn>
                <a:cxn ang="0">
                  <a:pos x="42" y="52"/>
                </a:cxn>
                <a:cxn ang="0">
                  <a:pos x="42" y="57"/>
                </a:cxn>
                <a:cxn ang="0">
                  <a:pos x="46" y="53"/>
                </a:cxn>
              </a:cxnLst>
              <a:rect l="0" t="0" r="r" b="b"/>
              <a:pathLst>
                <a:path w="56" h="72">
                  <a:moveTo>
                    <a:pt x="56" y="3"/>
                  </a:moveTo>
                  <a:cubicBezTo>
                    <a:pt x="56" y="70"/>
                    <a:pt x="56" y="70"/>
                    <a:pt x="56" y="70"/>
                  </a:cubicBezTo>
                  <a:cubicBezTo>
                    <a:pt x="56" y="71"/>
                    <a:pt x="55" y="72"/>
                    <a:pt x="54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1" y="72"/>
                    <a:pt x="0" y="71"/>
                    <a:pt x="0" y="7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5" y="0"/>
                    <a:pt x="56" y="1"/>
                    <a:pt x="56" y="3"/>
                  </a:cubicBezTo>
                  <a:close/>
                  <a:moveTo>
                    <a:pt x="15" y="12"/>
                  </a:moveTo>
                  <a:cubicBezTo>
                    <a:pt x="15" y="11"/>
                    <a:pt x="15" y="11"/>
                    <a:pt x="14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0" y="11"/>
                    <a:pt x="10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5"/>
                    <a:pt x="11" y="16"/>
                    <a:pt x="11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5" y="15"/>
                    <a:pt x="15" y="14"/>
                  </a:cubicBezTo>
                  <a:lnTo>
                    <a:pt x="15" y="12"/>
                  </a:lnTo>
                  <a:close/>
                  <a:moveTo>
                    <a:pt x="15" y="22"/>
                  </a:moveTo>
                  <a:cubicBezTo>
                    <a:pt x="15" y="21"/>
                    <a:pt x="15" y="21"/>
                    <a:pt x="14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0" y="21"/>
                    <a:pt x="10" y="22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1" y="26"/>
                    <a:pt x="11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5" y="26"/>
                    <a:pt x="15" y="25"/>
                    <a:pt x="15" y="25"/>
                  </a:cubicBezTo>
                  <a:lnTo>
                    <a:pt x="15" y="22"/>
                  </a:lnTo>
                  <a:close/>
                  <a:moveTo>
                    <a:pt x="15" y="32"/>
                  </a:moveTo>
                  <a:cubicBezTo>
                    <a:pt x="15" y="32"/>
                    <a:pt x="15" y="31"/>
                    <a:pt x="14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1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11" y="36"/>
                    <a:pt x="11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5"/>
                  </a:cubicBezTo>
                  <a:lnTo>
                    <a:pt x="15" y="32"/>
                  </a:lnTo>
                  <a:close/>
                  <a:moveTo>
                    <a:pt x="15" y="43"/>
                  </a:moveTo>
                  <a:cubicBezTo>
                    <a:pt x="15" y="42"/>
                    <a:pt x="15" y="41"/>
                    <a:pt x="14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0" y="42"/>
                    <a:pt x="10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6"/>
                    <a:pt x="11" y="47"/>
                    <a:pt x="11" y="47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5" y="47"/>
                    <a:pt x="15" y="46"/>
                    <a:pt x="15" y="45"/>
                  </a:cubicBezTo>
                  <a:lnTo>
                    <a:pt x="15" y="43"/>
                  </a:lnTo>
                  <a:close/>
                  <a:moveTo>
                    <a:pt x="15" y="53"/>
                  </a:moveTo>
                  <a:cubicBezTo>
                    <a:pt x="15" y="52"/>
                    <a:pt x="15" y="52"/>
                    <a:pt x="14" y="52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1" y="52"/>
                    <a:pt x="10" y="52"/>
                    <a:pt x="10" y="53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10" y="56"/>
                    <a:pt x="11" y="57"/>
                    <a:pt x="11" y="57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5" y="57"/>
                    <a:pt x="15" y="56"/>
                    <a:pt x="15" y="56"/>
                  </a:cubicBezTo>
                  <a:lnTo>
                    <a:pt x="15" y="53"/>
                  </a:lnTo>
                  <a:close/>
                  <a:moveTo>
                    <a:pt x="20" y="14"/>
                  </a:moveTo>
                  <a:cubicBezTo>
                    <a:pt x="20" y="15"/>
                    <a:pt x="21" y="16"/>
                    <a:pt x="22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5" y="16"/>
                    <a:pt x="25" y="15"/>
                    <a:pt x="25" y="14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5" y="11"/>
                    <a:pt x="24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1"/>
                    <a:pt x="20" y="11"/>
                    <a:pt x="20" y="12"/>
                  </a:cubicBezTo>
                  <a:lnTo>
                    <a:pt x="20" y="14"/>
                  </a:lnTo>
                  <a:close/>
                  <a:moveTo>
                    <a:pt x="20" y="25"/>
                  </a:moveTo>
                  <a:cubicBezTo>
                    <a:pt x="20" y="25"/>
                    <a:pt x="21" y="26"/>
                    <a:pt x="22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6"/>
                    <a:pt x="25" y="25"/>
                    <a:pt x="25" y="25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1"/>
                    <a:pt x="25" y="21"/>
                    <a:pt x="24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0" y="21"/>
                    <a:pt x="20" y="22"/>
                  </a:cubicBezTo>
                  <a:lnTo>
                    <a:pt x="20" y="25"/>
                  </a:lnTo>
                  <a:close/>
                  <a:moveTo>
                    <a:pt x="20" y="35"/>
                  </a:moveTo>
                  <a:cubicBezTo>
                    <a:pt x="20" y="36"/>
                    <a:pt x="21" y="36"/>
                    <a:pt x="22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6"/>
                    <a:pt x="25" y="36"/>
                    <a:pt x="25" y="3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1"/>
                    <a:pt x="24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1"/>
                    <a:pt x="20" y="32"/>
                    <a:pt x="20" y="32"/>
                  </a:cubicBezTo>
                  <a:lnTo>
                    <a:pt x="20" y="35"/>
                  </a:lnTo>
                  <a:close/>
                  <a:moveTo>
                    <a:pt x="20" y="45"/>
                  </a:moveTo>
                  <a:cubicBezTo>
                    <a:pt x="20" y="46"/>
                    <a:pt x="21" y="47"/>
                    <a:pt x="22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5" y="47"/>
                    <a:pt x="25" y="46"/>
                    <a:pt x="25" y="45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2"/>
                    <a:pt x="25" y="41"/>
                    <a:pt x="24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1" y="41"/>
                    <a:pt x="20" y="42"/>
                    <a:pt x="20" y="43"/>
                  </a:cubicBezTo>
                  <a:lnTo>
                    <a:pt x="20" y="45"/>
                  </a:lnTo>
                  <a:close/>
                  <a:moveTo>
                    <a:pt x="36" y="58"/>
                  </a:moveTo>
                  <a:cubicBezTo>
                    <a:pt x="36" y="57"/>
                    <a:pt x="35" y="57"/>
                    <a:pt x="34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8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0" y="67"/>
                    <a:pt x="21" y="67"/>
                    <a:pt x="22" y="67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35" y="67"/>
                    <a:pt x="36" y="67"/>
                    <a:pt x="36" y="66"/>
                  </a:cubicBezTo>
                  <a:lnTo>
                    <a:pt x="36" y="58"/>
                  </a:lnTo>
                  <a:close/>
                  <a:moveTo>
                    <a:pt x="36" y="12"/>
                  </a:moveTo>
                  <a:cubicBezTo>
                    <a:pt x="36" y="11"/>
                    <a:pt x="35" y="11"/>
                    <a:pt x="34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5"/>
                    <a:pt x="31" y="16"/>
                    <a:pt x="32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5" y="16"/>
                    <a:pt x="36" y="15"/>
                    <a:pt x="36" y="14"/>
                  </a:cubicBezTo>
                  <a:lnTo>
                    <a:pt x="36" y="12"/>
                  </a:lnTo>
                  <a:close/>
                  <a:moveTo>
                    <a:pt x="36" y="22"/>
                  </a:moveTo>
                  <a:cubicBezTo>
                    <a:pt x="36" y="21"/>
                    <a:pt x="35" y="21"/>
                    <a:pt x="34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1" y="21"/>
                    <a:pt x="31" y="21"/>
                    <a:pt x="31" y="22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6"/>
                    <a:pt x="32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6" y="25"/>
                    <a:pt x="36" y="25"/>
                  </a:cubicBezTo>
                  <a:lnTo>
                    <a:pt x="36" y="22"/>
                  </a:lnTo>
                  <a:close/>
                  <a:moveTo>
                    <a:pt x="36" y="32"/>
                  </a:moveTo>
                  <a:cubicBezTo>
                    <a:pt x="36" y="32"/>
                    <a:pt x="35" y="31"/>
                    <a:pt x="34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1" y="31"/>
                    <a:pt x="31" y="32"/>
                    <a:pt x="31" y="32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36"/>
                    <a:pt x="31" y="36"/>
                    <a:pt x="32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5" y="36"/>
                    <a:pt x="36" y="36"/>
                    <a:pt x="36" y="35"/>
                  </a:cubicBezTo>
                  <a:lnTo>
                    <a:pt x="36" y="32"/>
                  </a:lnTo>
                  <a:close/>
                  <a:moveTo>
                    <a:pt x="36" y="43"/>
                  </a:moveTo>
                  <a:cubicBezTo>
                    <a:pt x="36" y="42"/>
                    <a:pt x="35" y="41"/>
                    <a:pt x="34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1" y="41"/>
                    <a:pt x="31" y="42"/>
                    <a:pt x="31" y="43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1" y="46"/>
                    <a:pt x="31" y="47"/>
                    <a:pt x="32" y="47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5" y="47"/>
                    <a:pt x="36" y="46"/>
                    <a:pt x="36" y="45"/>
                  </a:cubicBezTo>
                  <a:lnTo>
                    <a:pt x="36" y="43"/>
                  </a:lnTo>
                  <a:close/>
                  <a:moveTo>
                    <a:pt x="46" y="12"/>
                  </a:moveTo>
                  <a:cubicBezTo>
                    <a:pt x="46" y="11"/>
                    <a:pt x="45" y="11"/>
                    <a:pt x="45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1"/>
                    <a:pt x="41" y="11"/>
                    <a:pt x="41" y="12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5"/>
                    <a:pt x="41" y="16"/>
                    <a:pt x="42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16"/>
                    <a:pt x="46" y="15"/>
                    <a:pt x="46" y="14"/>
                  </a:cubicBezTo>
                  <a:lnTo>
                    <a:pt x="46" y="12"/>
                  </a:lnTo>
                  <a:close/>
                  <a:moveTo>
                    <a:pt x="46" y="22"/>
                  </a:moveTo>
                  <a:cubicBezTo>
                    <a:pt x="46" y="21"/>
                    <a:pt x="45" y="21"/>
                    <a:pt x="45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1" y="21"/>
                    <a:pt x="41" y="21"/>
                    <a:pt x="41" y="22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25"/>
                    <a:pt x="41" y="26"/>
                    <a:pt x="42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6" y="25"/>
                    <a:pt x="46" y="25"/>
                  </a:cubicBezTo>
                  <a:lnTo>
                    <a:pt x="46" y="22"/>
                  </a:lnTo>
                  <a:close/>
                  <a:moveTo>
                    <a:pt x="46" y="32"/>
                  </a:moveTo>
                  <a:cubicBezTo>
                    <a:pt x="46" y="32"/>
                    <a:pt x="45" y="31"/>
                    <a:pt x="45" y="3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1" y="31"/>
                    <a:pt x="41" y="32"/>
                    <a:pt x="41" y="32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6"/>
                    <a:pt x="41" y="36"/>
                    <a:pt x="42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6" y="36"/>
                    <a:pt x="46" y="35"/>
                  </a:cubicBezTo>
                  <a:lnTo>
                    <a:pt x="46" y="32"/>
                  </a:lnTo>
                  <a:close/>
                  <a:moveTo>
                    <a:pt x="46" y="43"/>
                  </a:moveTo>
                  <a:cubicBezTo>
                    <a:pt x="46" y="42"/>
                    <a:pt x="45" y="41"/>
                    <a:pt x="45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1" y="41"/>
                    <a:pt x="41" y="42"/>
                    <a:pt x="41" y="43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6"/>
                    <a:pt x="41" y="47"/>
                    <a:pt x="42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5" y="47"/>
                    <a:pt x="46" y="46"/>
                    <a:pt x="46" y="45"/>
                  </a:cubicBezTo>
                  <a:lnTo>
                    <a:pt x="46" y="43"/>
                  </a:lnTo>
                  <a:close/>
                  <a:moveTo>
                    <a:pt x="46" y="53"/>
                  </a:moveTo>
                  <a:cubicBezTo>
                    <a:pt x="46" y="52"/>
                    <a:pt x="45" y="52"/>
                    <a:pt x="45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1" y="52"/>
                    <a:pt x="41" y="52"/>
                    <a:pt x="41" y="53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1" y="56"/>
                    <a:pt x="41" y="57"/>
                    <a:pt x="42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6"/>
                    <a:pt x="46" y="56"/>
                  </a:cubicBezTo>
                  <a:lnTo>
                    <a:pt x="46" y="53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</a:ln>
            <a:effectLst/>
          </p:spPr>
          <p:txBody>
            <a:bodyPr vert="horz" wrap="square" lIns="91412" tIns="45706" rIns="91412" bIns="45706" numCol="1" anchor="t" anchorCtr="0" compatLnSpc="1"/>
            <a:lstStyle/>
            <a:p>
              <a:pPr algn="ctr" defTabSz="1218565"/>
              <a:endParaRPr lang="en-US" sz="1800" kern="0">
                <a:solidFill>
                  <a:schemeClr val="tx1">
                    <a:lumMod val="75000"/>
                  </a:schemeClr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  <a:sym typeface="+mn-lt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6176209" y="4011486"/>
            <a:ext cx="1067262" cy="1082875"/>
            <a:chOff x="6435616" y="3884856"/>
            <a:chExt cx="1647415" cy="1647413"/>
          </a:xfrm>
          <a:effectLst/>
        </p:grpSpPr>
        <p:sp>
          <p:nvSpPr>
            <p:cNvPr id="110" name="Teardrop 9"/>
            <p:cNvSpPr/>
            <p:nvPr/>
          </p:nvSpPr>
          <p:spPr>
            <a:xfrm rot="5400000">
              <a:off x="6435617" y="3884855"/>
              <a:ext cx="1647413" cy="1647415"/>
            </a:xfrm>
            <a:prstGeom prst="teardrop">
              <a:avLst/>
            </a:prstGeom>
            <a:solidFill>
              <a:srgbClr val="F8DFD2"/>
            </a:solidFill>
            <a:ln w="28575" cap="flat">
              <a:noFill/>
              <a:prstDash val="solid"/>
              <a:miter lim="800000"/>
            </a:ln>
            <a:effectLst/>
          </p:spPr>
          <p:txBody>
            <a:bodyPr vert="horz" wrap="square" lIns="91412" tIns="45706" rIns="91412" bIns="45706" numCol="1" anchor="t" anchorCtr="0" compatLnSpc="1"/>
            <a:lstStyle/>
            <a:p>
              <a:pPr algn="ctr" defTabSz="913765">
                <a:defRPr/>
              </a:pPr>
              <a:endParaRPr lang="en-US" sz="1800" kern="0" dirty="0">
                <a:solidFill>
                  <a:schemeClr val="tx1">
                    <a:lumMod val="75000"/>
                  </a:schemeClr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  <a:sym typeface="+mn-lt"/>
              </a:endParaRPr>
            </a:p>
          </p:txBody>
        </p:sp>
        <p:sp>
          <p:nvSpPr>
            <p:cNvPr id="111" name="Freeform 57"/>
            <p:cNvSpPr>
              <a:spLocks noEditPoints="1"/>
            </p:cNvSpPr>
            <p:nvPr/>
          </p:nvSpPr>
          <p:spPr bwMode="auto">
            <a:xfrm>
              <a:off x="7008767" y="4485798"/>
              <a:ext cx="654895" cy="580581"/>
            </a:xfrm>
            <a:custGeom>
              <a:avLst/>
              <a:gdLst/>
              <a:ahLst/>
              <a:cxnLst>
                <a:cxn ang="0">
                  <a:pos x="7" y="9"/>
                </a:cxn>
                <a:cxn ang="0">
                  <a:pos x="7" y="57"/>
                </a:cxn>
                <a:cxn ang="0">
                  <a:pos x="6" y="58"/>
                </a:cxn>
                <a:cxn ang="0">
                  <a:pos x="4" y="58"/>
                </a:cxn>
                <a:cxn ang="0">
                  <a:pos x="2" y="57"/>
                </a:cxn>
                <a:cxn ang="0">
                  <a:pos x="2" y="9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10" y="4"/>
                </a:cxn>
                <a:cxn ang="0">
                  <a:pos x="7" y="9"/>
                </a:cxn>
                <a:cxn ang="0">
                  <a:pos x="65" y="36"/>
                </a:cxn>
                <a:cxn ang="0">
                  <a:pos x="63" y="38"/>
                </a:cxn>
                <a:cxn ang="0">
                  <a:pos x="49" y="43"/>
                </a:cxn>
                <a:cxn ang="0">
                  <a:pos x="31" y="37"/>
                </a:cxn>
                <a:cxn ang="0">
                  <a:pos x="13" y="43"/>
                </a:cxn>
                <a:cxn ang="0">
                  <a:pos x="12" y="43"/>
                </a:cxn>
                <a:cxn ang="0">
                  <a:pos x="10" y="41"/>
                </a:cxn>
                <a:cxn ang="0">
                  <a:pos x="10" y="13"/>
                </a:cxn>
                <a:cxn ang="0">
                  <a:pos x="11" y="11"/>
                </a:cxn>
                <a:cxn ang="0">
                  <a:pos x="14" y="9"/>
                </a:cxn>
                <a:cxn ang="0">
                  <a:pos x="30" y="4"/>
                </a:cxn>
                <a:cxn ang="0">
                  <a:pos x="46" y="9"/>
                </a:cxn>
                <a:cxn ang="0">
                  <a:pos x="49" y="10"/>
                </a:cxn>
                <a:cxn ang="0">
                  <a:pos x="63" y="4"/>
                </a:cxn>
                <a:cxn ang="0">
                  <a:pos x="65" y="7"/>
                </a:cxn>
                <a:cxn ang="0">
                  <a:pos x="65" y="36"/>
                </a:cxn>
              </a:cxnLst>
              <a:rect l="0" t="0" r="r" b="b"/>
              <a:pathLst>
                <a:path w="65" h="58">
                  <a:moveTo>
                    <a:pt x="7" y="9"/>
                  </a:moveTo>
                  <a:cubicBezTo>
                    <a:pt x="7" y="57"/>
                    <a:pt x="7" y="57"/>
                    <a:pt x="7" y="57"/>
                  </a:cubicBezTo>
                  <a:cubicBezTo>
                    <a:pt x="7" y="57"/>
                    <a:pt x="7" y="58"/>
                    <a:pt x="6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8"/>
                    <a:pt x="2" y="57"/>
                    <a:pt x="2" y="5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10" y="2"/>
                    <a:pt x="10" y="4"/>
                  </a:cubicBezTo>
                  <a:cubicBezTo>
                    <a:pt x="10" y="6"/>
                    <a:pt x="9" y="8"/>
                    <a:pt x="7" y="9"/>
                  </a:cubicBezTo>
                  <a:close/>
                  <a:moveTo>
                    <a:pt x="65" y="36"/>
                  </a:moveTo>
                  <a:cubicBezTo>
                    <a:pt x="65" y="37"/>
                    <a:pt x="65" y="38"/>
                    <a:pt x="63" y="38"/>
                  </a:cubicBezTo>
                  <a:cubicBezTo>
                    <a:pt x="59" y="41"/>
                    <a:pt x="54" y="43"/>
                    <a:pt x="49" y="43"/>
                  </a:cubicBezTo>
                  <a:cubicBezTo>
                    <a:pt x="43" y="43"/>
                    <a:pt x="39" y="37"/>
                    <a:pt x="31" y="37"/>
                  </a:cubicBezTo>
                  <a:cubicBezTo>
                    <a:pt x="25" y="37"/>
                    <a:pt x="19" y="40"/>
                    <a:pt x="13" y="43"/>
                  </a:cubicBezTo>
                  <a:cubicBezTo>
                    <a:pt x="13" y="43"/>
                    <a:pt x="12" y="43"/>
                    <a:pt x="12" y="43"/>
                  </a:cubicBezTo>
                  <a:cubicBezTo>
                    <a:pt x="11" y="43"/>
                    <a:pt x="10" y="42"/>
                    <a:pt x="10" y="41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1"/>
                    <a:pt x="11" y="11"/>
                  </a:cubicBezTo>
                  <a:cubicBezTo>
                    <a:pt x="12" y="10"/>
                    <a:pt x="13" y="9"/>
                    <a:pt x="14" y="9"/>
                  </a:cubicBezTo>
                  <a:cubicBezTo>
                    <a:pt x="19" y="7"/>
                    <a:pt x="24" y="4"/>
                    <a:pt x="30" y="4"/>
                  </a:cubicBezTo>
                  <a:cubicBezTo>
                    <a:pt x="36" y="4"/>
                    <a:pt x="40" y="6"/>
                    <a:pt x="46" y="9"/>
                  </a:cubicBezTo>
                  <a:cubicBezTo>
                    <a:pt x="47" y="9"/>
                    <a:pt x="48" y="10"/>
                    <a:pt x="49" y="10"/>
                  </a:cubicBezTo>
                  <a:cubicBezTo>
                    <a:pt x="55" y="10"/>
                    <a:pt x="61" y="4"/>
                    <a:pt x="63" y="4"/>
                  </a:cubicBezTo>
                  <a:cubicBezTo>
                    <a:pt x="64" y="4"/>
                    <a:pt x="65" y="6"/>
                    <a:pt x="65" y="7"/>
                  </a:cubicBezTo>
                  <a:lnTo>
                    <a:pt x="65" y="36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</a:ln>
            <a:effectLst/>
          </p:spPr>
          <p:txBody>
            <a:bodyPr vert="horz" wrap="square" lIns="91412" tIns="45706" rIns="91412" bIns="45706" numCol="1" anchor="t" anchorCtr="0" compatLnSpc="1"/>
            <a:lstStyle/>
            <a:p>
              <a:pPr algn="ctr" defTabSz="1218565"/>
              <a:endParaRPr lang="en-US" sz="1800" kern="0">
                <a:solidFill>
                  <a:schemeClr val="tx1">
                    <a:lumMod val="75000"/>
                  </a:schemeClr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  <a:sym typeface="+mn-lt"/>
              </a:endParaRPr>
            </a:p>
          </p:txBody>
        </p:sp>
      </p:grp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300251" y="1787856"/>
            <a:ext cx="398514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81250" algn="l"/>
              </a:tabLst>
            </a:pPr>
            <a:r>
              <a:rPr kumimoji="0" lang="pt-B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 Những từ giống nhau về âm thanh.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7699612" y="1571765"/>
            <a:ext cx="424217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81250" algn="l"/>
              </a:tabLst>
            </a:pPr>
            <a:r>
              <a:rPr kumimoji="0" lang="pt-B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 Những từ giống nhau về âm thanh nhưng nghĩa không liên quan gì với nhau.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345744" y="4248995"/>
            <a:ext cx="38031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81250" algn="l"/>
              </a:tabLst>
            </a:pPr>
            <a:r>
              <a:rPr kumimoji="0" lang="pt-B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C. Những từ giống nhau về ý nghĩa nhưng</a:t>
            </a:r>
            <a:r>
              <a:rPr kumimoji="0" lang="pt-BR" sz="3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viết khác nhau</a:t>
            </a:r>
            <a:r>
              <a:rPr kumimoji="0" lang="pt-B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7826991" y="4442342"/>
            <a:ext cx="398514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81250" algn="l"/>
              </a:tabLst>
            </a:pPr>
            <a:r>
              <a:rPr kumimoji="0" lang="pt-BR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D. Những từ có nghĩa trái ngược nhau.</a:t>
            </a:r>
            <a:endParaRPr kumimoji="0" lang="pt-BR" sz="4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5057" grpId="0"/>
      <p:bldP spid="35" grpId="0"/>
      <p:bldP spid="36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4848799" y="1096957"/>
            <a:ext cx="1421243" cy="1348659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4940824" y="2974276"/>
            <a:ext cx="1237193" cy="1174008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4972699" y="4574800"/>
            <a:ext cx="1268996" cy="1204187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554410" y="637319"/>
            <a:ext cx="4767246" cy="5583361"/>
            <a:chOff x="-322450" y="168871"/>
            <a:chExt cx="5413655" cy="634043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65119">
              <a:off x="-618408" y="3066073"/>
              <a:ext cx="2942875" cy="2350960"/>
            </a:xfrm>
            <a:prstGeom prst="rect">
              <a:avLst/>
            </a:prstGeom>
          </p:spPr>
        </p:pic>
        <p:grpSp>
          <p:nvGrpSpPr>
            <p:cNvPr id="21" name="组合 20"/>
            <p:cNvGrpSpPr/>
            <p:nvPr/>
          </p:nvGrpSpPr>
          <p:grpSpPr>
            <a:xfrm>
              <a:off x="-237411" y="168871"/>
              <a:ext cx="5328616" cy="6340430"/>
              <a:chOff x="-237411" y="168871"/>
              <a:chExt cx="5328616" cy="6340430"/>
            </a:xfrm>
          </p:grpSpPr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1947025" y="4583954"/>
                <a:ext cx="1837411" cy="1743573"/>
              </a:xfrm>
              <a:prstGeom prst="rect">
                <a:avLst/>
              </a:prstGeom>
            </p:spPr>
          </p:pic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2969" y="3163758"/>
                <a:ext cx="2660207" cy="3345543"/>
              </a:xfrm>
              <a:prstGeom prst="rect">
                <a:avLst/>
              </a:prstGeom>
            </p:spPr>
          </p:pic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549833">
                <a:off x="2491839" y="2556761"/>
                <a:ext cx="2350495" cy="1865085"/>
              </a:xfrm>
              <a:prstGeom prst="rect">
                <a:avLst/>
              </a:prstGeom>
            </p:spPr>
          </p:pic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61528">
                <a:off x="2114473" y="366144"/>
                <a:ext cx="2976732" cy="2378007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366" y="244975"/>
                <a:ext cx="2031433" cy="2673808"/>
              </a:xfrm>
              <a:prstGeom prst="rect">
                <a:avLst/>
              </a:prstGeom>
            </p:spPr>
          </p:pic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315199">
                <a:off x="390854" y="3108774"/>
                <a:ext cx="2765153" cy="3345543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200000">
                <a:off x="2745222" y="1976022"/>
                <a:ext cx="1837411" cy="1743573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589177">
                <a:off x="2482345" y="3694120"/>
                <a:ext cx="2455705" cy="1598734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611981" y="1331738"/>
                <a:ext cx="3724570" cy="2975429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5510184">
                <a:off x="1097483" y="597357"/>
                <a:ext cx="2455705" cy="1598734"/>
              </a:xfrm>
              <a:prstGeom prst="rect">
                <a:avLst/>
              </a:prstGeom>
            </p:spPr>
          </p:pic>
          <p:sp>
            <p:nvSpPr>
              <p:cNvPr id="18" name="矩形 17"/>
              <p:cNvSpPr/>
              <p:nvPr/>
            </p:nvSpPr>
            <p:spPr>
              <a:xfrm>
                <a:off x="1226671" y="1660073"/>
                <a:ext cx="2290125" cy="381863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27000" sx="104000" sy="104000" algn="ctr" rotWithShape="0">
                  <a:prstClr val="black">
                    <a:alpha val="3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4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25" name="TextBox 17"/>
          <p:cNvSpPr txBox="1"/>
          <p:nvPr/>
        </p:nvSpPr>
        <p:spPr>
          <a:xfrm>
            <a:off x="6304178" y="2942418"/>
            <a:ext cx="58878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Sử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dụng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từ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đồng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âm</a:t>
            </a:r>
            <a:endParaRPr kumimoji="0" lang="id-ID" altLang="zh-CN" sz="4400" b="1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sp>
        <p:nvSpPr>
          <p:cNvPr id="28" name="TextBox 17"/>
          <p:cNvSpPr txBox="1"/>
          <p:nvPr/>
        </p:nvSpPr>
        <p:spPr>
          <a:xfrm>
            <a:off x="7335302" y="4754897"/>
            <a:ext cx="29931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Luyện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tập</a:t>
            </a:r>
            <a:endParaRPr kumimoji="0" lang="id-ID" altLang="zh-CN" sz="4400" b="1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6304178" y="1090259"/>
            <a:ext cx="5473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Thế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nào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là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từ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đồng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44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âm</a:t>
            </a:r>
            <a:r>
              <a:rPr kumimoji="0" lang="en-US" altLang="zh-CN" sz="44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?</a:t>
            </a:r>
            <a:endParaRPr kumimoji="0" lang="id-ID" sz="4400" b="1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5159311" y="1423506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01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140261" y="3146880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02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140261" y="4761396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03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sp>
        <p:nvSpPr>
          <p:cNvPr id="44" name="矩形 43"/>
          <p:cNvSpPr>
            <a:spLocks noChangeArrowheads="1"/>
          </p:cNvSpPr>
          <p:nvPr/>
        </p:nvSpPr>
        <p:spPr bwMode="auto">
          <a:xfrm>
            <a:off x="2098439" y="2328118"/>
            <a:ext cx="411514" cy="255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8000" b="1" spc="300" dirty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目录</a:t>
            </a:r>
          </a:p>
        </p:txBody>
      </p:sp>
      <p:sp>
        <p:nvSpPr>
          <p:cNvPr id="45" name="矩形 44"/>
          <p:cNvSpPr>
            <a:spLocks noChangeArrowheads="1"/>
          </p:cNvSpPr>
          <p:nvPr/>
        </p:nvSpPr>
        <p:spPr bwMode="auto">
          <a:xfrm>
            <a:off x="3099519" y="2114551"/>
            <a:ext cx="738664" cy="310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square" rtlCol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600" b="1" spc="300" dirty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CONTENTS</a:t>
            </a: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44" grpId="0"/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95" y="-67377"/>
            <a:ext cx="1533735" cy="1225247"/>
          </a:xfrm>
          <a:prstGeom prst="rect">
            <a:avLst/>
          </a:prstGeom>
        </p:spPr>
      </p:pic>
      <p:sp>
        <p:nvSpPr>
          <p:cNvPr id="27" name="TextBox 17"/>
          <p:cNvSpPr txBox="1"/>
          <p:nvPr/>
        </p:nvSpPr>
        <p:spPr>
          <a:xfrm>
            <a:off x="1433495" y="252858"/>
            <a:ext cx="9512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pt-BR" sz="3600" b="1" dirty="0" smtClean="0">
                <a:latin typeface="Times New Roman" pitchFamily="18" charset="0"/>
                <a:cs typeface="Times New Roman" pitchFamily="18" charset="0"/>
              </a:rPr>
              <a:t>Cơ sở để phân biệt phân biệt từ đồng âm là gì ?</a:t>
            </a:r>
            <a:endParaRPr kumimoji="0" lang="zh-CN" altLang="en-US" sz="3600" b="1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1232" y="4390314"/>
            <a:ext cx="2433217" cy="2943936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902221" y="2279630"/>
            <a:ext cx="596347" cy="609600"/>
          </a:xfrm>
          <a:prstGeom prst="rect">
            <a:avLst/>
          </a:prstGeom>
          <a:solidFill>
            <a:srgbClr val="C3E0D3"/>
          </a:solidFill>
          <a:ln>
            <a:noFill/>
          </a:ln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rPr>
              <a:t>A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02221" y="4022709"/>
            <a:ext cx="596347" cy="609600"/>
          </a:xfrm>
          <a:prstGeom prst="rect">
            <a:avLst/>
          </a:prstGeom>
          <a:solidFill>
            <a:srgbClr val="F8DFD2"/>
          </a:solidFill>
          <a:ln>
            <a:noFill/>
          </a:ln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rPr>
              <a:t>B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6716967" y="2350602"/>
            <a:ext cx="596347" cy="609600"/>
          </a:xfrm>
          <a:prstGeom prst="rect">
            <a:avLst/>
          </a:prstGeom>
          <a:solidFill>
            <a:srgbClr val="F8DFD2"/>
          </a:solidFill>
          <a:ln>
            <a:noFill/>
          </a:ln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rPr>
              <a:t>C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716967" y="4079393"/>
            <a:ext cx="596347" cy="609600"/>
          </a:xfrm>
          <a:prstGeom prst="rect">
            <a:avLst/>
          </a:prstGeom>
          <a:solidFill>
            <a:srgbClr val="C3E0D3"/>
          </a:solidFill>
          <a:ln>
            <a:noFill/>
          </a:ln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rPr>
              <a:t>D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1883391" y="2224585"/>
            <a:ext cx="41079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81250" algn="l"/>
              </a:tabLst>
            </a:pPr>
            <a:r>
              <a:rPr kumimoji="0" lang="pt-B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 thức âm thanh của từ</a:t>
            </a:r>
            <a:endParaRPr kumimoji="0" lang="pt-B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2008496" y="4028365"/>
            <a:ext cx="41079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81250" algn="l"/>
              </a:tabLst>
            </a:pPr>
            <a:r>
              <a:rPr kumimoji="0" lang="pt-B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Ý nghĩa của từ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7770125" y="2242782"/>
            <a:ext cx="41079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81250" algn="l"/>
              </a:tabLst>
            </a:pPr>
            <a:r>
              <a:rPr kumimoji="0" lang="pt-B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Quan hệ giữa các từ trong câu</a:t>
            </a:r>
            <a:endParaRPr kumimoji="0" lang="pt-B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7770126" y="4060211"/>
            <a:ext cx="41079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81250" algn="l"/>
              </a:tabLst>
            </a:pPr>
            <a:r>
              <a:rPr kumimoji="0" lang="pt-B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Vai trò ngữ pháp của từ</a:t>
            </a:r>
            <a:endParaRPr kumimoji="0" lang="pt-B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0" grpId="0" bldLvl="0" animBg="1"/>
      <p:bldP spid="23" grpId="0" bldLvl="0" animBg="1"/>
      <p:bldP spid="23" grpId="1" animBg="1"/>
      <p:bldP spid="3" grpId="0" bldLvl="0" animBg="1"/>
      <p:bldP spid="29" grpId="0" bldLvl="0" animBg="1"/>
      <p:bldP spid="34817" grpId="0"/>
      <p:bldP spid="19" grpId="0"/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95" y="-67377"/>
            <a:ext cx="1533735" cy="1225247"/>
          </a:xfrm>
          <a:prstGeom prst="rect">
            <a:avLst/>
          </a:prstGeom>
        </p:spPr>
      </p:pic>
      <p:sp>
        <p:nvSpPr>
          <p:cNvPr id="27" name="TextBox 17"/>
          <p:cNvSpPr txBox="1"/>
          <p:nvPr/>
        </p:nvSpPr>
        <p:spPr>
          <a:xfrm>
            <a:off x="1610432" y="239210"/>
            <a:ext cx="98809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Times New Roman" pitchFamily="18" charset="0"/>
                <a:cs typeface="Times New Roman" pitchFamily="18" charset="0"/>
              </a:rPr>
              <a:t>Để tránh những hiểu lầm do hiện tượng đồng âm gây ra, cần phải chú ý điều gì khi giao tiếp?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71321" y="2183647"/>
            <a:ext cx="829684" cy="836143"/>
            <a:chOff x="5758072" y="954157"/>
            <a:chExt cx="1053545" cy="1119809"/>
          </a:xfrm>
          <a:solidFill>
            <a:srgbClr val="F8DFD2"/>
          </a:solidFill>
        </p:grpSpPr>
        <p:sp>
          <p:nvSpPr>
            <p:cNvPr id="8" name="菱形 7"/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9" name="菱形 8"/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724165" y="2183152"/>
            <a:ext cx="829684" cy="836143"/>
            <a:chOff x="5758072" y="954157"/>
            <a:chExt cx="1053545" cy="1119809"/>
          </a:xfrm>
          <a:solidFill>
            <a:srgbClr val="C3E0D3"/>
          </a:solidFill>
        </p:grpSpPr>
        <p:sp>
          <p:nvSpPr>
            <p:cNvPr id="12" name="菱形 11"/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3" name="菱形 12"/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676586" y="4574582"/>
            <a:ext cx="829684" cy="836143"/>
            <a:chOff x="5758072" y="954157"/>
            <a:chExt cx="1053545" cy="1119809"/>
          </a:xfrm>
          <a:solidFill>
            <a:srgbClr val="F8DFD2"/>
          </a:solidFill>
        </p:grpSpPr>
        <p:sp>
          <p:nvSpPr>
            <p:cNvPr id="16" name="菱形 15"/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7" name="菱形 16"/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A632C0CA-1645-425D-A0CC-8ABA4657E0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6" y="2459309"/>
            <a:ext cx="651979" cy="57601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EFE8DB57-C7A9-487D-B0B5-DFE8B43058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77" y="2537683"/>
            <a:ext cx="651979" cy="57601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B74FDEE4-701F-404B-BA10-B30733DA0B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471" y="4905205"/>
            <a:ext cx="651979" cy="576014"/>
          </a:xfrm>
          <a:prstGeom prst="rect">
            <a:avLst/>
          </a:prstGeom>
        </p:spPr>
      </p:pic>
      <p:grpSp>
        <p:nvGrpSpPr>
          <p:cNvPr id="32" name="组合 10"/>
          <p:cNvGrpSpPr/>
          <p:nvPr/>
        </p:nvGrpSpPr>
        <p:grpSpPr>
          <a:xfrm>
            <a:off x="421166" y="4644555"/>
            <a:ext cx="829684" cy="836143"/>
            <a:chOff x="5758072" y="954157"/>
            <a:chExt cx="1053545" cy="1119809"/>
          </a:xfrm>
          <a:solidFill>
            <a:srgbClr val="C3E0D3"/>
          </a:solidFill>
        </p:grpSpPr>
        <p:sp>
          <p:nvSpPr>
            <p:cNvPr id="33" name="菱形 11"/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34" name="菱形 12"/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pic>
        <p:nvPicPr>
          <p:cNvPr id="35" name="图片 29">
            <a:extLst>
              <a:ext uri="{FF2B5EF4-FFF2-40B4-BE49-F238E27FC236}">
                <a16:creationId xmlns:a16="http://schemas.microsoft.com/office/drawing/2014/main" xmlns="" id="{EFE8DB57-C7A9-487D-B0B5-DFE8B43058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6" y="4999086"/>
            <a:ext cx="651979" cy="576014"/>
          </a:xfrm>
          <a:prstGeom prst="rect">
            <a:avLst/>
          </a:prstGeom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746915" y="1951634"/>
            <a:ext cx="391690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81250" algn="l"/>
              </a:tabLst>
            </a:pPr>
            <a:r>
              <a:rPr kumimoji="0" lang="pt-B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 Chú ý đầy đủ ngữ cảnh, dùng từ chính xác, để tránh sai nghĩa của từ trong câu</a:t>
            </a:r>
            <a:endParaRPr kumimoji="0" lang="pt-B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1844723" y="4683454"/>
            <a:ext cx="377815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81250" algn="l"/>
              </a:tabLst>
            </a:pPr>
            <a:r>
              <a:rPr lang="pt-BR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</a:t>
            </a:r>
            <a:r>
              <a:rPr kumimoji="0" lang="pt-B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Chú ý phát âm thật chính xác. 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8193209" y="2106303"/>
            <a:ext cx="372129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81250" algn="l"/>
              </a:tabLst>
            </a:pPr>
            <a:r>
              <a:rPr lang="pt-BR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</a:t>
            </a:r>
            <a:r>
              <a:rPr kumimoji="0" lang="pt-B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Chú ý thông báo rằng mình sắp sửa dùng từ đồng âm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8154537" y="4592457"/>
            <a:ext cx="32549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381250" algn="l"/>
              </a:tabLst>
            </a:pPr>
            <a:r>
              <a:rPr kumimoji="0" lang="pt-BR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D. Tất</a:t>
            </a:r>
            <a:r>
              <a:rPr kumimoji="0" lang="pt-BR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cả các đáp án trên</a:t>
            </a:r>
            <a:endParaRPr kumimoji="0" lang="pt-BR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245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4577" grpId="0"/>
      <p:bldP spid="36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95" y="-67377"/>
            <a:ext cx="1533735" cy="1225247"/>
          </a:xfrm>
          <a:prstGeom prst="rect">
            <a:avLst/>
          </a:prstGeom>
        </p:spPr>
      </p:pic>
      <p:sp>
        <p:nvSpPr>
          <p:cNvPr id="31" name="Shape 29"/>
          <p:cNvSpPr/>
          <p:nvPr/>
        </p:nvSpPr>
        <p:spPr>
          <a:xfrm rot="6300000">
            <a:off x="5323880" y="773791"/>
            <a:ext cx="1635898" cy="6101016"/>
          </a:xfrm>
          <a:custGeom>
            <a:avLst/>
            <a:gdLst>
              <a:gd name="connsiteX0" fmla="*/ 15178 w 19871"/>
              <a:gd name="connsiteY0" fmla="*/ 0 h 21600"/>
              <a:gd name="connsiteX1" fmla="*/ 0 w 19871"/>
              <a:gd name="connsiteY1" fmla="*/ 2538 h 21600"/>
              <a:gd name="connsiteX2" fmla="*/ 4463 w 19871"/>
              <a:gd name="connsiteY2" fmla="*/ 21600 h 21600"/>
              <a:gd name="connsiteX3" fmla="*/ 19871 w 19871"/>
              <a:gd name="connsiteY3" fmla="*/ 18777 h 21600"/>
              <a:gd name="connsiteX4" fmla="*/ 17450 w 19871"/>
              <a:gd name="connsiteY4" fmla="*/ 8748 h 21600"/>
              <a:gd name="connsiteX5" fmla="*/ 15178 w 19871"/>
              <a:gd name="connsiteY5" fmla="*/ 0 h 21600"/>
              <a:gd name="connsiteX0-1" fmla="*/ 14798 w 19871"/>
              <a:gd name="connsiteY0-2" fmla="*/ 0 h 22890"/>
              <a:gd name="connsiteX1-3" fmla="*/ 0 w 19871"/>
              <a:gd name="connsiteY1-4" fmla="*/ 3828 h 22890"/>
              <a:gd name="connsiteX2-5" fmla="*/ 4463 w 19871"/>
              <a:gd name="connsiteY2-6" fmla="*/ 22890 h 22890"/>
              <a:gd name="connsiteX3-7" fmla="*/ 19871 w 19871"/>
              <a:gd name="connsiteY3-8" fmla="*/ 20067 h 22890"/>
              <a:gd name="connsiteX4-9" fmla="*/ 17450 w 19871"/>
              <a:gd name="connsiteY4-10" fmla="*/ 10038 h 22890"/>
              <a:gd name="connsiteX5-11" fmla="*/ 14798 w 19871"/>
              <a:gd name="connsiteY5-12" fmla="*/ 0 h 22890"/>
              <a:gd name="connsiteX0-13" fmla="*/ 14798 w 19871"/>
              <a:gd name="connsiteY0-14" fmla="*/ 0 h 22785"/>
              <a:gd name="connsiteX1-15" fmla="*/ 0 w 19871"/>
              <a:gd name="connsiteY1-16" fmla="*/ 3828 h 22785"/>
              <a:gd name="connsiteX2-17" fmla="*/ 5300 w 19871"/>
              <a:gd name="connsiteY2-18" fmla="*/ 22785 h 22785"/>
              <a:gd name="connsiteX3-19" fmla="*/ 19871 w 19871"/>
              <a:gd name="connsiteY3-20" fmla="*/ 20067 h 22785"/>
              <a:gd name="connsiteX4-21" fmla="*/ 17450 w 19871"/>
              <a:gd name="connsiteY4-22" fmla="*/ 10038 h 22785"/>
              <a:gd name="connsiteX5-23" fmla="*/ 14798 w 19871"/>
              <a:gd name="connsiteY5-24" fmla="*/ 0 h 22785"/>
              <a:gd name="connsiteX0-25" fmla="*/ 14798 w 19871"/>
              <a:gd name="connsiteY0-26" fmla="*/ 0 h 23019"/>
              <a:gd name="connsiteX1-27" fmla="*/ 0 w 19871"/>
              <a:gd name="connsiteY1-28" fmla="*/ 3828 h 23019"/>
              <a:gd name="connsiteX2-29" fmla="*/ 5152 w 19871"/>
              <a:gd name="connsiteY2-30" fmla="*/ 23019 h 23019"/>
              <a:gd name="connsiteX3-31" fmla="*/ 19871 w 19871"/>
              <a:gd name="connsiteY3-32" fmla="*/ 20067 h 23019"/>
              <a:gd name="connsiteX4-33" fmla="*/ 17450 w 19871"/>
              <a:gd name="connsiteY4-34" fmla="*/ 10038 h 23019"/>
              <a:gd name="connsiteX5-35" fmla="*/ 14798 w 19871"/>
              <a:gd name="connsiteY5-36" fmla="*/ 0 h 23019"/>
              <a:gd name="connsiteX0-37" fmla="*/ 14798 w 20350"/>
              <a:gd name="connsiteY0-38" fmla="*/ 0 h 23019"/>
              <a:gd name="connsiteX1-39" fmla="*/ 0 w 20350"/>
              <a:gd name="connsiteY1-40" fmla="*/ 3828 h 23019"/>
              <a:gd name="connsiteX2-41" fmla="*/ 5152 w 20350"/>
              <a:gd name="connsiteY2-42" fmla="*/ 23019 h 23019"/>
              <a:gd name="connsiteX3-43" fmla="*/ 20350 w 20350"/>
              <a:gd name="connsiteY3-44" fmla="*/ 19851 h 23019"/>
              <a:gd name="connsiteX4-45" fmla="*/ 17450 w 20350"/>
              <a:gd name="connsiteY4-46" fmla="*/ 10038 h 23019"/>
              <a:gd name="connsiteX5-47" fmla="*/ 14798 w 20350"/>
              <a:gd name="connsiteY5-48" fmla="*/ 0 h 23019"/>
              <a:gd name="connsiteX0-49" fmla="*/ 14798 w 20350"/>
              <a:gd name="connsiteY0-50" fmla="*/ 0 h 23019"/>
              <a:gd name="connsiteX1-51" fmla="*/ 0 w 20350"/>
              <a:gd name="connsiteY1-52" fmla="*/ 3828 h 23019"/>
              <a:gd name="connsiteX2-53" fmla="*/ 5152 w 20350"/>
              <a:gd name="connsiteY2-54" fmla="*/ 23019 h 23019"/>
              <a:gd name="connsiteX3-55" fmla="*/ 20350 w 20350"/>
              <a:gd name="connsiteY3-56" fmla="*/ 19851 h 23019"/>
              <a:gd name="connsiteX4-57" fmla="*/ 17450 w 20350"/>
              <a:gd name="connsiteY4-58" fmla="*/ 10038 h 23019"/>
              <a:gd name="connsiteX5-59" fmla="*/ 14798 w 20350"/>
              <a:gd name="connsiteY5-60" fmla="*/ 0 h 23019"/>
              <a:gd name="connsiteX0-61" fmla="*/ 14798 w 20370"/>
              <a:gd name="connsiteY0-62" fmla="*/ 0 h 23019"/>
              <a:gd name="connsiteX1-63" fmla="*/ 0 w 20370"/>
              <a:gd name="connsiteY1-64" fmla="*/ 3828 h 23019"/>
              <a:gd name="connsiteX2-65" fmla="*/ 5152 w 20370"/>
              <a:gd name="connsiteY2-66" fmla="*/ 23019 h 23019"/>
              <a:gd name="connsiteX3-67" fmla="*/ 20370 w 20370"/>
              <a:gd name="connsiteY3-68" fmla="*/ 19550 h 23019"/>
              <a:gd name="connsiteX4-69" fmla="*/ 17450 w 20370"/>
              <a:gd name="connsiteY4-70" fmla="*/ 10038 h 23019"/>
              <a:gd name="connsiteX5-71" fmla="*/ 14798 w 20370"/>
              <a:gd name="connsiteY5-72" fmla="*/ 0 h 23019"/>
              <a:gd name="connsiteX0-73" fmla="*/ 14798 w 20370"/>
              <a:gd name="connsiteY0-74" fmla="*/ 0 h 23019"/>
              <a:gd name="connsiteX1-75" fmla="*/ 0 w 20370"/>
              <a:gd name="connsiteY1-76" fmla="*/ 3828 h 23019"/>
              <a:gd name="connsiteX2-77" fmla="*/ 5152 w 20370"/>
              <a:gd name="connsiteY2-78" fmla="*/ 23019 h 23019"/>
              <a:gd name="connsiteX3-79" fmla="*/ 20370 w 20370"/>
              <a:gd name="connsiteY3-80" fmla="*/ 19550 h 23019"/>
              <a:gd name="connsiteX4-81" fmla="*/ 17754 w 20370"/>
              <a:gd name="connsiteY4-82" fmla="*/ 9964 h 23019"/>
              <a:gd name="connsiteX5-83" fmla="*/ 14798 w 20370"/>
              <a:gd name="connsiteY5-84" fmla="*/ 0 h 23019"/>
              <a:gd name="connsiteX0-85" fmla="*/ 14907 w 20370"/>
              <a:gd name="connsiteY0-86" fmla="*/ 0 h 22650"/>
              <a:gd name="connsiteX1-87" fmla="*/ 0 w 20370"/>
              <a:gd name="connsiteY1-88" fmla="*/ 3459 h 22650"/>
              <a:gd name="connsiteX2-89" fmla="*/ 5152 w 20370"/>
              <a:gd name="connsiteY2-90" fmla="*/ 22650 h 22650"/>
              <a:gd name="connsiteX3-91" fmla="*/ 20370 w 20370"/>
              <a:gd name="connsiteY3-92" fmla="*/ 19181 h 22650"/>
              <a:gd name="connsiteX4-93" fmla="*/ 17754 w 20370"/>
              <a:gd name="connsiteY4-94" fmla="*/ 9595 h 22650"/>
              <a:gd name="connsiteX5-95" fmla="*/ 14907 w 20370"/>
              <a:gd name="connsiteY5-96" fmla="*/ 0 h 22650"/>
              <a:gd name="connsiteX0-97" fmla="*/ 14407 w 19870"/>
              <a:gd name="connsiteY0-98" fmla="*/ 0 h 22650"/>
              <a:gd name="connsiteX1-99" fmla="*/ 0 w 19870"/>
              <a:gd name="connsiteY1-100" fmla="*/ 4384 h 22650"/>
              <a:gd name="connsiteX2-101" fmla="*/ 4652 w 19870"/>
              <a:gd name="connsiteY2-102" fmla="*/ 22650 h 22650"/>
              <a:gd name="connsiteX3-103" fmla="*/ 19870 w 19870"/>
              <a:gd name="connsiteY3-104" fmla="*/ 19181 h 22650"/>
              <a:gd name="connsiteX4-105" fmla="*/ 17254 w 19870"/>
              <a:gd name="connsiteY4-106" fmla="*/ 9595 h 22650"/>
              <a:gd name="connsiteX5-107" fmla="*/ 14407 w 19870"/>
              <a:gd name="connsiteY5-108" fmla="*/ 0 h 22650"/>
              <a:gd name="connsiteX0-109" fmla="*/ 14407 w 19870"/>
              <a:gd name="connsiteY0-110" fmla="*/ 0 h 23857"/>
              <a:gd name="connsiteX1-111" fmla="*/ 0 w 19870"/>
              <a:gd name="connsiteY1-112" fmla="*/ 4384 h 23857"/>
              <a:gd name="connsiteX2-113" fmla="*/ 4935 w 19870"/>
              <a:gd name="connsiteY2-114" fmla="*/ 23857 h 23857"/>
              <a:gd name="connsiteX3-115" fmla="*/ 19870 w 19870"/>
              <a:gd name="connsiteY3-116" fmla="*/ 19181 h 23857"/>
              <a:gd name="connsiteX4-117" fmla="*/ 17254 w 19870"/>
              <a:gd name="connsiteY4-118" fmla="*/ 9595 h 23857"/>
              <a:gd name="connsiteX5-119" fmla="*/ 14407 w 19870"/>
              <a:gd name="connsiteY5-120" fmla="*/ 0 h 23857"/>
              <a:gd name="connsiteX0-121" fmla="*/ 14407 w 19870"/>
              <a:gd name="connsiteY0-122" fmla="*/ 0 h 23857"/>
              <a:gd name="connsiteX1-123" fmla="*/ 0 w 19870"/>
              <a:gd name="connsiteY1-124" fmla="*/ 4384 h 23857"/>
              <a:gd name="connsiteX2-125" fmla="*/ 4935 w 19870"/>
              <a:gd name="connsiteY2-126" fmla="*/ 23857 h 23857"/>
              <a:gd name="connsiteX3-127" fmla="*/ 19870 w 19870"/>
              <a:gd name="connsiteY3-128" fmla="*/ 19181 h 23857"/>
              <a:gd name="connsiteX4-129" fmla="*/ 17254 w 19870"/>
              <a:gd name="connsiteY4-130" fmla="*/ 9595 h 23857"/>
              <a:gd name="connsiteX5-131" fmla="*/ 14407 w 19870"/>
              <a:gd name="connsiteY5-132" fmla="*/ 0 h 23857"/>
              <a:gd name="connsiteX0-133" fmla="*/ 14407 w 19870"/>
              <a:gd name="connsiteY0-134" fmla="*/ 0 h 23663"/>
              <a:gd name="connsiteX1-135" fmla="*/ 0 w 19870"/>
              <a:gd name="connsiteY1-136" fmla="*/ 4384 h 23663"/>
              <a:gd name="connsiteX2-137" fmla="*/ 4512 w 19870"/>
              <a:gd name="connsiteY2-138" fmla="*/ 23663 h 23663"/>
              <a:gd name="connsiteX3-139" fmla="*/ 19870 w 19870"/>
              <a:gd name="connsiteY3-140" fmla="*/ 19181 h 23663"/>
              <a:gd name="connsiteX4-141" fmla="*/ 17254 w 19870"/>
              <a:gd name="connsiteY4-142" fmla="*/ 9595 h 23663"/>
              <a:gd name="connsiteX5-143" fmla="*/ 14407 w 19870"/>
              <a:gd name="connsiteY5-144" fmla="*/ 0 h 23663"/>
              <a:gd name="connsiteX0-145" fmla="*/ 14407 w 19078"/>
              <a:gd name="connsiteY0-146" fmla="*/ 0 h 23663"/>
              <a:gd name="connsiteX1-147" fmla="*/ 0 w 19078"/>
              <a:gd name="connsiteY1-148" fmla="*/ 4384 h 23663"/>
              <a:gd name="connsiteX2-149" fmla="*/ 4512 w 19078"/>
              <a:gd name="connsiteY2-150" fmla="*/ 23663 h 23663"/>
              <a:gd name="connsiteX3-151" fmla="*/ 19078 w 19078"/>
              <a:gd name="connsiteY3-152" fmla="*/ 19424 h 23663"/>
              <a:gd name="connsiteX4-153" fmla="*/ 17254 w 19078"/>
              <a:gd name="connsiteY4-154" fmla="*/ 9595 h 23663"/>
              <a:gd name="connsiteX5-155" fmla="*/ 14407 w 19078"/>
              <a:gd name="connsiteY5-156" fmla="*/ 0 h 23663"/>
              <a:gd name="connsiteX0-157" fmla="*/ 14407 w 19078"/>
              <a:gd name="connsiteY0-158" fmla="*/ 0 h 23663"/>
              <a:gd name="connsiteX1-159" fmla="*/ 0 w 19078"/>
              <a:gd name="connsiteY1-160" fmla="*/ 4384 h 23663"/>
              <a:gd name="connsiteX2-161" fmla="*/ 4512 w 19078"/>
              <a:gd name="connsiteY2-162" fmla="*/ 23663 h 23663"/>
              <a:gd name="connsiteX3-163" fmla="*/ 19078 w 19078"/>
              <a:gd name="connsiteY3-164" fmla="*/ 19424 h 23663"/>
              <a:gd name="connsiteX4-165" fmla="*/ 16878 w 19078"/>
              <a:gd name="connsiteY4-166" fmla="*/ 9602 h 23663"/>
              <a:gd name="connsiteX5-167" fmla="*/ 14407 w 19078"/>
              <a:gd name="connsiteY5-168" fmla="*/ 0 h 23663"/>
              <a:gd name="connsiteX0-169" fmla="*/ 0 w 19078"/>
              <a:gd name="connsiteY0-170" fmla="*/ 4384 h 23663"/>
              <a:gd name="connsiteX1-171" fmla="*/ 4512 w 19078"/>
              <a:gd name="connsiteY1-172" fmla="*/ 23663 h 23663"/>
              <a:gd name="connsiteX2-173" fmla="*/ 19078 w 19078"/>
              <a:gd name="connsiteY2-174" fmla="*/ 19424 h 23663"/>
              <a:gd name="connsiteX3-175" fmla="*/ 16878 w 19078"/>
              <a:gd name="connsiteY3-176" fmla="*/ 9602 h 23663"/>
              <a:gd name="connsiteX4-177" fmla="*/ 14407 w 19078"/>
              <a:gd name="connsiteY4-178" fmla="*/ 0 h 23663"/>
              <a:gd name="connsiteX5-179" fmla="*/ 587 w 19078"/>
              <a:gd name="connsiteY5-180" fmla="*/ 5055 h 23663"/>
              <a:gd name="connsiteX0-181" fmla="*/ 3925 w 18491"/>
              <a:gd name="connsiteY0-182" fmla="*/ 23663 h 23663"/>
              <a:gd name="connsiteX1-183" fmla="*/ 18491 w 18491"/>
              <a:gd name="connsiteY1-184" fmla="*/ 19424 h 23663"/>
              <a:gd name="connsiteX2-185" fmla="*/ 16291 w 18491"/>
              <a:gd name="connsiteY2-186" fmla="*/ 9602 h 23663"/>
              <a:gd name="connsiteX3-187" fmla="*/ 13820 w 18491"/>
              <a:gd name="connsiteY3-188" fmla="*/ 0 h 23663"/>
              <a:gd name="connsiteX4-189" fmla="*/ 0 w 18491"/>
              <a:gd name="connsiteY4-190" fmla="*/ 5055 h 23663"/>
              <a:gd name="connsiteX0-191" fmla="*/ 0 w 14566"/>
              <a:gd name="connsiteY0-192" fmla="*/ 23663 h 23663"/>
              <a:gd name="connsiteX1-193" fmla="*/ 14566 w 14566"/>
              <a:gd name="connsiteY1-194" fmla="*/ 19424 h 23663"/>
              <a:gd name="connsiteX2-195" fmla="*/ 12366 w 14566"/>
              <a:gd name="connsiteY2-196" fmla="*/ 9602 h 23663"/>
              <a:gd name="connsiteX3-197" fmla="*/ 9895 w 14566"/>
              <a:gd name="connsiteY3-198" fmla="*/ 0 h 23663"/>
              <a:gd name="connsiteX0-199" fmla="*/ 4671 w 4671"/>
              <a:gd name="connsiteY0-200" fmla="*/ 19424 h 19424"/>
              <a:gd name="connsiteX1-201" fmla="*/ 2471 w 4671"/>
              <a:gd name="connsiteY1-202" fmla="*/ 9602 h 19424"/>
              <a:gd name="connsiteX2-203" fmla="*/ 0 w 4671"/>
              <a:gd name="connsiteY2-204" fmla="*/ 0 h 19424"/>
              <a:gd name="connsiteX0-205" fmla="*/ 7486 w 7486"/>
              <a:gd name="connsiteY0-206" fmla="*/ 7669 h 7669"/>
              <a:gd name="connsiteX1-207" fmla="*/ 2776 w 7486"/>
              <a:gd name="connsiteY1-208" fmla="*/ 2612 h 7669"/>
              <a:gd name="connsiteX2-209" fmla="*/ 0 w 7486"/>
              <a:gd name="connsiteY2-210" fmla="*/ 0 h 7669"/>
              <a:gd name="connsiteX0-211" fmla="*/ 8267 w 8267"/>
              <a:gd name="connsiteY0-212" fmla="*/ 7620 h 7620"/>
              <a:gd name="connsiteX1-213" fmla="*/ 3708 w 8267"/>
              <a:gd name="connsiteY1-214" fmla="*/ 3406 h 7620"/>
              <a:gd name="connsiteX2-215" fmla="*/ 0 w 8267"/>
              <a:gd name="connsiteY2-216" fmla="*/ 0 h 7620"/>
              <a:gd name="connsiteX0-217" fmla="*/ 36336 w 36336"/>
              <a:gd name="connsiteY0-218" fmla="*/ 39449 h 39449"/>
              <a:gd name="connsiteX1-219" fmla="*/ 30821 w 36336"/>
              <a:gd name="connsiteY1-220" fmla="*/ 33919 h 39449"/>
              <a:gd name="connsiteX2-221" fmla="*/ 0 w 36336"/>
              <a:gd name="connsiteY2-222" fmla="*/ 0 h 394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6336" h="39449" extrusionOk="0">
                <a:moveTo>
                  <a:pt x="36336" y="39449"/>
                </a:moveTo>
                <a:cubicBezTo>
                  <a:pt x="32770" y="36694"/>
                  <a:pt x="34872" y="36713"/>
                  <a:pt x="30821" y="33919"/>
                </a:cubicBezTo>
                <a:cubicBezTo>
                  <a:pt x="27179" y="31407"/>
                  <a:pt x="2908" y="2543"/>
                  <a:pt x="0" y="0"/>
                </a:cubicBezTo>
              </a:path>
            </a:pathLst>
          </a:custGeom>
          <a:noFill/>
          <a:ln w="38100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38088" tIns="38088" rIns="38088" bIns="38088" numCol="1" anchor="ctr">
            <a:noAutofit/>
          </a:bodyPr>
          <a:lstStyle/>
          <a:p>
            <a:pPr defTabSz="4565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7A5ACD65-D4A2-427D-97D7-BF2BAD8692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81" y="2960160"/>
            <a:ext cx="907449" cy="145466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869900D-BC9E-47D4-81BC-8AE0F53C4A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08" y="3056474"/>
            <a:ext cx="907449" cy="145466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898659E8-FA5F-4A62-A520-010F6477A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62" y="2992890"/>
            <a:ext cx="907449" cy="1454661"/>
          </a:xfrm>
          <a:prstGeom prst="rect">
            <a:avLst/>
          </a:prstGeom>
        </p:spPr>
      </p:pic>
      <p:sp>
        <p:nvSpPr>
          <p:cNvPr id="14" name="TextBox 17"/>
          <p:cNvSpPr txBox="1"/>
          <p:nvPr/>
        </p:nvSpPr>
        <p:spPr>
          <a:xfrm>
            <a:off x="1610432" y="239210"/>
            <a:ext cx="988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Dòng nào sau đây đều là các từ đồng âm 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4749450" y="1555849"/>
            <a:ext cx="290697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 Bàn bạc, luận bàn, bàn cãi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456626" y="4683452"/>
            <a:ext cx="311169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C. Bình yên, bình an, bình tĩnh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7278830" y="4607073"/>
            <a:ext cx="292971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 Mai một, hoa mai, mai táng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14" grpId="0"/>
      <p:bldP spid="15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0257"/>
            <a:ext cx="1296537" cy="1035758"/>
          </a:xfrm>
          <a:prstGeom prst="rect">
            <a:avLst/>
          </a:prstGeom>
        </p:spPr>
      </p:pic>
      <p:sp>
        <p:nvSpPr>
          <p:cNvPr id="27" name="TextBox 17"/>
          <p:cNvSpPr txBox="1"/>
          <p:nvPr/>
        </p:nvSpPr>
        <p:spPr>
          <a:xfrm>
            <a:off x="1378425" y="225563"/>
            <a:ext cx="97172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Tìm từ đồng âm với từ chân trong câu sau "Mỗi khi trái gió trở trời , cái chân tôi lại dở chứng đau nhức."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组合 96"/>
          <p:cNvGrpSpPr/>
          <p:nvPr/>
        </p:nvGrpSpPr>
        <p:grpSpPr>
          <a:xfrm>
            <a:off x="5084903" y="3341455"/>
            <a:ext cx="1757834" cy="1783551"/>
            <a:chOff x="4785908" y="1951348"/>
            <a:chExt cx="3070990" cy="3070989"/>
          </a:xfrm>
          <a:effectLst/>
        </p:grpSpPr>
        <p:sp>
          <p:nvSpPr>
            <p:cNvPr id="98" name="Plaque 5"/>
            <p:cNvSpPr/>
            <p:nvPr/>
          </p:nvSpPr>
          <p:spPr>
            <a:xfrm>
              <a:off x="4785908" y="1951348"/>
              <a:ext cx="3070990" cy="3070989"/>
            </a:xfrm>
            <a:prstGeom prst="plaque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 w="920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3765">
                <a:defRPr/>
              </a:pPr>
              <a:endParaRPr lang="en-US" sz="1800" kern="0" dirty="0">
                <a:solidFill>
                  <a:schemeClr val="tx1">
                    <a:lumMod val="75000"/>
                  </a:schemeClr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  <a:sym typeface="+mn-lt"/>
              </a:endParaRPr>
            </a:p>
          </p:txBody>
        </p:sp>
        <p:sp>
          <p:nvSpPr>
            <p:cNvPr id="99" name="Freeform 131"/>
            <p:cNvSpPr>
              <a:spLocks noEditPoints="1"/>
            </p:cNvSpPr>
            <p:nvPr/>
          </p:nvSpPr>
          <p:spPr bwMode="auto">
            <a:xfrm>
              <a:off x="5972429" y="3070059"/>
              <a:ext cx="717750" cy="717750"/>
            </a:xfrm>
            <a:custGeom>
              <a:avLst/>
              <a:gdLst/>
              <a:ahLst/>
              <a:cxnLst>
                <a:cxn ang="0">
                  <a:pos x="55" y="28"/>
                </a:cxn>
                <a:cxn ang="0">
                  <a:pos x="27" y="55"/>
                </a:cxn>
                <a:cxn ang="0">
                  <a:pos x="0" y="28"/>
                </a:cxn>
                <a:cxn ang="0">
                  <a:pos x="27" y="0"/>
                </a:cxn>
                <a:cxn ang="0">
                  <a:pos x="55" y="28"/>
                </a:cxn>
                <a:cxn ang="0">
                  <a:pos x="42" y="28"/>
                </a:cxn>
                <a:cxn ang="0">
                  <a:pos x="41" y="26"/>
                </a:cxn>
                <a:cxn ang="0">
                  <a:pos x="21" y="14"/>
                </a:cxn>
                <a:cxn ang="0">
                  <a:pos x="19" y="14"/>
                </a:cxn>
                <a:cxn ang="0">
                  <a:pos x="18" y="16"/>
                </a:cxn>
                <a:cxn ang="0">
                  <a:pos x="18" y="39"/>
                </a:cxn>
                <a:cxn ang="0">
                  <a:pos x="19" y="41"/>
                </a:cxn>
                <a:cxn ang="0">
                  <a:pos x="20" y="41"/>
                </a:cxn>
                <a:cxn ang="0">
                  <a:pos x="21" y="41"/>
                </a:cxn>
                <a:cxn ang="0">
                  <a:pos x="41" y="30"/>
                </a:cxn>
                <a:cxn ang="0">
                  <a:pos x="42" y="28"/>
                </a:cxn>
              </a:cxnLst>
              <a:rect l="0" t="0" r="r" b="b"/>
              <a:pathLst>
                <a:path w="55" h="55">
                  <a:moveTo>
                    <a:pt x="55" y="28"/>
                  </a:moveTo>
                  <a:cubicBezTo>
                    <a:pt x="55" y="43"/>
                    <a:pt x="42" y="55"/>
                    <a:pt x="27" y="55"/>
                  </a:cubicBezTo>
                  <a:cubicBezTo>
                    <a:pt x="12" y="55"/>
                    <a:pt x="0" y="43"/>
                    <a:pt x="0" y="28"/>
                  </a:cubicBezTo>
                  <a:cubicBezTo>
                    <a:pt x="0" y="13"/>
                    <a:pt x="12" y="0"/>
                    <a:pt x="27" y="0"/>
                  </a:cubicBezTo>
                  <a:cubicBezTo>
                    <a:pt x="42" y="0"/>
                    <a:pt x="55" y="13"/>
                    <a:pt x="55" y="28"/>
                  </a:cubicBezTo>
                  <a:close/>
                  <a:moveTo>
                    <a:pt x="42" y="28"/>
                  </a:moveTo>
                  <a:cubicBezTo>
                    <a:pt x="42" y="27"/>
                    <a:pt x="42" y="26"/>
                    <a:pt x="41" y="26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0" y="14"/>
                    <a:pt x="19" y="14"/>
                  </a:cubicBezTo>
                  <a:cubicBezTo>
                    <a:pt x="18" y="15"/>
                    <a:pt x="18" y="16"/>
                    <a:pt x="18" y="16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40"/>
                    <a:pt x="18" y="41"/>
                    <a:pt x="19" y="41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2" y="29"/>
                    <a:pt x="42" y="29"/>
                    <a:pt x="42" y="28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12" tIns="45706" rIns="91412" bIns="45706" numCol="1" anchor="t" anchorCtr="0" compatLnSpc="1"/>
            <a:lstStyle/>
            <a:p>
              <a:pPr algn="ctr" defTabSz="913765">
                <a:defRPr/>
              </a:pPr>
              <a:endParaRPr lang="en-US" sz="1800" kern="0">
                <a:solidFill>
                  <a:schemeClr val="tx1">
                    <a:lumMod val="75000"/>
                  </a:schemeClr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  <a:sym typeface="+mn-lt"/>
              </a:endParaRPr>
            </a:p>
          </p:txBody>
        </p:sp>
      </p:grpSp>
      <p:grpSp>
        <p:nvGrpSpPr>
          <p:cNvPr id="3" name="组合 99"/>
          <p:cNvGrpSpPr/>
          <p:nvPr/>
        </p:nvGrpSpPr>
        <p:grpSpPr>
          <a:xfrm>
            <a:off x="4663445" y="2920625"/>
            <a:ext cx="1067262" cy="1082875"/>
            <a:chOff x="4107888" y="1362747"/>
            <a:chExt cx="1864539" cy="1864538"/>
          </a:xfrm>
          <a:effectLst/>
        </p:grpSpPr>
        <p:sp>
          <p:nvSpPr>
            <p:cNvPr id="101" name="Teardrop 6"/>
            <p:cNvSpPr/>
            <p:nvPr/>
          </p:nvSpPr>
          <p:spPr>
            <a:xfrm rot="16200000">
              <a:off x="4107889" y="1362746"/>
              <a:ext cx="1864538" cy="1864539"/>
            </a:xfrm>
            <a:prstGeom prst="teardrop">
              <a:avLst/>
            </a:prstGeom>
            <a:solidFill>
              <a:srgbClr val="F8DFD2"/>
            </a:solidFill>
            <a:ln w="28575" cap="flat">
              <a:noFill/>
              <a:prstDash val="solid"/>
              <a:miter lim="800000"/>
            </a:ln>
            <a:effectLst/>
          </p:spPr>
          <p:txBody>
            <a:bodyPr vert="horz" wrap="square" lIns="91412" tIns="45706" rIns="91412" bIns="45706" numCol="1" anchor="t" anchorCtr="0" compatLnSpc="1"/>
            <a:lstStyle/>
            <a:p>
              <a:pPr algn="ctr" defTabSz="913765">
                <a:defRPr/>
              </a:pPr>
              <a:endParaRPr lang="en-US" sz="1800" kern="0" dirty="0">
                <a:solidFill>
                  <a:schemeClr val="tx1">
                    <a:lumMod val="75000"/>
                  </a:schemeClr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  <a:sym typeface="+mn-lt"/>
              </a:endParaRPr>
            </a:p>
          </p:txBody>
        </p:sp>
        <p:sp>
          <p:nvSpPr>
            <p:cNvPr id="102" name="Freeform 69"/>
            <p:cNvSpPr/>
            <p:nvPr/>
          </p:nvSpPr>
          <p:spPr bwMode="auto">
            <a:xfrm>
              <a:off x="4774745" y="1849707"/>
              <a:ext cx="432627" cy="812638"/>
            </a:xfrm>
            <a:custGeom>
              <a:avLst/>
              <a:gdLst/>
              <a:ahLst/>
              <a:cxnLst>
                <a:cxn ang="0">
                  <a:pos x="21" y="57"/>
                </a:cxn>
                <a:cxn ang="0">
                  <a:pos x="21" y="63"/>
                </a:cxn>
                <a:cxn ang="0">
                  <a:pos x="20" y="64"/>
                </a:cxn>
                <a:cxn ang="0">
                  <a:pos x="15" y="64"/>
                </a:cxn>
                <a:cxn ang="0">
                  <a:pos x="14" y="63"/>
                </a:cxn>
                <a:cxn ang="0">
                  <a:pos x="14" y="57"/>
                </a:cxn>
                <a:cxn ang="0">
                  <a:pos x="1" y="50"/>
                </a:cxn>
                <a:cxn ang="0">
                  <a:pos x="1" y="49"/>
                </a:cxn>
                <a:cxn ang="0">
                  <a:pos x="4" y="44"/>
                </a:cxn>
                <a:cxn ang="0">
                  <a:pos x="5" y="43"/>
                </a:cxn>
                <a:cxn ang="0">
                  <a:pos x="6" y="44"/>
                </a:cxn>
                <a:cxn ang="0">
                  <a:pos x="17" y="49"/>
                </a:cxn>
                <a:cxn ang="0">
                  <a:pos x="25" y="43"/>
                </a:cxn>
                <a:cxn ang="0">
                  <a:pos x="16" y="36"/>
                </a:cxn>
                <a:cxn ang="0">
                  <a:pos x="1" y="21"/>
                </a:cxn>
                <a:cxn ang="0">
                  <a:pos x="14" y="8"/>
                </a:cxn>
                <a:cxn ang="0">
                  <a:pos x="14" y="1"/>
                </a:cxn>
                <a:cxn ang="0">
                  <a:pos x="15" y="0"/>
                </a:cxn>
                <a:cxn ang="0">
                  <a:pos x="20" y="0"/>
                </a:cxn>
                <a:cxn ang="0">
                  <a:pos x="21" y="1"/>
                </a:cxn>
                <a:cxn ang="0">
                  <a:pos x="21" y="7"/>
                </a:cxn>
                <a:cxn ang="0">
                  <a:pos x="32" y="12"/>
                </a:cxn>
                <a:cxn ang="0">
                  <a:pos x="32" y="14"/>
                </a:cxn>
                <a:cxn ang="0">
                  <a:pos x="29" y="19"/>
                </a:cxn>
                <a:cxn ang="0">
                  <a:pos x="29" y="19"/>
                </a:cxn>
                <a:cxn ang="0">
                  <a:pos x="28" y="19"/>
                </a:cxn>
                <a:cxn ang="0">
                  <a:pos x="18" y="15"/>
                </a:cxn>
                <a:cxn ang="0">
                  <a:pos x="10" y="21"/>
                </a:cxn>
                <a:cxn ang="0">
                  <a:pos x="20" y="28"/>
                </a:cxn>
                <a:cxn ang="0">
                  <a:pos x="34" y="42"/>
                </a:cxn>
                <a:cxn ang="0">
                  <a:pos x="21" y="57"/>
                </a:cxn>
              </a:cxnLst>
              <a:rect l="0" t="0" r="r" b="b"/>
              <a:pathLst>
                <a:path w="34" h="64">
                  <a:moveTo>
                    <a:pt x="21" y="57"/>
                  </a:moveTo>
                  <a:cubicBezTo>
                    <a:pt x="21" y="63"/>
                    <a:pt x="21" y="63"/>
                    <a:pt x="21" y="63"/>
                  </a:cubicBezTo>
                  <a:cubicBezTo>
                    <a:pt x="21" y="63"/>
                    <a:pt x="20" y="64"/>
                    <a:pt x="20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4" y="64"/>
                    <a:pt x="14" y="63"/>
                    <a:pt x="14" y="63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5" y="55"/>
                    <a:pt x="1" y="50"/>
                    <a:pt x="1" y="50"/>
                  </a:cubicBezTo>
                  <a:cubicBezTo>
                    <a:pt x="0" y="50"/>
                    <a:pt x="0" y="49"/>
                    <a:pt x="1" y="49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4"/>
                    <a:pt x="5" y="43"/>
                    <a:pt x="5" y="43"/>
                  </a:cubicBezTo>
                  <a:cubicBezTo>
                    <a:pt x="5" y="43"/>
                    <a:pt x="6" y="44"/>
                    <a:pt x="6" y="44"/>
                  </a:cubicBezTo>
                  <a:cubicBezTo>
                    <a:pt x="6" y="44"/>
                    <a:pt x="11" y="49"/>
                    <a:pt x="17" y="49"/>
                  </a:cubicBezTo>
                  <a:cubicBezTo>
                    <a:pt x="21" y="49"/>
                    <a:pt x="25" y="47"/>
                    <a:pt x="25" y="43"/>
                  </a:cubicBezTo>
                  <a:cubicBezTo>
                    <a:pt x="25" y="39"/>
                    <a:pt x="20" y="38"/>
                    <a:pt x="16" y="36"/>
                  </a:cubicBezTo>
                  <a:cubicBezTo>
                    <a:pt x="9" y="33"/>
                    <a:pt x="1" y="30"/>
                    <a:pt x="1" y="21"/>
                  </a:cubicBezTo>
                  <a:cubicBezTo>
                    <a:pt x="1" y="14"/>
                    <a:pt x="6" y="9"/>
                    <a:pt x="14" y="8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1" y="0"/>
                    <a:pt x="21" y="1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8" y="8"/>
                    <a:pt x="32" y="12"/>
                    <a:pt x="32" y="12"/>
                  </a:cubicBezTo>
                  <a:cubicBezTo>
                    <a:pt x="33" y="13"/>
                    <a:pt x="33" y="13"/>
                    <a:pt x="32" y="14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9"/>
                    <a:pt x="23" y="15"/>
                    <a:pt x="18" y="15"/>
                  </a:cubicBezTo>
                  <a:cubicBezTo>
                    <a:pt x="13" y="15"/>
                    <a:pt x="10" y="18"/>
                    <a:pt x="10" y="21"/>
                  </a:cubicBezTo>
                  <a:cubicBezTo>
                    <a:pt x="10" y="25"/>
                    <a:pt x="15" y="26"/>
                    <a:pt x="20" y="28"/>
                  </a:cubicBezTo>
                  <a:cubicBezTo>
                    <a:pt x="26" y="31"/>
                    <a:pt x="34" y="34"/>
                    <a:pt x="34" y="42"/>
                  </a:cubicBezTo>
                  <a:cubicBezTo>
                    <a:pt x="34" y="50"/>
                    <a:pt x="28" y="55"/>
                    <a:pt x="21" y="57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</a:ln>
            <a:effectLst/>
          </p:spPr>
          <p:txBody>
            <a:bodyPr vert="horz" wrap="square" lIns="91412" tIns="45706" rIns="91412" bIns="45706" numCol="1" anchor="t" anchorCtr="0" compatLnSpc="1"/>
            <a:lstStyle/>
            <a:p>
              <a:pPr algn="ctr" defTabSz="913765">
                <a:defRPr/>
              </a:pPr>
              <a:endParaRPr lang="en-US" sz="1800" kern="0">
                <a:solidFill>
                  <a:schemeClr val="tx1">
                    <a:lumMod val="75000"/>
                  </a:schemeClr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  <a:sym typeface="+mn-lt"/>
              </a:endParaRPr>
            </a:p>
          </p:txBody>
        </p:sp>
      </p:grpSp>
      <p:grpSp>
        <p:nvGrpSpPr>
          <p:cNvPr id="4" name="组合 102"/>
          <p:cNvGrpSpPr/>
          <p:nvPr/>
        </p:nvGrpSpPr>
        <p:grpSpPr>
          <a:xfrm>
            <a:off x="4663445" y="4434573"/>
            <a:ext cx="1067262" cy="1082875"/>
            <a:chOff x="4171524" y="3884855"/>
            <a:chExt cx="1647414" cy="1647413"/>
          </a:xfrm>
          <a:blipFill>
            <a:blip r:embed="rId5"/>
            <a:stretch>
              <a:fillRect/>
            </a:stretch>
          </a:blipFill>
          <a:effectLst/>
        </p:grpSpPr>
        <p:sp>
          <p:nvSpPr>
            <p:cNvPr id="104" name="Teardrop 8"/>
            <p:cNvSpPr/>
            <p:nvPr/>
          </p:nvSpPr>
          <p:spPr>
            <a:xfrm rot="10800000">
              <a:off x="4171524" y="3884855"/>
              <a:ext cx="1647414" cy="1647413"/>
            </a:xfrm>
            <a:prstGeom prst="teardrop">
              <a:avLst/>
            </a:prstGeom>
            <a:solidFill>
              <a:srgbClr val="C3E0D3"/>
            </a:solidFill>
            <a:ln w="28575" cap="flat">
              <a:noFill/>
              <a:prstDash val="solid"/>
              <a:miter lim="800000"/>
            </a:ln>
            <a:effectLst/>
          </p:spPr>
          <p:txBody>
            <a:bodyPr vert="horz" wrap="square" lIns="91412" tIns="45706" rIns="91412" bIns="45706" numCol="1" anchor="t" anchorCtr="0" compatLnSpc="1"/>
            <a:lstStyle/>
            <a:p>
              <a:pPr algn="ctr" defTabSz="913765">
                <a:defRPr/>
              </a:pPr>
              <a:endParaRPr lang="en-US" sz="1800" kern="0" dirty="0">
                <a:solidFill>
                  <a:schemeClr val="tx1">
                    <a:lumMod val="75000"/>
                  </a:schemeClr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  <a:sym typeface="+mn-lt"/>
              </a:endParaRPr>
            </a:p>
          </p:txBody>
        </p:sp>
        <p:sp>
          <p:nvSpPr>
            <p:cNvPr id="105" name="Freeform 23"/>
            <p:cNvSpPr>
              <a:spLocks noEditPoints="1"/>
            </p:cNvSpPr>
            <p:nvPr/>
          </p:nvSpPr>
          <p:spPr bwMode="auto">
            <a:xfrm>
              <a:off x="4652642" y="4373322"/>
              <a:ext cx="655357" cy="619690"/>
            </a:xfrm>
            <a:custGeom>
              <a:avLst/>
              <a:gdLst/>
              <a:ahLst/>
              <a:cxnLst>
                <a:cxn ang="0">
                  <a:pos x="68" y="14"/>
                </a:cxn>
                <a:cxn ang="0">
                  <a:pos x="68" y="18"/>
                </a:cxn>
                <a:cxn ang="0">
                  <a:pos x="64" y="18"/>
                </a:cxn>
                <a:cxn ang="0">
                  <a:pos x="61" y="21"/>
                </a:cxn>
                <a:cxn ang="0">
                  <a:pos x="7" y="21"/>
                </a:cxn>
                <a:cxn ang="0">
                  <a:pos x="4" y="18"/>
                </a:cxn>
                <a:cxn ang="0">
                  <a:pos x="0" y="18"/>
                </a:cxn>
                <a:cxn ang="0">
                  <a:pos x="0" y="14"/>
                </a:cxn>
                <a:cxn ang="0">
                  <a:pos x="34" y="0"/>
                </a:cxn>
                <a:cxn ang="0">
                  <a:pos x="68" y="14"/>
                </a:cxn>
                <a:cxn ang="0">
                  <a:pos x="68" y="60"/>
                </a:cxn>
                <a:cxn ang="0">
                  <a:pos x="68" y="64"/>
                </a:cxn>
                <a:cxn ang="0">
                  <a:pos x="0" y="64"/>
                </a:cxn>
                <a:cxn ang="0">
                  <a:pos x="0" y="60"/>
                </a:cxn>
                <a:cxn ang="0">
                  <a:pos x="2" y="57"/>
                </a:cxn>
                <a:cxn ang="0">
                  <a:pos x="66" y="57"/>
                </a:cxn>
                <a:cxn ang="0">
                  <a:pos x="68" y="60"/>
                </a:cxn>
                <a:cxn ang="0">
                  <a:pos x="18" y="23"/>
                </a:cxn>
                <a:cxn ang="0">
                  <a:pos x="18" y="50"/>
                </a:cxn>
                <a:cxn ang="0">
                  <a:pos x="23" y="50"/>
                </a:cxn>
                <a:cxn ang="0">
                  <a:pos x="23" y="23"/>
                </a:cxn>
                <a:cxn ang="0">
                  <a:pos x="32" y="23"/>
                </a:cxn>
                <a:cxn ang="0">
                  <a:pos x="32" y="50"/>
                </a:cxn>
                <a:cxn ang="0">
                  <a:pos x="36" y="50"/>
                </a:cxn>
                <a:cxn ang="0">
                  <a:pos x="36" y="23"/>
                </a:cxn>
                <a:cxn ang="0">
                  <a:pos x="45" y="23"/>
                </a:cxn>
                <a:cxn ang="0">
                  <a:pos x="45" y="50"/>
                </a:cxn>
                <a:cxn ang="0">
                  <a:pos x="50" y="50"/>
                </a:cxn>
                <a:cxn ang="0">
                  <a:pos x="50" y="23"/>
                </a:cxn>
                <a:cxn ang="0">
                  <a:pos x="59" y="23"/>
                </a:cxn>
                <a:cxn ang="0">
                  <a:pos x="59" y="50"/>
                </a:cxn>
                <a:cxn ang="0">
                  <a:pos x="61" y="50"/>
                </a:cxn>
                <a:cxn ang="0">
                  <a:pos x="64" y="53"/>
                </a:cxn>
                <a:cxn ang="0">
                  <a:pos x="64" y="55"/>
                </a:cxn>
                <a:cxn ang="0">
                  <a:pos x="4" y="55"/>
                </a:cxn>
                <a:cxn ang="0">
                  <a:pos x="4" y="53"/>
                </a:cxn>
                <a:cxn ang="0">
                  <a:pos x="7" y="50"/>
                </a:cxn>
                <a:cxn ang="0">
                  <a:pos x="9" y="50"/>
                </a:cxn>
                <a:cxn ang="0">
                  <a:pos x="9" y="23"/>
                </a:cxn>
                <a:cxn ang="0">
                  <a:pos x="18" y="23"/>
                </a:cxn>
              </a:cxnLst>
              <a:rect l="0" t="0" r="r" b="b"/>
              <a:pathLst>
                <a:path w="68" h="64">
                  <a:moveTo>
                    <a:pt x="68" y="14"/>
                  </a:moveTo>
                  <a:cubicBezTo>
                    <a:pt x="68" y="18"/>
                    <a:pt x="68" y="18"/>
                    <a:pt x="68" y="18"/>
                  </a:cubicBezTo>
                  <a:cubicBezTo>
                    <a:pt x="64" y="18"/>
                    <a:pt x="64" y="18"/>
                    <a:pt x="64" y="18"/>
                  </a:cubicBezTo>
                  <a:cubicBezTo>
                    <a:pt x="64" y="20"/>
                    <a:pt x="63" y="21"/>
                    <a:pt x="61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5" y="21"/>
                    <a:pt x="4" y="20"/>
                    <a:pt x="4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34" y="0"/>
                    <a:pt x="34" y="0"/>
                    <a:pt x="34" y="0"/>
                  </a:cubicBezTo>
                  <a:lnTo>
                    <a:pt x="68" y="14"/>
                  </a:lnTo>
                  <a:close/>
                  <a:moveTo>
                    <a:pt x="68" y="60"/>
                  </a:moveTo>
                  <a:cubicBezTo>
                    <a:pt x="68" y="64"/>
                    <a:pt x="68" y="64"/>
                    <a:pt x="68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58"/>
                    <a:pt x="1" y="57"/>
                    <a:pt x="2" y="57"/>
                  </a:cubicBezTo>
                  <a:cubicBezTo>
                    <a:pt x="66" y="57"/>
                    <a:pt x="66" y="57"/>
                    <a:pt x="66" y="57"/>
                  </a:cubicBezTo>
                  <a:cubicBezTo>
                    <a:pt x="67" y="57"/>
                    <a:pt x="68" y="58"/>
                    <a:pt x="68" y="60"/>
                  </a:cubicBezTo>
                  <a:close/>
                  <a:moveTo>
                    <a:pt x="18" y="23"/>
                  </a:moveTo>
                  <a:cubicBezTo>
                    <a:pt x="18" y="50"/>
                    <a:pt x="18" y="50"/>
                    <a:pt x="18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32" y="23"/>
                    <a:pt x="32" y="23"/>
                    <a:pt x="32" y="2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50"/>
                    <a:pt x="45" y="50"/>
                    <a:pt x="45" y="50"/>
                  </a:cubicBezTo>
                  <a:cubicBezTo>
                    <a:pt x="50" y="50"/>
                    <a:pt x="50" y="50"/>
                    <a:pt x="50" y="50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9" y="23"/>
                    <a:pt x="59" y="23"/>
                    <a:pt x="59" y="23"/>
                  </a:cubicBezTo>
                  <a:cubicBezTo>
                    <a:pt x="59" y="50"/>
                    <a:pt x="59" y="50"/>
                    <a:pt x="59" y="50"/>
                  </a:cubicBezTo>
                  <a:cubicBezTo>
                    <a:pt x="61" y="50"/>
                    <a:pt x="61" y="50"/>
                    <a:pt x="61" y="50"/>
                  </a:cubicBezTo>
                  <a:cubicBezTo>
                    <a:pt x="63" y="50"/>
                    <a:pt x="64" y="51"/>
                    <a:pt x="64" y="53"/>
                  </a:cubicBezTo>
                  <a:cubicBezTo>
                    <a:pt x="64" y="55"/>
                    <a:pt x="64" y="55"/>
                    <a:pt x="6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1"/>
                    <a:pt x="5" y="50"/>
                    <a:pt x="7" y="50"/>
                  </a:cubicBezTo>
                  <a:cubicBezTo>
                    <a:pt x="9" y="50"/>
                    <a:pt x="9" y="50"/>
                    <a:pt x="9" y="50"/>
                  </a:cubicBezTo>
                  <a:cubicBezTo>
                    <a:pt x="9" y="23"/>
                    <a:pt x="9" y="23"/>
                    <a:pt x="9" y="23"/>
                  </a:cubicBezTo>
                  <a:lnTo>
                    <a:pt x="18" y="2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  <a:effectLst/>
          </p:spPr>
          <p:txBody>
            <a:bodyPr vert="horz" wrap="square" lIns="91412" tIns="45706" rIns="91412" bIns="45706" numCol="1" anchor="t" anchorCtr="0" compatLnSpc="1"/>
            <a:lstStyle/>
            <a:p>
              <a:pPr algn="ctr" defTabSz="1218565"/>
              <a:endParaRPr lang="en-US" sz="1800" kern="0">
                <a:solidFill>
                  <a:schemeClr val="tx1">
                    <a:lumMod val="75000"/>
                  </a:schemeClr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  <a:sym typeface="+mn-lt"/>
              </a:endParaRPr>
            </a:p>
          </p:txBody>
        </p:sp>
      </p:grpSp>
      <p:grpSp>
        <p:nvGrpSpPr>
          <p:cNvPr id="5" name="组合 105"/>
          <p:cNvGrpSpPr/>
          <p:nvPr/>
        </p:nvGrpSpPr>
        <p:grpSpPr>
          <a:xfrm>
            <a:off x="6179703" y="2947918"/>
            <a:ext cx="1067262" cy="1082875"/>
            <a:chOff x="6435614" y="1769749"/>
            <a:chExt cx="1647414" cy="1647413"/>
          </a:xfrm>
          <a:effectLst/>
        </p:grpSpPr>
        <p:sp>
          <p:nvSpPr>
            <p:cNvPr id="107" name="Teardrop 7"/>
            <p:cNvSpPr/>
            <p:nvPr/>
          </p:nvSpPr>
          <p:spPr>
            <a:xfrm>
              <a:off x="6435614" y="1769749"/>
              <a:ext cx="1647414" cy="1647413"/>
            </a:xfrm>
            <a:prstGeom prst="teardrop">
              <a:avLst/>
            </a:prstGeom>
            <a:solidFill>
              <a:srgbClr val="C3E0D3"/>
            </a:solidFill>
            <a:ln w="28575" cap="flat">
              <a:noFill/>
              <a:prstDash val="solid"/>
              <a:miter lim="800000"/>
            </a:ln>
            <a:effectLst/>
          </p:spPr>
          <p:txBody>
            <a:bodyPr vert="horz" wrap="square" lIns="91412" tIns="45706" rIns="91412" bIns="45706" numCol="1" anchor="t" anchorCtr="0" compatLnSpc="1"/>
            <a:lstStyle/>
            <a:p>
              <a:pPr algn="ctr" defTabSz="913765">
                <a:defRPr/>
              </a:pPr>
              <a:endParaRPr lang="en-US" sz="1800" kern="0" dirty="0">
                <a:solidFill>
                  <a:schemeClr val="tx1">
                    <a:lumMod val="75000"/>
                  </a:schemeClr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  <a:sym typeface="+mn-lt"/>
              </a:endParaRPr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7008767" y="2164075"/>
              <a:ext cx="554160" cy="714454"/>
            </a:xfrm>
            <a:custGeom>
              <a:avLst/>
              <a:gdLst/>
              <a:ahLst/>
              <a:cxnLst>
                <a:cxn ang="0">
                  <a:pos x="54" y="72"/>
                </a:cxn>
                <a:cxn ang="0">
                  <a:pos x="0" y="3"/>
                </a:cxn>
                <a:cxn ang="0">
                  <a:pos x="56" y="3"/>
                </a:cxn>
                <a:cxn ang="0">
                  <a:pos x="11" y="11"/>
                </a:cxn>
                <a:cxn ang="0">
                  <a:pos x="11" y="16"/>
                </a:cxn>
                <a:cxn ang="0">
                  <a:pos x="15" y="12"/>
                </a:cxn>
                <a:cxn ang="0">
                  <a:pos x="11" y="21"/>
                </a:cxn>
                <a:cxn ang="0">
                  <a:pos x="11" y="26"/>
                </a:cxn>
                <a:cxn ang="0">
                  <a:pos x="15" y="22"/>
                </a:cxn>
                <a:cxn ang="0">
                  <a:pos x="11" y="31"/>
                </a:cxn>
                <a:cxn ang="0">
                  <a:pos x="11" y="36"/>
                </a:cxn>
                <a:cxn ang="0">
                  <a:pos x="15" y="32"/>
                </a:cxn>
                <a:cxn ang="0">
                  <a:pos x="11" y="41"/>
                </a:cxn>
                <a:cxn ang="0">
                  <a:pos x="11" y="47"/>
                </a:cxn>
                <a:cxn ang="0">
                  <a:pos x="15" y="43"/>
                </a:cxn>
                <a:cxn ang="0">
                  <a:pos x="11" y="52"/>
                </a:cxn>
                <a:cxn ang="0">
                  <a:pos x="11" y="57"/>
                </a:cxn>
                <a:cxn ang="0">
                  <a:pos x="15" y="53"/>
                </a:cxn>
                <a:cxn ang="0">
                  <a:pos x="24" y="16"/>
                </a:cxn>
                <a:cxn ang="0">
                  <a:pos x="24" y="11"/>
                </a:cxn>
                <a:cxn ang="0">
                  <a:pos x="20" y="14"/>
                </a:cxn>
                <a:cxn ang="0">
                  <a:pos x="24" y="26"/>
                </a:cxn>
                <a:cxn ang="0">
                  <a:pos x="24" y="21"/>
                </a:cxn>
                <a:cxn ang="0">
                  <a:pos x="20" y="25"/>
                </a:cxn>
                <a:cxn ang="0">
                  <a:pos x="24" y="36"/>
                </a:cxn>
                <a:cxn ang="0">
                  <a:pos x="24" y="31"/>
                </a:cxn>
                <a:cxn ang="0">
                  <a:pos x="20" y="35"/>
                </a:cxn>
                <a:cxn ang="0">
                  <a:pos x="24" y="47"/>
                </a:cxn>
                <a:cxn ang="0">
                  <a:pos x="24" y="41"/>
                </a:cxn>
                <a:cxn ang="0">
                  <a:pos x="20" y="45"/>
                </a:cxn>
                <a:cxn ang="0">
                  <a:pos x="22" y="57"/>
                </a:cxn>
                <a:cxn ang="0">
                  <a:pos x="22" y="67"/>
                </a:cxn>
                <a:cxn ang="0">
                  <a:pos x="36" y="58"/>
                </a:cxn>
                <a:cxn ang="0">
                  <a:pos x="32" y="11"/>
                </a:cxn>
                <a:cxn ang="0">
                  <a:pos x="32" y="16"/>
                </a:cxn>
                <a:cxn ang="0">
                  <a:pos x="36" y="12"/>
                </a:cxn>
                <a:cxn ang="0">
                  <a:pos x="32" y="21"/>
                </a:cxn>
                <a:cxn ang="0">
                  <a:pos x="32" y="26"/>
                </a:cxn>
                <a:cxn ang="0">
                  <a:pos x="36" y="22"/>
                </a:cxn>
                <a:cxn ang="0">
                  <a:pos x="32" y="31"/>
                </a:cxn>
                <a:cxn ang="0">
                  <a:pos x="32" y="36"/>
                </a:cxn>
                <a:cxn ang="0">
                  <a:pos x="36" y="32"/>
                </a:cxn>
                <a:cxn ang="0">
                  <a:pos x="32" y="41"/>
                </a:cxn>
                <a:cxn ang="0">
                  <a:pos x="32" y="47"/>
                </a:cxn>
                <a:cxn ang="0">
                  <a:pos x="36" y="43"/>
                </a:cxn>
                <a:cxn ang="0">
                  <a:pos x="42" y="11"/>
                </a:cxn>
                <a:cxn ang="0">
                  <a:pos x="42" y="16"/>
                </a:cxn>
                <a:cxn ang="0">
                  <a:pos x="46" y="12"/>
                </a:cxn>
                <a:cxn ang="0">
                  <a:pos x="42" y="21"/>
                </a:cxn>
                <a:cxn ang="0">
                  <a:pos x="42" y="26"/>
                </a:cxn>
                <a:cxn ang="0">
                  <a:pos x="46" y="22"/>
                </a:cxn>
                <a:cxn ang="0">
                  <a:pos x="42" y="31"/>
                </a:cxn>
                <a:cxn ang="0">
                  <a:pos x="42" y="36"/>
                </a:cxn>
                <a:cxn ang="0">
                  <a:pos x="46" y="32"/>
                </a:cxn>
                <a:cxn ang="0">
                  <a:pos x="42" y="41"/>
                </a:cxn>
                <a:cxn ang="0">
                  <a:pos x="42" y="47"/>
                </a:cxn>
                <a:cxn ang="0">
                  <a:pos x="46" y="43"/>
                </a:cxn>
                <a:cxn ang="0">
                  <a:pos x="42" y="52"/>
                </a:cxn>
                <a:cxn ang="0">
                  <a:pos x="42" y="57"/>
                </a:cxn>
                <a:cxn ang="0">
                  <a:pos x="46" y="53"/>
                </a:cxn>
              </a:cxnLst>
              <a:rect l="0" t="0" r="r" b="b"/>
              <a:pathLst>
                <a:path w="56" h="72">
                  <a:moveTo>
                    <a:pt x="56" y="3"/>
                  </a:moveTo>
                  <a:cubicBezTo>
                    <a:pt x="56" y="70"/>
                    <a:pt x="56" y="70"/>
                    <a:pt x="56" y="70"/>
                  </a:cubicBezTo>
                  <a:cubicBezTo>
                    <a:pt x="56" y="71"/>
                    <a:pt x="55" y="72"/>
                    <a:pt x="54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1" y="72"/>
                    <a:pt x="0" y="71"/>
                    <a:pt x="0" y="7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5" y="0"/>
                    <a:pt x="56" y="1"/>
                    <a:pt x="56" y="3"/>
                  </a:cubicBezTo>
                  <a:close/>
                  <a:moveTo>
                    <a:pt x="15" y="12"/>
                  </a:moveTo>
                  <a:cubicBezTo>
                    <a:pt x="15" y="11"/>
                    <a:pt x="15" y="11"/>
                    <a:pt x="14" y="1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11"/>
                    <a:pt x="10" y="11"/>
                    <a:pt x="10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5"/>
                    <a:pt x="11" y="16"/>
                    <a:pt x="11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5" y="15"/>
                    <a:pt x="15" y="14"/>
                  </a:cubicBezTo>
                  <a:lnTo>
                    <a:pt x="15" y="12"/>
                  </a:lnTo>
                  <a:close/>
                  <a:moveTo>
                    <a:pt x="15" y="22"/>
                  </a:moveTo>
                  <a:cubicBezTo>
                    <a:pt x="15" y="21"/>
                    <a:pt x="15" y="21"/>
                    <a:pt x="14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0" y="21"/>
                    <a:pt x="10" y="22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5"/>
                    <a:pt x="11" y="26"/>
                    <a:pt x="11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5" y="26"/>
                    <a:pt x="15" y="25"/>
                    <a:pt x="15" y="25"/>
                  </a:cubicBezTo>
                  <a:lnTo>
                    <a:pt x="15" y="22"/>
                  </a:lnTo>
                  <a:close/>
                  <a:moveTo>
                    <a:pt x="15" y="32"/>
                  </a:moveTo>
                  <a:cubicBezTo>
                    <a:pt x="15" y="32"/>
                    <a:pt x="15" y="31"/>
                    <a:pt x="14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31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11" y="36"/>
                    <a:pt x="11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5"/>
                  </a:cubicBezTo>
                  <a:lnTo>
                    <a:pt x="15" y="32"/>
                  </a:lnTo>
                  <a:close/>
                  <a:moveTo>
                    <a:pt x="15" y="43"/>
                  </a:moveTo>
                  <a:cubicBezTo>
                    <a:pt x="15" y="42"/>
                    <a:pt x="15" y="41"/>
                    <a:pt x="14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0" y="42"/>
                    <a:pt x="10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6"/>
                    <a:pt x="11" y="47"/>
                    <a:pt x="11" y="47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5" y="47"/>
                    <a:pt x="15" y="46"/>
                    <a:pt x="15" y="45"/>
                  </a:cubicBezTo>
                  <a:lnTo>
                    <a:pt x="15" y="43"/>
                  </a:lnTo>
                  <a:close/>
                  <a:moveTo>
                    <a:pt x="15" y="53"/>
                  </a:moveTo>
                  <a:cubicBezTo>
                    <a:pt x="15" y="52"/>
                    <a:pt x="15" y="52"/>
                    <a:pt x="14" y="52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1" y="52"/>
                    <a:pt x="10" y="52"/>
                    <a:pt x="10" y="53"/>
                  </a:cubicBezTo>
                  <a:cubicBezTo>
                    <a:pt x="10" y="56"/>
                    <a:pt x="10" y="56"/>
                    <a:pt x="10" y="56"/>
                  </a:cubicBezTo>
                  <a:cubicBezTo>
                    <a:pt x="10" y="56"/>
                    <a:pt x="11" y="57"/>
                    <a:pt x="11" y="57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5" y="57"/>
                    <a:pt x="15" y="56"/>
                    <a:pt x="15" y="56"/>
                  </a:cubicBezTo>
                  <a:lnTo>
                    <a:pt x="15" y="53"/>
                  </a:lnTo>
                  <a:close/>
                  <a:moveTo>
                    <a:pt x="20" y="14"/>
                  </a:moveTo>
                  <a:cubicBezTo>
                    <a:pt x="20" y="15"/>
                    <a:pt x="21" y="16"/>
                    <a:pt x="22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5" y="16"/>
                    <a:pt x="25" y="15"/>
                    <a:pt x="25" y="14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25" y="11"/>
                    <a:pt x="25" y="11"/>
                    <a:pt x="24" y="11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1"/>
                    <a:pt x="20" y="11"/>
                    <a:pt x="20" y="12"/>
                  </a:cubicBezTo>
                  <a:lnTo>
                    <a:pt x="20" y="14"/>
                  </a:lnTo>
                  <a:close/>
                  <a:moveTo>
                    <a:pt x="20" y="25"/>
                  </a:moveTo>
                  <a:cubicBezTo>
                    <a:pt x="20" y="25"/>
                    <a:pt x="21" y="26"/>
                    <a:pt x="22" y="26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6"/>
                    <a:pt x="25" y="25"/>
                    <a:pt x="25" y="25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1"/>
                    <a:pt x="25" y="21"/>
                    <a:pt x="24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0" y="21"/>
                    <a:pt x="20" y="22"/>
                  </a:cubicBezTo>
                  <a:lnTo>
                    <a:pt x="20" y="25"/>
                  </a:lnTo>
                  <a:close/>
                  <a:moveTo>
                    <a:pt x="20" y="35"/>
                  </a:moveTo>
                  <a:cubicBezTo>
                    <a:pt x="20" y="36"/>
                    <a:pt x="21" y="36"/>
                    <a:pt x="22" y="36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5" y="36"/>
                    <a:pt x="25" y="36"/>
                    <a:pt x="25" y="3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1"/>
                    <a:pt x="24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21" y="31"/>
                    <a:pt x="20" y="32"/>
                    <a:pt x="20" y="32"/>
                  </a:cubicBezTo>
                  <a:lnTo>
                    <a:pt x="20" y="35"/>
                  </a:lnTo>
                  <a:close/>
                  <a:moveTo>
                    <a:pt x="20" y="45"/>
                  </a:moveTo>
                  <a:cubicBezTo>
                    <a:pt x="20" y="46"/>
                    <a:pt x="21" y="47"/>
                    <a:pt x="22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5" y="47"/>
                    <a:pt x="25" y="46"/>
                    <a:pt x="25" y="45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25" y="42"/>
                    <a:pt x="25" y="41"/>
                    <a:pt x="24" y="41"/>
                  </a:cubicBezTo>
                  <a:cubicBezTo>
                    <a:pt x="22" y="41"/>
                    <a:pt x="22" y="41"/>
                    <a:pt x="22" y="41"/>
                  </a:cubicBezTo>
                  <a:cubicBezTo>
                    <a:pt x="21" y="41"/>
                    <a:pt x="20" y="42"/>
                    <a:pt x="20" y="43"/>
                  </a:cubicBezTo>
                  <a:lnTo>
                    <a:pt x="20" y="45"/>
                  </a:lnTo>
                  <a:close/>
                  <a:moveTo>
                    <a:pt x="36" y="58"/>
                  </a:moveTo>
                  <a:cubicBezTo>
                    <a:pt x="36" y="57"/>
                    <a:pt x="35" y="57"/>
                    <a:pt x="34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8"/>
                  </a:cubicBezTo>
                  <a:cubicBezTo>
                    <a:pt x="20" y="66"/>
                    <a:pt x="20" y="66"/>
                    <a:pt x="20" y="66"/>
                  </a:cubicBezTo>
                  <a:cubicBezTo>
                    <a:pt x="20" y="67"/>
                    <a:pt x="21" y="67"/>
                    <a:pt x="22" y="67"/>
                  </a:cubicBezTo>
                  <a:cubicBezTo>
                    <a:pt x="34" y="67"/>
                    <a:pt x="34" y="67"/>
                    <a:pt x="34" y="67"/>
                  </a:cubicBezTo>
                  <a:cubicBezTo>
                    <a:pt x="35" y="67"/>
                    <a:pt x="36" y="67"/>
                    <a:pt x="36" y="66"/>
                  </a:cubicBezTo>
                  <a:lnTo>
                    <a:pt x="36" y="58"/>
                  </a:lnTo>
                  <a:close/>
                  <a:moveTo>
                    <a:pt x="36" y="12"/>
                  </a:moveTo>
                  <a:cubicBezTo>
                    <a:pt x="36" y="11"/>
                    <a:pt x="35" y="11"/>
                    <a:pt x="34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5"/>
                    <a:pt x="31" y="16"/>
                    <a:pt x="32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5" y="16"/>
                    <a:pt x="36" y="15"/>
                    <a:pt x="36" y="14"/>
                  </a:cubicBezTo>
                  <a:lnTo>
                    <a:pt x="36" y="12"/>
                  </a:lnTo>
                  <a:close/>
                  <a:moveTo>
                    <a:pt x="36" y="22"/>
                  </a:moveTo>
                  <a:cubicBezTo>
                    <a:pt x="36" y="21"/>
                    <a:pt x="35" y="21"/>
                    <a:pt x="34" y="2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1" y="21"/>
                    <a:pt x="31" y="21"/>
                    <a:pt x="31" y="22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6"/>
                    <a:pt x="32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6" y="25"/>
                    <a:pt x="36" y="25"/>
                  </a:cubicBezTo>
                  <a:lnTo>
                    <a:pt x="36" y="22"/>
                  </a:lnTo>
                  <a:close/>
                  <a:moveTo>
                    <a:pt x="36" y="32"/>
                  </a:moveTo>
                  <a:cubicBezTo>
                    <a:pt x="36" y="32"/>
                    <a:pt x="35" y="31"/>
                    <a:pt x="34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1" y="31"/>
                    <a:pt x="31" y="32"/>
                    <a:pt x="31" y="32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36"/>
                    <a:pt x="31" y="36"/>
                    <a:pt x="32" y="36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35" y="36"/>
                    <a:pt x="36" y="36"/>
                    <a:pt x="36" y="35"/>
                  </a:cubicBezTo>
                  <a:lnTo>
                    <a:pt x="36" y="32"/>
                  </a:lnTo>
                  <a:close/>
                  <a:moveTo>
                    <a:pt x="36" y="43"/>
                  </a:moveTo>
                  <a:cubicBezTo>
                    <a:pt x="36" y="42"/>
                    <a:pt x="35" y="41"/>
                    <a:pt x="34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1" y="41"/>
                    <a:pt x="31" y="42"/>
                    <a:pt x="31" y="43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1" y="46"/>
                    <a:pt x="31" y="47"/>
                    <a:pt x="32" y="47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5" y="47"/>
                    <a:pt x="36" y="46"/>
                    <a:pt x="36" y="45"/>
                  </a:cubicBezTo>
                  <a:lnTo>
                    <a:pt x="36" y="43"/>
                  </a:lnTo>
                  <a:close/>
                  <a:moveTo>
                    <a:pt x="46" y="12"/>
                  </a:moveTo>
                  <a:cubicBezTo>
                    <a:pt x="46" y="11"/>
                    <a:pt x="45" y="11"/>
                    <a:pt x="45" y="11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1" y="11"/>
                    <a:pt x="41" y="11"/>
                    <a:pt x="41" y="12"/>
                  </a:cubicBezTo>
                  <a:cubicBezTo>
                    <a:pt x="41" y="14"/>
                    <a:pt x="41" y="14"/>
                    <a:pt x="41" y="14"/>
                  </a:cubicBezTo>
                  <a:cubicBezTo>
                    <a:pt x="41" y="15"/>
                    <a:pt x="41" y="16"/>
                    <a:pt x="42" y="16"/>
                  </a:cubicBezTo>
                  <a:cubicBezTo>
                    <a:pt x="45" y="16"/>
                    <a:pt x="45" y="16"/>
                    <a:pt x="45" y="16"/>
                  </a:cubicBezTo>
                  <a:cubicBezTo>
                    <a:pt x="45" y="16"/>
                    <a:pt x="46" y="15"/>
                    <a:pt x="46" y="14"/>
                  </a:cubicBezTo>
                  <a:lnTo>
                    <a:pt x="46" y="12"/>
                  </a:lnTo>
                  <a:close/>
                  <a:moveTo>
                    <a:pt x="46" y="22"/>
                  </a:moveTo>
                  <a:cubicBezTo>
                    <a:pt x="46" y="21"/>
                    <a:pt x="45" y="21"/>
                    <a:pt x="45" y="21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41" y="21"/>
                    <a:pt x="41" y="21"/>
                    <a:pt x="41" y="22"/>
                  </a:cubicBezTo>
                  <a:cubicBezTo>
                    <a:pt x="41" y="25"/>
                    <a:pt x="41" y="25"/>
                    <a:pt x="41" y="25"/>
                  </a:cubicBezTo>
                  <a:cubicBezTo>
                    <a:pt x="41" y="25"/>
                    <a:pt x="41" y="26"/>
                    <a:pt x="42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6" y="25"/>
                    <a:pt x="46" y="25"/>
                  </a:cubicBezTo>
                  <a:lnTo>
                    <a:pt x="46" y="22"/>
                  </a:lnTo>
                  <a:close/>
                  <a:moveTo>
                    <a:pt x="46" y="32"/>
                  </a:moveTo>
                  <a:cubicBezTo>
                    <a:pt x="46" y="32"/>
                    <a:pt x="45" y="31"/>
                    <a:pt x="45" y="31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1" y="31"/>
                    <a:pt x="41" y="32"/>
                    <a:pt x="41" y="32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6"/>
                    <a:pt x="41" y="36"/>
                    <a:pt x="42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6" y="36"/>
                    <a:pt x="46" y="35"/>
                  </a:cubicBezTo>
                  <a:lnTo>
                    <a:pt x="46" y="32"/>
                  </a:lnTo>
                  <a:close/>
                  <a:moveTo>
                    <a:pt x="46" y="43"/>
                  </a:moveTo>
                  <a:cubicBezTo>
                    <a:pt x="46" y="42"/>
                    <a:pt x="45" y="41"/>
                    <a:pt x="45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1" y="41"/>
                    <a:pt x="41" y="42"/>
                    <a:pt x="41" y="43"/>
                  </a:cubicBezTo>
                  <a:cubicBezTo>
                    <a:pt x="41" y="45"/>
                    <a:pt x="41" y="45"/>
                    <a:pt x="41" y="45"/>
                  </a:cubicBezTo>
                  <a:cubicBezTo>
                    <a:pt x="41" y="46"/>
                    <a:pt x="41" y="47"/>
                    <a:pt x="42" y="47"/>
                  </a:cubicBezTo>
                  <a:cubicBezTo>
                    <a:pt x="45" y="47"/>
                    <a:pt x="45" y="47"/>
                    <a:pt x="45" y="47"/>
                  </a:cubicBezTo>
                  <a:cubicBezTo>
                    <a:pt x="45" y="47"/>
                    <a:pt x="46" y="46"/>
                    <a:pt x="46" y="45"/>
                  </a:cubicBezTo>
                  <a:lnTo>
                    <a:pt x="46" y="43"/>
                  </a:lnTo>
                  <a:close/>
                  <a:moveTo>
                    <a:pt x="46" y="53"/>
                  </a:moveTo>
                  <a:cubicBezTo>
                    <a:pt x="46" y="52"/>
                    <a:pt x="45" y="52"/>
                    <a:pt x="45" y="52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41" y="52"/>
                    <a:pt x="41" y="52"/>
                    <a:pt x="41" y="53"/>
                  </a:cubicBezTo>
                  <a:cubicBezTo>
                    <a:pt x="41" y="56"/>
                    <a:pt x="41" y="56"/>
                    <a:pt x="41" y="56"/>
                  </a:cubicBezTo>
                  <a:cubicBezTo>
                    <a:pt x="41" y="56"/>
                    <a:pt x="41" y="57"/>
                    <a:pt x="42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5" y="57"/>
                    <a:pt x="46" y="56"/>
                    <a:pt x="46" y="56"/>
                  </a:cubicBezTo>
                  <a:lnTo>
                    <a:pt x="46" y="53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</a:ln>
            <a:effectLst/>
          </p:spPr>
          <p:txBody>
            <a:bodyPr vert="horz" wrap="square" lIns="91412" tIns="45706" rIns="91412" bIns="45706" numCol="1" anchor="t" anchorCtr="0" compatLnSpc="1"/>
            <a:lstStyle/>
            <a:p>
              <a:pPr algn="ctr" defTabSz="1218565"/>
              <a:endParaRPr lang="en-US" sz="1800" kern="0">
                <a:solidFill>
                  <a:schemeClr val="tx1">
                    <a:lumMod val="75000"/>
                  </a:schemeClr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  <a:sym typeface="+mn-lt"/>
              </a:endParaRPr>
            </a:p>
          </p:txBody>
        </p:sp>
      </p:grpSp>
      <p:grpSp>
        <p:nvGrpSpPr>
          <p:cNvPr id="6" name="组合 108"/>
          <p:cNvGrpSpPr/>
          <p:nvPr/>
        </p:nvGrpSpPr>
        <p:grpSpPr>
          <a:xfrm>
            <a:off x="6176209" y="4448222"/>
            <a:ext cx="1067262" cy="1082875"/>
            <a:chOff x="6435616" y="3884856"/>
            <a:chExt cx="1647415" cy="1647413"/>
          </a:xfrm>
          <a:effectLst/>
        </p:grpSpPr>
        <p:sp>
          <p:nvSpPr>
            <p:cNvPr id="110" name="Teardrop 9"/>
            <p:cNvSpPr/>
            <p:nvPr/>
          </p:nvSpPr>
          <p:spPr>
            <a:xfrm rot="5400000">
              <a:off x="6435617" y="3884855"/>
              <a:ext cx="1647413" cy="1647415"/>
            </a:xfrm>
            <a:prstGeom prst="teardrop">
              <a:avLst/>
            </a:prstGeom>
            <a:solidFill>
              <a:srgbClr val="F8DFD2"/>
            </a:solidFill>
            <a:ln w="28575" cap="flat">
              <a:noFill/>
              <a:prstDash val="solid"/>
              <a:miter lim="800000"/>
            </a:ln>
            <a:effectLst/>
          </p:spPr>
          <p:txBody>
            <a:bodyPr vert="horz" wrap="square" lIns="91412" tIns="45706" rIns="91412" bIns="45706" numCol="1" anchor="t" anchorCtr="0" compatLnSpc="1"/>
            <a:lstStyle/>
            <a:p>
              <a:pPr algn="ctr" defTabSz="913765">
                <a:defRPr/>
              </a:pPr>
              <a:endParaRPr lang="en-US" sz="1800" kern="0" dirty="0">
                <a:solidFill>
                  <a:schemeClr val="tx1">
                    <a:lumMod val="75000"/>
                  </a:schemeClr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  <a:sym typeface="+mn-lt"/>
              </a:endParaRPr>
            </a:p>
          </p:txBody>
        </p:sp>
        <p:sp>
          <p:nvSpPr>
            <p:cNvPr id="111" name="Freeform 57"/>
            <p:cNvSpPr>
              <a:spLocks noEditPoints="1"/>
            </p:cNvSpPr>
            <p:nvPr/>
          </p:nvSpPr>
          <p:spPr bwMode="auto">
            <a:xfrm>
              <a:off x="7008767" y="4485798"/>
              <a:ext cx="654895" cy="580581"/>
            </a:xfrm>
            <a:custGeom>
              <a:avLst/>
              <a:gdLst/>
              <a:ahLst/>
              <a:cxnLst>
                <a:cxn ang="0">
                  <a:pos x="7" y="9"/>
                </a:cxn>
                <a:cxn ang="0">
                  <a:pos x="7" y="57"/>
                </a:cxn>
                <a:cxn ang="0">
                  <a:pos x="6" y="58"/>
                </a:cxn>
                <a:cxn ang="0">
                  <a:pos x="4" y="58"/>
                </a:cxn>
                <a:cxn ang="0">
                  <a:pos x="2" y="57"/>
                </a:cxn>
                <a:cxn ang="0">
                  <a:pos x="2" y="9"/>
                </a:cxn>
                <a:cxn ang="0">
                  <a:pos x="0" y="4"/>
                </a:cxn>
                <a:cxn ang="0">
                  <a:pos x="5" y="0"/>
                </a:cxn>
                <a:cxn ang="0">
                  <a:pos x="10" y="4"/>
                </a:cxn>
                <a:cxn ang="0">
                  <a:pos x="7" y="9"/>
                </a:cxn>
                <a:cxn ang="0">
                  <a:pos x="65" y="36"/>
                </a:cxn>
                <a:cxn ang="0">
                  <a:pos x="63" y="38"/>
                </a:cxn>
                <a:cxn ang="0">
                  <a:pos x="49" y="43"/>
                </a:cxn>
                <a:cxn ang="0">
                  <a:pos x="31" y="37"/>
                </a:cxn>
                <a:cxn ang="0">
                  <a:pos x="13" y="43"/>
                </a:cxn>
                <a:cxn ang="0">
                  <a:pos x="12" y="43"/>
                </a:cxn>
                <a:cxn ang="0">
                  <a:pos x="10" y="41"/>
                </a:cxn>
                <a:cxn ang="0">
                  <a:pos x="10" y="13"/>
                </a:cxn>
                <a:cxn ang="0">
                  <a:pos x="11" y="11"/>
                </a:cxn>
                <a:cxn ang="0">
                  <a:pos x="14" y="9"/>
                </a:cxn>
                <a:cxn ang="0">
                  <a:pos x="30" y="4"/>
                </a:cxn>
                <a:cxn ang="0">
                  <a:pos x="46" y="9"/>
                </a:cxn>
                <a:cxn ang="0">
                  <a:pos x="49" y="10"/>
                </a:cxn>
                <a:cxn ang="0">
                  <a:pos x="63" y="4"/>
                </a:cxn>
                <a:cxn ang="0">
                  <a:pos x="65" y="7"/>
                </a:cxn>
                <a:cxn ang="0">
                  <a:pos x="65" y="36"/>
                </a:cxn>
              </a:cxnLst>
              <a:rect l="0" t="0" r="r" b="b"/>
              <a:pathLst>
                <a:path w="65" h="58">
                  <a:moveTo>
                    <a:pt x="7" y="9"/>
                  </a:moveTo>
                  <a:cubicBezTo>
                    <a:pt x="7" y="57"/>
                    <a:pt x="7" y="57"/>
                    <a:pt x="7" y="57"/>
                  </a:cubicBezTo>
                  <a:cubicBezTo>
                    <a:pt x="7" y="57"/>
                    <a:pt x="7" y="58"/>
                    <a:pt x="6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3" y="58"/>
                    <a:pt x="2" y="57"/>
                    <a:pt x="2" y="5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10" y="2"/>
                    <a:pt x="10" y="4"/>
                  </a:cubicBezTo>
                  <a:cubicBezTo>
                    <a:pt x="10" y="6"/>
                    <a:pt x="9" y="8"/>
                    <a:pt x="7" y="9"/>
                  </a:cubicBezTo>
                  <a:close/>
                  <a:moveTo>
                    <a:pt x="65" y="36"/>
                  </a:moveTo>
                  <a:cubicBezTo>
                    <a:pt x="65" y="37"/>
                    <a:pt x="65" y="38"/>
                    <a:pt x="63" y="38"/>
                  </a:cubicBezTo>
                  <a:cubicBezTo>
                    <a:pt x="59" y="41"/>
                    <a:pt x="54" y="43"/>
                    <a:pt x="49" y="43"/>
                  </a:cubicBezTo>
                  <a:cubicBezTo>
                    <a:pt x="43" y="43"/>
                    <a:pt x="39" y="37"/>
                    <a:pt x="31" y="37"/>
                  </a:cubicBezTo>
                  <a:cubicBezTo>
                    <a:pt x="25" y="37"/>
                    <a:pt x="19" y="40"/>
                    <a:pt x="13" y="43"/>
                  </a:cubicBezTo>
                  <a:cubicBezTo>
                    <a:pt x="13" y="43"/>
                    <a:pt x="12" y="43"/>
                    <a:pt x="12" y="43"/>
                  </a:cubicBezTo>
                  <a:cubicBezTo>
                    <a:pt x="11" y="43"/>
                    <a:pt x="10" y="42"/>
                    <a:pt x="10" y="41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1"/>
                    <a:pt x="11" y="11"/>
                  </a:cubicBezTo>
                  <a:cubicBezTo>
                    <a:pt x="12" y="10"/>
                    <a:pt x="13" y="9"/>
                    <a:pt x="14" y="9"/>
                  </a:cubicBezTo>
                  <a:cubicBezTo>
                    <a:pt x="19" y="7"/>
                    <a:pt x="24" y="4"/>
                    <a:pt x="30" y="4"/>
                  </a:cubicBezTo>
                  <a:cubicBezTo>
                    <a:pt x="36" y="4"/>
                    <a:pt x="40" y="6"/>
                    <a:pt x="46" y="9"/>
                  </a:cubicBezTo>
                  <a:cubicBezTo>
                    <a:pt x="47" y="9"/>
                    <a:pt x="48" y="10"/>
                    <a:pt x="49" y="10"/>
                  </a:cubicBezTo>
                  <a:cubicBezTo>
                    <a:pt x="55" y="10"/>
                    <a:pt x="61" y="4"/>
                    <a:pt x="63" y="4"/>
                  </a:cubicBezTo>
                  <a:cubicBezTo>
                    <a:pt x="64" y="4"/>
                    <a:pt x="65" y="6"/>
                    <a:pt x="65" y="7"/>
                  </a:cubicBezTo>
                  <a:lnTo>
                    <a:pt x="65" y="36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</a:ln>
            <a:effectLst/>
          </p:spPr>
          <p:txBody>
            <a:bodyPr vert="horz" wrap="square" lIns="91412" tIns="45706" rIns="91412" bIns="45706" numCol="1" anchor="t" anchorCtr="0" compatLnSpc="1"/>
            <a:lstStyle/>
            <a:p>
              <a:pPr algn="ctr" defTabSz="1218565"/>
              <a:endParaRPr lang="en-US" sz="1800" kern="0">
                <a:solidFill>
                  <a:schemeClr val="tx1">
                    <a:lumMod val="75000"/>
                  </a:schemeClr>
                </a:solidFill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  <a:sym typeface="+mn-lt"/>
              </a:endParaRPr>
            </a:p>
          </p:txBody>
        </p:sp>
      </p:grpSp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1105469" y="3070753"/>
            <a:ext cx="32891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 Chân thật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7949821" y="3100323"/>
            <a:ext cx="42421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 Chân lý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1173707" y="4685731"/>
            <a:ext cx="29752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C. Chân giả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7977116" y="4660714"/>
            <a:ext cx="398514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D. Chân thành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5" dur="5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5057" grpId="0"/>
      <p:bldP spid="35" grpId="0"/>
      <p:bldP spid="36" grpId="0"/>
      <p:bldP spid="3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95" y="-67377"/>
            <a:ext cx="1533735" cy="1225247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7A5ACD65-D4A2-427D-97D7-BF2BAD8692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98" y="1772804"/>
            <a:ext cx="907449" cy="1454661"/>
          </a:xfrm>
          <a:prstGeom prst="rect">
            <a:avLst/>
          </a:prstGeom>
        </p:spPr>
      </p:pic>
      <p:sp>
        <p:nvSpPr>
          <p:cNvPr id="14" name="TextBox 17"/>
          <p:cNvSpPr txBox="1"/>
          <p:nvPr/>
        </p:nvSpPr>
        <p:spPr>
          <a:xfrm>
            <a:off x="1610432" y="239210"/>
            <a:ext cx="988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Dòng nào sau đây đều là các từ đồng âm 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2265548" y="1746918"/>
            <a:ext cx="319355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 Ngựa lồng, lồng chim, lồng ruột chăn bông.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图片 22">
            <a:extLst>
              <a:ext uri="{FF2B5EF4-FFF2-40B4-BE49-F238E27FC236}">
                <a16:creationId xmlns:a16="http://schemas.microsoft.com/office/drawing/2014/main" xmlns="" id="{7A5ACD65-D4A2-427D-97D7-BF2BAD8692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933" y="1775079"/>
            <a:ext cx="907449" cy="1454661"/>
          </a:xfrm>
          <a:prstGeom prst="rect">
            <a:avLst/>
          </a:prstGeom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7958942" y="1749193"/>
            <a:ext cx="33004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 Đánh mìn, đánh đàn, đánh luống.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图片 22">
            <a:extLst>
              <a:ext uri="{FF2B5EF4-FFF2-40B4-BE49-F238E27FC236}">
                <a16:creationId xmlns:a16="http://schemas.microsoft.com/office/drawing/2014/main" xmlns="" id="{7A5ACD65-D4A2-427D-97D7-BF2BAD8692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09" y="4097473"/>
            <a:ext cx="907449" cy="1454661"/>
          </a:xfrm>
          <a:prstGeom prst="rect">
            <a:avLst/>
          </a:prstGeom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2160917" y="4235363"/>
            <a:ext cx="348925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C. Đảng phái, đảng phí, đảng viên.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图片 22">
            <a:extLst>
              <a:ext uri="{FF2B5EF4-FFF2-40B4-BE49-F238E27FC236}">
                <a16:creationId xmlns:a16="http://schemas.microsoft.com/office/drawing/2014/main" xmlns="" id="{7A5ACD65-D4A2-427D-97D7-BF2BAD8692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891" y="4004213"/>
            <a:ext cx="907449" cy="1454661"/>
          </a:xfrm>
          <a:prstGeom prst="rect">
            <a:avLst/>
          </a:prstGeom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8018085" y="4183044"/>
            <a:ext cx="33004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D. Ăn diện, ăn cỗ, ăn chơi.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3" grpId="0"/>
      <p:bldP spid="19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95" y="-67377"/>
            <a:ext cx="1533735" cy="1225247"/>
          </a:xfrm>
          <a:prstGeom prst="rect">
            <a:avLst/>
          </a:prstGeom>
        </p:spPr>
      </p:pic>
      <p:sp>
        <p:nvSpPr>
          <p:cNvPr id="27" name="TextBox 17"/>
          <p:cNvSpPr txBox="1"/>
          <p:nvPr/>
        </p:nvSpPr>
        <p:spPr>
          <a:xfrm>
            <a:off x="1660778" y="239211"/>
            <a:ext cx="89708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 từ sau là đồng âm hay đồng nghĩa ?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5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Tiền</a:t>
            </a:r>
            <a:r>
              <a:rPr lang="pt-BR" sz="32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tài - </a:t>
            </a:r>
            <a:r>
              <a:rPr lang="pt-BR" sz="3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Tiền</a:t>
            </a:r>
            <a:r>
              <a:rPr lang="pt-BR" sz="32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lương</a:t>
            </a:r>
            <a:endParaRPr lang="en-US" sz="1600" i="1" dirty="0" smtClean="0">
              <a:latin typeface="Times New Roman" pitchFamily="18" charset="0"/>
              <a:cs typeface="Times New Roman" pitchFamily="18" charset="0"/>
            </a:endParaRPr>
          </a:p>
          <a:p>
            <a:pPr lvl="5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Năng</a:t>
            </a:r>
            <a:r>
              <a:rPr lang="pt-BR" sz="32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lực - </a:t>
            </a:r>
            <a:r>
              <a:rPr lang="pt-BR" sz="3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Năng</a:t>
            </a:r>
            <a:r>
              <a:rPr lang="pt-BR" sz="32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khiếu</a:t>
            </a:r>
            <a:endParaRPr lang="en-US" sz="1600" i="1" dirty="0" smtClean="0">
              <a:latin typeface="Times New Roman" pitchFamily="18" charset="0"/>
              <a:cs typeface="Times New Roman" pitchFamily="18" charset="0"/>
            </a:endParaRPr>
          </a:p>
          <a:p>
            <a:pPr lvl="5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Tiền</a:t>
            </a:r>
            <a:r>
              <a:rPr lang="pt-BR" sz="32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tuyến - </a:t>
            </a:r>
            <a:r>
              <a:rPr lang="pt-BR" sz="3200" b="1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Tiền</a:t>
            </a:r>
            <a:r>
              <a:rPr lang="pt-BR" sz="32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vệ</a:t>
            </a:r>
            <a:endParaRPr lang="en-US" sz="16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1232" y="4390314"/>
            <a:ext cx="2433217" cy="294393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 bwMode="auto">
          <a:xfrm>
            <a:off x="4819064" y="3361026"/>
            <a:ext cx="3664511" cy="549605"/>
          </a:xfrm>
          <a:prstGeom prst="rect">
            <a:avLst/>
          </a:prstGeom>
          <a:solidFill>
            <a:srgbClr val="F8DFD2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A.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Đồng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âm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4841468" y="4900215"/>
            <a:ext cx="3664511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B.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Đồng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nghĩa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46C16980-6B78-4312-8F58-116D12BB2CBE}"/>
              </a:ext>
            </a:extLst>
          </p:cNvPr>
          <p:cNvGrpSpPr/>
          <p:nvPr/>
        </p:nvGrpSpPr>
        <p:grpSpPr>
          <a:xfrm>
            <a:off x="130088" y="2797791"/>
            <a:ext cx="3950593" cy="3203579"/>
            <a:chOff x="130088" y="1720059"/>
            <a:chExt cx="5309203" cy="4281311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4F83DE1-7C1B-46B3-B770-C8726C3FD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91332">
              <a:off x="130088" y="1720059"/>
              <a:ext cx="4839572" cy="386616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C85B702-82BA-4D66-A51F-CE9261327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071" y="3093070"/>
              <a:ext cx="3665220" cy="29083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" grpId="0" bldLvl="0" animBg="1"/>
      <p:bldP spid="13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95" y="-67377"/>
            <a:ext cx="1533735" cy="1225247"/>
          </a:xfrm>
          <a:prstGeom prst="rect">
            <a:avLst/>
          </a:prstGeom>
        </p:spPr>
      </p:pic>
      <p:sp>
        <p:nvSpPr>
          <p:cNvPr id="31" name="Shape 29"/>
          <p:cNvSpPr/>
          <p:nvPr/>
        </p:nvSpPr>
        <p:spPr>
          <a:xfrm rot="6300000">
            <a:off x="5323880" y="773791"/>
            <a:ext cx="1635898" cy="6101016"/>
          </a:xfrm>
          <a:custGeom>
            <a:avLst/>
            <a:gdLst>
              <a:gd name="connsiteX0" fmla="*/ 15178 w 19871"/>
              <a:gd name="connsiteY0" fmla="*/ 0 h 21600"/>
              <a:gd name="connsiteX1" fmla="*/ 0 w 19871"/>
              <a:gd name="connsiteY1" fmla="*/ 2538 h 21600"/>
              <a:gd name="connsiteX2" fmla="*/ 4463 w 19871"/>
              <a:gd name="connsiteY2" fmla="*/ 21600 h 21600"/>
              <a:gd name="connsiteX3" fmla="*/ 19871 w 19871"/>
              <a:gd name="connsiteY3" fmla="*/ 18777 h 21600"/>
              <a:gd name="connsiteX4" fmla="*/ 17450 w 19871"/>
              <a:gd name="connsiteY4" fmla="*/ 8748 h 21600"/>
              <a:gd name="connsiteX5" fmla="*/ 15178 w 19871"/>
              <a:gd name="connsiteY5" fmla="*/ 0 h 21600"/>
              <a:gd name="connsiteX0-1" fmla="*/ 14798 w 19871"/>
              <a:gd name="connsiteY0-2" fmla="*/ 0 h 22890"/>
              <a:gd name="connsiteX1-3" fmla="*/ 0 w 19871"/>
              <a:gd name="connsiteY1-4" fmla="*/ 3828 h 22890"/>
              <a:gd name="connsiteX2-5" fmla="*/ 4463 w 19871"/>
              <a:gd name="connsiteY2-6" fmla="*/ 22890 h 22890"/>
              <a:gd name="connsiteX3-7" fmla="*/ 19871 w 19871"/>
              <a:gd name="connsiteY3-8" fmla="*/ 20067 h 22890"/>
              <a:gd name="connsiteX4-9" fmla="*/ 17450 w 19871"/>
              <a:gd name="connsiteY4-10" fmla="*/ 10038 h 22890"/>
              <a:gd name="connsiteX5-11" fmla="*/ 14798 w 19871"/>
              <a:gd name="connsiteY5-12" fmla="*/ 0 h 22890"/>
              <a:gd name="connsiteX0-13" fmla="*/ 14798 w 19871"/>
              <a:gd name="connsiteY0-14" fmla="*/ 0 h 22785"/>
              <a:gd name="connsiteX1-15" fmla="*/ 0 w 19871"/>
              <a:gd name="connsiteY1-16" fmla="*/ 3828 h 22785"/>
              <a:gd name="connsiteX2-17" fmla="*/ 5300 w 19871"/>
              <a:gd name="connsiteY2-18" fmla="*/ 22785 h 22785"/>
              <a:gd name="connsiteX3-19" fmla="*/ 19871 w 19871"/>
              <a:gd name="connsiteY3-20" fmla="*/ 20067 h 22785"/>
              <a:gd name="connsiteX4-21" fmla="*/ 17450 w 19871"/>
              <a:gd name="connsiteY4-22" fmla="*/ 10038 h 22785"/>
              <a:gd name="connsiteX5-23" fmla="*/ 14798 w 19871"/>
              <a:gd name="connsiteY5-24" fmla="*/ 0 h 22785"/>
              <a:gd name="connsiteX0-25" fmla="*/ 14798 w 19871"/>
              <a:gd name="connsiteY0-26" fmla="*/ 0 h 23019"/>
              <a:gd name="connsiteX1-27" fmla="*/ 0 w 19871"/>
              <a:gd name="connsiteY1-28" fmla="*/ 3828 h 23019"/>
              <a:gd name="connsiteX2-29" fmla="*/ 5152 w 19871"/>
              <a:gd name="connsiteY2-30" fmla="*/ 23019 h 23019"/>
              <a:gd name="connsiteX3-31" fmla="*/ 19871 w 19871"/>
              <a:gd name="connsiteY3-32" fmla="*/ 20067 h 23019"/>
              <a:gd name="connsiteX4-33" fmla="*/ 17450 w 19871"/>
              <a:gd name="connsiteY4-34" fmla="*/ 10038 h 23019"/>
              <a:gd name="connsiteX5-35" fmla="*/ 14798 w 19871"/>
              <a:gd name="connsiteY5-36" fmla="*/ 0 h 23019"/>
              <a:gd name="connsiteX0-37" fmla="*/ 14798 w 20350"/>
              <a:gd name="connsiteY0-38" fmla="*/ 0 h 23019"/>
              <a:gd name="connsiteX1-39" fmla="*/ 0 w 20350"/>
              <a:gd name="connsiteY1-40" fmla="*/ 3828 h 23019"/>
              <a:gd name="connsiteX2-41" fmla="*/ 5152 w 20350"/>
              <a:gd name="connsiteY2-42" fmla="*/ 23019 h 23019"/>
              <a:gd name="connsiteX3-43" fmla="*/ 20350 w 20350"/>
              <a:gd name="connsiteY3-44" fmla="*/ 19851 h 23019"/>
              <a:gd name="connsiteX4-45" fmla="*/ 17450 w 20350"/>
              <a:gd name="connsiteY4-46" fmla="*/ 10038 h 23019"/>
              <a:gd name="connsiteX5-47" fmla="*/ 14798 w 20350"/>
              <a:gd name="connsiteY5-48" fmla="*/ 0 h 23019"/>
              <a:gd name="connsiteX0-49" fmla="*/ 14798 w 20350"/>
              <a:gd name="connsiteY0-50" fmla="*/ 0 h 23019"/>
              <a:gd name="connsiteX1-51" fmla="*/ 0 w 20350"/>
              <a:gd name="connsiteY1-52" fmla="*/ 3828 h 23019"/>
              <a:gd name="connsiteX2-53" fmla="*/ 5152 w 20350"/>
              <a:gd name="connsiteY2-54" fmla="*/ 23019 h 23019"/>
              <a:gd name="connsiteX3-55" fmla="*/ 20350 w 20350"/>
              <a:gd name="connsiteY3-56" fmla="*/ 19851 h 23019"/>
              <a:gd name="connsiteX4-57" fmla="*/ 17450 w 20350"/>
              <a:gd name="connsiteY4-58" fmla="*/ 10038 h 23019"/>
              <a:gd name="connsiteX5-59" fmla="*/ 14798 w 20350"/>
              <a:gd name="connsiteY5-60" fmla="*/ 0 h 23019"/>
              <a:gd name="connsiteX0-61" fmla="*/ 14798 w 20370"/>
              <a:gd name="connsiteY0-62" fmla="*/ 0 h 23019"/>
              <a:gd name="connsiteX1-63" fmla="*/ 0 w 20370"/>
              <a:gd name="connsiteY1-64" fmla="*/ 3828 h 23019"/>
              <a:gd name="connsiteX2-65" fmla="*/ 5152 w 20370"/>
              <a:gd name="connsiteY2-66" fmla="*/ 23019 h 23019"/>
              <a:gd name="connsiteX3-67" fmla="*/ 20370 w 20370"/>
              <a:gd name="connsiteY3-68" fmla="*/ 19550 h 23019"/>
              <a:gd name="connsiteX4-69" fmla="*/ 17450 w 20370"/>
              <a:gd name="connsiteY4-70" fmla="*/ 10038 h 23019"/>
              <a:gd name="connsiteX5-71" fmla="*/ 14798 w 20370"/>
              <a:gd name="connsiteY5-72" fmla="*/ 0 h 23019"/>
              <a:gd name="connsiteX0-73" fmla="*/ 14798 w 20370"/>
              <a:gd name="connsiteY0-74" fmla="*/ 0 h 23019"/>
              <a:gd name="connsiteX1-75" fmla="*/ 0 w 20370"/>
              <a:gd name="connsiteY1-76" fmla="*/ 3828 h 23019"/>
              <a:gd name="connsiteX2-77" fmla="*/ 5152 w 20370"/>
              <a:gd name="connsiteY2-78" fmla="*/ 23019 h 23019"/>
              <a:gd name="connsiteX3-79" fmla="*/ 20370 w 20370"/>
              <a:gd name="connsiteY3-80" fmla="*/ 19550 h 23019"/>
              <a:gd name="connsiteX4-81" fmla="*/ 17754 w 20370"/>
              <a:gd name="connsiteY4-82" fmla="*/ 9964 h 23019"/>
              <a:gd name="connsiteX5-83" fmla="*/ 14798 w 20370"/>
              <a:gd name="connsiteY5-84" fmla="*/ 0 h 23019"/>
              <a:gd name="connsiteX0-85" fmla="*/ 14907 w 20370"/>
              <a:gd name="connsiteY0-86" fmla="*/ 0 h 22650"/>
              <a:gd name="connsiteX1-87" fmla="*/ 0 w 20370"/>
              <a:gd name="connsiteY1-88" fmla="*/ 3459 h 22650"/>
              <a:gd name="connsiteX2-89" fmla="*/ 5152 w 20370"/>
              <a:gd name="connsiteY2-90" fmla="*/ 22650 h 22650"/>
              <a:gd name="connsiteX3-91" fmla="*/ 20370 w 20370"/>
              <a:gd name="connsiteY3-92" fmla="*/ 19181 h 22650"/>
              <a:gd name="connsiteX4-93" fmla="*/ 17754 w 20370"/>
              <a:gd name="connsiteY4-94" fmla="*/ 9595 h 22650"/>
              <a:gd name="connsiteX5-95" fmla="*/ 14907 w 20370"/>
              <a:gd name="connsiteY5-96" fmla="*/ 0 h 22650"/>
              <a:gd name="connsiteX0-97" fmla="*/ 14407 w 19870"/>
              <a:gd name="connsiteY0-98" fmla="*/ 0 h 22650"/>
              <a:gd name="connsiteX1-99" fmla="*/ 0 w 19870"/>
              <a:gd name="connsiteY1-100" fmla="*/ 4384 h 22650"/>
              <a:gd name="connsiteX2-101" fmla="*/ 4652 w 19870"/>
              <a:gd name="connsiteY2-102" fmla="*/ 22650 h 22650"/>
              <a:gd name="connsiteX3-103" fmla="*/ 19870 w 19870"/>
              <a:gd name="connsiteY3-104" fmla="*/ 19181 h 22650"/>
              <a:gd name="connsiteX4-105" fmla="*/ 17254 w 19870"/>
              <a:gd name="connsiteY4-106" fmla="*/ 9595 h 22650"/>
              <a:gd name="connsiteX5-107" fmla="*/ 14407 w 19870"/>
              <a:gd name="connsiteY5-108" fmla="*/ 0 h 22650"/>
              <a:gd name="connsiteX0-109" fmla="*/ 14407 w 19870"/>
              <a:gd name="connsiteY0-110" fmla="*/ 0 h 23857"/>
              <a:gd name="connsiteX1-111" fmla="*/ 0 w 19870"/>
              <a:gd name="connsiteY1-112" fmla="*/ 4384 h 23857"/>
              <a:gd name="connsiteX2-113" fmla="*/ 4935 w 19870"/>
              <a:gd name="connsiteY2-114" fmla="*/ 23857 h 23857"/>
              <a:gd name="connsiteX3-115" fmla="*/ 19870 w 19870"/>
              <a:gd name="connsiteY3-116" fmla="*/ 19181 h 23857"/>
              <a:gd name="connsiteX4-117" fmla="*/ 17254 w 19870"/>
              <a:gd name="connsiteY4-118" fmla="*/ 9595 h 23857"/>
              <a:gd name="connsiteX5-119" fmla="*/ 14407 w 19870"/>
              <a:gd name="connsiteY5-120" fmla="*/ 0 h 23857"/>
              <a:gd name="connsiteX0-121" fmla="*/ 14407 w 19870"/>
              <a:gd name="connsiteY0-122" fmla="*/ 0 h 23857"/>
              <a:gd name="connsiteX1-123" fmla="*/ 0 w 19870"/>
              <a:gd name="connsiteY1-124" fmla="*/ 4384 h 23857"/>
              <a:gd name="connsiteX2-125" fmla="*/ 4935 w 19870"/>
              <a:gd name="connsiteY2-126" fmla="*/ 23857 h 23857"/>
              <a:gd name="connsiteX3-127" fmla="*/ 19870 w 19870"/>
              <a:gd name="connsiteY3-128" fmla="*/ 19181 h 23857"/>
              <a:gd name="connsiteX4-129" fmla="*/ 17254 w 19870"/>
              <a:gd name="connsiteY4-130" fmla="*/ 9595 h 23857"/>
              <a:gd name="connsiteX5-131" fmla="*/ 14407 w 19870"/>
              <a:gd name="connsiteY5-132" fmla="*/ 0 h 23857"/>
              <a:gd name="connsiteX0-133" fmla="*/ 14407 w 19870"/>
              <a:gd name="connsiteY0-134" fmla="*/ 0 h 23663"/>
              <a:gd name="connsiteX1-135" fmla="*/ 0 w 19870"/>
              <a:gd name="connsiteY1-136" fmla="*/ 4384 h 23663"/>
              <a:gd name="connsiteX2-137" fmla="*/ 4512 w 19870"/>
              <a:gd name="connsiteY2-138" fmla="*/ 23663 h 23663"/>
              <a:gd name="connsiteX3-139" fmla="*/ 19870 w 19870"/>
              <a:gd name="connsiteY3-140" fmla="*/ 19181 h 23663"/>
              <a:gd name="connsiteX4-141" fmla="*/ 17254 w 19870"/>
              <a:gd name="connsiteY4-142" fmla="*/ 9595 h 23663"/>
              <a:gd name="connsiteX5-143" fmla="*/ 14407 w 19870"/>
              <a:gd name="connsiteY5-144" fmla="*/ 0 h 23663"/>
              <a:gd name="connsiteX0-145" fmla="*/ 14407 w 19078"/>
              <a:gd name="connsiteY0-146" fmla="*/ 0 h 23663"/>
              <a:gd name="connsiteX1-147" fmla="*/ 0 w 19078"/>
              <a:gd name="connsiteY1-148" fmla="*/ 4384 h 23663"/>
              <a:gd name="connsiteX2-149" fmla="*/ 4512 w 19078"/>
              <a:gd name="connsiteY2-150" fmla="*/ 23663 h 23663"/>
              <a:gd name="connsiteX3-151" fmla="*/ 19078 w 19078"/>
              <a:gd name="connsiteY3-152" fmla="*/ 19424 h 23663"/>
              <a:gd name="connsiteX4-153" fmla="*/ 17254 w 19078"/>
              <a:gd name="connsiteY4-154" fmla="*/ 9595 h 23663"/>
              <a:gd name="connsiteX5-155" fmla="*/ 14407 w 19078"/>
              <a:gd name="connsiteY5-156" fmla="*/ 0 h 23663"/>
              <a:gd name="connsiteX0-157" fmla="*/ 14407 w 19078"/>
              <a:gd name="connsiteY0-158" fmla="*/ 0 h 23663"/>
              <a:gd name="connsiteX1-159" fmla="*/ 0 w 19078"/>
              <a:gd name="connsiteY1-160" fmla="*/ 4384 h 23663"/>
              <a:gd name="connsiteX2-161" fmla="*/ 4512 w 19078"/>
              <a:gd name="connsiteY2-162" fmla="*/ 23663 h 23663"/>
              <a:gd name="connsiteX3-163" fmla="*/ 19078 w 19078"/>
              <a:gd name="connsiteY3-164" fmla="*/ 19424 h 23663"/>
              <a:gd name="connsiteX4-165" fmla="*/ 16878 w 19078"/>
              <a:gd name="connsiteY4-166" fmla="*/ 9602 h 23663"/>
              <a:gd name="connsiteX5-167" fmla="*/ 14407 w 19078"/>
              <a:gd name="connsiteY5-168" fmla="*/ 0 h 23663"/>
              <a:gd name="connsiteX0-169" fmla="*/ 0 w 19078"/>
              <a:gd name="connsiteY0-170" fmla="*/ 4384 h 23663"/>
              <a:gd name="connsiteX1-171" fmla="*/ 4512 w 19078"/>
              <a:gd name="connsiteY1-172" fmla="*/ 23663 h 23663"/>
              <a:gd name="connsiteX2-173" fmla="*/ 19078 w 19078"/>
              <a:gd name="connsiteY2-174" fmla="*/ 19424 h 23663"/>
              <a:gd name="connsiteX3-175" fmla="*/ 16878 w 19078"/>
              <a:gd name="connsiteY3-176" fmla="*/ 9602 h 23663"/>
              <a:gd name="connsiteX4-177" fmla="*/ 14407 w 19078"/>
              <a:gd name="connsiteY4-178" fmla="*/ 0 h 23663"/>
              <a:gd name="connsiteX5-179" fmla="*/ 587 w 19078"/>
              <a:gd name="connsiteY5-180" fmla="*/ 5055 h 23663"/>
              <a:gd name="connsiteX0-181" fmla="*/ 3925 w 18491"/>
              <a:gd name="connsiteY0-182" fmla="*/ 23663 h 23663"/>
              <a:gd name="connsiteX1-183" fmla="*/ 18491 w 18491"/>
              <a:gd name="connsiteY1-184" fmla="*/ 19424 h 23663"/>
              <a:gd name="connsiteX2-185" fmla="*/ 16291 w 18491"/>
              <a:gd name="connsiteY2-186" fmla="*/ 9602 h 23663"/>
              <a:gd name="connsiteX3-187" fmla="*/ 13820 w 18491"/>
              <a:gd name="connsiteY3-188" fmla="*/ 0 h 23663"/>
              <a:gd name="connsiteX4-189" fmla="*/ 0 w 18491"/>
              <a:gd name="connsiteY4-190" fmla="*/ 5055 h 23663"/>
              <a:gd name="connsiteX0-191" fmla="*/ 0 w 14566"/>
              <a:gd name="connsiteY0-192" fmla="*/ 23663 h 23663"/>
              <a:gd name="connsiteX1-193" fmla="*/ 14566 w 14566"/>
              <a:gd name="connsiteY1-194" fmla="*/ 19424 h 23663"/>
              <a:gd name="connsiteX2-195" fmla="*/ 12366 w 14566"/>
              <a:gd name="connsiteY2-196" fmla="*/ 9602 h 23663"/>
              <a:gd name="connsiteX3-197" fmla="*/ 9895 w 14566"/>
              <a:gd name="connsiteY3-198" fmla="*/ 0 h 23663"/>
              <a:gd name="connsiteX0-199" fmla="*/ 4671 w 4671"/>
              <a:gd name="connsiteY0-200" fmla="*/ 19424 h 19424"/>
              <a:gd name="connsiteX1-201" fmla="*/ 2471 w 4671"/>
              <a:gd name="connsiteY1-202" fmla="*/ 9602 h 19424"/>
              <a:gd name="connsiteX2-203" fmla="*/ 0 w 4671"/>
              <a:gd name="connsiteY2-204" fmla="*/ 0 h 19424"/>
              <a:gd name="connsiteX0-205" fmla="*/ 7486 w 7486"/>
              <a:gd name="connsiteY0-206" fmla="*/ 7669 h 7669"/>
              <a:gd name="connsiteX1-207" fmla="*/ 2776 w 7486"/>
              <a:gd name="connsiteY1-208" fmla="*/ 2612 h 7669"/>
              <a:gd name="connsiteX2-209" fmla="*/ 0 w 7486"/>
              <a:gd name="connsiteY2-210" fmla="*/ 0 h 7669"/>
              <a:gd name="connsiteX0-211" fmla="*/ 8267 w 8267"/>
              <a:gd name="connsiteY0-212" fmla="*/ 7620 h 7620"/>
              <a:gd name="connsiteX1-213" fmla="*/ 3708 w 8267"/>
              <a:gd name="connsiteY1-214" fmla="*/ 3406 h 7620"/>
              <a:gd name="connsiteX2-215" fmla="*/ 0 w 8267"/>
              <a:gd name="connsiteY2-216" fmla="*/ 0 h 7620"/>
              <a:gd name="connsiteX0-217" fmla="*/ 36336 w 36336"/>
              <a:gd name="connsiteY0-218" fmla="*/ 39449 h 39449"/>
              <a:gd name="connsiteX1-219" fmla="*/ 30821 w 36336"/>
              <a:gd name="connsiteY1-220" fmla="*/ 33919 h 39449"/>
              <a:gd name="connsiteX2-221" fmla="*/ 0 w 36336"/>
              <a:gd name="connsiteY2-222" fmla="*/ 0 h 394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6336" h="39449" extrusionOk="0">
                <a:moveTo>
                  <a:pt x="36336" y="39449"/>
                </a:moveTo>
                <a:cubicBezTo>
                  <a:pt x="32770" y="36694"/>
                  <a:pt x="34872" y="36713"/>
                  <a:pt x="30821" y="33919"/>
                </a:cubicBezTo>
                <a:cubicBezTo>
                  <a:pt x="27179" y="31407"/>
                  <a:pt x="2908" y="2543"/>
                  <a:pt x="0" y="0"/>
                </a:cubicBezTo>
              </a:path>
            </a:pathLst>
          </a:custGeom>
          <a:noFill/>
          <a:ln w="38100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38088" tIns="38088" rIns="38088" bIns="38088" numCol="1" anchor="ctr">
            <a:noAutofit/>
          </a:bodyPr>
          <a:lstStyle/>
          <a:p>
            <a:pPr defTabSz="4565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7A5ACD65-D4A2-427D-97D7-BF2BAD8692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81" y="2960160"/>
            <a:ext cx="907449" cy="145466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869900D-BC9E-47D4-81BC-8AE0F53C4A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08" y="3056474"/>
            <a:ext cx="907449" cy="145466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898659E8-FA5F-4A62-A520-010F6477A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62" y="2992890"/>
            <a:ext cx="907449" cy="1454661"/>
          </a:xfrm>
          <a:prstGeom prst="rect">
            <a:avLst/>
          </a:prstGeom>
        </p:spPr>
      </p:pic>
      <p:sp>
        <p:nvSpPr>
          <p:cNvPr id="14" name="TextBox 17"/>
          <p:cNvSpPr txBox="1"/>
          <p:nvPr/>
        </p:nvSpPr>
        <p:spPr>
          <a:xfrm>
            <a:off x="1610432" y="239210"/>
            <a:ext cx="988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Dòng nào sau đây đều là các từ đồng âm 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4749450" y="1555849"/>
            <a:ext cx="3179899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 Thân mật, Ong mật, mật mã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456626" y="4683452"/>
            <a:ext cx="311169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 Mẫu mực, gương mẫu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7278830" y="4607073"/>
            <a:ext cx="33527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C. Giáo viên, giáo sư, giáo sinh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95" y="-67377"/>
            <a:ext cx="1533735" cy="1225247"/>
          </a:xfrm>
          <a:prstGeom prst="rect">
            <a:avLst/>
          </a:prstGeom>
        </p:spPr>
      </p:pic>
      <p:sp>
        <p:nvSpPr>
          <p:cNvPr id="27" name="TextBox 17"/>
          <p:cNvSpPr txBox="1"/>
          <p:nvPr/>
        </p:nvSpPr>
        <p:spPr>
          <a:xfrm>
            <a:off x="1974677" y="525814"/>
            <a:ext cx="89708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 từ sau là đồng âm hay đồng nghĩa ? 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5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2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Bàn bạc - Bàn học</a:t>
            </a:r>
            <a:endParaRPr lang="en-US" sz="1600" i="1" dirty="0" smtClean="0">
              <a:latin typeface="Times New Roman" pitchFamily="18" charset="0"/>
              <a:cs typeface="Times New Roman" pitchFamily="18" charset="0"/>
            </a:endParaRPr>
          </a:p>
          <a:p>
            <a:pPr lvl="5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2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Thu hoạch - Mùa thu</a:t>
            </a:r>
            <a:endParaRPr lang="en-US" sz="11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1232" y="4390314"/>
            <a:ext cx="2433217" cy="294393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 bwMode="auto">
          <a:xfrm>
            <a:off x="4819064" y="3361026"/>
            <a:ext cx="3664511" cy="549605"/>
          </a:xfrm>
          <a:prstGeom prst="rect">
            <a:avLst/>
          </a:prstGeom>
          <a:solidFill>
            <a:srgbClr val="F8DFD2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A.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Đồng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âm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13" name="矩形 12"/>
          <p:cNvSpPr/>
          <p:nvPr/>
        </p:nvSpPr>
        <p:spPr bwMode="auto">
          <a:xfrm>
            <a:off x="4841468" y="4900215"/>
            <a:ext cx="3664511" cy="549605"/>
          </a:xfrm>
          <a:prstGeom prst="rect">
            <a:avLst/>
          </a:prstGeom>
          <a:solidFill>
            <a:srgbClr val="C3E0D3"/>
          </a:solidFill>
          <a:ln>
            <a:solidFill>
              <a:schemeClr val="bg1"/>
            </a:solidFill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B.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Đồng</a:t>
            </a:r>
            <a:r>
              <a:rPr kumimoji="0" lang="en-US" altLang="zh-CN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nghĩa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46C16980-6B78-4312-8F58-116D12BB2CBE}"/>
              </a:ext>
            </a:extLst>
          </p:cNvPr>
          <p:cNvGrpSpPr/>
          <p:nvPr/>
        </p:nvGrpSpPr>
        <p:grpSpPr>
          <a:xfrm>
            <a:off x="130088" y="2797791"/>
            <a:ext cx="3950593" cy="3203579"/>
            <a:chOff x="130088" y="1720059"/>
            <a:chExt cx="5309203" cy="4281311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xmlns="" id="{C4F83DE1-7C1B-46B3-B770-C8726C3FD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91332">
              <a:off x="130088" y="1720059"/>
              <a:ext cx="4839572" cy="3866165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7C85B702-82BA-4D66-A51F-CE9261327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4071" y="3093070"/>
              <a:ext cx="3665220" cy="2908300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7" grpId="0" bldLvl="0" animBg="1"/>
      <p:bldP spid="13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95" y="-67377"/>
            <a:ext cx="1533735" cy="1225247"/>
          </a:xfrm>
          <a:prstGeom prst="rect">
            <a:avLst/>
          </a:prstGeom>
        </p:spPr>
      </p:pic>
      <p:sp>
        <p:nvSpPr>
          <p:cNvPr id="31" name="Shape 29"/>
          <p:cNvSpPr/>
          <p:nvPr/>
        </p:nvSpPr>
        <p:spPr>
          <a:xfrm rot="6300000">
            <a:off x="5323880" y="773791"/>
            <a:ext cx="1635898" cy="6101016"/>
          </a:xfrm>
          <a:custGeom>
            <a:avLst/>
            <a:gdLst>
              <a:gd name="connsiteX0" fmla="*/ 15178 w 19871"/>
              <a:gd name="connsiteY0" fmla="*/ 0 h 21600"/>
              <a:gd name="connsiteX1" fmla="*/ 0 w 19871"/>
              <a:gd name="connsiteY1" fmla="*/ 2538 h 21600"/>
              <a:gd name="connsiteX2" fmla="*/ 4463 w 19871"/>
              <a:gd name="connsiteY2" fmla="*/ 21600 h 21600"/>
              <a:gd name="connsiteX3" fmla="*/ 19871 w 19871"/>
              <a:gd name="connsiteY3" fmla="*/ 18777 h 21600"/>
              <a:gd name="connsiteX4" fmla="*/ 17450 w 19871"/>
              <a:gd name="connsiteY4" fmla="*/ 8748 h 21600"/>
              <a:gd name="connsiteX5" fmla="*/ 15178 w 19871"/>
              <a:gd name="connsiteY5" fmla="*/ 0 h 21600"/>
              <a:gd name="connsiteX0-1" fmla="*/ 14798 w 19871"/>
              <a:gd name="connsiteY0-2" fmla="*/ 0 h 22890"/>
              <a:gd name="connsiteX1-3" fmla="*/ 0 w 19871"/>
              <a:gd name="connsiteY1-4" fmla="*/ 3828 h 22890"/>
              <a:gd name="connsiteX2-5" fmla="*/ 4463 w 19871"/>
              <a:gd name="connsiteY2-6" fmla="*/ 22890 h 22890"/>
              <a:gd name="connsiteX3-7" fmla="*/ 19871 w 19871"/>
              <a:gd name="connsiteY3-8" fmla="*/ 20067 h 22890"/>
              <a:gd name="connsiteX4-9" fmla="*/ 17450 w 19871"/>
              <a:gd name="connsiteY4-10" fmla="*/ 10038 h 22890"/>
              <a:gd name="connsiteX5-11" fmla="*/ 14798 w 19871"/>
              <a:gd name="connsiteY5-12" fmla="*/ 0 h 22890"/>
              <a:gd name="connsiteX0-13" fmla="*/ 14798 w 19871"/>
              <a:gd name="connsiteY0-14" fmla="*/ 0 h 22785"/>
              <a:gd name="connsiteX1-15" fmla="*/ 0 w 19871"/>
              <a:gd name="connsiteY1-16" fmla="*/ 3828 h 22785"/>
              <a:gd name="connsiteX2-17" fmla="*/ 5300 w 19871"/>
              <a:gd name="connsiteY2-18" fmla="*/ 22785 h 22785"/>
              <a:gd name="connsiteX3-19" fmla="*/ 19871 w 19871"/>
              <a:gd name="connsiteY3-20" fmla="*/ 20067 h 22785"/>
              <a:gd name="connsiteX4-21" fmla="*/ 17450 w 19871"/>
              <a:gd name="connsiteY4-22" fmla="*/ 10038 h 22785"/>
              <a:gd name="connsiteX5-23" fmla="*/ 14798 w 19871"/>
              <a:gd name="connsiteY5-24" fmla="*/ 0 h 22785"/>
              <a:gd name="connsiteX0-25" fmla="*/ 14798 w 19871"/>
              <a:gd name="connsiteY0-26" fmla="*/ 0 h 23019"/>
              <a:gd name="connsiteX1-27" fmla="*/ 0 w 19871"/>
              <a:gd name="connsiteY1-28" fmla="*/ 3828 h 23019"/>
              <a:gd name="connsiteX2-29" fmla="*/ 5152 w 19871"/>
              <a:gd name="connsiteY2-30" fmla="*/ 23019 h 23019"/>
              <a:gd name="connsiteX3-31" fmla="*/ 19871 w 19871"/>
              <a:gd name="connsiteY3-32" fmla="*/ 20067 h 23019"/>
              <a:gd name="connsiteX4-33" fmla="*/ 17450 w 19871"/>
              <a:gd name="connsiteY4-34" fmla="*/ 10038 h 23019"/>
              <a:gd name="connsiteX5-35" fmla="*/ 14798 w 19871"/>
              <a:gd name="connsiteY5-36" fmla="*/ 0 h 23019"/>
              <a:gd name="connsiteX0-37" fmla="*/ 14798 w 20350"/>
              <a:gd name="connsiteY0-38" fmla="*/ 0 h 23019"/>
              <a:gd name="connsiteX1-39" fmla="*/ 0 w 20350"/>
              <a:gd name="connsiteY1-40" fmla="*/ 3828 h 23019"/>
              <a:gd name="connsiteX2-41" fmla="*/ 5152 w 20350"/>
              <a:gd name="connsiteY2-42" fmla="*/ 23019 h 23019"/>
              <a:gd name="connsiteX3-43" fmla="*/ 20350 w 20350"/>
              <a:gd name="connsiteY3-44" fmla="*/ 19851 h 23019"/>
              <a:gd name="connsiteX4-45" fmla="*/ 17450 w 20350"/>
              <a:gd name="connsiteY4-46" fmla="*/ 10038 h 23019"/>
              <a:gd name="connsiteX5-47" fmla="*/ 14798 w 20350"/>
              <a:gd name="connsiteY5-48" fmla="*/ 0 h 23019"/>
              <a:gd name="connsiteX0-49" fmla="*/ 14798 w 20350"/>
              <a:gd name="connsiteY0-50" fmla="*/ 0 h 23019"/>
              <a:gd name="connsiteX1-51" fmla="*/ 0 w 20350"/>
              <a:gd name="connsiteY1-52" fmla="*/ 3828 h 23019"/>
              <a:gd name="connsiteX2-53" fmla="*/ 5152 w 20350"/>
              <a:gd name="connsiteY2-54" fmla="*/ 23019 h 23019"/>
              <a:gd name="connsiteX3-55" fmla="*/ 20350 w 20350"/>
              <a:gd name="connsiteY3-56" fmla="*/ 19851 h 23019"/>
              <a:gd name="connsiteX4-57" fmla="*/ 17450 w 20350"/>
              <a:gd name="connsiteY4-58" fmla="*/ 10038 h 23019"/>
              <a:gd name="connsiteX5-59" fmla="*/ 14798 w 20350"/>
              <a:gd name="connsiteY5-60" fmla="*/ 0 h 23019"/>
              <a:gd name="connsiteX0-61" fmla="*/ 14798 w 20370"/>
              <a:gd name="connsiteY0-62" fmla="*/ 0 h 23019"/>
              <a:gd name="connsiteX1-63" fmla="*/ 0 w 20370"/>
              <a:gd name="connsiteY1-64" fmla="*/ 3828 h 23019"/>
              <a:gd name="connsiteX2-65" fmla="*/ 5152 w 20370"/>
              <a:gd name="connsiteY2-66" fmla="*/ 23019 h 23019"/>
              <a:gd name="connsiteX3-67" fmla="*/ 20370 w 20370"/>
              <a:gd name="connsiteY3-68" fmla="*/ 19550 h 23019"/>
              <a:gd name="connsiteX4-69" fmla="*/ 17450 w 20370"/>
              <a:gd name="connsiteY4-70" fmla="*/ 10038 h 23019"/>
              <a:gd name="connsiteX5-71" fmla="*/ 14798 w 20370"/>
              <a:gd name="connsiteY5-72" fmla="*/ 0 h 23019"/>
              <a:gd name="connsiteX0-73" fmla="*/ 14798 w 20370"/>
              <a:gd name="connsiteY0-74" fmla="*/ 0 h 23019"/>
              <a:gd name="connsiteX1-75" fmla="*/ 0 w 20370"/>
              <a:gd name="connsiteY1-76" fmla="*/ 3828 h 23019"/>
              <a:gd name="connsiteX2-77" fmla="*/ 5152 w 20370"/>
              <a:gd name="connsiteY2-78" fmla="*/ 23019 h 23019"/>
              <a:gd name="connsiteX3-79" fmla="*/ 20370 w 20370"/>
              <a:gd name="connsiteY3-80" fmla="*/ 19550 h 23019"/>
              <a:gd name="connsiteX4-81" fmla="*/ 17754 w 20370"/>
              <a:gd name="connsiteY4-82" fmla="*/ 9964 h 23019"/>
              <a:gd name="connsiteX5-83" fmla="*/ 14798 w 20370"/>
              <a:gd name="connsiteY5-84" fmla="*/ 0 h 23019"/>
              <a:gd name="connsiteX0-85" fmla="*/ 14907 w 20370"/>
              <a:gd name="connsiteY0-86" fmla="*/ 0 h 22650"/>
              <a:gd name="connsiteX1-87" fmla="*/ 0 w 20370"/>
              <a:gd name="connsiteY1-88" fmla="*/ 3459 h 22650"/>
              <a:gd name="connsiteX2-89" fmla="*/ 5152 w 20370"/>
              <a:gd name="connsiteY2-90" fmla="*/ 22650 h 22650"/>
              <a:gd name="connsiteX3-91" fmla="*/ 20370 w 20370"/>
              <a:gd name="connsiteY3-92" fmla="*/ 19181 h 22650"/>
              <a:gd name="connsiteX4-93" fmla="*/ 17754 w 20370"/>
              <a:gd name="connsiteY4-94" fmla="*/ 9595 h 22650"/>
              <a:gd name="connsiteX5-95" fmla="*/ 14907 w 20370"/>
              <a:gd name="connsiteY5-96" fmla="*/ 0 h 22650"/>
              <a:gd name="connsiteX0-97" fmla="*/ 14407 w 19870"/>
              <a:gd name="connsiteY0-98" fmla="*/ 0 h 22650"/>
              <a:gd name="connsiteX1-99" fmla="*/ 0 w 19870"/>
              <a:gd name="connsiteY1-100" fmla="*/ 4384 h 22650"/>
              <a:gd name="connsiteX2-101" fmla="*/ 4652 w 19870"/>
              <a:gd name="connsiteY2-102" fmla="*/ 22650 h 22650"/>
              <a:gd name="connsiteX3-103" fmla="*/ 19870 w 19870"/>
              <a:gd name="connsiteY3-104" fmla="*/ 19181 h 22650"/>
              <a:gd name="connsiteX4-105" fmla="*/ 17254 w 19870"/>
              <a:gd name="connsiteY4-106" fmla="*/ 9595 h 22650"/>
              <a:gd name="connsiteX5-107" fmla="*/ 14407 w 19870"/>
              <a:gd name="connsiteY5-108" fmla="*/ 0 h 22650"/>
              <a:gd name="connsiteX0-109" fmla="*/ 14407 w 19870"/>
              <a:gd name="connsiteY0-110" fmla="*/ 0 h 23857"/>
              <a:gd name="connsiteX1-111" fmla="*/ 0 w 19870"/>
              <a:gd name="connsiteY1-112" fmla="*/ 4384 h 23857"/>
              <a:gd name="connsiteX2-113" fmla="*/ 4935 w 19870"/>
              <a:gd name="connsiteY2-114" fmla="*/ 23857 h 23857"/>
              <a:gd name="connsiteX3-115" fmla="*/ 19870 w 19870"/>
              <a:gd name="connsiteY3-116" fmla="*/ 19181 h 23857"/>
              <a:gd name="connsiteX4-117" fmla="*/ 17254 w 19870"/>
              <a:gd name="connsiteY4-118" fmla="*/ 9595 h 23857"/>
              <a:gd name="connsiteX5-119" fmla="*/ 14407 w 19870"/>
              <a:gd name="connsiteY5-120" fmla="*/ 0 h 23857"/>
              <a:gd name="connsiteX0-121" fmla="*/ 14407 w 19870"/>
              <a:gd name="connsiteY0-122" fmla="*/ 0 h 23857"/>
              <a:gd name="connsiteX1-123" fmla="*/ 0 w 19870"/>
              <a:gd name="connsiteY1-124" fmla="*/ 4384 h 23857"/>
              <a:gd name="connsiteX2-125" fmla="*/ 4935 w 19870"/>
              <a:gd name="connsiteY2-126" fmla="*/ 23857 h 23857"/>
              <a:gd name="connsiteX3-127" fmla="*/ 19870 w 19870"/>
              <a:gd name="connsiteY3-128" fmla="*/ 19181 h 23857"/>
              <a:gd name="connsiteX4-129" fmla="*/ 17254 w 19870"/>
              <a:gd name="connsiteY4-130" fmla="*/ 9595 h 23857"/>
              <a:gd name="connsiteX5-131" fmla="*/ 14407 w 19870"/>
              <a:gd name="connsiteY5-132" fmla="*/ 0 h 23857"/>
              <a:gd name="connsiteX0-133" fmla="*/ 14407 w 19870"/>
              <a:gd name="connsiteY0-134" fmla="*/ 0 h 23663"/>
              <a:gd name="connsiteX1-135" fmla="*/ 0 w 19870"/>
              <a:gd name="connsiteY1-136" fmla="*/ 4384 h 23663"/>
              <a:gd name="connsiteX2-137" fmla="*/ 4512 w 19870"/>
              <a:gd name="connsiteY2-138" fmla="*/ 23663 h 23663"/>
              <a:gd name="connsiteX3-139" fmla="*/ 19870 w 19870"/>
              <a:gd name="connsiteY3-140" fmla="*/ 19181 h 23663"/>
              <a:gd name="connsiteX4-141" fmla="*/ 17254 w 19870"/>
              <a:gd name="connsiteY4-142" fmla="*/ 9595 h 23663"/>
              <a:gd name="connsiteX5-143" fmla="*/ 14407 w 19870"/>
              <a:gd name="connsiteY5-144" fmla="*/ 0 h 23663"/>
              <a:gd name="connsiteX0-145" fmla="*/ 14407 w 19078"/>
              <a:gd name="connsiteY0-146" fmla="*/ 0 h 23663"/>
              <a:gd name="connsiteX1-147" fmla="*/ 0 w 19078"/>
              <a:gd name="connsiteY1-148" fmla="*/ 4384 h 23663"/>
              <a:gd name="connsiteX2-149" fmla="*/ 4512 w 19078"/>
              <a:gd name="connsiteY2-150" fmla="*/ 23663 h 23663"/>
              <a:gd name="connsiteX3-151" fmla="*/ 19078 w 19078"/>
              <a:gd name="connsiteY3-152" fmla="*/ 19424 h 23663"/>
              <a:gd name="connsiteX4-153" fmla="*/ 17254 w 19078"/>
              <a:gd name="connsiteY4-154" fmla="*/ 9595 h 23663"/>
              <a:gd name="connsiteX5-155" fmla="*/ 14407 w 19078"/>
              <a:gd name="connsiteY5-156" fmla="*/ 0 h 23663"/>
              <a:gd name="connsiteX0-157" fmla="*/ 14407 w 19078"/>
              <a:gd name="connsiteY0-158" fmla="*/ 0 h 23663"/>
              <a:gd name="connsiteX1-159" fmla="*/ 0 w 19078"/>
              <a:gd name="connsiteY1-160" fmla="*/ 4384 h 23663"/>
              <a:gd name="connsiteX2-161" fmla="*/ 4512 w 19078"/>
              <a:gd name="connsiteY2-162" fmla="*/ 23663 h 23663"/>
              <a:gd name="connsiteX3-163" fmla="*/ 19078 w 19078"/>
              <a:gd name="connsiteY3-164" fmla="*/ 19424 h 23663"/>
              <a:gd name="connsiteX4-165" fmla="*/ 16878 w 19078"/>
              <a:gd name="connsiteY4-166" fmla="*/ 9602 h 23663"/>
              <a:gd name="connsiteX5-167" fmla="*/ 14407 w 19078"/>
              <a:gd name="connsiteY5-168" fmla="*/ 0 h 23663"/>
              <a:gd name="connsiteX0-169" fmla="*/ 0 w 19078"/>
              <a:gd name="connsiteY0-170" fmla="*/ 4384 h 23663"/>
              <a:gd name="connsiteX1-171" fmla="*/ 4512 w 19078"/>
              <a:gd name="connsiteY1-172" fmla="*/ 23663 h 23663"/>
              <a:gd name="connsiteX2-173" fmla="*/ 19078 w 19078"/>
              <a:gd name="connsiteY2-174" fmla="*/ 19424 h 23663"/>
              <a:gd name="connsiteX3-175" fmla="*/ 16878 w 19078"/>
              <a:gd name="connsiteY3-176" fmla="*/ 9602 h 23663"/>
              <a:gd name="connsiteX4-177" fmla="*/ 14407 w 19078"/>
              <a:gd name="connsiteY4-178" fmla="*/ 0 h 23663"/>
              <a:gd name="connsiteX5-179" fmla="*/ 587 w 19078"/>
              <a:gd name="connsiteY5-180" fmla="*/ 5055 h 23663"/>
              <a:gd name="connsiteX0-181" fmla="*/ 3925 w 18491"/>
              <a:gd name="connsiteY0-182" fmla="*/ 23663 h 23663"/>
              <a:gd name="connsiteX1-183" fmla="*/ 18491 w 18491"/>
              <a:gd name="connsiteY1-184" fmla="*/ 19424 h 23663"/>
              <a:gd name="connsiteX2-185" fmla="*/ 16291 w 18491"/>
              <a:gd name="connsiteY2-186" fmla="*/ 9602 h 23663"/>
              <a:gd name="connsiteX3-187" fmla="*/ 13820 w 18491"/>
              <a:gd name="connsiteY3-188" fmla="*/ 0 h 23663"/>
              <a:gd name="connsiteX4-189" fmla="*/ 0 w 18491"/>
              <a:gd name="connsiteY4-190" fmla="*/ 5055 h 23663"/>
              <a:gd name="connsiteX0-191" fmla="*/ 0 w 14566"/>
              <a:gd name="connsiteY0-192" fmla="*/ 23663 h 23663"/>
              <a:gd name="connsiteX1-193" fmla="*/ 14566 w 14566"/>
              <a:gd name="connsiteY1-194" fmla="*/ 19424 h 23663"/>
              <a:gd name="connsiteX2-195" fmla="*/ 12366 w 14566"/>
              <a:gd name="connsiteY2-196" fmla="*/ 9602 h 23663"/>
              <a:gd name="connsiteX3-197" fmla="*/ 9895 w 14566"/>
              <a:gd name="connsiteY3-198" fmla="*/ 0 h 23663"/>
              <a:gd name="connsiteX0-199" fmla="*/ 4671 w 4671"/>
              <a:gd name="connsiteY0-200" fmla="*/ 19424 h 19424"/>
              <a:gd name="connsiteX1-201" fmla="*/ 2471 w 4671"/>
              <a:gd name="connsiteY1-202" fmla="*/ 9602 h 19424"/>
              <a:gd name="connsiteX2-203" fmla="*/ 0 w 4671"/>
              <a:gd name="connsiteY2-204" fmla="*/ 0 h 19424"/>
              <a:gd name="connsiteX0-205" fmla="*/ 7486 w 7486"/>
              <a:gd name="connsiteY0-206" fmla="*/ 7669 h 7669"/>
              <a:gd name="connsiteX1-207" fmla="*/ 2776 w 7486"/>
              <a:gd name="connsiteY1-208" fmla="*/ 2612 h 7669"/>
              <a:gd name="connsiteX2-209" fmla="*/ 0 w 7486"/>
              <a:gd name="connsiteY2-210" fmla="*/ 0 h 7669"/>
              <a:gd name="connsiteX0-211" fmla="*/ 8267 w 8267"/>
              <a:gd name="connsiteY0-212" fmla="*/ 7620 h 7620"/>
              <a:gd name="connsiteX1-213" fmla="*/ 3708 w 8267"/>
              <a:gd name="connsiteY1-214" fmla="*/ 3406 h 7620"/>
              <a:gd name="connsiteX2-215" fmla="*/ 0 w 8267"/>
              <a:gd name="connsiteY2-216" fmla="*/ 0 h 7620"/>
              <a:gd name="connsiteX0-217" fmla="*/ 36336 w 36336"/>
              <a:gd name="connsiteY0-218" fmla="*/ 39449 h 39449"/>
              <a:gd name="connsiteX1-219" fmla="*/ 30821 w 36336"/>
              <a:gd name="connsiteY1-220" fmla="*/ 33919 h 39449"/>
              <a:gd name="connsiteX2-221" fmla="*/ 0 w 36336"/>
              <a:gd name="connsiteY2-222" fmla="*/ 0 h 394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36336" h="39449" extrusionOk="0">
                <a:moveTo>
                  <a:pt x="36336" y="39449"/>
                </a:moveTo>
                <a:cubicBezTo>
                  <a:pt x="32770" y="36694"/>
                  <a:pt x="34872" y="36713"/>
                  <a:pt x="30821" y="33919"/>
                </a:cubicBezTo>
                <a:cubicBezTo>
                  <a:pt x="27179" y="31407"/>
                  <a:pt x="2908" y="2543"/>
                  <a:pt x="0" y="0"/>
                </a:cubicBezTo>
              </a:path>
            </a:pathLst>
          </a:custGeom>
          <a:noFill/>
          <a:ln w="38100" cap="flat">
            <a:solidFill>
              <a:schemeClr val="bg1">
                <a:lumMod val="75000"/>
              </a:schemeClr>
            </a:solidFill>
            <a:prstDash val="solid"/>
            <a:miter lim="400000"/>
          </a:ln>
          <a:effectLst/>
        </p:spPr>
        <p:txBody>
          <a:bodyPr wrap="square" lIns="38088" tIns="38088" rIns="38088" bIns="38088" numCol="1" anchor="ctr">
            <a:noAutofit/>
          </a:bodyPr>
          <a:lstStyle/>
          <a:p>
            <a:pPr defTabSz="456565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7A5ACD65-D4A2-427D-97D7-BF2BAD8692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681" y="2960160"/>
            <a:ext cx="907449" cy="145466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869900D-BC9E-47D4-81BC-8AE0F53C4A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08" y="3056474"/>
            <a:ext cx="907449" cy="145466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898659E8-FA5F-4A62-A520-010F6477A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562" y="2992890"/>
            <a:ext cx="907449" cy="1454661"/>
          </a:xfrm>
          <a:prstGeom prst="rect">
            <a:avLst/>
          </a:prstGeom>
        </p:spPr>
      </p:pic>
      <p:sp>
        <p:nvSpPr>
          <p:cNvPr id="14" name="TextBox 17"/>
          <p:cNvSpPr txBox="1"/>
          <p:nvPr/>
        </p:nvSpPr>
        <p:spPr>
          <a:xfrm>
            <a:off x="1610432" y="239210"/>
            <a:ext cx="988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Dòng nào sau đây </a:t>
            </a:r>
            <a:r>
              <a:rPr lang="pt-BR" sz="3200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 phải </a:t>
            </a:r>
            <a:r>
              <a:rPr lang="pt-BR" sz="3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đều là các từ đồng âm 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4899549" y="1596792"/>
            <a:ext cx="227917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A. Thu mua, thu hoạch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2456626" y="4683452"/>
            <a:ext cx="311169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B. Chiến tranh, tranh chấp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7278830" y="4607073"/>
            <a:ext cx="33527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C. Tiền bạc, tiền phương, tiền lương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3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14" grpId="0"/>
      <p:bldP spid="15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95" y="-67377"/>
            <a:ext cx="1533735" cy="1225247"/>
          </a:xfrm>
          <a:prstGeom prst="rect">
            <a:avLst/>
          </a:prstGeom>
        </p:spPr>
      </p:pic>
      <p:sp>
        <p:nvSpPr>
          <p:cNvPr id="27" name="TextBox 17"/>
          <p:cNvSpPr txBox="1"/>
          <p:nvPr/>
        </p:nvSpPr>
        <p:spPr>
          <a:xfrm>
            <a:off x="3971979" y="280154"/>
            <a:ext cx="4038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sng" strike="noStrike" kern="1200" cap="none" spc="30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HD </a:t>
            </a:r>
            <a:r>
              <a:rPr kumimoji="0" lang="en-US" altLang="zh-CN" sz="3600" b="1" i="0" u="sng" strike="noStrike" kern="1200" cap="none" spc="3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tự</a:t>
            </a:r>
            <a:r>
              <a:rPr kumimoji="0" lang="en-US" altLang="zh-CN" sz="3600" b="1" i="0" u="sng" strike="noStrike" kern="1200" cap="none" spc="3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600" b="1" i="0" u="sng" strike="noStrike" kern="1200" cap="none" spc="30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học</a:t>
            </a:r>
            <a:r>
              <a:rPr kumimoji="0" lang="en-US" altLang="zh-CN" sz="3600" b="1" i="0" u="sng" strike="noStrike" kern="1200" cap="none" spc="3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ở </a:t>
            </a:r>
            <a:r>
              <a:rPr kumimoji="0" lang="en-US" altLang="zh-CN" sz="3600" b="1" i="0" u="sng" strike="noStrike" kern="1200" cap="none" spc="30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nhà</a:t>
            </a:r>
            <a:endParaRPr kumimoji="0" lang="zh-CN" altLang="en-US" sz="3600" b="1" i="0" u="sng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1A025EFB-38AB-427E-85DC-8373CB56B520}"/>
              </a:ext>
            </a:extLst>
          </p:cNvPr>
          <p:cNvGrpSpPr/>
          <p:nvPr/>
        </p:nvGrpSpPr>
        <p:grpSpPr>
          <a:xfrm>
            <a:off x="999164" y="4806607"/>
            <a:ext cx="1087561" cy="1087897"/>
            <a:chOff x="5059127" y="5141453"/>
            <a:chExt cx="579438" cy="579617"/>
          </a:xfrm>
        </p:grpSpPr>
        <p:sp>
          <p:nvSpPr>
            <p:cNvPr id="10" name="Oval 54"/>
            <p:cNvSpPr>
              <a:spLocks noChangeArrowheads="1"/>
            </p:cNvSpPr>
            <p:nvPr/>
          </p:nvSpPr>
          <p:spPr bwMode="auto">
            <a:xfrm>
              <a:off x="5059127" y="5141453"/>
              <a:ext cx="579438" cy="579617"/>
            </a:xfrm>
            <a:prstGeom prst="ellipse">
              <a:avLst/>
            </a:prstGeom>
            <a:solidFill>
              <a:srgbClr val="C3E0D3"/>
            </a:solidFill>
            <a:ln>
              <a:solidFill>
                <a:schemeClr val="bg1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grpSp>
          <p:nvGrpSpPr>
            <p:cNvPr id="11" name="Group 55"/>
            <p:cNvGrpSpPr/>
            <p:nvPr/>
          </p:nvGrpSpPr>
          <p:grpSpPr bwMode="auto">
            <a:xfrm>
              <a:off x="5249628" y="5300252"/>
              <a:ext cx="201613" cy="255667"/>
              <a:chOff x="0" y="0"/>
              <a:chExt cx="127" cy="161"/>
            </a:xfrm>
          </p:grpSpPr>
          <p:sp>
            <p:nvSpPr>
              <p:cNvPr id="12" name="Freeform 56"/>
              <p:cNvSpPr/>
              <p:nvPr/>
            </p:nvSpPr>
            <p:spPr bwMode="auto">
              <a:xfrm>
                <a:off x="0" y="0"/>
                <a:ext cx="127" cy="161"/>
              </a:xfrm>
              <a:custGeom>
                <a:avLst/>
                <a:gdLst>
                  <a:gd name="T0" fmla="*/ 17 w 77"/>
                  <a:gd name="T1" fmla="*/ 90 h 98"/>
                  <a:gd name="T2" fmla="*/ 9 w 77"/>
                  <a:gd name="T3" fmla="*/ 90 h 98"/>
                  <a:gd name="T4" fmla="*/ 9 w 77"/>
                  <a:gd name="T5" fmla="*/ 8 h 98"/>
                  <a:gd name="T6" fmla="*/ 72 w 77"/>
                  <a:gd name="T7" fmla="*/ 8 h 98"/>
                  <a:gd name="T8" fmla="*/ 77 w 77"/>
                  <a:gd name="T9" fmla="*/ 4 h 98"/>
                  <a:gd name="T10" fmla="*/ 72 w 77"/>
                  <a:gd name="T11" fmla="*/ 0 h 98"/>
                  <a:gd name="T12" fmla="*/ 4 w 77"/>
                  <a:gd name="T13" fmla="*/ 0 h 98"/>
                  <a:gd name="T14" fmla="*/ 0 w 77"/>
                  <a:gd name="T15" fmla="*/ 4 h 98"/>
                  <a:gd name="T16" fmla="*/ 0 w 77"/>
                  <a:gd name="T17" fmla="*/ 94 h 98"/>
                  <a:gd name="T18" fmla="*/ 4 w 77"/>
                  <a:gd name="T19" fmla="*/ 98 h 98"/>
                  <a:gd name="T20" fmla="*/ 17 w 77"/>
                  <a:gd name="T21" fmla="*/ 98 h 98"/>
                  <a:gd name="T22" fmla="*/ 21 w 77"/>
                  <a:gd name="T23" fmla="*/ 94 h 98"/>
                  <a:gd name="T24" fmla="*/ 17 w 77"/>
                  <a:gd name="T25" fmla="*/ 9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7" h="98">
                    <a:moveTo>
                      <a:pt x="17" y="90"/>
                    </a:moveTo>
                    <a:cubicBezTo>
                      <a:pt x="9" y="90"/>
                      <a:pt x="9" y="90"/>
                      <a:pt x="9" y="90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5" y="8"/>
                      <a:pt x="77" y="6"/>
                      <a:pt x="77" y="4"/>
                    </a:cubicBezTo>
                    <a:cubicBezTo>
                      <a:pt x="77" y="1"/>
                      <a:pt x="75" y="0"/>
                      <a:pt x="7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1"/>
                      <a:pt x="0" y="4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0" y="97"/>
                      <a:pt x="2" y="98"/>
                      <a:pt x="4" y="98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9" y="98"/>
                      <a:pt x="21" y="97"/>
                      <a:pt x="21" y="94"/>
                    </a:cubicBezTo>
                    <a:cubicBezTo>
                      <a:pt x="21" y="92"/>
                      <a:pt x="19" y="90"/>
                      <a:pt x="17" y="9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家书简" panose="02010609000101010101" pitchFamily="49" charset="-122"/>
                  <a:ea typeface="汉仪家书简" panose="02010609000101010101" pitchFamily="49" charset="-122"/>
                  <a:cs typeface="+mn-lt"/>
                </a:endParaRPr>
              </a:p>
            </p:txBody>
          </p:sp>
          <p:sp>
            <p:nvSpPr>
              <p:cNvPr id="13" name="Freeform 57"/>
              <p:cNvSpPr/>
              <p:nvPr/>
            </p:nvSpPr>
            <p:spPr bwMode="auto">
              <a:xfrm>
                <a:off x="79" y="94"/>
                <a:ext cx="48" cy="67"/>
              </a:xfrm>
              <a:custGeom>
                <a:avLst/>
                <a:gdLst>
                  <a:gd name="T0" fmla="*/ 24 w 29"/>
                  <a:gd name="T1" fmla="*/ 0 h 41"/>
                  <a:gd name="T2" fmla="*/ 20 w 29"/>
                  <a:gd name="T3" fmla="*/ 5 h 41"/>
                  <a:gd name="T4" fmla="*/ 20 w 29"/>
                  <a:gd name="T5" fmla="*/ 33 h 41"/>
                  <a:gd name="T6" fmla="*/ 4 w 29"/>
                  <a:gd name="T7" fmla="*/ 33 h 41"/>
                  <a:gd name="T8" fmla="*/ 0 w 29"/>
                  <a:gd name="T9" fmla="*/ 37 h 41"/>
                  <a:gd name="T10" fmla="*/ 4 w 29"/>
                  <a:gd name="T11" fmla="*/ 41 h 41"/>
                  <a:gd name="T12" fmla="*/ 24 w 29"/>
                  <a:gd name="T13" fmla="*/ 41 h 41"/>
                  <a:gd name="T14" fmla="*/ 27 w 29"/>
                  <a:gd name="T15" fmla="*/ 40 h 41"/>
                  <a:gd name="T16" fmla="*/ 29 w 29"/>
                  <a:gd name="T17" fmla="*/ 37 h 41"/>
                  <a:gd name="T18" fmla="*/ 29 w 29"/>
                  <a:gd name="T19" fmla="*/ 5 h 41"/>
                  <a:gd name="T20" fmla="*/ 24 w 29"/>
                  <a:gd name="T21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41">
                    <a:moveTo>
                      <a:pt x="24" y="0"/>
                    </a:moveTo>
                    <a:cubicBezTo>
                      <a:pt x="22" y="0"/>
                      <a:pt x="20" y="2"/>
                      <a:pt x="20" y="5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2" y="33"/>
                      <a:pt x="0" y="35"/>
                      <a:pt x="0" y="37"/>
                    </a:cubicBezTo>
                    <a:cubicBezTo>
                      <a:pt x="0" y="40"/>
                      <a:pt x="2" y="41"/>
                      <a:pt x="4" y="41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6" y="41"/>
                      <a:pt x="27" y="41"/>
                      <a:pt x="27" y="40"/>
                    </a:cubicBezTo>
                    <a:cubicBezTo>
                      <a:pt x="28" y="39"/>
                      <a:pt x="29" y="38"/>
                      <a:pt x="29" y="37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2"/>
                      <a:pt x="27" y="0"/>
                      <a:pt x="24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家书简" panose="02010609000101010101" pitchFamily="49" charset="-122"/>
                  <a:ea typeface="汉仪家书简" panose="02010609000101010101" pitchFamily="49" charset="-122"/>
                  <a:cs typeface="+mn-lt"/>
                </a:endParaRPr>
              </a:p>
            </p:txBody>
          </p:sp>
          <p:sp>
            <p:nvSpPr>
              <p:cNvPr id="14" name="Freeform 58"/>
              <p:cNvSpPr>
                <a:spLocks noEditPoints="1"/>
              </p:cNvSpPr>
              <p:nvPr/>
            </p:nvSpPr>
            <p:spPr bwMode="auto">
              <a:xfrm>
                <a:off x="45" y="33"/>
                <a:ext cx="78" cy="115"/>
              </a:xfrm>
              <a:custGeom>
                <a:avLst/>
                <a:gdLst>
                  <a:gd name="T0" fmla="*/ 42 w 48"/>
                  <a:gd name="T1" fmla="*/ 2 h 70"/>
                  <a:gd name="T2" fmla="*/ 37 w 48"/>
                  <a:gd name="T3" fmla="*/ 0 h 70"/>
                  <a:gd name="T4" fmla="*/ 28 w 48"/>
                  <a:gd name="T5" fmla="*/ 5 h 70"/>
                  <a:gd name="T6" fmla="*/ 1 w 48"/>
                  <a:gd name="T7" fmla="*/ 53 h 70"/>
                  <a:gd name="T8" fmla="*/ 0 w 48"/>
                  <a:gd name="T9" fmla="*/ 55 h 70"/>
                  <a:gd name="T10" fmla="*/ 1 w 48"/>
                  <a:gd name="T11" fmla="*/ 66 h 70"/>
                  <a:gd name="T12" fmla="*/ 3 w 48"/>
                  <a:gd name="T13" fmla="*/ 69 h 70"/>
                  <a:gd name="T14" fmla="*/ 5 w 48"/>
                  <a:gd name="T15" fmla="*/ 70 h 70"/>
                  <a:gd name="T16" fmla="*/ 7 w 48"/>
                  <a:gd name="T17" fmla="*/ 69 h 70"/>
                  <a:gd name="T18" fmla="*/ 17 w 48"/>
                  <a:gd name="T19" fmla="*/ 64 h 70"/>
                  <a:gd name="T20" fmla="*/ 18 w 48"/>
                  <a:gd name="T21" fmla="*/ 63 h 70"/>
                  <a:gd name="T22" fmla="*/ 46 w 48"/>
                  <a:gd name="T23" fmla="*/ 15 h 70"/>
                  <a:gd name="T24" fmla="*/ 42 w 48"/>
                  <a:gd name="T25" fmla="*/ 2 h 70"/>
                  <a:gd name="T26" fmla="*/ 38 w 48"/>
                  <a:gd name="T27" fmla="*/ 11 h 70"/>
                  <a:gd name="T28" fmla="*/ 11 w 48"/>
                  <a:gd name="T29" fmla="*/ 57 h 70"/>
                  <a:gd name="T30" fmla="*/ 9 w 48"/>
                  <a:gd name="T31" fmla="*/ 59 h 70"/>
                  <a:gd name="T32" fmla="*/ 9 w 48"/>
                  <a:gd name="T33" fmla="*/ 56 h 70"/>
                  <a:gd name="T34" fmla="*/ 36 w 48"/>
                  <a:gd name="T35" fmla="*/ 9 h 70"/>
                  <a:gd name="T36" fmla="*/ 38 w 48"/>
                  <a:gd name="T37" fmla="*/ 9 h 70"/>
                  <a:gd name="T38" fmla="*/ 38 w 48"/>
                  <a:gd name="T39" fmla="*/ 1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8" h="70">
                    <a:moveTo>
                      <a:pt x="42" y="2"/>
                    </a:moveTo>
                    <a:cubicBezTo>
                      <a:pt x="40" y="1"/>
                      <a:pt x="39" y="0"/>
                      <a:pt x="37" y="0"/>
                    </a:cubicBezTo>
                    <a:cubicBezTo>
                      <a:pt x="33" y="0"/>
                      <a:pt x="30" y="2"/>
                      <a:pt x="28" y="5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0" y="53"/>
                      <a:pt x="0" y="54"/>
                      <a:pt x="0" y="55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7"/>
                      <a:pt x="2" y="69"/>
                      <a:pt x="3" y="69"/>
                    </a:cubicBezTo>
                    <a:cubicBezTo>
                      <a:pt x="3" y="70"/>
                      <a:pt x="4" y="70"/>
                      <a:pt x="5" y="70"/>
                    </a:cubicBezTo>
                    <a:cubicBezTo>
                      <a:pt x="6" y="70"/>
                      <a:pt x="6" y="70"/>
                      <a:pt x="7" y="69"/>
                    </a:cubicBezTo>
                    <a:cubicBezTo>
                      <a:pt x="17" y="64"/>
                      <a:pt x="17" y="64"/>
                      <a:pt x="17" y="64"/>
                    </a:cubicBezTo>
                    <a:cubicBezTo>
                      <a:pt x="17" y="64"/>
                      <a:pt x="18" y="63"/>
                      <a:pt x="18" y="63"/>
                    </a:cubicBezTo>
                    <a:cubicBezTo>
                      <a:pt x="46" y="15"/>
                      <a:pt x="46" y="15"/>
                      <a:pt x="46" y="15"/>
                    </a:cubicBezTo>
                    <a:cubicBezTo>
                      <a:pt x="48" y="10"/>
                      <a:pt x="47" y="4"/>
                      <a:pt x="42" y="2"/>
                    </a:cubicBezTo>
                    <a:moveTo>
                      <a:pt x="38" y="11"/>
                    </a:moveTo>
                    <a:cubicBezTo>
                      <a:pt x="11" y="57"/>
                      <a:pt x="11" y="57"/>
                      <a:pt x="11" y="57"/>
                    </a:cubicBezTo>
                    <a:cubicBezTo>
                      <a:pt x="9" y="59"/>
                      <a:pt x="9" y="59"/>
                      <a:pt x="9" y="59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6" y="9"/>
                      <a:pt x="37" y="8"/>
                      <a:pt x="38" y="9"/>
                    </a:cubicBezTo>
                    <a:cubicBezTo>
                      <a:pt x="38" y="9"/>
                      <a:pt x="39" y="10"/>
                      <a:pt x="38" y="1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家书简" panose="02010609000101010101" pitchFamily="49" charset="-122"/>
                  <a:ea typeface="汉仪家书简" panose="02010609000101010101" pitchFamily="49" charset="-122"/>
                  <a:cs typeface="+mn-lt"/>
                </a:endParaRPr>
              </a:p>
            </p:txBody>
          </p:sp>
          <p:sp>
            <p:nvSpPr>
              <p:cNvPr id="15" name="Freeform 59"/>
              <p:cNvSpPr/>
              <p:nvPr/>
            </p:nvSpPr>
            <p:spPr bwMode="auto">
              <a:xfrm>
                <a:off x="23" y="46"/>
                <a:ext cx="49" cy="13"/>
              </a:xfrm>
              <a:custGeom>
                <a:avLst/>
                <a:gdLst>
                  <a:gd name="T0" fmla="*/ 30 w 30"/>
                  <a:gd name="T1" fmla="*/ 4 h 8"/>
                  <a:gd name="T2" fmla="*/ 26 w 30"/>
                  <a:gd name="T3" fmla="*/ 0 h 8"/>
                  <a:gd name="T4" fmla="*/ 4 w 30"/>
                  <a:gd name="T5" fmla="*/ 0 h 8"/>
                  <a:gd name="T6" fmla="*/ 0 w 30"/>
                  <a:gd name="T7" fmla="*/ 4 h 8"/>
                  <a:gd name="T8" fmla="*/ 4 w 30"/>
                  <a:gd name="T9" fmla="*/ 8 h 8"/>
                  <a:gd name="T10" fmla="*/ 26 w 30"/>
                  <a:gd name="T11" fmla="*/ 8 h 8"/>
                  <a:gd name="T12" fmla="*/ 30 w 30"/>
                  <a:gd name="T13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30" y="4"/>
                    </a:moveTo>
                    <a:cubicBezTo>
                      <a:pt x="30" y="2"/>
                      <a:pt x="28" y="0"/>
                      <a:pt x="2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6"/>
                      <a:pt x="2" y="8"/>
                      <a:pt x="4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8" y="8"/>
                      <a:pt x="30" y="6"/>
                      <a:pt x="30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家书简" panose="02010609000101010101" pitchFamily="49" charset="-122"/>
                  <a:ea typeface="汉仪家书简" panose="02010609000101010101" pitchFamily="49" charset="-122"/>
                  <a:cs typeface="+mn-lt"/>
                </a:endParaRPr>
              </a:p>
            </p:txBody>
          </p:sp>
          <p:sp>
            <p:nvSpPr>
              <p:cNvPr id="16" name="Freeform 60"/>
              <p:cNvSpPr/>
              <p:nvPr/>
            </p:nvSpPr>
            <p:spPr bwMode="auto">
              <a:xfrm>
                <a:off x="23" y="72"/>
                <a:ext cx="31" cy="15"/>
              </a:xfrm>
              <a:custGeom>
                <a:avLst/>
                <a:gdLst>
                  <a:gd name="T0" fmla="*/ 4 w 19"/>
                  <a:gd name="T1" fmla="*/ 0 h 9"/>
                  <a:gd name="T2" fmla="*/ 0 w 19"/>
                  <a:gd name="T3" fmla="*/ 5 h 9"/>
                  <a:gd name="T4" fmla="*/ 4 w 19"/>
                  <a:gd name="T5" fmla="*/ 9 h 9"/>
                  <a:gd name="T6" fmla="*/ 15 w 19"/>
                  <a:gd name="T7" fmla="*/ 9 h 9"/>
                  <a:gd name="T8" fmla="*/ 19 w 19"/>
                  <a:gd name="T9" fmla="*/ 5 h 9"/>
                  <a:gd name="T10" fmla="*/ 15 w 19"/>
                  <a:gd name="T11" fmla="*/ 0 h 9"/>
                  <a:gd name="T12" fmla="*/ 4 w 19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9" h="9">
                    <a:moveTo>
                      <a:pt x="4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2" y="9"/>
                      <a:pt x="4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9" y="7"/>
                      <a:pt x="19" y="5"/>
                    </a:cubicBezTo>
                    <a:cubicBezTo>
                      <a:pt x="19" y="2"/>
                      <a:pt x="17" y="0"/>
                      <a:pt x="15" y="0"/>
                    </a:cubicBez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汉仪家书简" panose="02010609000101010101" pitchFamily="49" charset="-122"/>
                  <a:ea typeface="汉仪家书简" panose="02010609000101010101" pitchFamily="49" charset="-122"/>
                  <a:cs typeface="+mn-lt"/>
                </a:endParaRPr>
              </a:p>
            </p:txBody>
          </p:sp>
        </p:grp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0A805599-3DA9-4E32-A528-A04D4DFBF1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997" y="2708505"/>
            <a:ext cx="2990465" cy="4360759"/>
          </a:xfrm>
          <a:prstGeom prst="rect">
            <a:avLst/>
          </a:prstGeom>
        </p:spPr>
      </p:pic>
      <p:sp>
        <p:nvSpPr>
          <p:cNvPr id="30" name="Oval 52"/>
          <p:cNvSpPr>
            <a:spLocks noChangeArrowheads="1"/>
          </p:cNvSpPr>
          <p:nvPr/>
        </p:nvSpPr>
        <p:spPr bwMode="auto">
          <a:xfrm>
            <a:off x="1026928" y="1708565"/>
            <a:ext cx="1087559" cy="1087897"/>
          </a:xfrm>
          <a:prstGeom prst="ellipse">
            <a:avLst/>
          </a:prstGeom>
          <a:solidFill>
            <a:srgbClr val="C3E0D3"/>
          </a:solidFill>
          <a:ln>
            <a:solidFill>
              <a:schemeClr val="bg1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31" name="Freeform 65"/>
          <p:cNvSpPr/>
          <p:nvPr/>
        </p:nvSpPr>
        <p:spPr bwMode="auto">
          <a:xfrm>
            <a:off x="1330849" y="2012580"/>
            <a:ext cx="479717" cy="345743"/>
          </a:xfrm>
          <a:custGeom>
            <a:avLst/>
            <a:gdLst>
              <a:gd name="T0" fmla="*/ 75 w 98"/>
              <a:gd name="T1" fmla="*/ 26 h 71"/>
              <a:gd name="T2" fmla="*/ 71 w 98"/>
              <a:gd name="T3" fmla="*/ 26 h 71"/>
              <a:gd name="T4" fmla="*/ 71 w 98"/>
              <a:gd name="T5" fmla="*/ 24 h 71"/>
              <a:gd name="T6" fmla="*/ 47 w 98"/>
              <a:gd name="T7" fmla="*/ 0 h 71"/>
              <a:gd name="T8" fmla="*/ 23 w 98"/>
              <a:gd name="T9" fmla="*/ 20 h 71"/>
              <a:gd name="T10" fmla="*/ 16 w 98"/>
              <a:gd name="T11" fmla="*/ 21 h 71"/>
              <a:gd name="T12" fmla="*/ 16 w 98"/>
              <a:gd name="T13" fmla="*/ 21 h 71"/>
              <a:gd name="T14" fmla="*/ 6 w 98"/>
              <a:gd name="T15" fmla="*/ 35 h 71"/>
              <a:gd name="T16" fmla="*/ 7 w 98"/>
              <a:gd name="T17" fmla="*/ 42 h 71"/>
              <a:gd name="T18" fmla="*/ 0 w 98"/>
              <a:gd name="T19" fmla="*/ 55 h 71"/>
              <a:gd name="T20" fmla="*/ 16 w 98"/>
              <a:gd name="T21" fmla="*/ 71 h 71"/>
              <a:gd name="T22" fmla="*/ 32 w 98"/>
              <a:gd name="T23" fmla="*/ 71 h 71"/>
              <a:gd name="T24" fmla="*/ 36 w 98"/>
              <a:gd name="T25" fmla="*/ 66 h 71"/>
              <a:gd name="T26" fmla="*/ 32 w 98"/>
              <a:gd name="T27" fmla="*/ 62 h 71"/>
              <a:gd name="T28" fmla="*/ 16 w 98"/>
              <a:gd name="T29" fmla="*/ 62 h 71"/>
              <a:gd name="T30" fmla="*/ 9 w 98"/>
              <a:gd name="T31" fmla="*/ 55 h 71"/>
              <a:gd name="T32" fmla="*/ 15 w 98"/>
              <a:gd name="T33" fmla="*/ 48 h 71"/>
              <a:gd name="T34" fmla="*/ 18 w 98"/>
              <a:gd name="T35" fmla="*/ 45 h 71"/>
              <a:gd name="T36" fmla="*/ 17 w 98"/>
              <a:gd name="T37" fmla="*/ 41 h 71"/>
              <a:gd name="T38" fmla="*/ 14 w 98"/>
              <a:gd name="T39" fmla="*/ 35 h 71"/>
              <a:gd name="T40" fmla="*/ 19 w 98"/>
              <a:gd name="T41" fmla="*/ 28 h 71"/>
              <a:gd name="T42" fmla="*/ 19 w 98"/>
              <a:gd name="T43" fmla="*/ 28 h 71"/>
              <a:gd name="T44" fmla="*/ 25 w 98"/>
              <a:gd name="T45" fmla="*/ 29 h 71"/>
              <a:gd name="T46" fmla="*/ 29 w 98"/>
              <a:gd name="T47" fmla="*/ 29 h 71"/>
              <a:gd name="T48" fmla="*/ 31 w 98"/>
              <a:gd name="T49" fmla="*/ 25 h 71"/>
              <a:gd name="T50" fmla="*/ 31 w 98"/>
              <a:gd name="T51" fmla="*/ 24 h 71"/>
              <a:gd name="T52" fmla="*/ 31 w 98"/>
              <a:gd name="T53" fmla="*/ 24 h 71"/>
              <a:gd name="T54" fmla="*/ 47 w 98"/>
              <a:gd name="T55" fmla="*/ 8 h 71"/>
              <a:gd name="T56" fmla="*/ 62 w 98"/>
              <a:gd name="T57" fmla="*/ 24 h 71"/>
              <a:gd name="T58" fmla="*/ 60 w 98"/>
              <a:gd name="T59" fmla="*/ 32 h 71"/>
              <a:gd name="T60" fmla="*/ 61 w 98"/>
              <a:gd name="T61" fmla="*/ 37 h 71"/>
              <a:gd name="T62" fmla="*/ 66 w 98"/>
              <a:gd name="T63" fmla="*/ 37 h 71"/>
              <a:gd name="T64" fmla="*/ 75 w 98"/>
              <a:gd name="T65" fmla="*/ 34 h 71"/>
              <a:gd name="T66" fmla="*/ 89 w 98"/>
              <a:gd name="T67" fmla="*/ 48 h 71"/>
              <a:gd name="T68" fmla="*/ 75 w 98"/>
              <a:gd name="T69" fmla="*/ 62 h 71"/>
              <a:gd name="T70" fmla="*/ 66 w 98"/>
              <a:gd name="T71" fmla="*/ 62 h 71"/>
              <a:gd name="T72" fmla="*/ 62 w 98"/>
              <a:gd name="T73" fmla="*/ 66 h 71"/>
              <a:gd name="T74" fmla="*/ 66 w 98"/>
              <a:gd name="T75" fmla="*/ 71 h 71"/>
              <a:gd name="T76" fmla="*/ 75 w 98"/>
              <a:gd name="T77" fmla="*/ 71 h 71"/>
              <a:gd name="T78" fmla="*/ 98 w 98"/>
              <a:gd name="T79" fmla="*/ 48 h 71"/>
              <a:gd name="T80" fmla="*/ 75 w 98"/>
              <a:gd name="T81" fmla="*/ 26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98" h="71">
                <a:moveTo>
                  <a:pt x="75" y="26"/>
                </a:moveTo>
                <a:cubicBezTo>
                  <a:pt x="74" y="26"/>
                  <a:pt x="72" y="26"/>
                  <a:pt x="71" y="26"/>
                </a:cubicBezTo>
                <a:cubicBezTo>
                  <a:pt x="71" y="25"/>
                  <a:pt x="71" y="25"/>
                  <a:pt x="71" y="24"/>
                </a:cubicBezTo>
                <a:cubicBezTo>
                  <a:pt x="71" y="10"/>
                  <a:pt x="60" y="0"/>
                  <a:pt x="47" y="0"/>
                </a:cubicBezTo>
                <a:cubicBezTo>
                  <a:pt x="35" y="0"/>
                  <a:pt x="25" y="8"/>
                  <a:pt x="23" y="20"/>
                </a:cubicBezTo>
                <a:cubicBezTo>
                  <a:pt x="20" y="19"/>
                  <a:pt x="18" y="20"/>
                  <a:pt x="16" y="21"/>
                </a:cubicBezTo>
                <a:cubicBezTo>
                  <a:pt x="16" y="21"/>
                  <a:pt x="16" y="21"/>
                  <a:pt x="16" y="21"/>
                </a:cubicBezTo>
                <a:cubicBezTo>
                  <a:pt x="10" y="23"/>
                  <a:pt x="6" y="29"/>
                  <a:pt x="6" y="35"/>
                </a:cubicBezTo>
                <a:cubicBezTo>
                  <a:pt x="6" y="37"/>
                  <a:pt x="6" y="40"/>
                  <a:pt x="7" y="42"/>
                </a:cubicBezTo>
                <a:cubicBezTo>
                  <a:pt x="3" y="45"/>
                  <a:pt x="0" y="50"/>
                  <a:pt x="0" y="55"/>
                </a:cubicBezTo>
                <a:cubicBezTo>
                  <a:pt x="0" y="64"/>
                  <a:pt x="7" y="71"/>
                  <a:pt x="16" y="71"/>
                </a:cubicBezTo>
                <a:cubicBezTo>
                  <a:pt x="32" y="71"/>
                  <a:pt x="32" y="71"/>
                  <a:pt x="32" y="71"/>
                </a:cubicBezTo>
                <a:cubicBezTo>
                  <a:pt x="34" y="71"/>
                  <a:pt x="36" y="69"/>
                  <a:pt x="36" y="66"/>
                </a:cubicBezTo>
                <a:cubicBezTo>
                  <a:pt x="36" y="64"/>
                  <a:pt x="34" y="62"/>
                  <a:pt x="32" y="62"/>
                </a:cubicBezTo>
                <a:cubicBezTo>
                  <a:pt x="16" y="62"/>
                  <a:pt x="16" y="62"/>
                  <a:pt x="16" y="62"/>
                </a:cubicBezTo>
                <a:cubicBezTo>
                  <a:pt x="12" y="62"/>
                  <a:pt x="9" y="59"/>
                  <a:pt x="9" y="55"/>
                </a:cubicBezTo>
                <a:cubicBezTo>
                  <a:pt x="9" y="52"/>
                  <a:pt x="11" y="49"/>
                  <a:pt x="15" y="48"/>
                </a:cubicBezTo>
                <a:cubicBezTo>
                  <a:pt x="16" y="48"/>
                  <a:pt x="18" y="47"/>
                  <a:pt x="18" y="45"/>
                </a:cubicBezTo>
                <a:cubicBezTo>
                  <a:pt x="19" y="43"/>
                  <a:pt x="18" y="42"/>
                  <a:pt x="17" y="41"/>
                </a:cubicBezTo>
                <a:cubicBezTo>
                  <a:pt x="15" y="39"/>
                  <a:pt x="14" y="37"/>
                  <a:pt x="14" y="35"/>
                </a:cubicBezTo>
                <a:cubicBezTo>
                  <a:pt x="14" y="32"/>
                  <a:pt x="16" y="29"/>
                  <a:pt x="19" y="28"/>
                </a:cubicBezTo>
                <a:cubicBezTo>
                  <a:pt x="19" y="28"/>
                  <a:pt x="19" y="28"/>
                  <a:pt x="19" y="28"/>
                </a:cubicBezTo>
                <a:cubicBezTo>
                  <a:pt x="21" y="28"/>
                  <a:pt x="23" y="28"/>
                  <a:pt x="25" y="29"/>
                </a:cubicBezTo>
                <a:cubicBezTo>
                  <a:pt x="26" y="30"/>
                  <a:pt x="28" y="30"/>
                  <a:pt x="29" y="29"/>
                </a:cubicBezTo>
                <a:cubicBezTo>
                  <a:pt x="30" y="28"/>
                  <a:pt x="31" y="27"/>
                  <a:pt x="31" y="25"/>
                </a:cubicBezTo>
                <a:cubicBezTo>
                  <a:pt x="31" y="25"/>
                  <a:pt x="31" y="24"/>
                  <a:pt x="31" y="24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15"/>
                  <a:pt x="38" y="8"/>
                  <a:pt x="47" y="8"/>
                </a:cubicBezTo>
                <a:cubicBezTo>
                  <a:pt x="55" y="8"/>
                  <a:pt x="62" y="15"/>
                  <a:pt x="62" y="24"/>
                </a:cubicBezTo>
                <a:cubicBezTo>
                  <a:pt x="62" y="27"/>
                  <a:pt x="62" y="29"/>
                  <a:pt x="60" y="32"/>
                </a:cubicBezTo>
                <a:cubicBezTo>
                  <a:pt x="59" y="34"/>
                  <a:pt x="59" y="36"/>
                  <a:pt x="61" y="37"/>
                </a:cubicBezTo>
                <a:cubicBezTo>
                  <a:pt x="62" y="39"/>
                  <a:pt x="65" y="39"/>
                  <a:pt x="66" y="37"/>
                </a:cubicBezTo>
                <a:cubicBezTo>
                  <a:pt x="68" y="36"/>
                  <a:pt x="71" y="34"/>
                  <a:pt x="75" y="34"/>
                </a:cubicBezTo>
                <a:cubicBezTo>
                  <a:pt x="83" y="34"/>
                  <a:pt x="89" y="40"/>
                  <a:pt x="89" y="48"/>
                </a:cubicBezTo>
                <a:cubicBezTo>
                  <a:pt x="89" y="56"/>
                  <a:pt x="83" y="62"/>
                  <a:pt x="75" y="62"/>
                </a:cubicBezTo>
                <a:cubicBezTo>
                  <a:pt x="66" y="62"/>
                  <a:pt x="66" y="62"/>
                  <a:pt x="66" y="62"/>
                </a:cubicBezTo>
                <a:cubicBezTo>
                  <a:pt x="64" y="62"/>
                  <a:pt x="62" y="64"/>
                  <a:pt x="62" y="66"/>
                </a:cubicBezTo>
                <a:cubicBezTo>
                  <a:pt x="62" y="69"/>
                  <a:pt x="64" y="71"/>
                  <a:pt x="66" y="71"/>
                </a:cubicBezTo>
                <a:cubicBezTo>
                  <a:pt x="75" y="71"/>
                  <a:pt x="75" y="71"/>
                  <a:pt x="75" y="71"/>
                </a:cubicBezTo>
                <a:cubicBezTo>
                  <a:pt x="88" y="71"/>
                  <a:pt x="98" y="60"/>
                  <a:pt x="98" y="48"/>
                </a:cubicBezTo>
                <a:cubicBezTo>
                  <a:pt x="98" y="36"/>
                  <a:pt x="88" y="26"/>
                  <a:pt x="75" y="26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32" name="Freeform 66"/>
          <p:cNvSpPr/>
          <p:nvPr/>
        </p:nvSpPr>
        <p:spPr bwMode="auto">
          <a:xfrm>
            <a:off x="1476850" y="2203335"/>
            <a:ext cx="184736" cy="289113"/>
          </a:xfrm>
          <a:custGeom>
            <a:avLst/>
            <a:gdLst>
              <a:gd name="T0" fmla="*/ 30 w 38"/>
              <a:gd name="T1" fmla="*/ 38 h 59"/>
              <a:gd name="T2" fmla="*/ 23 w 38"/>
              <a:gd name="T3" fmla="*/ 45 h 59"/>
              <a:gd name="T4" fmla="*/ 23 w 38"/>
              <a:gd name="T5" fmla="*/ 5 h 59"/>
              <a:gd name="T6" fmla="*/ 19 w 38"/>
              <a:gd name="T7" fmla="*/ 0 h 59"/>
              <a:gd name="T8" fmla="*/ 15 w 38"/>
              <a:gd name="T9" fmla="*/ 5 h 59"/>
              <a:gd name="T10" fmla="*/ 15 w 38"/>
              <a:gd name="T11" fmla="*/ 45 h 59"/>
              <a:gd name="T12" fmla="*/ 8 w 38"/>
              <a:gd name="T13" fmla="*/ 38 h 59"/>
              <a:gd name="T14" fmla="*/ 2 w 38"/>
              <a:gd name="T15" fmla="*/ 38 h 59"/>
              <a:gd name="T16" fmla="*/ 2 w 38"/>
              <a:gd name="T17" fmla="*/ 44 h 59"/>
              <a:gd name="T18" fmla="*/ 16 w 38"/>
              <a:gd name="T19" fmla="*/ 58 h 59"/>
              <a:gd name="T20" fmla="*/ 19 w 38"/>
              <a:gd name="T21" fmla="*/ 59 h 59"/>
              <a:gd name="T22" fmla="*/ 22 w 38"/>
              <a:gd name="T23" fmla="*/ 58 h 59"/>
              <a:gd name="T24" fmla="*/ 36 w 38"/>
              <a:gd name="T25" fmla="*/ 44 h 59"/>
              <a:gd name="T26" fmla="*/ 36 w 38"/>
              <a:gd name="T27" fmla="*/ 38 h 59"/>
              <a:gd name="T28" fmla="*/ 30 w 38"/>
              <a:gd name="T29" fmla="*/ 38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38" h="59">
                <a:moveTo>
                  <a:pt x="30" y="38"/>
                </a:moveTo>
                <a:cubicBezTo>
                  <a:pt x="23" y="45"/>
                  <a:pt x="23" y="45"/>
                  <a:pt x="23" y="45"/>
                </a:cubicBezTo>
                <a:cubicBezTo>
                  <a:pt x="23" y="5"/>
                  <a:pt x="23" y="5"/>
                  <a:pt x="23" y="5"/>
                </a:cubicBezTo>
                <a:cubicBezTo>
                  <a:pt x="23" y="2"/>
                  <a:pt x="21" y="0"/>
                  <a:pt x="19" y="0"/>
                </a:cubicBezTo>
                <a:cubicBezTo>
                  <a:pt x="17" y="0"/>
                  <a:pt x="15" y="2"/>
                  <a:pt x="15" y="5"/>
                </a:cubicBezTo>
                <a:cubicBezTo>
                  <a:pt x="15" y="45"/>
                  <a:pt x="15" y="45"/>
                  <a:pt x="15" y="45"/>
                </a:cubicBezTo>
                <a:cubicBezTo>
                  <a:pt x="8" y="38"/>
                  <a:pt x="8" y="38"/>
                  <a:pt x="8" y="38"/>
                </a:cubicBezTo>
                <a:cubicBezTo>
                  <a:pt x="6" y="36"/>
                  <a:pt x="3" y="36"/>
                  <a:pt x="2" y="38"/>
                </a:cubicBezTo>
                <a:cubicBezTo>
                  <a:pt x="0" y="39"/>
                  <a:pt x="0" y="42"/>
                  <a:pt x="2" y="44"/>
                </a:cubicBezTo>
                <a:cubicBezTo>
                  <a:pt x="16" y="58"/>
                  <a:pt x="16" y="58"/>
                  <a:pt x="16" y="58"/>
                </a:cubicBezTo>
                <a:cubicBezTo>
                  <a:pt x="17" y="59"/>
                  <a:pt x="18" y="59"/>
                  <a:pt x="19" y="59"/>
                </a:cubicBezTo>
                <a:cubicBezTo>
                  <a:pt x="20" y="59"/>
                  <a:pt x="21" y="59"/>
                  <a:pt x="22" y="58"/>
                </a:cubicBezTo>
                <a:cubicBezTo>
                  <a:pt x="36" y="44"/>
                  <a:pt x="36" y="44"/>
                  <a:pt x="36" y="44"/>
                </a:cubicBezTo>
                <a:cubicBezTo>
                  <a:pt x="38" y="42"/>
                  <a:pt x="38" y="39"/>
                  <a:pt x="36" y="38"/>
                </a:cubicBezTo>
                <a:cubicBezTo>
                  <a:pt x="35" y="36"/>
                  <a:pt x="32" y="36"/>
                  <a:pt x="30" y="38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33" name="Oval 53"/>
          <p:cNvSpPr>
            <a:spLocks noChangeArrowheads="1"/>
          </p:cNvSpPr>
          <p:nvPr/>
        </p:nvSpPr>
        <p:spPr bwMode="auto">
          <a:xfrm>
            <a:off x="966766" y="3182523"/>
            <a:ext cx="1087561" cy="1087897"/>
          </a:xfrm>
          <a:prstGeom prst="ellipse">
            <a:avLst/>
          </a:prstGeom>
          <a:solidFill>
            <a:srgbClr val="F8DFD2"/>
          </a:solidFill>
          <a:ln>
            <a:solidFill>
              <a:schemeClr val="bg1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34" name="Freeform 62"/>
          <p:cNvSpPr>
            <a:spLocks noEditPoints="1"/>
          </p:cNvSpPr>
          <p:nvPr/>
        </p:nvSpPr>
        <p:spPr bwMode="auto">
          <a:xfrm>
            <a:off x="1264730" y="3480577"/>
            <a:ext cx="485678" cy="485829"/>
          </a:xfrm>
          <a:custGeom>
            <a:avLst/>
            <a:gdLst>
              <a:gd name="T0" fmla="*/ 96 w 99"/>
              <a:gd name="T1" fmla="*/ 39 h 99"/>
              <a:gd name="T2" fmla="*/ 86 w 99"/>
              <a:gd name="T3" fmla="*/ 33 h 99"/>
              <a:gd name="T4" fmla="*/ 89 w 99"/>
              <a:gd name="T5" fmla="*/ 21 h 99"/>
              <a:gd name="T6" fmla="*/ 75 w 99"/>
              <a:gd name="T7" fmla="*/ 10 h 99"/>
              <a:gd name="T8" fmla="*/ 63 w 99"/>
              <a:gd name="T9" fmla="*/ 12 h 99"/>
              <a:gd name="T10" fmla="*/ 57 w 99"/>
              <a:gd name="T11" fmla="*/ 1 h 99"/>
              <a:gd name="T12" fmla="*/ 39 w 99"/>
              <a:gd name="T13" fmla="*/ 4 h 99"/>
              <a:gd name="T14" fmla="*/ 32 w 99"/>
              <a:gd name="T15" fmla="*/ 13 h 99"/>
              <a:gd name="T16" fmla="*/ 20 w 99"/>
              <a:gd name="T17" fmla="*/ 10 h 99"/>
              <a:gd name="T18" fmla="*/ 9 w 99"/>
              <a:gd name="T19" fmla="*/ 25 h 99"/>
              <a:gd name="T20" fmla="*/ 11 w 99"/>
              <a:gd name="T21" fmla="*/ 36 h 99"/>
              <a:gd name="T22" fmla="*/ 1 w 99"/>
              <a:gd name="T23" fmla="*/ 43 h 99"/>
              <a:gd name="T24" fmla="*/ 1 w 99"/>
              <a:gd name="T25" fmla="*/ 58 h 99"/>
              <a:gd name="T26" fmla="*/ 11 w 99"/>
              <a:gd name="T27" fmla="*/ 64 h 99"/>
              <a:gd name="T28" fmla="*/ 9 w 99"/>
              <a:gd name="T29" fmla="*/ 75 h 99"/>
              <a:gd name="T30" fmla="*/ 20 w 99"/>
              <a:gd name="T31" fmla="*/ 90 h 99"/>
              <a:gd name="T32" fmla="*/ 32 w 99"/>
              <a:gd name="T33" fmla="*/ 87 h 99"/>
              <a:gd name="T34" fmla="*/ 39 w 99"/>
              <a:gd name="T35" fmla="*/ 96 h 99"/>
              <a:gd name="T36" fmla="*/ 50 w 99"/>
              <a:gd name="T37" fmla="*/ 99 h 99"/>
              <a:gd name="T38" fmla="*/ 61 w 99"/>
              <a:gd name="T39" fmla="*/ 96 h 99"/>
              <a:gd name="T40" fmla="*/ 67 w 99"/>
              <a:gd name="T41" fmla="*/ 87 h 99"/>
              <a:gd name="T42" fmla="*/ 79 w 99"/>
              <a:gd name="T43" fmla="*/ 90 h 99"/>
              <a:gd name="T44" fmla="*/ 90 w 99"/>
              <a:gd name="T45" fmla="*/ 75 h 99"/>
              <a:gd name="T46" fmla="*/ 88 w 99"/>
              <a:gd name="T47" fmla="*/ 64 h 99"/>
              <a:gd name="T48" fmla="*/ 98 w 99"/>
              <a:gd name="T49" fmla="*/ 58 h 99"/>
              <a:gd name="T50" fmla="*/ 98 w 99"/>
              <a:gd name="T51" fmla="*/ 43 h 99"/>
              <a:gd name="T52" fmla="*/ 83 w 99"/>
              <a:gd name="T53" fmla="*/ 56 h 99"/>
              <a:gd name="T54" fmla="*/ 78 w 99"/>
              <a:gd name="T55" fmla="*/ 65 h 99"/>
              <a:gd name="T56" fmla="*/ 81 w 99"/>
              <a:gd name="T57" fmla="*/ 76 h 99"/>
              <a:gd name="T58" fmla="*/ 69 w 99"/>
              <a:gd name="T59" fmla="*/ 78 h 99"/>
              <a:gd name="T60" fmla="*/ 59 w 99"/>
              <a:gd name="T61" fmla="*/ 81 h 99"/>
              <a:gd name="T62" fmla="*/ 53 w 99"/>
              <a:gd name="T63" fmla="*/ 91 h 99"/>
              <a:gd name="T64" fmla="*/ 43 w 99"/>
              <a:gd name="T65" fmla="*/ 83 h 99"/>
              <a:gd name="T66" fmla="*/ 34 w 99"/>
              <a:gd name="T67" fmla="*/ 78 h 99"/>
              <a:gd name="T68" fmla="*/ 24 w 99"/>
              <a:gd name="T69" fmla="*/ 81 h 99"/>
              <a:gd name="T70" fmla="*/ 22 w 99"/>
              <a:gd name="T71" fmla="*/ 69 h 99"/>
              <a:gd name="T72" fmla="*/ 19 w 99"/>
              <a:gd name="T73" fmla="*/ 59 h 99"/>
              <a:gd name="T74" fmla="*/ 9 w 99"/>
              <a:gd name="T75" fmla="*/ 54 h 99"/>
              <a:gd name="T76" fmla="*/ 9 w 99"/>
              <a:gd name="T77" fmla="*/ 46 h 99"/>
              <a:gd name="T78" fmla="*/ 19 w 99"/>
              <a:gd name="T79" fmla="*/ 41 h 99"/>
              <a:gd name="T80" fmla="*/ 22 w 99"/>
              <a:gd name="T81" fmla="*/ 31 h 99"/>
              <a:gd name="T82" fmla="*/ 24 w 99"/>
              <a:gd name="T83" fmla="*/ 19 h 99"/>
              <a:gd name="T84" fmla="*/ 34 w 99"/>
              <a:gd name="T85" fmla="*/ 22 h 99"/>
              <a:gd name="T86" fmla="*/ 43 w 99"/>
              <a:gd name="T87" fmla="*/ 17 h 99"/>
              <a:gd name="T88" fmla="*/ 53 w 99"/>
              <a:gd name="T89" fmla="*/ 9 h 99"/>
              <a:gd name="T90" fmla="*/ 59 w 99"/>
              <a:gd name="T91" fmla="*/ 19 h 99"/>
              <a:gd name="T92" fmla="*/ 69 w 99"/>
              <a:gd name="T93" fmla="*/ 22 h 99"/>
              <a:gd name="T94" fmla="*/ 81 w 99"/>
              <a:gd name="T95" fmla="*/ 24 h 99"/>
              <a:gd name="T96" fmla="*/ 78 w 99"/>
              <a:gd name="T97" fmla="*/ 35 h 99"/>
              <a:gd name="T98" fmla="*/ 83 w 99"/>
              <a:gd name="T99" fmla="*/ 44 h 99"/>
              <a:gd name="T100" fmla="*/ 91 w 99"/>
              <a:gd name="T101" fmla="*/ 50 h 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9" h="99">
                <a:moveTo>
                  <a:pt x="98" y="43"/>
                </a:moveTo>
                <a:cubicBezTo>
                  <a:pt x="98" y="41"/>
                  <a:pt x="97" y="40"/>
                  <a:pt x="96" y="39"/>
                </a:cubicBezTo>
                <a:cubicBezTo>
                  <a:pt x="88" y="36"/>
                  <a:pt x="88" y="36"/>
                  <a:pt x="88" y="36"/>
                </a:cubicBezTo>
                <a:cubicBezTo>
                  <a:pt x="87" y="35"/>
                  <a:pt x="87" y="34"/>
                  <a:pt x="86" y="33"/>
                </a:cubicBezTo>
                <a:cubicBezTo>
                  <a:pt x="90" y="25"/>
                  <a:pt x="90" y="25"/>
                  <a:pt x="90" y="25"/>
                </a:cubicBezTo>
                <a:cubicBezTo>
                  <a:pt x="91" y="24"/>
                  <a:pt x="90" y="22"/>
                  <a:pt x="89" y="21"/>
                </a:cubicBezTo>
                <a:cubicBezTo>
                  <a:pt x="86" y="17"/>
                  <a:pt x="83" y="13"/>
                  <a:pt x="79" y="10"/>
                </a:cubicBezTo>
                <a:cubicBezTo>
                  <a:pt x="78" y="9"/>
                  <a:pt x="76" y="9"/>
                  <a:pt x="75" y="10"/>
                </a:cubicBezTo>
                <a:cubicBezTo>
                  <a:pt x="67" y="13"/>
                  <a:pt x="67" y="13"/>
                  <a:pt x="67" y="13"/>
                </a:cubicBezTo>
                <a:cubicBezTo>
                  <a:pt x="66" y="13"/>
                  <a:pt x="65" y="12"/>
                  <a:pt x="63" y="12"/>
                </a:cubicBezTo>
                <a:cubicBezTo>
                  <a:pt x="61" y="4"/>
                  <a:pt x="61" y="4"/>
                  <a:pt x="61" y="4"/>
                </a:cubicBezTo>
                <a:cubicBezTo>
                  <a:pt x="60" y="2"/>
                  <a:pt x="59" y="1"/>
                  <a:pt x="57" y="1"/>
                </a:cubicBezTo>
                <a:cubicBezTo>
                  <a:pt x="52" y="0"/>
                  <a:pt x="48" y="0"/>
                  <a:pt x="42" y="1"/>
                </a:cubicBezTo>
                <a:cubicBezTo>
                  <a:pt x="41" y="1"/>
                  <a:pt x="39" y="2"/>
                  <a:pt x="39" y="4"/>
                </a:cubicBezTo>
                <a:cubicBezTo>
                  <a:pt x="36" y="12"/>
                  <a:pt x="36" y="12"/>
                  <a:pt x="36" y="12"/>
                </a:cubicBezTo>
                <a:cubicBezTo>
                  <a:pt x="35" y="12"/>
                  <a:pt x="33" y="13"/>
                  <a:pt x="32" y="13"/>
                </a:cubicBezTo>
                <a:cubicBezTo>
                  <a:pt x="25" y="10"/>
                  <a:pt x="25" y="10"/>
                  <a:pt x="25" y="10"/>
                </a:cubicBezTo>
                <a:cubicBezTo>
                  <a:pt x="23" y="9"/>
                  <a:pt x="22" y="9"/>
                  <a:pt x="20" y="10"/>
                </a:cubicBezTo>
                <a:cubicBezTo>
                  <a:pt x="16" y="13"/>
                  <a:pt x="13" y="17"/>
                  <a:pt x="10" y="21"/>
                </a:cubicBezTo>
                <a:cubicBezTo>
                  <a:pt x="9" y="22"/>
                  <a:pt x="9" y="24"/>
                  <a:pt x="9" y="25"/>
                </a:cubicBezTo>
                <a:cubicBezTo>
                  <a:pt x="13" y="33"/>
                  <a:pt x="13" y="33"/>
                  <a:pt x="13" y="33"/>
                </a:cubicBezTo>
                <a:cubicBezTo>
                  <a:pt x="12" y="34"/>
                  <a:pt x="12" y="35"/>
                  <a:pt x="11" y="36"/>
                </a:cubicBezTo>
                <a:cubicBezTo>
                  <a:pt x="4" y="39"/>
                  <a:pt x="4" y="39"/>
                  <a:pt x="4" y="39"/>
                </a:cubicBezTo>
                <a:cubicBezTo>
                  <a:pt x="2" y="40"/>
                  <a:pt x="1" y="41"/>
                  <a:pt x="1" y="43"/>
                </a:cubicBezTo>
                <a:cubicBezTo>
                  <a:pt x="0" y="45"/>
                  <a:pt x="0" y="48"/>
                  <a:pt x="0" y="50"/>
                </a:cubicBezTo>
                <a:cubicBezTo>
                  <a:pt x="0" y="52"/>
                  <a:pt x="0" y="55"/>
                  <a:pt x="1" y="58"/>
                </a:cubicBezTo>
                <a:cubicBezTo>
                  <a:pt x="1" y="59"/>
                  <a:pt x="2" y="60"/>
                  <a:pt x="4" y="61"/>
                </a:cubicBezTo>
                <a:cubicBezTo>
                  <a:pt x="11" y="64"/>
                  <a:pt x="11" y="64"/>
                  <a:pt x="11" y="64"/>
                </a:cubicBezTo>
                <a:cubicBezTo>
                  <a:pt x="12" y="65"/>
                  <a:pt x="12" y="66"/>
                  <a:pt x="13" y="67"/>
                </a:cubicBezTo>
                <a:cubicBezTo>
                  <a:pt x="9" y="75"/>
                  <a:pt x="9" y="75"/>
                  <a:pt x="9" y="75"/>
                </a:cubicBezTo>
                <a:cubicBezTo>
                  <a:pt x="9" y="76"/>
                  <a:pt x="9" y="78"/>
                  <a:pt x="10" y="79"/>
                </a:cubicBezTo>
                <a:cubicBezTo>
                  <a:pt x="13" y="83"/>
                  <a:pt x="16" y="87"/>
                  <a:pt x="20" y="90"/>
                </a:cubicBezTo>
                <a:cubicBezTo>
                  <a:pt x="22" y="91"/>
                  <a:pt x="23" y="91"/>
                  <a:pt x="25" y="90"/>
                </a:cubicBezTo>
                <a:cubicBezTo>
                  <a:pt x="32" y="87"/>
                  <a:pt x="32" y="87"/>
                  <a:pt x="32" y="87"/>
                </a:cubicBezTo>
                <a:cubicBezTo>
                  <a:pt x="33" y="87"/>
                  <a:pt x="35" y="88"/>
                  <a:pt x="36" y="88"/>
                </a:cubicBezTo>
                <a:cubicBezTo>
                  <a:pt x="39" y="96"/>
                  <a:pt x="39" y="96"/>
                  <a:pt x="39" y="96"/>
                </a:cubicBezTo>
                <a:cubicBezTo>
                  <a:pt x="39" y="98"/>
                  <a:pt x="41" y="99"/>
                  <a:pt x="42" y="99"/>
                </a:cubicBezTo>
                <a:cubicBezTo>
                  <a:pt x="45" y="99"/>
                  <a:pt x="47" y="99"/>
                  <a:pt x="50" y="99"/>
                </a:cubicBezTo>
                <a:cubicBezTo>
                  <a:pt x="52" y="99"/>
                  <a:pt x="54" y="99"/>
                  <a:pt x="57" y="99"/>
                </a:cubicBezTo>
                <a:cubicBezTo>
                  <a:pt x="59" y="99"/>
                  <a:pt x="60" y="98"/>
                  <a:pt x="61" y="96"/>
                </a:cubicBezTo>
                <a:cubicBezTo>
                  <a:pt x="63" y="88"/>
                  <a:pt x="63" y="88"/>
                  <a:pt x="63" y="88"/>
                </a:cubicBezTo>
                <a:cubicBezTo>
                  <a:pt x="65" y="88"/>
                  <a:pt x="66" y="87"/>
                  <a:pt x="67" y="87"/>
                </a:cubicBezTo>
                <a:cubicBezTo>
                  <a:pt x="75" y="90"/>
                  <a:pt x="75" y="90"/>
                  <a:pt x="75" y="90"/>
                </a:cubicBezTo>
                <a:cubicBezTo>
                  <a:pt x="76" y="91"/>
                  <a:pt x="78" y="91"/>
                  <a:pt x="79" y="90"/>
                </a:cubicBezTo>
                <a:cubicBezTo>
                  <a:pt x="83" y="87"/>
                  <a:pt x="87" y="83"/>
                  <a:pt x="89" y="79"/>
                </a:cubicBezTo>
                <a:cubicBezTo>
                  <a:pt x="90" y="78"/>
                  <a:pt x="91" y="76"/>
                  <a:pt x="90" y="75"/>
                </a:cubicBezTo>
                <a:cubicBezTo>
                  <a:pt x="86" y="67"/>
                  <a:pt x="86" y="67"/>
                  <a:pt x="86" y="67"/>
                </a:cubicBezTo>
                <a:cubicBezTo>
                  <a:pt x="87" y="66"/>
                  <a:pt x="87" y="65"/>
                  <a:pt x="88" y="64"/>
                </a:cubicBezTo>
                <a:cubicBezTo>
                  <a:pt x="96" y="61"/>
                  <a:pt x="96" y="61"/>
                  <a:pt x="96" y="61"/>
                </a:cubicBezTo>
                <a:cubicBezTo>
                  <a:pt x="97" y="60"/>
                  <a:pt x="98" y="59"/>
                  <a:pt x="98" y="58"/>
                </a:cubicBezTo>
                <a:cubicBezTo>
                  <a:pt x="99" y="55"/>
                  <a:pt x="99" y="52"/>
                  <a:pt x="99" y="50"/>
                </a:cubicBezTo>
                <a:cubicBezTo>
                  <a:pt x="99" y="48"/>
                  <a:pt x="99" y="45"/>
                  <a:pt x="98" y="43"/>
                </a:cubicBezTo>
                <a:moveTo>
                  <a:pt x="90" y="54"/>
                </a:moveTo>
                <a:cubicBezTo>
                  <a:pt x="83" y="56"/>
                  <a:pt x="83" y="56"/>
                  <a:pt x="83" y="56"/>
                </a:cubicBezTo>
                <a:cubicBezTo>
                  <a:pt x="82" y="57"/>
                  <a:pt x="81" y="58"/>
                  <a:pt x="80" y="59"/>
                </a:cubicBezTo>
                <a:cubicBezTo>
                  <a:pt x="80" y="61"/>
                  <a:pt x="79" y="63"/>
                  <a:pt x="78" y="65"/>
                </a:cubicBezTo>
                <a:cubicBezTo>
                  <a:pt x="77" y="67"/>
                  <a:pt x="77" y="68"/>
                  <a:pt x="78" y="69"/>
                </a:cubicBezTo>
                <a:cubicBezTo>
                  <a:pt x="81" y="76"/>
                  <a:pt x="81" y="76"/>
                  <a:pt x="81" y="76"/>
                </a:cubicBezTo>
                <a:cubicBezTo>
                  <a:pt x="80" y="78"/>
                  <a:pt x="78" y="80"/>
                  <a:pt x="76" y="81"/>
                </a:cubicBezTo>
                <a:cubicBezTo>
                  <a:pt x="69" y="78"/>
                  <a:pt x="69" y="78"/>
                  <a:pt x="69" y="78"/>
                </a:cubicBezTo>
                <a:cubicBezTo>
                  <a:pt x="68" y="78"/>
                  <a:pt x="66" y="78"/>
                  <a:pt x="65" y="78"/>
                </a:cubicBezTo>
                <a:cubicBezTo>
                  <a:pt x="63" y="79"/>
                  <a:pt x="61" y="80"/>
                  <a:pt x="59" y="81"/>
                </a:cubicBezTo>
                <a:cubicBezTo>
                  <a:pt x="57" y="81"/>
                  <a:pt x="56" y="82"/>
                  <a:pt x="56" y="83"/>
                </a:cubicBezTo>
                <a:cubicBezTo>
                  <a:pt x="53" y="91"/>
                  <a:pt x="53" y="91"/>
                  <a:pt x="53" y="91"/>
                </a:cubicBezTo>
                <a:cubicBezTo>
                  <a:pt x="51" y="91"/>
                  <a:pt x="49" y="91"/>
                  <a:pt x="46" y="91"/>
                </a:cubicBezTo>
                <a:cubicBezTo>
                  <a:pt x="43" y="83"/>
                  <a:pt x="43" y="83"/>
                  <a:pt x="43" y="83"/>
                </a:cubicBezTo>
                <a:cubicBezTo>
                  <a:pt x="43" y="82"/>
                  <a:pt x="42" y="81"/>
                  <a:pt x="41" y="81"/>
                </a:cubicBezTo>
                <a:cubicBezTo>
                  <a:pt x="38" y="80"/>
                  <a:pt x="36" y="79"/>
                  <a:pt x="34" y="78"/>
                </a:cubicBezTo>
                <a:cubicBezTo>
                  <a:pt x="33" y="78"/>
                  <a:pt x="32" y="78"/>
                  <a:pt x="30" y="78"/>
                </a:cubicBezTo>
                <a:cubicBezTo>
                  <a:pt x="24" y="81"/>
                  <a:pt x="24" y="81"/>
                  <a:pt x="24" y="81"/>
                </a:cubicBezTo>
                <a:cubicBezTo>
                  <a:pt x="22" y="80"/>
                  <a:pt x="20" y="78"/>
                  <a:pt x="18" y="76"/>
                </a:cubicBezTo>
                <a:cubicBezTo>
                  <a:pt x="22" y="69"/>
                  <a:pt x="22" y="69"/>
                  <a:pt x="22" y="69"/>
                </a:cubicBezTo>
                <a:cubicBezTo>
                  <a:pt x="22" y="68"/>
                  <a:pt x="22" y="67"/>
                  <a:pt x="21" y="65"/>
                </a:cubicBezTo>
                <a:cubicBezTo>
                  <a:pt x="20" y="63"/>
                  <a:pt x="20" y="61"/>
                  <a:pt x="19" y="59"/>
                </a:cubicBezTo>
                <a:cubicBezTo>
                  <a:pt x="18" y="58"/>
                  <a:pt x="17" y="57"/>
                  <a:pt x="16" y="56"/>
                </a:cubicBezTo>
                <a:cubicBezTo>
                  <a:pt x="9" y="54"/>
                  <a:pt x="9" y="54"/>
                  <a:pt x="9" y="54"/>
                </a:cubicBezTo>
                <a:cubicBezTo>
                  <a:pt x="9" y="52"/>
                  <a:pt x="9" y="51"/>
                  <a:pt x="9" y="50"/>
                </a:cubicBezTo>
                <a:cubicBezTo>
                  <a:pt x="9" y="49"/>
                  <a:pt x="9" y="48"/>
                  <a:pt x="9" y="46"/>
                </a:cubicBezTo>
                <a:cubicBezTo>
                  <a:pt x="16" y="44"/>
                  <a:pt x="16" y="44"/>
                  <a:pt x="16" y="44"/>
                </a:cubicBezTo>
                <a:cubicBezTo>
                  <a:pt x="17" y="43"/>
                  <a:pt x="18" y="42"/>
                  <a:pt x="19" y="41"/>
                </a:cubicBezTo>
                <a:cubicBezTo>
                  <a:pt x="20" y="39"/>
                  <a:pt x="20" y="37"/>
                  <a:pt x="21" y="35"/>
                </a:cubicBezTo>
                <a:cubicBezTo>
                  <a:pt x="22" y="33"/>
                  <a:pt x="22" y="32"/>
                  <a:pt x="22" y="31"/>
                </a:cubicBezTo>
                <a:cubicBezTo>
                  <a:pt x="18" y="24"/>
                  <a:pt x="18" y="24"/>
                  <a:pt x="18" y="24"/>
                </a:cubicBezTo>
                <a:cubicBezTo>
                  <a:pt x="20" y="22"/>
                  <a:pt x="22" y="20"/>
                  <a:pt x="24" y="19"/>
                </a:cubicBezTo>
                <a:cubicBezTo>
                  <a:pt x="30" y="22"/>
                  <a:pt x="30" y="22"/>
                  <a:pt x="30" y="22"/>
                </a:cubicBezTo>
                <a:cubicBezTo>
                  <a:pt x="32" y="22"/>
                  <a:pt x="33" y="22"/>
                  <a:pt x="34" y="22"/>
                </a:cubicBezTo>
                <a:cubicBezTo>
                  <a:pt x="36" y="21"/>
                  <a:pt x="38" y="20"/>
                  <a:pt x="41" y="19"/>
                </a:cubicBezTo>
                <a:cubicBezTo>
                  <a:pt x="42" y="19"/>
                  <a:pt x="43" y="18"/>
                  <a:pt x="43" y="17"/>
                </a:cubicBezTo>
                <a:cubicBezTo>
                  <a:pt x="46" y="9"/>
                  <a:pt x="46" y="9"/>
                  <a:pt x="46" y="9"/>
                </a:cubicBezTo>
                <a:cubicBezTo>
                  <a:pt x="49" y="9"/>
                  <a:pt x="51" y="9"/>
                  <a:pt x="53" y="9"/>
                </a:cubicBezTo>
                <a:cubicBezTo>
                  <a:pt x="56" y="17"/>
                  <a:pt x="56" y="17"/>
                  <a:pt x="56" y="17"/>
                </a:cubicBezTo>
                <a:cubicBezTo>
                  <a:pt x="56" y="18"/>
                  <a:pt x="57" y="19"/>
                  <a:pt x="59" y="19"/>
                </a:cubicBezTo>
                <a:cubicBezTo>
                  <a:pt x="61" y="20"/>
                  <a:pt x="63" y="21"/>
                  <a:pt x="65" y="22"/>
                </a:cubicBezTo>
                <a:cubicBezTo>
                  <a:pt x="66" y="22"/>
                  <a:pt x="68" y="22"/>
                  <a:pt x="69" y="22"/>
                </a:cubicBezTo>
                <a:cubicBezTo>
                  <a:pt x="76" y="19"/>
                  <a:pt x="76" y="19"/>
                  <a:pt x="76" y="19"/>
                </a:cubicBezTo>
                <a:cubicBezTo>
                  <a:pt x="78" y="20"/>
                  <a:pt x="80" y="22"/>
                  <a:pt x="81" y="24"/>
                </a:cubicBezTo>
                <a:cubicBezTo>
                  <a:pt x="78" y="31"/>
                  <a:pt x="78" y="31"/>
                  <a:pt x="78" y="31"/>
                </a:cubicBezTo>
                <a:cubicBezTo>
                  <a:pt x="77" y="32"/>
                  <a:pt x="77" y="33"/>
                  <a:pt x="78" y="35"/>
                </a:cubicBezTo>
                <a:cubicBezTo>
                  <a:pt x="79" y="37"/>
                  <a:pt x="80" y="39"/>
                  <a:pt x="80" y="41"/>
                </a:cubicBezTo>
                <a:cubicBezTo>
                  <a:pt x="81" y="42"/>
                  <a:pt x="82" y="43"/>
                  <a:pt x="83" y="44"/>
                </a:cubicBezTo>
                <a:cubicBezTo>
                  <a:pt x="90" y="46"/>
                  <a:pt x="90" y="46"/>
                  <a:pt x="90" y="46"/>
                </a:cubicBezTo>
                <a:cubicBezTo>
                  <a:pt x="91" y="48"/>
                  <a:pt x="91" y="49"/>
                  <a:pt x="91" y="50"/>
                </a:cubicBezTo>
                <a:cubicBezTo>
                  <a:pt x="91" y="51"/>
                  <a:pt x="91" y="52"/>
                  <a:pt x="90" y="54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35" name="Freeform 63"/>
          <p:cNvSpPr>
            <a:spLocks noEditPoints="1"/>
          </p:cNvSpPr>
          <p:nvPr/>
        </p:nvSpPr>
        <p:spPr bwMode="auto">
          <a:xfrm>
            <a:off x="1413711" y="3623643"/>
            <a:ext cx="190696" cy="193735"/>
          </a:xfrm>
          <a:custGeom>
            <a:avLst/>
            <a:gdLst>
              <a:gd name="T0" fmla="*/ 20 w 39"/>
              <a:gd name="T1" fmla="*/ 0 h 40"/>
              <a:gd name="T2" fmla="*/ 0 w 39"/>
              <a:gd name="T3" fmla="*/ 20 h 40"/>
              <a:gd name="T4" fmla="*/ 20 w 39"/>
              <a:gd name="T5" fmla="*/ 40 h 40"/>
              <a:gd name="T6" fmla="*/ 39 w 39"/>
              <a:gd name="T7" fmla="*/ 20 h 40"/>
              <a:gd name="T8" fmla="*/ 20 w 39"/>
              <a:gd name="T9" fmla="*/ 0 h 40"/>
              <a:gd name="T10" fmla="*/ 20 w 39"/>
              <a:gd name="T11" fmla="*/ 31 h 40"/>
              <a:gd name="T12" fmla="*/ 9 w 39"/>
              <a:gd name="T13" fmla="*/ 20 h 40"/>
              <a:gd name="T14" fmla="*/ 20 w 39"/>
              <a:gd name="T15" fmla="*/ 9 h 40"/>
              <a:gd name="T16" fmla="*/ 31 w 39"/>
              <a:gd name="T17" fmla="*/ 20 h 40"/>
              <a:gd name="T18" fmla="*/ 20 w 39"/>
              <a:gd name="T19" fmla="*/ 31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9" h="40">
                <a:moveTo>
                  <a:pt x="20" y="0"/>
                </a:moveTo>
                <a:cubicBezTo>
                  <a:pt x="9" y="0"/>
                  <a:pt x="0" y="9"/>
                  <a:pt x="0" y="20"/>
                </a:cubicBezTo>
                <a:cubicBezTo>
                  <a:pt x="0" y="31"/>
                  <a:pt x="9" y="40"/>
                  <a:pt x="20" y="40"/>
                </a:cubicBezTo>
                <a:cubicBezTo>
                  <a:pt x="30" y="40"/>
                  <a:pt x="39" y="31"/>
                  <a:pt x="39" y="20"/>
                </a:cubicBezTo>
                <a:cubicBezTo>
                  <a:pt x="39" y="9"/>
                  <a:pt x="30" y="0"/>
                  <a:pt x="20" y="0"/>
                </a:cubicBezTo>
                <a:moveTo>
                  <a:pt x="20" y="31"/>
                </a:moveTo>
                <a:cubicBezTo>
                  <a:pt x="14" y="31"/>
                  <a:pt x="9" y="26"/>
                  <a:pt x="9" y="20"/>
                </a:cubicBezTo>
                <a:cubicBezTo>
                  <a:pt x="9" y="14"/>
                  <a:pt x="14" y="9"/>
                  <a:pt x="20" y="9"/>
                </a:cubicBezTo>
                <a:cubicBezTo>
                  <a:pt x="26" y="9"/>
                  <a:pt x="31" y="14"/>
                  <a:pt x="31" y="20"/>
                </a:cubicBezTo>
                <a:cubicBezTo>
                  <a:pt x="31" y="26"/>
                  <a:pt x="26" y="31"/>
                  <a:pt x="20" y="31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2715906" y="1774213"/>
            <a:ext cx="55409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Ôn tập lại bài cũ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2770524" y="5024645"/>
            <a:ext cx="31116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381250" algn="l"/>
              </a:tabLst>
            </a:pPr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Chuẩn bị bài mới</a:t>
            </a:r>
            <a:endParaRPr lang="en-US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1"/>
          <p:cNvSpPr>
            <a:spLocks noChangeArrowheads="1"/>
          </p:cNvSpPr>
          <p:nvPr/>
        </p:nvSpPr>
        <p:spPr bwMode="auto">
          <a:xfrm>
            <a:off x="2638592" y="3187703"/>
            <a:ext cx="658729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pt-BR" sz="3200" dirty="0" smtClean="0">
                <a:latin typeface="Times New Roman" pitchFamily="18" charset="0"/>
                <a:cs typeface="Times New Roman" pitchFamily="18" charset="0"/>
              </a:rPr>
              <a:t>Tìm/ viết 1 câu chuyện sáng tạo , có sử dụng từ đồng nghĩa.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6" grpId="0"/>
      <p:bldP spid="37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17"/>
          <p:cNvSpPr txBox="1"/>
          <p:nvPr/>
        </p:nvSpPr>
        <p:spPr>
          <a:xfrm>
            <a:off x="1062697" y="913180"/>
            <a:ext cx="104590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I. </a:t>
            </a:r>
            <a:r>
              <a:rPr kumimoji="0" lang="en-US" altLang="zh-CN" sz="66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Thế</a:t>
            </a:r>
            <a:r>
              <a:rPr kumimoji="0" lang="en-US" altLang="zh-CN" sz="66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nào</a:t>
            </a:r>
            <a:r>
              <a:rPr kumimoji="0" lang="en-US" altLang="zh-CN" sz="66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là</a:t>
            </a:r>
            <a:r>
              <a:rPr kumimoji="0" lang="en-US" altLang="zh-CN" sz="66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từ</a:t>
            </a:r>
            <a:r>
              <a:rPr kumimoji="0" lang="en-US" altLang="zh-CN" sz="66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đồng</a:t>
            </a:r>
            <a:r>
              <a:rPr kumimoji="0" lang="en-US" altLang="zh-CN" sz="66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âm</a:t>
            </a:r>
            <a:r>
              <a:rPr kumimoji="0" lang="en-US" altLang="zh-CN" sz="66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?</a:t>
            </a:r>
            <a:endParaRPr kumimoji="0" lang="id-ID" sz="6600" b="1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33646">
            <a:off x="5386450" y="4543877"/>
            <a:ext cx="1533799" cy="1455466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476815" y="2331810"/>
            <a:ext cx="9237696" cy="3467240"/>
            <a:chOff x="1476815" y="2331810"/>
            <a:chExt cx="9237696" cy="3467240"/>
          </a:xfrm>
        </p:grpSpPr>
        <p:grpSp>
          <p:nvGrpSpPr>
            <p:cNvPr id="14" name="组合 13"/>
            <p:cNvGrpSpPr/>
            <p:nvPr/>
          </p:nvGrpSpPr>
          <p:grpSpPr>
            <a:xfrm>
              <a:off x="1476815" y="2395747"/>
              <a:ext cx="4516803" cy="3403303"/>
              <a:chOff x="1369246" y="2613337"/>
              <a:chExt cx="4516803" cy="3403303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596996" y="2613337"/>
                <a:ext cx="4289053" cy="3403303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953560">
                <a:off x="1083005" y="3122640"/>
                <a:ext cx="2846255" cy="2273774"/>
              </a:xfrm>
              <a:prstGeom prst="rect">
                <a:avLst/>
              </a:prstGeom>
            </p:spPr>
          </p:pic>
        </p:grpSp>
        <p:grpSp>
          <p:nvGrpSpPr>
            <p:cNvPr id="4" name="组合 3"/>
            <p:cNvGrpSpPr/>
            <p:nvPr/>
          </p:nvGrpSpPr>
          <p:grpSpPr>
            <a:xfrm>
              <a:off x="6133665" y="2331810"/>
              <a:ext cx="4580846" cy="3403303"/>
              <a:chOff x="6890244" y="2683602"/>
              <a:chExt cx="4580846" cy="3403303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0244" y="2683602"/>
                <a:ext cx="4289053" cy="3403303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646440" flipH="1">
                <a:off x="8911075" y="3248365"/>
                <a:ext cx="2846255" cy="227377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592F1EC7-14B6-485A-AFCC-BB4D77E6E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5912"/>
            <a:ext cx="4470400" cy="5582087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19CAE035-DD91-4384-BB1B-DC510B2105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45" y="-14514"/>
            <a:ext cx="4134238" cy="56766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97039" y="2456597"/>
            <a:ext cx="893597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TẠM BIỆT CÁC EM!</a:t>
            </a:r>
          </a:p>
          <a:p>
            <a:pPr algn="ctr"/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CHÚC CÁC EM HỌC TỐT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841272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95" y="-67377"/>
            <a:ext cx="1533735" cy="1225247"/>
          </a:xfrm>
          <a:prstGeom prst="rect">
            <a:avLst/>
          </a:prstGeom>
        </p:spPr>
      </p:pic>
      <p:sp>
        <p:nvSpPr>
          <p:cNvPr id="27" name="TextBox 17"/>
          <p:cNvSpPr txBox="1"/>
          <p:nvPr/>
        </p:nvSpPr>
        <p:spPr>
          <a:xfrm>
            <a:off x="1081356" y="252858"/>
            <a:ext cx="103676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miêu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1232" y="4390314"/>
            <a:ext cx="2433217" cy="294393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 bwMode="auto">
          <a:xfrm>
            <a:off x="2726788" y="2676464"/>
            <a:ext cx="8912762" cy="549605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Con </a:t>
            </a:r>
            <a:r>
              <a:rPr kumimoji="0" lang="en-US" altLang="zh-CN" sz="4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ngựa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đang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đứng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bỗng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lồng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lên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.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2593438" y="4038356"/>
            <a:ext cx="8379362" cy="1219444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Mua</a:t>
            </a:r>
            <a:r>
              <a:rPr kumimoji="0" lang="en-US" altLang="zh-CN" sz="40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được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con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chim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,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bạn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tôi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nhốt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ngay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vào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lồng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97F37231-D21A-45B5-BE9C-A855EB0062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116">
            <a:off x="1264287" y="2222370"/>
            <a:ext cx="935956" cy="150035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29DAAD59-0A99-4544-8A23-17B0A8C8A4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116">
            <a:off x="1358436" y="3910411"/>
            <a:ext cx="935956" cy="1500357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 bldLvl="0" animBg="1"/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Káº¿t quáº£ hÃ¬nh áº£nh cho ngá»±a lá»ng lÃªn"/>
          <p:cNvPicPr>
            <a:picLocks noChangeAspect="1" noChangeArrowheads="1"/>
          </p:cNvPicPr>
          <p:nvPr/>
        </p:nvPicPr>
        <p:blipFill>
          <a:blip r:embed="rId4"/>
          <a:srcRect r="19630"/>
          <a:stretch>
            <a:fillRect/>
          </a:stretch>
        </p:blipFill>
        <p:spPr bwMode="auto">
          <a:xfrm>
            <a:off x="590550" y="522921"/>
            <a:ext cx="5219700" cy="4535367"/>
          </a:xfrm>
          <a:prstGeom prst="rect">
            <a:avLst/>
          </a:prstGeom>
          <a:noFill/>
        </p:spPr>
      </p:pic>
      <p:sp>
        <p:nvSpPr>
          <p:cNvPr id="14" name="矩形 3"/>
          <p:cNvSpPr/>
          <p:nvPr/>
        </p:nvSpPr>
        <p:spPr bwMode="auto">
          <a:xfrm>
            <a:off x="914400" y="5724464"/>
            <a:ext cx="4552950" cy="549605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b="1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ồng</a:t>
            </a:r>
            <a:r>
              <a:rPr lang="en-US" altLang="zh-CN" sz="4000" b="1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: 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Con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ngựa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chồm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lên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, hung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dữ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15" name="矩形 6"/>
          <p:cNvSpPr/>
          <p:nvPr/>
        </p:nvSpPr>
        <p:spPr bwMode="auto">
          <a:xfrm>
            <a:off x="6629400" y="5371856"/>
            <a:ext cx="5505450" cy="1219444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Lồng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: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Đồ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vật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đan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bằng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tre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,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dùng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để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nhốt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gia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cầm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2052" name="AutoShape 4" descr="Káº¿t quáº£ hÃ¬nh áº£nh cho lá»ng chi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" name="Picture 15" descr="long-chim-gia-re_lg.jpg"/>
          <p:cNvPicPr>
            <a:picLocks noChangeAspect="1"/>
          </p:cNvPicPr>
          <p:nvPr/>
        </p:nvPicPr>
        <p:blipFill>
          <a:blip r:embed="rId5"/>
          <a:srcRect l="23200" r="26800"/>
          <a:stretch>
            <a:fillRect/>
          </a:stretch>
        </p:blipFill>
        <p:spPr>
          <a:xfrm>
            <a:off x="7096580" y="519113"/>
            <a:ext cx="4009569" cy="4586288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3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52" name="AutoShape 4" descr="Káº¿t quáº£ hÃ¬nh áº£nh cho lá»ng chi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96250" y="2343150"/>
            <a:ext cx="4495800" cy="4495800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 rot="21099867" flipH="1">
            <a:off x="3752850" y="152400"/>
            <a:ext cx="6362700" cy="314325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xét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nghĩa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cách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phát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lồng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nêu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lang="en-US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0" y="3744886"/>
            <a:ext cx="2306472" cy="3113114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 rot="554788">
            <a:off x="1202424" y="1461914"/>
            <a:ext cx="5056445" cy="234538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dirty="0" smtClean="0">
                <a:latin typeface="Times New Roman" pitchFamily="18" charset="0"/>
                <a:cs typeface="Times New Roman" pitchFamily="18" charset="0"/>
              </a:rPr>
              <a:t>Phát âm giống nhau, nghĩa khác nhau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loud Callout 12"/>
          <p:cNvSpPr/>
          <p:nvPr/>
        </p:nvSpPr>
        <p:spPr>
          <a:xfrm rot="21099867" flipH="1">
            <a:off x="3905250" y="304800"/>
            <a:ext cx="6362700" cy="3143250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vậy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thì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từ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đồng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âm</a:t>
            </a: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en-US" sz="4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52" name="AutoShape 4" descr="Káº¿t quáº£ hÃ¬nh áº£nh cho lá»ng chi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0" y="3744886"/>
            <a:ext cx="2306472" cy="3113114"/>
          </a:xfrm>
          <a:prstGeom prst="rect">
            <a:avLst/>
          </a:prstGeom>
        </p:spPr>
      </p:pic>
      <p:sp>
        <p:nvSpPr>
          <p:cNvPr id="10" name="矩形 6"/>
          <p:cNvSpPr/>
          <p:nvPr/>
        </p:nvSpPr>
        <p:spPr bwMode="auto">
          <a:xfrm>
            <a:off x="3217460" y="213002"/>
            <a:ext cx="5505450" cy="1219444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GHI NHỚ 1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  <p:sp>
        <p:nvSpPr>
          <p:cNvPr id="14" name="矩形 6"/>
          <p:cNvSpPr/>
          <p:nvPr/>
        </p:nvSpPr>
        <p:spPr bwMode="auto">
          <a:xfrm>
            <a:off x="3026391" y="2314756"/>
            <a:ext cx="8123830" cy="2038879"/>
          </a:xfrm>
          <a:prstGeom prst="rect">
            <a:avLst/>
          </a:prstGeom>
          <a:noFill/>
          <a:ln>
            <a:noFill/>
          </a:ln>
          <a:effectLst>
            <a:outerShdw blurRad="50800" dist="12700" dir="5400000" sx="101000" sy="10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Từ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đồng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âm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là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những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từ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giống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nhau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về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âm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thanh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những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nghĩa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khác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xa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nhau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,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không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liên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quan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gì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với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nhau</a:t>
            </a:r>
            <a:r>
              <a:rPr lang="en-US" altLang="zh-CN" sz="4000" dirty="0" smtClean="0">
                <a:solidFill>
                  <a:prstClr val="black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r>
              <a:rPr kumimoji="0" lang="en-US" altLang="zh-CN" sz="40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</a:rPr>
              <a:t> 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95" y="-67377"/>
            <a:ext cx="1533735" cy="1225247"/>
          </a:xfrm>
          <a:prstGeom prst="rect">
            <a:avLst/>
          </a:prstGeom>
        </p:spPr>
      </p:pic>
      <p:sp>
        <p:nvSpPr>
          <p:cNvPr id="27" name="TextBox 17"/>
          <p:cNvSpPr txBox="1"/>
          <p:nvPr/>
        </p:nvSpPr>
        <p:spPr>
          <a:xfrm>
            <a:off x="2061292" y="266506"/>
            <a:ext cx="803938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Thảo</a:t>
            </a:r>
            <a:r>
              <a:rPr lang="en-US" altLang="zh-CN" sz="32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2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luận</a:t>
            </a:r>
            <a:r>
              <a:rPr lang="en-US" altLang="zh-CN" sz="32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2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theo</a:t>
            </a:r>
            <a:r>
              <a:rPr lang="en-US" altLang="zh-CN" sz="32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32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bàn</a:t>
            </a:r>
            <a:endParaRPr lang="en-US" altLang="zh-CN" sz="3200" b="1" spc="300" dirty="0" smtClean="0">
              <a:solidFill>
                <a:srgbClr val="3F3F3F"/>
              </a:solidFill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So </a:t>
            </a:r>
            <a:r>
              <a:rPr kumimoji="0" lang="en-US" altLang="zh-CN" sz="32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sánh</a:t>
            </a:r>
            <a:r>
              <a:rPr kumimoji="0" lang="en-US" altLang="zh-CN" sz="32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từ</a:t>
            </a:r>
            <a:r>
              <a:rPr kumimoji="0" lang="en-US" altLang="zh-CN" sz="32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đồng</a:t>
            </a:r>
            <a:r>
              <a:rPr kumimoji="0" lang="en-US" altLang="zh-CN" sz="32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âm</a:t>
            </a:r>
            <a:r>
              <a:rPr kumimoji="0" lang="en-US" altLang="zh-CN" sz="32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và</a:t>
            </a:r>
            <a:r>
              <a:rPr kumimoji="0" lang="en-US" altLang="zh-CN" sz="32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từ</a:t>
            </a:r>
            <a:r>
              <a:rPr kumimoji="0" lang="en-US" altLang="zh-CN" sz="32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đồng</a:t>
            </a:r>
            <a:r>
              <a:rPr kumimoji="0" lang="en-US" altLang="zh-CN" sz="32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nghĩa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sp>
        <p:nvSpPr>
          <p:cNvPr id="47" name="PA_任意多边形 5"/>
          <p:cNvSpPr>
            <a:spLocks noEditPoints="1" noChangeArrowheads="1"/>
          </p:cNvSpPr>
          <p:nvPr>
            <p:custDataLst>
              <p:tags r:id="rId1"/>
            </p:custDataLst>
          </p:nvPr>
        </p:nvSpPr>
        <p:spPr bwMode="auto">
          <a:xfrm>
            <a:off x="7438031" y="2003795"/>
            <a:ext cx="3452882" cy="798000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8DFD2"/>
          </a:solidFill>
          <a:ln>
            <a:noFill/>
          </a:ln>
        </p:spPr>
        <p:txBody>
          <a:bodyPr/>
          <a:lstStyle/>
          <a:p>
            <a:pPr defTabSz="1218565"/>
            <a:endParaRPr lang="zh-CN" altLang="en-US" sz="2400">
              <a:solidFill>
                <a:schemeClr val="tx1">
                  <a:lumMod val="50000"/>
                </a:schemeClr>
              </a:solidFill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46" name="PA_任意多边形 5"/>
          <p:cNvSpPr>
            <a:spLocks noEditPoints="1" noChangeArrowheads="1"/>
          </p:cNvSpPr>
          <p:nvPr>
            <p:custDataLst>
              <p:tags r:id="rId2"/>
            </p:custDataLst>
          </p:nvPr>
        </p:nvSpPr>
        <p:spPr bwMode="auto">
          <a:xfrm>
            <a:off x="1310185" y="2010814"/>
            <a:ext cx="3521121" cy="798000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C3E0D3"/>
          </a:solidFill>
          <a:ln>
            <a:noFill/>
          </a:ln>
        </p:spPr>
        <p:txBody>
          <a:bodyPr/>
          <a:lstStyle/>
          <a:p>
            <a:pPr defTabSz="1218565"/>
            <a:endParaRPr lang="zh-CN" altLang="en-US" sz="2400">
              <a:solidFill>
                <a:schemeClr val="tx1">
                  <a:lumMod val="50000"/>
                </a:schemeClr>
              </a:solidFill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21" name="TextBox 17"/>
          <p:cNvSpPr txBox="1"/>
          <p:nvPr/>
        </p:nvSpPr>
        <p:spPr>
          <a:xfrm>
            <a:off x="1831555" y="2111228"/>
            <a:ext cx="2707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Từ</a:t>
            </a:r>
            <a:r>
              <a:rPr lang="en-US" altLang="zh-CN" sz="32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đồng</a:t>
            </a:r>
            <a:r>
              <a:rPr kumimoji="0" lang="en-US" altLang="zh-CN" sz="32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âm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7593181" y="2058912"/>
            <a:ext cx="3256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Từ</a:t>
            </a:r>
            <a:r>
              <a:rPr lang="en-US" altLang="zh-CN" sz="32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đồng</a:t>
            </a:r>
            <a:r>
              <a:rPr kumimoji="0" lang="en-US" altLang="zh-CN" sz="32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32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nghĩa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rot="16200000" flipH="1">
            <a:off x="3715603" y="4322928"/>
            <a:ext cx="5015552" cy="5459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17"/>
          <p:cNvSpPr txBox="1"/>
          <p:nvPr/>
        </p:nvSpPr>
        <p:spPr>
          <a:xfrm>
            <a:off x="387170" y="3137085"/>
            <a:ext cx="5112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Những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từ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có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âm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thanh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giống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nhau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nhưng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nghĩa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khác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nhau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,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không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liên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quan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đến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nhau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.</a:t>
            </a:r>
            <a:endParaRPr kumimoji="0" lang="zh-CN" altLang="en-US" sz="2800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sp>
        <p:nvSpPr>
          <p:cNvPr id="30" name="TextBox 17"/>
          <p:cNvSpPr txBox="1"/>
          <p:nvPr/>
        </p:nvSpPr>
        <p:spPr>
          <a:xfrm>
            <a:off x="389445" y="5009096"/>
            <a:ext cx="5112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Font typeface="Wingdings" pitchFamily="2" charset="2"/>
              <a:buChar char="à"/>
              <a:defRPr/>
            </a:pP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VD: </a:t>
            </a:r>
          </a:p>
          <a:p>
            <a:pPr lvl="0" algn="just">
              <a:defRPr/>
            </a:pP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+ Con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ngựa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đang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đứng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bỗng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lồng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lên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.</a:t>
            </a:r>
          </a:p>
          <a:p>
            <a:pPr lvl="0" algn="just">
              <a:defRPr/>
            </a:pP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+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Tôi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nhốt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chim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vào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lồng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. </a:t>
            </a:r>
            <a:endParaRPr kumimoji="0" lang="zh-CN" altLang="en-US" sz="2800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sp>
        <p:nvSpPr>
          <p:cNvPr id="31" name="TextBox 17"/>
          <p:cNvSpPr txBox="1"/>
          <p:nvPr/>
        </p:nvSpPr>
        <p:spPr>
          <a:xfrm>
            <a:off x="6681059" y="3170107"/>
            <a:ext cx="5112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Những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từ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có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nghĩa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giống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nhau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hoặc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gần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giống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nhau</a:t>
            </a:r>
            <a:endParaRPr kumimoji="0" lang="zh-CN" altLang="en-US" sz="2800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sp>
        <p:nvSpPr>
          <p:cNvPr id="32" name="TextBox 17"/>
          <p:cNvSpPr txBox="1"/>
          <p:nvPr/>
        </p:nvSpPr>
        <p:spPr>
          <a:xfrm>
            <a:off x="7188301" y="4611231"/>
            <a:ext cx="34160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Font typeface="Wingdings" pitchFamily="2" charset="2"/>
              <a:buChar char="à"/>
              <a:defRPr/>
            </a:pP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VD: </a:t>
            </a:r>
          </a:p>
          <a:p>
            <a:pPr lvl="0" algn="just">
              <a:defRPr/>
            </a:pP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+ </a:t>
            </a:r>
            <a:r>
              <a:rPr lang="en-US" altLang="zh-CN" sz="2800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Q</a:t>
            </a:r>
            <a:r>
              <a:rPr lang="en-US" altLang="zh-CN" sz="28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uả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= </a:t>
            </a:r>
            <a:r>
              <a:rPr lang="en-US" altLang="zh-CN" sz="28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Trái</a:t>
            </a:r>
            <a:endParaRPr lang="en-US" altLang="zh-CN" sz="2800" b="1" spc="300" dirty="0" smtClean="0">
              <a:solidFill>
                <a:srgbClr val="3F3F3F"/>
              </a:solidFill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  <a:p>
            <a:pPr algn="just">
              <a:defRPr/>
            </a:pP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+ </a:t>
            </a:r>
            <a:r>
              <a:rPr lang="en-US" altLang="zh-CN" sz="28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Bố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= </a:t>
            </a:r>
            <a:r>
              <a:rPr lang="en-US" altLang="zh-CN" sz="2800" b="1" spc="300" dirty="0" err="1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Ba</a:t>
            </a:r>
            <a:r>
              <a:rPr lang="en-US" altLang="zh-CN" sz="28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= Cha</a:t>
            </a: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endParaRPr lang="zh-CN" altLang="en-US" sz="2800" spc="300" dirty="0" smtClean="0">
              <a:solidFill>
                <a:srgbClr val="3F3F3F"/>
              </a:solidFill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  <a:p>
            <a:pPr algn="ctr">
              <a:defRPr/>
            </a:pP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…</a:t>
            </a:r>
            <a:endParaRPr lang="zh-CN" altLang="en-US" sz="2800" spc="300" dirty="0" smtClean="0">
              <a:solidFill>
                <a:srgbClr val="3F3F3F"/>
              </a:solidFill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  <a:p>
            <a:pPr lvl="0" algn="just">
              <a:defRPr/>
            </a:pPr>
            <a:r>
              <a:rPr lang="en-US" altLang="zh-CN" sz="2800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endParaRPr kumimoji="0" lang="zh-CN" altLang="en-US" sz="2800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7" grpId="0" animBg="1"/>
      <p:bldP spid="46" grpId="0" animBg="1"/>
      <p:bldP spid="21" grpId="0"/>
      <p:bldP spid="22" grpId="0"/>
      <p:bldP spid="29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17"/>
          <p:cNvSpPr txBox="1"/>
          <p:nvPr/>
        </p:nvSpPr>
        <p:spPr>
          <a:xfrm>
            <a:off x="1062697" y="913180"/>
            <a:ext cx="994374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6600" b="1" spc="300" dirty="0" smtClean="0">
                <a:solidFill>
                  <a:srgbClr val="3F3F3F"/>
                </a:solidFill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II</a:t>
            </a:r>
            <a:r>
              <a:rPr kumimoji="0" lang="en-US" altLang="zh-CN" sz="6600" b="1" i="0" u="none" strike="noStrike" kern="1200" cap="none" spc="300" normalizeH="0" baseline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. </a:t>
            </a:r>
            <a:r>
              <a:rPr kumimoji="0" lang="en-US" altLang="zh-CN" sz="66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Sử</a:t>
            </a:r>
            <a:r>
              <a:rPr kumimoji="0" lang="en-US" altLang="zh-CN" sz="66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dụng</a:t>
            </a:r>
            <a:r>
              <a:rPr kumimoji="0" lang="en-US" altLang="zh-CN" sz="66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từ</a:t>
            </a:r>
            <a:r>
              <a:rPr kumimoji="0" lang="en-US" altLang="zh-CN" sz="66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đồng</a:t>
            </a:r>
            <a:r>
              <a:rPr kumimoji="0" lang="en-US" altLang="zh-CN" sz="66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 </a:t>
            </a:r>
            <a:r>
              <a:rPr kumimoji="0" lang="en-US" altLang="zh-CN" sz="6600" b="1" i="0" u="none" strike="noStrike" kern="1200" cap="none" spc="300" normalizeH="0" noProof="0" dirty="0" err="1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âm</a:t>
            </a:r>
            <a:r>
              <a:rPr kumimoji="0" lang="en-US" altLang="zh-CN" sz="6600" b="1" i="0" u="none" strike="noStrike" kern="1200" cap="none" spc="300" normalizeH="0" noProof="0" dirty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Times New Roman" pitchFamily="18" charset="0"/>
                <a:ea typeface="汉仪家书简" panose="02010609000101010101" pitchFamily="49" charset="-122"/>
                <a:cs typeface="Times New Roman" pitchFamily="18" charset="0"/>
                <a:sym typeface="站酷快乐体2016修订版" panose="02010600030101010101" pitchFamily="2" charset="-122"/>
              </a:rPr>
              <a:t>?</a:t>
            </a:r>
            <a:endParaRPr kumimoji="0" lang="id-ID" sz="6600" b="1" i="0" u="none" strike="noStrike" kern="1200" cap="none" spc="30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Times New Roman" pitchFamily="18" charset="0"/>
              <a:ea typeface="汉仪家书简" panose="02010609000101010101" pitchFamily="49" charset="-122"/>
              <a:cs typeface="Times New Roman" pitchFamily="18" charset="0"/>
              <a:sym typeface="站酷快乐体2016修订版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33646">
            <a:off x="5386450" y="4543877"/>
            <a:ext cx="1533799" cy="1455466"/>
          </a:xfrm>
          <a:prstGeom prst="rect">
            <a:avLst/>
          </a:prstGeom>
        </p:spPr>
      </p:pic>
      <p:grpSp>
        <p:nvGrpSpPr>
          <p:cNvPr id="2" name="组合 19"/>
          <p:cNvGrpSpPr/>
          <p:nvPr/>
        </p:nvGrpSpPr>
        <p:grpSpPr>
          <a:xfrm>
            <a:off x="1476815" y="2331810"/>
            <a:ext cx="9237696" cy="3467240"/>
            <a:chOff x="1476815" y="2331810"/>
            <a:chExt cx="9237696" cy="3467240"/>
          </a:xfrm>
        </p:grpSpPr>
        <p:grpSp>
          <p:nvGrpSpPr>
            <p:cNvPr id="3" name="组合 13"/>
            <p:cNvGrpSpPr/>
            <p:nvPr/>
          </p:nvGrpSpPr>
          <p:grpSpPr>
            <a:xfrm>
              <a:off x="1476815" y="2395747"/>
              <a:ext cx="4516803" cy="3403303"/>
              <a:chOff x="1369246" y="2613337"/>
              <a:chExt cx="4516803" cy="3403303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596996" y="2613337"/>
                <a:ext cx="4289053" cy="3403303"/>
              </a:xfrm>
              <a:prstGeom prst="rect">
                <a:avLst/>
              </a:prstGeom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953560">
                <a:off x="1083005" y="3122640"/>
                <a:ext cx="2846255" cy="2273774"/>
              </a:xfrm>
              <a:prstGeom prst="rect">
                <a:avLst/>
              </a:prstGeom>
            </p:spPr>
          </p:pic>
        </p:grpSp>
        <p:grpSp>
          <p:nvGrpSpPr>
            <p:cNvPr id="4" name="组合 3"/>
            <p:cNvGrpSpPr/>
            <p:nvPr/>
          </p:nvGrpSpPr>
          <p:grpSpPr>
            <a:xfrm>
              <a:off x="6133665" y="2331810"/>
              <a:ext cx="4580846" cy="3403303"/>
              <a:chOff x="6890244" y="2683602"/>
              <a:chExt cx="4580846" cy="3403303"/>
            </a:xfrm>
          </p:grpSpPr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0244" y="2683602"/>
                <a:ext cx="4289053" cy="3403303"/>
              </a:xfrm>
              <a:prstGeom prst="rect">
                <a:avLst/>
              </a:prstGeom>
            </p:spPr>
          </p:pic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646440" flipH="1">
                <a:off x="8911075" y="3248365"/>
                <a:ext cx="2846255" cy="2273774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手绘叶子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1014">
      <a:dk1>
        <a:srgbClr val="3F3F3F"/>
      </a:dk1>
      <a:lt1>
        <a:srgbClr val="FFFFFF"/>
      </a:lt1>
      <a:dk2>
        <a:srgbClr val="778495"/>
      </a:dk2>
      <a:lt2>
        <a:srgbClr val="F0F0F0"/>
      </a:lt2>
      <a:accent1>
        <a:srgbClr val="3F3F3F"/>
      </a:accent1>
      <a:accent2>
        <a:srgbClr val="D8D8D8"/>
      </a:accent2>
      <a:accent3>
        <a:srgbClr val="7B7B7B"/>
      </a:accent3>
      <a:accent4>
        <a:srgbClr val="A5A5A5"/>
      </a:accent4>
      <a:accent5>
        <a:srgbClr val="7F7F7F"/>
      </a:accent5>
      <a:accent6>
        <a:srgbClr val="595959"/>
      </a:accent6>
      <a:hlink>
        <a:srgbClr val="424242"/>
      </a:hlink>
      <a:folHlink>
        <a:srgbClr val="BFBFBF"/>
      </a:folHlink>
    </a:clrScheme>
    <a:fontScheme name="Temp">
      <a:majorFont>
        <a:latin typeface="迷你简卡通"/>
        <a:ea typeface="迷你简卡通"/>
        <a:cs typeface=""/>
      </a:majorFont>
      <a:minorFont>
        <a:latin typeface="迷你简卡通"/>
        <a:ea typeface="迷你简卡通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1161</Words>
  <Application>Microsoft Office PowerPoint</Application>
  <PresentationFormat>Custom</PresentationFormat>
  <Paragraphs>156</Paragraphs>
  <Slides>30</Slides>
  <Notes>30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手绘叶子</dc:title>
  <dc:creator>张 建春</dc:creator>
  <cp:lastModifiedBy>KEN-KING</cp:lastModifiedBy>
  <cp:revision>57</cp:revision>
  <dcterms:created xsi:type="dcterms:W3CDTF">2018-10-18T00:32:00Z</dcterms:created>
  <dcterms:modified xsi:type="dcterms:W3CDTF">2020-11-05T04:28:10Z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2052-10.1.0.7521</vt:lpwstr>
  </property>
</Properties>
</file>