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1"/>
  </p:notesMasterIdLst>
  <p:sldIdLst>
    <p:sldId id="286" r:id="rId2"/>
    <p:sldId id="291" r:id="rId3"/>
    <p:sldId id="292" r:id="rId4"/>
    <p:sldId id="293" r:id="rId5"/>
    <p:sldId id="294" r:id="rId6"/>
    <p:sldId id="256" r:id="rId7"/>
    <p:sldId id="257" r:id="rId8"/>
    <p:sldId id="258" r:id="rId9"/>
    <p:sldId id="281" r:id="rId10"/>
    <p:sldId id="263" r:id="rId11"/>
    <p:sldId id="313" r:id="rId12"/>
    <p:sldId id="314" r:id="rId13"/>
    <p:sldId id="259" r:id="rId14"/>
    <p:sldId id="260" r:id="rId15"/>
    <p:sldId id="265" r:id="rId16"/>
    <p:sldId id="309" r:id="rId17"/>
    <p:sldId id="267" r:id="rId18"/>
    <p:sldId id="323" r:id="rId19"/>
    <p:sldId id="268" r:id="rId20"/>
    <p:sldId id="283" r:id="rId21"/>
    <p:sldId id="282" r:id="rId22"/>
    <p:sldId id="312" r:id="rId23"/>
    <p:sldId id="284" r:id="rId24"/>
    <p:sldId id="266" r:id="rId25"/>
    <p:sldId id="262" r:id="rId26"/>
    <p:sldId id="264" r:id="rId27"/>
    <p:sldId id="280" r:id="rId28"/>
    <p:sldId id="316" r:id="rId29"/>
    <p:sldId id="270" r:id="rId30"/>
    <p:sldId id="317" r:id="rId31"/>
    <p:sldId id="318" r:id="rId32"/>
    <p:sldId id="269" r:id="rId33"/>
    <p:sldId id="319" r:id="rId34"/>
    <p:sldId id="320" r:id="rId35"/>
    <p:sldId id="261" r:id="rId36"/>
    <p:sldId id="321" r:id="rId37"/>
    <p:sldId id="322" r:id="rId38"/>
    <p:sldId id="271" r:id="rId39"/>
    <p:sldId id="279" r:id="rId4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E3B3"/>
    <a:srgbClr val="8CBD84"/>
    <a:srgbClr val="EEBD2B"/>
    <a:srgbClr val="ABA444"/>
    <a:srgbClr val="ECD00E"/>
    <a:srgbClr val="78754E"/>
    <a:srgbClr val="EFED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75" d="100"/>
          <a:sy n="75" d="100"/>
        </p:scale>
        <p:origin x="-498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9A8546-0612-4CFA-B258-76E2A2A1442C}" type="datetimeFigureOut">
              <a:rPr lang="en-US" smtClean="0"/>
              <a:pPr/>
              <a:t>8/15/2020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401630-CA3F-4502-80E8-975EA3283E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5681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79FD6C-44D2-4B5C-A8B5-0667D2B164DF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8584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2020/8/15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2020/8/15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2020/8/15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2020/8/15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2020/8/15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2020/8/15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2020/8/15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2020/8/15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2020/8/15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2020/8/15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2020/8/15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pPr/>
              <a:t>2020/8/15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Káº¿t quáº£ hÃ¬nh áº£nh cho Äuá»i hÃ¬nh báº¯t chá»¯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6074" y="254000"/>
            <a:ext cx="11528425" cy="6248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41541287"/>
      </p:ext>
    </p:extLst>
  </p:cSld>
  <p:clrMapOvr>
    <a:masterClrMapping/>
  </p:clrMapOvr>
  <p:transition spd="slow" advClick="0">
    <p:checke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1085850" y="0"/>
            <a:ext cx="3628390" cy="6875145"/>
          </a:xfrm>
          <a:prstGeom prst="rect">
            <a:avLst/>
          </a:prstGeom>
          <a:solidFill>
            <a:srgbClr val="C5E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4"/>
          <p:cNvPicPr>
            <a:picLocks noChangeAspect="1"/>
          </p:cNvPicPr>
          <p:nvPr/>
        </p:nvPicPr>
        <p:blipFill>
          <a:blip r:embed="rId2"/>
          <a:srcRect l="12111" t="15358" r="13324" b="9373"/>
          <a:stretch>
            <a:fillRect/>
          </a:stretch>
        </p:blipFill>
        <p:spPr>
          <a:xfrm>
            <a:off x="210820" y="2037080"/>
            <a:ext cx="5378450" cy="308546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676900" y="1424226"/>
            <a:ext cx="6096000" cy="415754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CẢM NGHĨ TRONG ĐÊM THANH TĨNH</a:t>
            </a:r>
          </a:p>
          <a:p>
            <a:pPr algn="ctr"/>
            <a:endParaRPr lang="en-US" sz="3600" dirty="0" smtClean="0">
              <a:latin typeface="Times New Roman" pitchFamily="18" charset="0"/>
              <a:cs typeface="Times New Roman" pitchFamily="18" charset="0"/>
            </a:endParaRPr>
          </a:p>
          <a:p>
            <a:pPr indent="292100" algn="just">
              <a:lnSpc>
                <a:spcPct val="114000"/>
              </a:lnSpc>
            </a:pP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giường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rọi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indent="292100" algn="just">
              <a:lnSpc>
                <a:spcPct val="114000"/>
              </a:lnSpc>
            </a:pP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Ngỡ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phủ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sương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indent="292100" algn="just">
              <a:lnSpc>
                <a:spcPct val="114000"/>
              </a:lnSpc>
            </a:pP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Ngẩng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indent="292100" algn="just">
              <a:lnSpc>
                <a:spcPct val="114000"/>
              </a:lnSpc>
            </a:pP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Cúi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5976774" y="4865806"/>
            <a:ext cx="139207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054109" y="5436169"/>
            <a:ext cx="6960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692150" y="0"/>
            <a:ext cx="3628390" cy="6875145"/>
          </a:xfrm>
          <a:prstGeom prst="rect">
            <a:avLst/>
          </a:prstGeom>
          <a:solidFill>
            <a:srgbClr val="C5E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4"/>
          <p:cNvPicPr>
            <a:picLocks noChangeAspect="1"/>
          </p:cNvPicPr>
          <p:nvPr/>
        </p:nvPicPr>
        <p:blipFill>
          <a:blip r:embed="rId2"/>
          <a:srcRect l="12111" t="15358" r="13324" b="9373"/>
          <a:stretch>
            <a:fillRect/>
          </a:stretch>
        </p:blipFill>
        <p:spPr>
          <a:xfrm>
            <a:off x="-182880" y="2037080"/>
            <a:ext cx="5378450" cy="308546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762500" y="1360726"/>
            <a:ext cx="7340600" cy="405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NGẪU NHIÊN VIẾT NHÂN BUỔI MỚI VỀ QUÊ</a:t>
            </a:r>
          </a:p>
          <a:p>
            <a:pPr algn="ctr"/>
            <a:endParaRPr lang="en-US" sz="40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>
              <a:lnSpc>
                <a:spcPct val="120000"/>
              </a:lnSpc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sương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>
              <a:lnSpc>
                <a:spcPct val="120000"/>
              </a:lnSpc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>
              <a:lnSpc>
                <a:spcPct val="120000"/>
              </a:lnSpc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Khách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?”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6662195" y="3497805"/>
            <a:ext cx="55728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812940" y="3513728"/>
            <a:ext cx="5529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355956" y="3497805"/>
            <a:ext cx="327546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381810" y="3497805"/>
            <a:ext cx="1075899" cy="15923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272" y="1294544"/>
            <a:ext cx="1458006" cy="265587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252" y="4202130"/>
            <a:ext cx="1458006" cy="265587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8952" y="1256444"/>
            <a:ext cx="1458006" cy="2655870"/>
          </a:xfrm>
          <a:prstGeom prst="rect">
            <a:avLst/>
          </a:prstGeom>
        </p:spPr>
      </p:pic>
      <p:sp>
        <p:nvSpPr>
          <p:cNvPr id="21" name="文本框 60"/>
          <p:cNvSpPr txBox="1"/>
          <p:nvPr/>
        </p:nvSpPr>
        <p:spPr>
          <a:xfrm>
            <a:off x="724650" y="165742"/>
            <a:ext cx="105711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b="1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BT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nhanh</a:t>
            </a:r>
            <a:r>
              <a:rPr lang="en-US" altLang="zh-CN" sz="4000" b="1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: </a:t>
            </a:r>
            <a:r>
              <a:rPr lang="en-US" altLang="zh-CN" sz="4000" b="1" i="1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Tìm</a:t>
            </a:r>
            <a:r>
              <a:rPr lang="en-US" altLang="zh-CN" sz="4000" b="1" i="1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4000" b="1" i="1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từ</a:t>
            </a:r>
            <a:r>
              <a:rPr lang="en-US" altLang="zh-CN" sz="4000" b="1" i="1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4000" b="1" i="1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trái</a:t>
            </a:r>
            <a:r>
              <a:rPr lang="en-US" altLang="zh-CN" sz="4000" b="1" i="1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4000" b="1" i="1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nghĩa</a:t>
            </a:r>
            <a:r>
              <a:rPr lang="en-US" altLang="zh-CN" sz="4000" b="1" i="1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4000" b="1" i="1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của</a:t>
            </a:r>
            <a:r>
              <a:rPr lang="en-US" altLang="zh-CN" sz="4000" b="1" i="1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4000" b="1" i="1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những</a:t>
            </a:r>
            <a:r>
              <a:rPr lang="en-US" altLang="zh-CN" sz="4000" b="1" i="1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4000" b="1" i="1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từ</a:t>
            </a:r>
            <a:r>
              <a:rPr lang="en-US" altLang="zh-CN" sz="4000" b="1" i="1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4000" b="1" i="1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sau</a:t>
            </a:r>
            <a:endParaRPr lang="en-US" altLang="zh-CN" sz="4000" b="1" i="1" dirty="0">
              <a:solidFill>
                <a:srgbClr val="0070C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grpSp>
        <p:nvGrpSpPr>
          <p:cNvPr id="2" name="组合 61"/>
          <p:cNvGrpSpPr/>
          <p:nvPr/>
        </p:nvGrpSpPr>
        <p:grpSpPr>
          <a:xfrm>
            <a:off x="342901" y="4686870"/>
            <a:ext cx="3416299" cy="1293813"/>
            <a:chOff x="3860318" y="1365618"/>
            <a:chExt cx="6194425" cy="1293813"/>
          </a:xfrm>
        </p:grpSpPr>
        <p:sp>
          <p:nvSpPr>
            <p:cNvPr id="23" name="Rectangle 9"/>
            <p:cNvSpPr>
              <a:spLocks noChangeArrowheads="1"/>
            </p:cNvSpPr>
            <p:nvPr/>
          </p:nvSpPr>
          <p:spPr bwMode="auto">
            <a:xfrm>
              <a:off x="3860318" y="1365618"/>
              <a:ext cx="6194425" cy="1293813"/>
            </a:xfrm>
            <a:prstGeom prst="rect">
              <a:avLst/>
            </a:prstGeom>
            <a:solidFill>
              <a:srgbClr val="FFABAA"/>
            </a:solidFill>
            <a:ln w="9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latin typeface="Futura-Condensed-Normal" pitchFamily="2" charset="0"/>
                <a:ea typeface="微软雅黑" panose="020B0503020204020204" pitchFamily="34" charset="-122"/>
              </a:endParaRPr>
            </a:p>
          </p:txBody>
        </p:sp>
        <p:sp>
          <p:nvSpPr>
            <p:cNvPr id="24" name="TextBox 17"/>
            <p:cNvSpPr txBox="1"/>
            <p:nvPr/>
          </p:nvSpPr>
          <p:spPr>
            <a:xfrm>
              <a:off x="4072411" y="1643717"/>
              <a:ext cx="576064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+ </a:t>
              </a:r>
              <a:r>
                <a:rPr lang="en-US" altLang="zh-CN" sz="2800" dirty="0" err="1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Tuổi</a:t>
              </a:r>
              <a:r>
                <a:rPr lang="en-US" altLang="zh-CN" sz="2800" dirty="0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 </a:t>
              </a:r>
              <a:r>
                <a:rPr lang="en-US" altLang="zh-CN" sz="2800" dirty="0" err="1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già</a:t>
              </a:r>
              <a:r>
                <a:rPr lang="en-US" altLang="zh-CN" sz="2800" dirty="0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 &gt;&lt; </a:t>
              </a:r>
              <a:r>
                <a:rPr lang="zh-CN" altLang="en-US" sz="2800" dirty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 </a:t>
              </a:r>
              <a:endParaRPr lang="en-US" altLang="zh-CN" sz="2800" dirty="0" smtClean="0">
                <a:latin typeface="Arial" pitchFamily="34" charset="0"/>
                <a:ea typeface="微软雅黑" panose="020B0503020204020204" pitchFamily="34" charset="-122"/>
                <a:cs typeface="Arial" pitchFamily="34" charset="0"/>
              </a:endParaRPr>
            </a:p>
            <a:p>
              <a:pPr algn="ctr"/>
              <a:r>
                <a:rPr lang="en-US" altLang="zh-CN" sz="2800" dirty="0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+ Rau </a:t>
              </a:r>
              <a:r>
                <a:rPr lang="en-US" altLang="zh-CN" sz="2800" dirty="0" err="1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già</a:t>
              </a:r>
              <a:r>
                <a:rPr lang="en-US" altLang="zh-CN" sz="2800" dirty="0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 &gt;&lt; </a:t>
              </a:r>
            </a:p>
          </p:txBody>
        </p:sp>
      </p:grpSp>
      <p:grpSp>
        <p:nvGrpSpPr>
          <p:cNvPr id="4" name="组合 73"/>
          <p:cNvGrpSpPr/>
          <p:nvPr/>
        </p:nvGrpSpPr>
        <p:grpSpPr>
          <a:xfrm>
            <a:off x="916029" y="4358961"/>
            <a:ext cx="2166094" cy="584775"/>
            <a:chOff x="5166830" y="1077992"/>
            <a:chExt cx="3581400" cy="584775"/>
          </a:xfrm>
        </p:grpSpPr>
        <p:sp>
          <p:nvSpPr>
            <p:cNvPr id="26" name="Rectangle 10"/>
            <p:cNvSpPr>
              <a:spLocks noChangeArrowheads="1"/>
            </p:cNvSpPr>
            <p:nvPr/>
          </p:nvSpPr>
          <p:spPr bwMode="auto">
            <a:xfrm>
              <a:off x="5166830" y="1159243"/>
              <a:ext cx="3581400" cy="422275"/>
            </a:xfrm>
            <a:prstGeom prst="rect">
              <a:avLst/>
            </a:prstGeom>
            <a:solidFill>
              <a:srgbClr val="FFFFFF"/>
            </a:solidFill>
            <a:ln w="19050" cap="flat">
              <a:solidFill>
                <a:srgbClr val="FFABAA"/>
              </a:solidFill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Futura-Condensed-Normal" pitchFamily="2" charset="0"/>
                <a:ea typeface="微软雅黑" panose="020B0503020204020204" pitchFamily="34" charset="-122"/>
              </a:endParaRPr>
            </a:p>
          </p:txBody>
        </p:sp>
        <p:sp>
          <p:nvSpPr>
            <p:cNvPr id="27" name="TextBox 16"/>
            <p:cNvSpPr txBox="1"/>
            <p:nvPr/>
          </p:nvSpPr>
          <p:spPr>
            <a:xfrm>
              <a:off x="5403507" y="1077992"/>
              <a:ext cx="31080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smtClean="0">
                  <a:solidFill>
                    <a:srgbClr val="FFABAA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GIÀ</a:t>
              </a:r>
              <a:endParaRPr lang="en-US" altLang="zh-CN" sz="3200" b="1" dirty="0">
                <a:solidFill>
                  <a:srgbClr val="FFABAA"/>
                </a:solidFill>
                <a:latin typeface="Arial" pitchFamily="34" charset="0"/>
                <a:ea typeface="微软雅黑" panose="020B0503020204020204" pitchFamily="34" charset="-122"/>
                <a:cs typeface="Arial" pitchFamily="34" charset="0"/>
              </a:endParaRPr>
            </a:p>
          </p:txBody>
        </p:sp>
      </p:grpSp>
      <p:grpSp>
        <p:nvGrpSpPr>
          <p:cNvPr id="5" name="组合 64"/>
          <p:cNvGrpSpPr/>
          <p:nvPr/>
        </p:nvGrpSpPr>
        <p:grpSpPr>
          <a:xfrm>
            <a:off x="4111841" y="1817870"/>
            <a:ext cx="4028859" cy="1858857"/>
            <a:chOff x="3860318" y="3113455"/>
            <a:chExt cx="6194425" cy="1292225"/>
          </a:xfrm>
        </p:grpSpPr>
        <p:sp>
          <p:nvSpPr>
            <p:cNvPr id="29" name="Rectangle 11"/>
            <p:cNvSpPr>
              <a:spLocks noChangeArrowheads="1"/>
            </p:cNvSpPr>
            <p:nvPr/>
          </p:nvSpPr>
          <p:spPr bwMode="auto">
            <a:xfrm>
              <a:off x="3860318" y="3113455"/>
              <a:ext cx="6194425" cy="1292225"/>
            </a:xfrm>
            <a:prstGeom prst="rect">
              <a:avLst/>
            </a:prstGeom>
            <a:solidFill>
              <a:srgbClr val="BBA4C3"/>
            </a:solidFill>
            <a:ln w="9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latin typeface="Futura-Condensed-Normal" pitchFamily="2" charset="0"/>
                <a:ea typeface="微软雅黑" panose="020B0503020204020204" pitchFamily="34" charset="-122"/>
              </a:endParaRPr>
            </a:p>
          </p:txBody>
        </p:sp>
        <p:sp>
          <p:nvSpPr>
            <p:cNvPr id="30" name="TextBox 19"/>
            <p:cNvSpPr txBox="1"/>
            <p:nvPr/>
          </p:nvSpPr>
          <p:spPr>
            <a:xfrm>
              <a:off x="4960369" y="3334527"/>
              <a:ext cx="4137579" cy="9628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>
                  <a:solidFill>
                    <a:schemeClr val="accent1"/>
                  </a:solidFill>
                  <a:latin typeface="+mn-ea"/>
                  <a:ea typeface="+mn-ea"/>
                </a:defRPr>
              </a:lvl1pPr>
            </a:lstStyle>
            <a:p>
              <a:pPr algn="just"/>
              <a:r>
                <a:rPr lang="en-US" altLang="zh-CN" sz="2800" dirty="0">
                  <a:solidFill>
                    <a:schemeClr val="tx1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+ </a:t>
              </a:r>
              <a:r>
                <a:rPr lang="en-US" altLang="zh-CN" sz="2800" dirty="0" err="1">
                  <a:solidFill>
                    <a:schemeClr val="tx1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áo</a:t>
              </a:r>
              <a:r>
                <a:rPr lang="en-US" altLang="zh-CN" sz="2800" dirty="0">
                  <a:solidFill>
                    <a:schemeClr val="tx1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 </a:t>
              </a:r>
              <a:r>
                <a:rPr lang="en-US" altLang="zh-CN" sz="2800" dirty="0" err="1">
                  <a:solidFill>
                    <a:schemeClr val="tx1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lành</a:t>
              </a:r>
              <a:r>
                <a:rPr lang="en-US" altLang="zh-CN" sz="2800" dirty="0">
                  <a:solidFill>
                    <a:schemeClr val="tx1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 &gt;&lt; </a:t>
              </a:r>
            </a:p>
            <a:p>
              <a:pPr algn="just"/>
              <a:r>
                <a:rPr lang="en-US" altLang="zh-CN" sz="2800" dirty="0">
                  <a:solidFill>
                    <a:schemeClr val="tx1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+ </a:t>
              </a:r>
              <a:r>
                <a:rPr lang="en-US" altLang="zh-CN" sz="2800" dirty="0" err="1">
                  <a:solidFill>
                    <a:schemeClr val="tx1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bát</a:t>
              </a:r>
              <a:r>
                <a:rPr lang="en-US" altLang="zh-CN" sz="2800" dirty="0">
                  <a:solidFill>
                    <a:schemeClr val="tx1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 </a:t>
              </a:r>
              <a:r>
                <a:rPr lang="en-US" altLang="zh-CN" sz="2800" dirty="0" err="1">
                  <a:solidFill>
                    <a:schemeClr val="tx1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lành</a:t>
              </a:r>
              <a:r>
                <a:rPr lang="en-US" altLang="zh-CN" sz="2800" dirty="0">
                  <a:solidFill>
                    <a:schemeClr val="tx1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 &gt;&lt; </a:t>
              </a:r>
            </a:p>
            <a:p>
              <a:pPr algn="just"/>
              <a:r>
                <a:rPr lang="en-US" altLang="zh-CN" sz="2800" dirty="0">
                  <a:solidFill>
                    <a:schemeClr val="tx1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+ </a:t>
              </a:r>
              <a:r>
                <a:rPr lang="en-US" altLang="zh-CN" sz="2800" dirty="0" err="1">
                  <a:solidFill>
                    <a:schemeClr val="tx1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tính</a:t>
              </a:r>
              <a:r>
                <a:rPr lang="en-US" altLang="zh-CN" sz="2800" dirty="0">
                  <a:solidFill>
                    <a:schemeClr val="tx1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 </a:t>
              </a:r>
              <a:r>
                <a:rPr lang="en-US" altLang="zh-CN" sz="2800" dirty="0" err="1">
                  <a:solidFill>
                    <a:schemeClr val="tx1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lành</a:t>
              </a:r>
              <a:r>
                <a:rPr lang="en-US" altLang="zh-CN" sz="2800" dirty="0">
                  <a:solidFill>
                    <a:schemeClr val="tx1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 &gt;&lt; </a:t>
              </a:r>
            </a:p>
          </p:txBody>
        </p:sp>
      </p:grpSp>
      <p:grpSp>
        <p:nvGrpSpPr>
          <p:cNvPr id="6" name="组合 76"/>
          <p:cNvGrpSpPr/>
          <p:nvPr/>
        </p:nvGrpSpPr>
        <p:grpSpPr>
          <a:xfrm>
            <a:off x="4969231" y="1495219"/>
            <a:ext cx="2329345" cy="584775"/>
            <a:chOff x="5166830" y="2825036"/>
            <a:chExt cx="3581400" cy="584775"/>
          </a:xfrm>
        </p:grpSpPr>
        <p:sp>
          <p:nvSpPr>
            <p:cNvPr id="32" name="Rectangle 12"/>
            <p:cNvSpPr>
              <a:spLocks noChangeArrowheads="1"/>
            </p:cNvSpPr>
            <p:nvPr/>
          </p:nvSpPr>
          <p:spPr bwMode="auto">
            <a:xfrm>
              <a:off x="5166830" y="2905493"/>
              <a:ext cx="3581400" cy="423863"/>
            </a:xfrm>
            <a:prstGeom prst="rect">
              <a:avLst/>
            </a:prstGeom>
            <a:solidFill>
              <a:srgbClr val="FFFFFF"/>
            </a:solidFill>
            <a:ln w="19050" cap="flat">
              <a:solidFill>
                <a:srgbClr val="BBA4C3"/>
              </a:solidFill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Futura-Condensed-Normal" pitchFamily="2" charset="0"/>
                <a:ea typeface="微软雅黑" panose="020B0503020204020204" pitchFamily="34" charset="-122"/>
              </a:endParaRPr>
            </a:p>
          </p:txBody>
        </p:sp>
        <p:sp>
          <p:nvSpPr>
            <p:cNvPr id="33" name="TextBox 18"/>
            <p:cNvSpPr txBox="1"/>
            <p:nvPr/>
          </p:nvSpPr>
          <p:spPr>
            <a:xfrm>
              <a:off x="5403507" y="2825036"/>
              <a:ext cx="31080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err="1">
                  <a:solidFill>
                    <a:srgbClr val="BBA4C3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L</a:t>
              </a:r>
              <a:r>
                <a:rPr lang="en-US" altLang="zh-CN" sz="3200" b="1" dirty="0" err="1" smtClean="0">
                  <a:solidFill>
                    <a:srgbClr val="BBA4C3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ành</a:t>
              </a:r>
              <a:endParaRPr lang="en-US" altLang="zh-CN" sz="3200" b="1" dirty="0">
                <a:solidFill>
                  <a:srgbClr val="BBA4C3"/>
                </a:solidFill>
                <a:latin typeface="Arial" pitchFamily="34" charset="0"/>
                <a:ea typeface="微软雅黑" panose="020B0503020204020204" pitchFamily="34" charset="-122"/>
                <a:cs typeface="Arial" pitchFamily="34" charset="0"/>
              </a:endParaRPr>
            </a:p>
          </p:txBody>
        </p:sp>
      </p:grpSp>
      <p:grpSp>
        <p:nvGrpSpPr>
          <p:cNvPr id="7" name="组合 61"/>
          <p:cNvGrpSpPr/>
          <p:nvPr/>
        </p:nvGrpSpPr>
        <p:grpSpPr>
          <a:xfrm>
            <a:off x="8382001" y="5042470"/>
            <a:ext cx="3416299" cy="1293813"/>
            <a:chOff x="3860318" y="1365618"/>
            <a:chExt cx="6194425" cy="1293813"/>
          </a:xfrm>
        </p:grpSpPr>
        <p:sp>
          <p:nvSpPr>
            <p:cNvPr id="35" name="Rectangle 9"/>
            <p:cNvSpPr>
              <a:spLocks noChangeArrowheads="1"/>
            </p:cNvSpPr>
            <p:nvPr/>
          </p:nvSpPr>
          <p:spPr bwMode="auto">
            <a:xfrm>
              <a:off x="3860318" y="1365618"/>
              <a:ext cx="6194425" cy="1293813"/>
            </a:xfrm>
            <a:prstGeom prst="rect">
              <a:avLst/>
            </a:prstGeom>
            <a:solidFill>
              <a:srgbClr val="FFABAA"/>
            </a:solidFill>
            <a:ln w="9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latin typeface="Futura-Condensed-Normal" pitchFamily="2" charset="0"/>
                <a:ea typeface="微软雅黑" panose="020B0503020204020204" pitchFamily="34" charset="-122"/>
              </a:endParaRPr>
            </a:p>
          </p:txBody>
        </p:sp>
        <p:sp>
          <p:nvSpPr>
            <p:cNvPr id="36" name="TextBox 17"/>
            <p:cNvSpPr txBox="1"/>
            <p:nvPr/>
          </p:nvSpPr>
          <p:spPr>
            <a:xfrm>
              <a:off x="4072411" y="1643717"/>
              <a:ext cx="576064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+ </a:t>
              </a:r>
              <a:r>
                <a:rPr lang="vi-VN" altLang="zh-CN" sz="2800" dirty="0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Cơm</a:t>
              </a:r>
              <a:r>
                <a:rPr lang="en-US" altLang="zh-CN" sz="2800" dirty="0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 </a:t>
              </a:r>
              <a:r>
                <a:rPr lang="en-US" altLang="zh-CN" sz="2800" dirty="0" err="1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chín</a:t>
              </a:r>
              <a:r>
                <a:rPr lang="en-US" altLang="zh-CN" sz="2800" dirty="0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&gt;&lt; </a:t>
              </a:r>
              <a:r>
                <a:rPr lang="zh-CN" altLang="en-US" sz="2800" dirty="0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 </a:t>
              </a:r>
              <a:endParaRPr lang="en-US" altLang="zh-CN" sz="2800" dirty="0" smtClean="0">
                <a:latin typeface="Arial" pitchFamily="34" charset="0"/>
                <a:ea typeface="微软雅黑" panose="020B0503020204020204" pitchFamily="34" charset="-122"/>
                <a:cs typeface="Arial" pitchFamily="34" charset="0"/>
              </a:endParaRPr>
            </a:p>
            <a:p>
              <a:pPr algn="ctr"/>
              <a:r>
                <a:rPr lang="en-US" altLang="zh-CN" sz="2800" dirty="0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+ </a:t>
              </a:r>
              <a:r>
                <a:rPr lang="en-US" altLang="zh-CN" sz="2800" dirty="0" err="1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Quả</a:t>
              </a:r>
              <a:r>
                <a:rPr lang="en-US" altLang="zh-CN" sz="2800" dirty="0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 </a:t>
              </a:r>
              <a:r>
                <a:rPr lang="en-US" altLang="zh-CN" sz="2800" dirty="0" err="1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chín</a:t>
              </a:r>
              <a:r>
                <a:rPr lang="en-US" altLang="zh-CN" sz="2800" dirty="0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 &gt;&lt; </a:t>
              </a:r>
            </a:p>
          </p:txBody>
        </p:sp>
      </p:grpSp>
      <p:grpSp>
        <p:nvGrpSpPr>
          <p:cNvPr id="8" name="组合 73"/>
          <p:cNvGrpSpPr/>
          <p:nvPr/>
        </p:nvGrpSpPr>
        <p:grpSpPr>
          <a:xfrm>
            <a:off x="8955129" y="4714561"/>
            <a:ext cx="2166094" cy="584775"/>
            <a:chOff x="5166830" y="1077992"/>
            <a:chExt cx="3581400" cy="584775"/>
          </a:xfrm>
        </p:grpSpPr>
        <p:sp>
          <p:nvSpPr>
            <p:cNvPr id="38" name="Rectangle 10"/>
            <p:cNvSpPr>
              <a:spLocks noChangeArrowheads="1"/>
            </p:cNvSpPr>
            <p:nvPr/>
          </p:nvSpPr>
          <p:spPr bwMode="auto">
            <a:xfrm>
              <a:off x="5166830" y="1159243"/>
              <a:ext cx="3581400" cy="422275"/>
            </a:xfrm>
            <a:prstGeom prst="rect">
              <a:avLst/>
            </a:prstGeom>
            <a:solidFill>
              <a:srgbClr val="FFFFFF"/>
            </a:solidFill>
            <a:ln w="19050" cap="flat">
              <a:solidFill>
                <a:srgbClr val="FFABAA"/>
              </a:solidFill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Futura-Condensed-Normal" pitchFamily="2" charset="0"/>
                <a:ea typeface="微软雅黑" panose="020B0503020204020204" pitchFamily="34" charset="-122"/>
              </a:endParaRPr>
            </a:p>
          </p:txBody>
        </p:sp>
        <p:sp>
          <p:nvSpPr>
            <p:cNvPr id="39" name="TextBox 16"/>
            <p:cNvSpPr txBox="1"/>
            <p:nvPr/>
          </p:nvSpPr>
          <p:spPr>
            <a:xfrm>
              <a:off x="5403507" y="1077992"/>
              <a:ext cx="31080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smtClean="0">
                  <a:solidFill>
                    <a:srgbClr val="FFABAA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CHÍN</a:t>
              </a:r>
              <a:endParaRPr lang="en-US" altLang="zh-CN" sz="3200" b="1" dirty="0">
                <a:solidFill>
                  <a:srgbClr val="FFABAA"/>
                </a:solidFill>
                <a:latin typeface="Arial" pitchFamily="34" charset="0"/>
                <a:ea typeface="微软雅黑" panose="020B0503020204020204" pitchFamily="34" charset="-122"/>
                <a:cs typeface="Arial" pitchFamily="34" charset="0"/>
              </a:endParaRPr>
            </a:p>
          </p:txBody>
        </p:sp>
      </p:grpSp>
    </p:spTree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272" y="1294544"/>
            <a:ext cx="1458006" cy="265587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252" y="4202130"/>
            <a:ext cx="1458006" cy="265587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8952" y="1256444"/>
            <a:ext cx="1458006" cy="2655870"/>
          </a:xfrm>
          <a:prstGeom prst="rect">
            <a:avLst/>
          </a:prstGeom>
        </p:spPr>
      </p:pic>
      <p:sp>
        <p:nvSpPr>
          <p:cNvPr id="21" name="文本框 60"/>
          <p:cNvSpPr txBox="1"/>
          <p:nvPr/>
        </p:nvSpPr>
        <p:spPr>
          <a:xfrm>
            <a:off x="724650" y="165742"/>
            <a:ext cx="105711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b="1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BT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nhanh</a:t>
            </a:r>
            <a:r>
              <a:rPr lang="en-US" altLang="zh-CN" sz="4000" b="1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: </a:t>
            </a:r>
            <a:r>
              <a:rPr lang="en-US" altLang="zh-CN" sz="4000" b="1" i="1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Tìm</a:t>
            </a:r>
            <a:r>
              <a:rPr lang="en-US" altLang="zh-CN" sz="4000" b="1" i="1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4000" b="1" i="1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từ</a:t>
            </a:r>
            <a:r>
              <a:rPr lang="en-US" altLang="zh-CN" sz="4000" b="1" i="1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4000" b="1" i="1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trái</a:t>
            </a:r>
            <a:r>
              <a:rPr lang="en-US" altLang="zh-CN" sz="4000" b="1" i="1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4000" b="1" i="1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nghĩa</a:t>
            </a:r>
            <a:r>
              <a:rPr lang="en-US" altLang="zh-CN" sz="4000" b="1" i="1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4000" b="1" i="1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của</a:t>
            </a:r>
            <a:r>
              <a:rPr lang="en-US" altLang="zh-CN" sz="4000" b="1" i="1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4000" b="1" i="1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những</a:t>
            </a:r>
            <a:r>
              <a:rPr lang="en-US" altLang="zh-CN" sz="4000" b="1" i="1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4000" b="1" i="1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từ</a:t>
            </a:r>
            <a:r>
              <a:rPr lang="en-US" altLang="zh-CN" sz="4000" b="1" i="1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4000" b="1" i="1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sau</a:t>
            </a:r>
            <a:endParaRPr lang="en-US" altLang="zh-CN" sz="4000" b="1" i="1" dirty="0">
              <a:solidFill>
                <a:srgbClr val="0070C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grpSp>
        <p:nvGrpSpPr>
          <p:cNvPr id="22" name="组合 61"/>
          <p:cNvGrpSpPr/>
          <p:nvPr/>
        </p:nvGrpSpPr>
        <p:grpSpPr>
          <a:xfrm>
            <a:off x="330200" y="4686870"/>
            <a:ext cx="3708400" cy="1293813"/>
            <a:chOff x="3837288" y="1365618"/>
            <a:chExt cx="6724062" cy="1293813"/>
          </a:xfrm>
        </p:grpSpPr>
        <p:sp>
          <p:nvSpPr>
            <p:cNvPr id="23" name="Rectangle 9"/>
            <p:cNvSpPr>
              <a:spLocks noChangeArrowheads="1"/>
            </p:cNvSpPr>
            <p:nvPr/>
          </p:nvSpPr>
          <p:spPr bwMode="auto">
            <a:xfrm>
              <a:off x="3860317" y="1365618"/>
              <a:ext cx="6701033" cy="1293813"/>
            </a:xfrm>
            <a:prstGeom prst="rect">
              <a:avLst/>
            </a:prstGeom>
            <a:solidFill>
              <a:srgbClr val="FFABAA"/>
            </a:solidFill>
            <a:ln w="9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latin typeface="Futura-Condensed-Normal" pitchFamily="2" charset="0"/>
                <a:ea typeface="微软雅黑" panose="020B0503020204020204" pitchFamily="34" charset="-122"/>
              </a:endParaRPr>
            </a:p>
          </p:txBody>
        </p:sp>
        <p:sp>
          <p:nvSpPr>
            <p:cNvPr id="24" name="TextBox 17"/>
            <p:cNvSpPr txBox="1"/>
            <p:nvPr/>
          </p:nvSpPr>
          <p:spPr>
            <a:xfrm>
              <a:off x="3837288" y="1643717"/>
              <a:ext cx="663195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+ </a:t>
              </a:r>
              <a:r>
                <a:rPr lang="en-US" altLang="zh-CN" sz="2800" dirty="0" err="1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Tuổi</a:t>
              </a:r>
              <a:r>
                <a:rPr lang="en-US" altLang="zh-CN" sz="2800" dirty="0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 </a:t>
              </a:r>
              <a:r>
                <a:rPr lang="en-US" altLang="zh-CN" sz="2800" dirty="0" err="1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già</a:t>
              </a:r>
              <a:r>
                <a:rPr lang="en-US" altLang="zh-CN" sz="2800" dirty="0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 &gt;&lt; </a:t>
              </a:r>
              <a:r>
                <a:rPr lang="en-US" altLang="zh-CN" sz="2800" dirty="0" err="1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tuổi</a:t>
              </a:r>
              <a:r>
                <a:rPr lang="en-US" altLang="zh-CN" sz="2800" dirty="0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 </a:t>
              </a:r>
              <a:r>
                <a:rPr lang="en-US" altLang="zh-CN" sz="2800" dirty="0" err="1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trẻ</a:t>
              </a:r>
              <a:r>
                <a:rPr lang="en-US" altLang="zh-CN" sz="2800" dirty="0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 </a:t>
              </a:r>
              <a:r>
                <a:rPr lang="zh-CN" altLang="en-US" sz="2800" dirty="0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 </a:t>
              </a:r>
              <a:endParaRPr lang="en-US" altLang="zh-CN" sz="2800" dirty="0" smtClean="0">
                <a:latin typeface="Arial" pitchFamily="34" charset="0"/>
                <a:ea typeface="微软雅黑" panose="020B0503020204020204" pitchFamily="34" charset="-122"/>
                <a:cs typeface="Arial" pitchFamily="34" charset="0"/>
              </a:endParaRPr>
            </a:p>
            <a:p>
              <a:pPr algn="ctr"/>
              <a:r>
                <a:rPr lang="en-US" altLang="zh-CN" sz="2800" dirty="0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+ Rau </a:t>
              </a:r>
              <a:r>
                <a:rPr lang="en-US" altLang="zh-CN" sz="2800" dirty="0" err="1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già</a:t>
              </a:r>
              <a:r>
                <a:rPr lang="en-US" altLang="zh-CN" sz="2800" dirty="0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 &gt;&lt; </a:t>
              </a:r>
              <a:r>
                <a:rPr lang="en-US" altLang="zh-CN" sz="2800" dirty="0" err="1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rau</a:t>
              </a:r>
              <a:r>
                <a:rPr lang="en-US" altLang="zh-CN" sz="2800" dirty="0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 non </a:t>
              </a:r>
            </a:p>
          </p:txBody>
        </p:sp>
      </p:grpSp>
      <p:grpSp>
        <p:nvGrpSpPr>
          <p:cNvPr id="25" name="组合 73"/>
          <p:cNvGrpSpPr/>
          <p:nvPr/>
        </p:nvGrpSpPr>
        <p:grpSpPr>
          <a:xfrm>
            <a:off x="1106529" y="4358961"/>
            <a:ext cx="2166094" cy="584775"/>
            <a:chOff x="5166830" y="1077992"/>
            <a:chExt cx="3581400" cy="584775"/>
          </a:xfrm>
        </p:grpSpPr>
        <p:sp>
          <p:nvSpPr>
            <p:cNvPr id="26" name="Rectangle 10"/>
            <p:cNvSpPr>
              <a:spLocks noChangeArrowheads="1"/>
            </p:cNvSpPr>
            <p:nvPr/>
          </p:nvSpPr>
          <p:spPr bwMode="auto">
            <a:xfrm>
              <a:off x="5166830" y="1159243"/>
              <a:ext cx="3581400" cy="422275"/>
            </a:xfrm>
            <a:prstGeom prst="rect">
              <a:avLst/>
            </a:prstGeom>
            <a:solidFill>
              <a:srgbClr val="FFFFFF"/>
            </a:solidFill>
            <a:ln w="19050" cap="flat">
              <a:solidFill>
                <a:srgbClr val="FFABAA"/>
              </a:solidFill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Futura-Condensed-Normal" pitchFamily="2" charset="0"/>
                <a:ea typeface="微软雅黑" panose="020B0503020204020204" pitchFamily="34" charset="-122"/>
              </a:endParaRPr>
            </a:p>
          </p:txBody>
        </p:sp>
        <p:sp>
          <p:nvSpPr>
            <p:cNvPr id="27" name="TextBox 16"/>
            <p:cNvSpPr txBox="1"/>
            <p:nvPr/>
          </p:nvSpPr>
          <p:spPr>
            <a:xfrm>
              <a:off x="5403507" y="1077992"/>
              <a:ext cx="31080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smtClean="0">
                  <a:solidFill>
                    <a:srgbClr val="FFABAA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GIÀ</a:t>
              </a:r>
              <a:endParaRPr lang="en-US" altLang="zh-CN" sz="3200" b="1" dirty="0">
                <a:solidFill>
                  <a:srgbClr val="FFABAA"/>
                </a:solidFill>
                <a:latin typeface="Arial" pitchFamily="34" charset="0"/>
                <a:ea typeface="微软雅黑" panose="020B0503020204020204" pitchFamily="34" charset="-122"/>
                <a:cs typeface="Arial" pitchFamily="34" charset="0"/>
              </a:endParaRPr>
            </a:p>
          </p:txBody>
        </p:sp>
      </p:grpSp>
      <p:grpSp>
        <p:nvGrpSpPr>
          <p:cNvPr id="28" name="组合 64"/>
          <p:cNvGrpSpPr/>
          <p:nvPr/>
        </p:nvGrpSpPr>
        <p:grpSpPr>
          <a:xfrm>
            <a:off x="4111841" y="1817873"/>
            <a:ext cx="4028859" cy="1858858"/>
            <a:chOff x="3860318" y="3113455"/>
            <a:chExt cx="6194425" cy="1292225"/>
          </a:xfrm>
        </p:grpSpPr>
        <p:sp>
          <p:nvSpPr>
            <p:cNvPr id="29" name="Rectangle 11"/>
            <p:cNvSpPr>
              <a:spLocks noChangeArrowheads="1"/>
            </p:cNvSpPr>
            <p:nvPr/>
          </p:nvSpPr>
          <p:spPr bwMode="auto">
            <a:xfrm>
              <a:off x="3860318" y="3113455"/>
              <a:ext cx="6194425" cy="1292225"/>
            </a:xfrm>
            <a:prstGeom prst="rect">
              <a:avLst/>
            </a:prstGeom>
            <a:solidFill>
              <a:srgbClr val="BBA4C3"/>
            </a:solidFill>
            <a:ln w="9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latin typeface="Futura-Condensed-Normal" pitchFamily="2" charset="0"/>
                <a:ea typeface="微软雅黑" panose="020B0503020204020204" pitchFamily="34" charset="-122"/>
              </a:endParaRPr>
            </a:p>
          </p:txBody>
        </p:sp>
        <p:sp>
          <p:nvSpPr>
            <p:cNvPr id="30" name="TextBox 19"/>
            <p:cNvSpPr txBox="1"/>
            <p:nvPr/>
          </p:nvSpPr>
          <p:spPr>
            <a:xfrm>
              <a:off x="4099185" y="3334525"/>
              <a:ext cx="5721240" cy="9628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>
                  <a:solidFill>
                    <a:schemeClr val="accent1"/>
                  </a:solidFill>
                  <a:latin typeface="+mn-ea"/>
                  <a:ea typeface="+mn-ea"/>
                </a:defRPr>
              </a:lvl1pPr>
            </a:lstStyle>
            <a:p>
              <a:pPr algn="just"/>
              <a:r>
                <a:rPr lang="en-US" altLang="zh-CN" sz="2800" dirty="0">
                  <a:solidFill>
                    <a:schemeClr val="tx1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+ </a:t>
              </a:r>
              <a:r>
                <a:rPr lang="en-US" altLang="zh-CN" sz="2800" dirty="0" err="1">
                  <a:solidFill>
                    <a:schemeClr val="tx1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áo</a:t>
              </a:r>
              <a:r>
                <a:rPr lang="en-US" altLang="zh-CN" sz="2800" dirty="0">
                  <a:solidFill>
                    <a:schemeClr val="tx1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 </a:t>
              </a:r>
              <a:r>
                <a:rPr lang="en-US" altLang="zh-CN" sz="2800" dirty="0" err="1">
                  <a:solidFill>
                    <a:schemeClr val="tx1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lành</a:t>
              </a:r>
              <a:r>
                <a:rPr lang="en-US" altLang="zh-CN" sz="2800" dirty="0">
                  <a:solidFill>
                    <a:schemeClr val="tx1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 </a:t>
              </a:r>
              <a:r>
                <a:rPr lang="en-US" altLang="zh-CN" sz="2800" dirty="0" smtClean="0">
                  <a:solidFill>
                    <a:schemeClr val="tx1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&gt;&lt; </a:t>
              </a:r>
              <a:r>
                <a:rPr lang="en-US" altLang="zh-CN" sz="2800" dirty="0" err="1" smtClean="0">
                  <a:solidFill>
                    <a:schemeClr val="tx1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áo</a:t>
              </a:r>
              <a:r>
                <a:rPr lang="en-US" altLang="zh-CN" sz="2800" dirty="0" smtClean="0">
                  <a:solidFill>
                    <a:schemeClr val="tx1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 </a:t>
              </a:r>
              <a:r>
                <a:rPr lang="en-US" altLang="zh-CN" sz="2800" dirty="0" err="1" smtClean="0">
                  <a:solidFill>
                    <a:schemeClr val="tx1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rách</a:t>
              </a:r>
              <a:r>
                <a:rPr lang="en-US" altLang="zh-CN" sz="2800" dirty="0" smtClean="0">
                  <a:solidFill>
                    <a:schemeClr val="tx1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 </a:t>
              </a:r>
              <a:endParaRPr lang="en-US" altLang="zh-CN" sz="2800" dirty="0">
                <a:solidFill>
                  <a:schemeClr val="tx1"/>
                </a:solidFill>
                <a:latin typeface="Arial" pitchFamily="34" charset="0"/>
                <a:ea typeface="微软雅黑" panose="020B0503020204020204" pitchFamily="34" charset="-122"/>
                <a:cs typeface="Arial" pitchFamily="34" charset="0"/>
              </a:endParaRPr>
            </a:p>
            <a:p>
              <a:pPr algn="just"/>
              <a:r>
                <a:rPr lang="en-US" altLang="zh-CN" sz="2800" dirty="0">
                  <a:solidFill>
                    <a:schemeClr val="tx1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+ </a:t>
              </a:r>
              <a:r>
                <a:rPr lang="en-US" altLang="zh-CN" sz="2800" dirty="0" err="1">
                  <a:solidFill>
                    <a:schemeClr val="tx1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bát</a:t>
              </a:r>
              <a:r>
                <a:rPr lang="en-US" altLang="zh-CN" sz="2800" dirty="0">
                  <a:solidFill>
                    <a:schemeClr val="tx1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 </a:t>
              </a:r>
              <a:r>
                <a:rPr lang="en-US" altLang="zh-CN" sz="2800" dirty="0" err="1">
                  <a:solidFill>
                    <a:schemeClr val="tx1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lành</a:t>
              </a:r>
              <a:r>
                <a:rPr lang="en-US" altLang="zh-CN" sz="2800" dirty="0">
                  <a:solidFill>
                    <a:schemeClr val="tx1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 &gt;&lt; </a:t>
              </a:r>
              <a:r>
                <a:rPr lang="en-US" altLang="zh-CN" sz="2800" dirty="0" err="1" smtClean="0">
                  <a:solidFill>
                    <a:schemeClr val="tx1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bát</a:t>
              </a:r>
              <a:r>
                <a:rPr lang="en-US" altLang="zh-CN" sz="2800" dirty="0" smtClean="0">
                  <a:solidFill>
                    <a:schemeClr val="tx1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 </a:t>
              </a:r>
              <a:r>
                <a:rPr lang="en-US" altLang="zh-CN" sz="2800" dirty="0" err="1" smtClean="0">
                  <a:solidFill>
                    <a:schemeClr val="tx1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vỡ</a:t>
              </a:r>
              <a:endParaRPr lang="en-US" altLang="zh-CN" sz="2800" dirty="0">
                <a:solidFill>
                  <a:schemeClr val="tx1"/>
                </a:solidFill>
                <a:latin typeface="Arial" pitchFamily="34" charset="0"/>
                <a:ea typeface="微软雅黑" panose="020B0503020204020204" pitchFamily="34" charset="-122"/>
                <a:cs typeface="Arial" pitchFamily="34" charset="0"/>
              </a:endParaRPr>
            </a:p>
            <a:p>
              <a:pPr algn="just"/>
              <a:r>
                <a:rPr lang="en-US" altLang="zh-CN" sz="2800" dirty="0">
                  <a:solidFill>
                    <a:schemeClr val="tx1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+ </a:t>
              </a:r>
              <a:r>
                <a:rPr lang="en-US" altLang="zh-CN" sz="2800" dirty="0" err="1">
                  <a:solidFill>
                    <a:schemeClr val="tx1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tính</a:t>
              </a:r>
              <a:r>
                <a:rPr lang="en-US" altLang="zh-CN" sz="2800" dirty="0">
                  <a:solidFill>
                    <a:schemeClr val="tx1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 </a:t>
              </a:r>
              <a:r>
                <a:rPr lang="en-US" altLang="zh-CN" sz="2800" dirty="0" err="1">
                  <a:solidFill>
                    <a:schemeClr val="tx1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lành</a:t>
              </a:r>
              <a:r>
                <a:rPr lang="en-US" altLang="zh-CN" sz="2800" dirty="0">
                  <a:solidFill>
                    <a:schemeClr val="tx1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 &gt;&lt; </a:t>
              </a:r>
              <a:r>
                <a:rPr lang="en-US" altLang="zh-CN" sz="2800" dirty="0" err="1" smtClean="0">
                  <a:solidFill>
                    <a:schemeClr val="tx1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tính</a:t>
              </a:r>
              <a:r>
                <a:rPr lang="en-US" altLang="zh-CN" sz="2800" dirty="0" smtClean="0">
                  <a:solidFill>
                    <a:schemeClr val="tx1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 </a:t>
              </a:r>
              <a:r>
                <a:rPr lang="en-US" altLang="zh-CN" sz="2800" dirty="0" err="1" smtClean="0">
                  <a:solidFill>
                    <a:schemeClr val="tx1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dữ</a:t>
              </a:r>
              <a:endParaRPr lang="en-US" altLang="zh-CN" sz="2800" dirty="0">
                <a:solidFill>
                  <a:schemeClr val="tx1"/>
                </a:solidFill>
                <a:latin typeface="Arial" pitchFamily="34" charset="0"/>
                <a:ea typeface="微软雅黑" panose="020B0503020204020204" pitchFamily="34" charset="-122"/>
                <a:cs typeface="Arial" pitchFamily="34" charset="0"/>
              </a:endParaRPr>
            </a:p>
          </p:txBody>
        </p:sp>
      </p:grpSp>
      <p:grpSp>
        <p:nvGrpSpPr>
          <p:cNvPr id="31" name="组合 76"/>
          <p:cNvGrpSpPr/>
          <p:nvPr/>
        </p:nvGrpSpPr>
        <p:grpSpPr>
          <a:xfrm>
            <a:off x="4969231" y="1495219"/>
            <a:ext cx="2329345" cy="584775"/>
            <a:chOff x="5166830" y="2825036"/>
            <a:chExt cx="3581400" cy="584775"/>
          </a:xfrm>
        </p:grpSpPr>
        <p:sp>
          <p:nvSpPr>
            <p:cNvPr id="32" name="Rectangle 12"/>
            <p:cNvSpPr>
              <a:spLocks noChangeArrowheads="1"/>
            </p:cNvSpPr>
            <p:nvPr/>
          </p:nvSpPr>
          <p:spPr bwMode="auto">
            <a:xfrm>
              <a:off x="5166830" y="2905493"/>
              <a:ext cx="3581400" cy="423863"/>
            </a:xfrm>
            <a:prstGeom prst="rect">
              <a:avLst/>
            </a:prstGeom>
            <a:solidFill>
              <a:srgbClr val="FFFFFF"/>
            </a:solidFill>
            <a:ln w="19050" cap="flat">
              <a:solidFill>
                <a:srgbClr val="BBA4C3"/>
              </a:solidFill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Futura-Condensed-Normal" pitchFamily="2" charset="0"/>
                <a:ea typeface="微软雅黑" panose="020B0503020204020204" pitchFamily="34" charset="-122"/>
              </a:endParaRPr>
            </a:p>
          </p:txBody>
        </p:sp>
        <p:sp>
          <p:nvSpPr>
            <p:cNvPr id="33" name="TextBox 18"/>
            <p:cNvSpPr txBox="1"/>
            <p:nvPr/>
          </p:nvSpPr>
          <p:spPr>
            <a:xfrm>
              <a:off x="5403507" y="2825036"/>
              <a:ext cx="31080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err="1">
                  <a:solidFill>
                    <a:srgbClr val="BBA4C3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L</a:t>
              </a:r>
              <a:r>
                <a:rPr lang="en-US" altLang="zh-CN" sz="3200" b="1" dirty="0" err="1" smtClean="0">
                  <a:solidFill>
                    <a:srgbClr val="BBA4C3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ành</a:t>
              </a:r>
              <a:endParaRPr lang="en-US" altLang="zh-CN" sz="3200" b="1" dirty="0">
                <a:solidFill>
                  <a:srgbClr val="BBA4C3"/>
                </a:solidFill>
                <a:latin typeface="Arial" pitchFamily="34" charset="0"/>
                <a:ea typeface="微软雅黑" panose="020B0503020204020204" pitchFamily="34" charset="-122"/>
                <a:cs typeface="Arial" pitchFamily="34" charset="0"/>
              </a:endParaRPr>
            </a:p>
          </p:txBody>
        </p:sp>
      </p:grpSp>
      <p:grpSp>
        <p:nvGrpSpPr>
          <p:cNvPr id="34" name="组合 61"/>
          <p:cNvGrpSpPr/>
          <p:nvPr/>
        </p:nvGrpSpPr>
        <p:grpSpPr>
          <a:xfrm>
            <a:off x="7467600" y="5042470"/>
            <a:ext cx="4381501" cy="1293813"/>
            <a:chOff x="3458825" y="1365618"/>
            <a:chExt cx="6595917" cy="1293813"/>
          </a:xfrm>
        </p:grpSpPr>
        <p:sp>
          <p:nvSpPr>
            <p:cNvPr id="35" name="Rectangle 9"/>
            <p:cNvSpPr>
              <a:spLocks noChangeArrowheads="1"/>
            </p:cNvSpPr>
            <p:nvPr/>
          </p:nvSpPr>
          <p:spPr bwMode="auto">
            <a:xfrm>
              <a:off x="3458825" y="1365618"/>
              <a:ext cx="6595917" cy="1293813"/>
            </a:xfrm>
            <a:prstGeom prst="rect">
              <a:avLst/>
            </a:prstGeom>
            <a:solidFill>
              <a:srgbClr val="FFABAA"/>
            </a:solidFill>
            <a:ln w="9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latin typeface="Futura-Condensed-Normal" pitchFamily="2" charset="0"/>
                <a:ea typeface="微软雅黑" panose="020B0503020204020204" pitchFamily="34" charset="-122"/>
              </a:endParaRPr>
            </a:p>
          </p:txBody>
        </p:sp>
        <p:sp>
          <p:nvSpPr>
            <p:cNvPr id="36" name="TextBox 17"/>
            <p:cNvSpPr txBox="1"/>
            <p:nvPr/>
          </p:nvSpPr>
          <p:spPr>
            <a:xfrm>
              <a:off x="3707368" y="1643717"/>
              <a:ext cx="625178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2800" dirty="0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+ </a:t>
              </a:r>
              <a:r>
                <a:rPr lang="vi-VN" altLang="zh-CN" sz="2800" dirty="0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Cơm</a:t>
              </a:r>
              <a:r>
                <a:rPr lang="en-US" altLang="zh-CN" sz="2800" dirty="0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 </a:t>
              </a:r>
              <a:r>
                <a:rPr lang="en-US" altLang="zh-CN" sz="2800" dirty="0" err="1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chín</a:t>
              </a:r>
              <a:r>
                <a:rPr lang="en-US" altLang="zh-CN" sz="2800" dirty="0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&gt;&lt; </a:t>
              </a:r>
              <a:r>
                <a:rPr lang="en-US" altLang="zh-CN" sz="2800" dirty="0" err="1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cơm</a:t>
              </a:r>
              <a:r>
                <a:rPr lang="en-US" altLang="zh-CN" sz="2800" dirty="0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 </a:t>
              </a:r>
              <a:r>
                <a:rPr lang="en-US" altLang="zh-CN" sz="2800" dirty="0" err="1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sống</a:t>
              </a:r>
              <a:r>
                <a:rPr lang="en-US" altLang="zh-CN" sz="2800" dirty="0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 </a:t>
              </a:r>
              <a:r>
                <a:rPr lang="zh-CN" altLang="en-US" sz="2800" dirty="0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 </a:t>
              </a:r>
              <a:endParaRPr lang="en-US" altLang="zh-CN" sz="2800" dirty="0" smtClean="0">
                <a:latin typeface="Arial" pitchFamily="34" charset="0"/>
                <a:ea typeface="微软雅黑" panose="020B0503020204020204" pitchFamily="34" charset="-122"/>
                <a:cs typeface="Arial" pitchFamily="34" charset="0"/>
              </a:endParaRPr>
            </a:p>
            <a:p>
              <a:pPr algn="just"/>
              <a:r>
                <a:rPr lang="en-US" altLang="zh-CN" sz="2800" dirty="0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+ </a:t>
              </a:r>
              <a:r>
                <a:rPr lang="en-US" altLang="zh-CN" sz="2800" dirty="0" err="1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Quả</a:t>
              </a:r>
              <a:r>
                <a:rPr lang="en-US" altLang="zh-CN" sz="2800" dirty="0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 </a:t>
              </a:r>
              <a:r>
                <a:rPr lang="en-US" altLang="zh-CN" sz="2800" dirty="0" err="1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chín</a:t>
              </a:r>
              <a:r>
                <a:rPr lang="en-US" altLang="zh-CN" sz="2800" dirty="0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 &gt;&lt; </a:t>
              </a:r>
              <a:r>
                <a:rPr lang="en-US" altLang="zh-CN" sz="2800" dirty="0" err="1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quả</a:t>
              </a:r>
              <a:r>
                <a:rPr lang="en-US" altLang="zh-CN" sz="2800" dirty="0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 </a:t>
              </a:r>
              <a:r>
                <a:rPr lang="en-US" altLang="zh-CN" sz="2800" dirty="0" err="1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xanh</a:t>
              </a:r>
              <a:r>
                <a:rPr lang="en-US" altLang="zh-CN" sz="2800" dirty="0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 </a:t>
              </a:r>
            </a:p>
          </p:txBody>
        </p:sp>
      </p:grpSp>
      <p:grpSp>
        <p:nvGrpSpPr>
          <p:cNvPr id="37" name="组合 73"/>
          <p:cNvGrpSpPr/>
          <p:nvPr/>
        </p:nvGrpSpPr>
        <p:grpSpPr>
          <a:xfrm>
            <a:off x="8586829" y="4714561"/>
            <a:ext cx="2166094" cy="584775"/>
            <a:chOff x="5166830" y="1077992"/>
            <a:chExt cx="3581400" cy="584775"/>
          </a:xfrm>
        </p:grpSpPr>
        <p:sp>
          <p:nvSpPr>
            <p:cNvPr id="38" name="Rectangle 10"/>
            <p:cNvSpPr>
              <a:spLocks noChangeArrowheads="1"/>
            </p:cNvSpPr>
            <p:nvPr/>
          </p:nvSpPr>
          <p:spPr bwMode="auto">
            <a:xfrm>
              <a:off x="5166830" y="1159243"/>
              <a:ext cx="3581400" cy="422275"/>
            </a:xfrm>
            <a:prstGeom prst="rect">
              <a:avLst/>
            </a:prstGeom>
            <a:solidFill>
              <a:srgbClr val="FFFFFF"/>
            </a:solidFill>
            <a:ln w="19050" cap="flat">
              <a:solidFill>
                <a:srgbClr val="FFABAA"/>
              </a:solidFill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Futura-Condensed-Normal" pitchFamily="2" charset="0"/>
                <a:ea typeface="微软雅黑" panose="020B0503020204020204" pitchFamily="34" charset="-122"/>
              </a:endParaRPr>
            </a:p>
          </p:txBody>
        </p:sp>
        <p:sp>
          <p:nvSpPr>
            <p:cNvPr id="39" name="TextBox 16"/>
            <p:cNvSpPr txBox="1"/>
            <p:nvPr/>
          </p:nvSpPr>
          <p:spPr>
            <a:xfrm>
              <a:off x="5403507" y="1077992"/>
              <a:ext cx="31080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smtClean="0">
                  <a:solidFill>
                    <a:srgbClr val="FFABAA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CHÍN</a:t>
              </a:r>
              <a:endParaRPr lang="en-US" altLang="zh-CN" sz="3200" b="1" dirty="0">
                <a:solidFill>
                  <a:srgbClr val="FFABAA"/>
                </a:solidFill>
                <a:latin typeface="Arial" pitchFamily="34" charset="0"/>
                <a:ea typeface="微软雅黑" panose="020B0503020204020204" pitchFamily="34" charset="-122"/>
                <a:cs typeface="Arial" pitchFamily="34" charset="0"/>
              </a:endParaRPr>
            </a:p>
          </p:txBody>
        </p:sp>
      </p:grpSp>
    </p:spTree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1073785" y="-8255"/>
            <a:ext cx="1560195" cy="6875145"/>
          </a:xfrm>
          <a:prstGeom prst="rect">
            <a:avLst/>
          </a:prstGeom>
          <a:solidFill>
            <a:srgbClr val="C5E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2707" y="1158004"/>
            <a:ext cx="4586442" cy="4586442"/>
          </a:xfrm>
          <a:prstGeom prst="rect">
            <a:avLst/>
          </a:prstGeom>
        </p:spPr>
      </p:pic>
      <p:sp>
        <p:nvSpPr>
          <p:cNvPr id="16" name="Freeform 15"/>
          <p:cNvSpPr>
            <a:spLocks/>
          </p:cNvSpPr>
          <p:nvPr/>
        </p:nvSpPr>
        <p:spPr bwMode="auto">
          <a:xfrm>
            <a:off x="5778501" y="941126"/>
            <a:ext cx="3494510" cy="1763974"/>
          </a:xfrm>
          <a:custGeom>
            <a:avLst/>
            <a:gdLst>
              <a:gd name="T0" fmla="*/ 145 w 477"/>
              <a:gd name="T1" fmla="*/ 0 h 423"/>
              <a:gd name="T2" fmla="*/ 331 w 477"/>
              <a:gd name="T3" fmla="*/ 0 h 423"/>
              <a:gd name="T4" fmla="*/ 375 w 477"/>
              <a:gd name="T5" fmla="*/ 25 h 423"/>
              <a:gd name="T6" fmla="*/ 468 w 477"/>
              <a:gd name="T7" fmla="*/ 186 h 423"/>
              <a:gd name="T8" fmla="*/ 468 w 477"/>
              <a:gd name="T9" fmla="*/ 237 h 423"/>
              <a:gd name="T10" fmla="*/ 375 w 477"/>
              <a:gd name="T11" fmla="*/ 398 h 423"/>
              <a:gd name="T12" fmla="*/ 331 w 477"/>
              <a:gd name="T13" fmla="*/ 423 h 423"/>
              <a:gd name="T14" fmla="*/ 146 w 477"/>
              <a:gd name="T15" fmla="*/ 423 h 423"/>
              <a:gd name="T16" fmla="*/ 101 w 477"/>
              <a:gd name="T17" fmla="*/ 398 h 423"/>
              <a:gd name="T18" fmla="*/ 55 w 477"/>
              <a:gd name="T19" fmla="*/ 317 h 423"/>
              <a:gd name="T20" fmla="*/ 9 w 477"/>
              <a:gd name="T21" fmla="*/ 237 h 423"/>
              <a:gd name="T22" fmla="*/ 9 w 477"/>
              <a:gd name="T23" fmla="*/ 186 h 423"/>
              <a:gd name="T24" fmla="*/ 101 w 477"/>
              <a:gd name="T25" fmla="*/ 25 h 423"/>
              <a:gd name="T26" fmla="*/ 145 w 477"/>
              <a:gd name="T27" fmla="*/ 0 h 4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77" h="423">
                <a:moveTo>
                  <a:pt x="145" y="0"/>
                </a:moveTo>
                <a:cubicBezTo>
                  <a:pt x="207" y="0"/>
                  <a:pt x="269" y="0"/>
                  <a:pt x="331" y="0"/>
                </a:cubicBezTo>
                <a:cubicBezTo>
                  <a:pt x="349" y="1"/>
                  <a:pt x="366" y="10"/>
                  <a:pt x="375" y="25"/>
                </a:cubicBezTo>
                <a:cubicBezTo>
                  <a:pt x="406" y="79"/>
                  <a:pt x="437" y="132"/>
                  <a:pt x="468" y="186"/>
                </a:cubicBezTo>
                <a:cubicBezTo>
                  <a:pt x="476" y="202"/>
                  <a:pt x="477" y="221"/>
                  <a:pt x="468" y="237"/>
                </a:cubicBezTo>
                <a:cubicBezTo>
                  <a:pt x="375" y="398"/>
                  <a:pt x="375" y="398"/>
                  <a:pt x="375" y="398"/>
                </a:cubicBezTo>
                <a:cubicBezTo>
                  <a:pt x="366" y="413"/>
                  <a:pt x="349" y="423"/>
                  <a:pt x="331" y="423"/>
                </a:cubicBezTo>
                <a:cubicBezTo>
                  <a:pt x="146" y="423"/>
                  <a:pt x="146" y="423"/>
                  <a:pt x="146" y="423"/>
                </a:cubicBezTo>
                <a:cubicBezTo>
                  <a:pt x="128" y="423"/>
                  <a:pt x="111" y="413"/>
                  <a:pt x="101" y="398"/>
                </a:cubicBezTo>
                <a:cubicBezTo>
                  <a:pt x="55" y="317"/>
                  <a:pt x="55" y="317"/>
                  <a:pt x="55" y="317"/>
                </a:cubicBezTo>
                <a:cubicBezTo>
                  <a:pt x="9" y="237"/>
                  <a:pt x="9" y="237"/>
                  <a:pt x="9" y="237"/>
                </a:cubicBezTo>
                <a:cubicBezTo>
                  <a:pt x="0" y="222"/>
                  <a:pt x="0" y="202"/>
                  <a:pt x="9" y="186"/>
                </a:cubicBezTo>
                <a:cubicBezTo>
                  <a:pt x="101" y="25"/>
                  <a:pt x="101" y="25"/>
                  <a:pt x="101" y="25"/>
                </a:cubicBezTo>
                <a:cubicBezTo>
                  <a:pt x="111" y="10"/>
                  <a:pt x="128" y="1"/>
                  <a:pt x="145" y="0"/>
                </a:cubicBezTo>
                <a:close/>
              </a:path>
            </a:pathLst>
          </a:custGeom>
          <a:solidFill>
            <a:srgbClr val="BBA4C3"/>
          </a:solidFill>
          <a:ln w="25400">
            <a:noFill/>
          </a:ln>
          <a:effectLst>
            <a:outerShdw blurRad="241300" dist="38100" dir="5400000" sx="90000" sy="-19000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4000" b="1" dirty="0" smtClean="0">
                <a:solidFill>
                  <a:srgbClr val="FFFFFF"/>
                </a:solidFill>
                <a:latin typeface="Arial" pitchFamily="34" charset="0"/>
                <a:ea typeface="微软雅黑" panose="020B0503020204020204" pitchFamily="34" charset="-122"/>
                <a:cs typeface="Arial" pitchFamily="34" charset="0"/>
                <a:sym typeface="Bebas" pitchFamily="2" charset="0"/>
              </a:rPr>
              <a:t>GHI NHỚ</a:t>
            </a:r>
            <a:endParaRPr lang="zh-CN" altLang="en-US" sz="4000" b="1" dirty="0">
              <a:solidFill>
                <a:srgbClr val="FFFFFF"/>
              </a:solidFill>
              <a:latin typeface="Arial" pitchFamily="34" charset="0"/>
              <a:ea typeface="微软雅黑" panose="020B0503020204020204" pitchFamily="34" charset="-122"/>
              <a:cs typeface="Arial" pitchFamily="34" charset="0"/>
              <a:sym typeface="Bebas" pitchFamily="2" charset="0"/>
            </a:endParaRPr>
          </a:p>
        </p:txBody>
      </p:sp>
      <p:sp>
        <p:nvSpPr>
          <p:cNvPr id="18" name="Cloud Callout 17"/>
          <p:cNvSpPr/>
          <p:nvPr/>
        </p:nvSpPr>
        <p:spPr>
          <a:xfrm>
            <a:off x="5880100" y="1539936"/>
            <a:ext cx="3581400" cy="2964873"/>
          </a:xfrm>
          <a:prstGeom prst="cloudCallout">
            <a:avLst>
              <a:gd name="adj1" fmla="val -30952"/>
              <a:gd name="adj2" fmla="val 78084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Freeform 46"/>
          <p:cNvSpPr>
            <a:spLocks/>
          </p:cNvSpPr>
          <p:nvPr/>
        </p:nvSpPr>
        <p:spPr bwMode="auto">
          <a:xfrm>
            <a:off x="3619500" y="2425699"/>
            <a:ext cx="7858266" cy="3746501"/>
          </a:xfrm>
          <a:custGeom>
            <a:avLst/>
            <a:gdLst>
              <a:gd name="T0" fmla="*/ 25 w 423"/>
              <a:gd name="T1" fmla="*/ 101 h 476"/>
              <a:gd name="T2" fmla="*/ 186 w 423"/>
              <a:gd name="T3" fmla="*/ 8 h 476"/>
              <a:gd name="T4" fmla="*/ 237 w 423"/>
              <a:gd name="T5" fmla="*/ 8 h 476"/>
              <a:gd name="T6" fmla="*/ 397 w 423"/>
              <a:gd name="T7" fmla="*/ 101 h 476"/>
              <a:gd name="T8" fmla="*/ 423 w 423"/>
              <a:gd name="T9" fmla="*/ 145 h 476"/>
              <a:gd name="T10" fmla="*/ 423 w 423"/>
              <a:gd name="T11" fmla="*/ 331 h 476"/>
              <a:gd name="T12" fmla="*/ 398 w 423"/>
              <a:gd name="T13" fmla="*/ 375 h 476"/>
              <a:gd name="T14" fmla="*/ 237 w 423"/>
              <a:gd name="T15" fmla="*/ 467 h 476"/>
              <a:gd name="T16" fmla="*/ 186 w 423"/>
              <a:gd name="T17" fmla="*/ 467 h 476"/>
              <a:gd name="T18" fmla="*/ 105 w 423"/>
              <a:gd name="T19" fmla="*/ 421 h 476"/>
              <a:gd name="T20" fmla="*/ 25 w 423"/>
              <a:gd name="T21" fmla="*/ 375 h 476"/>
              <a:gd name="T22" fmla="*/ 0 w 423"/>
              <a:gd name="T23" fmla="*/ 330 h 476"/>
              <a:gd name="T24" fmla="*/ 0 w 423"/>
              <a:gd name="T25" fmla="*/ 145 h 476"/>
              <a:gd name="T26" fmla="*/ 25 w 423"/>
              <a:gd name="T27" fmla="*/ 101 h 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23" h="476">
                <a:moveTo>
                  <a:pt x="25" y="101"/>
                </a:moveTo>
                <a:cubicBezTo>
                  <a:pt x="79" y="70"/>
                  <a:pt x="132" y="39"/>
                  <a:pt x="186" y="8"/>
                </a:cubicBezTo>
                <a:cubicBezTo>
                  <a:pt x="202" y="0"/>
                  <a:pt x="221" y="0"/>
                  <a:pt x="237" y="8"/>
                </a:cubicBezTo>
                <a:cubicBezTo>
                  <a:pt x="290" y="39"/>
                  <a:pt x="344" y="70"/>
                  <a:pt x="397" y="101"/>
                </a:cubicBezTo>
                <a:cubicBezTo>
                  <a:pt x="413" y="110"/>
                  <a:pt x="422" y="127"/>
                  <a:pt x="423" y="145"/>
                </a:cubicBezTo>
                <a:cubicBezTo>
                  <a:pt x="423" y="331"/>
                  <a:pt x="423" y="331"/>
                  <a:pt x="423" y="331"/>
                </a:cubicBezTo>
                <a:cubicBezTo>
                  <a:pt x="422" y="348"/>
                  <a:pt x="413" y="365"/>
                  <a:pt x="398" y="375"/>
                </a:cubicBezTo>
                <a:cubicBezTo>
                  <a:pt x="237" y="467"/>
                  <a:pt x="237" y="467"/>
                  <a:pt x="237" y="467"/>
                </a:cubicBezTo>
                <a:cubicBezTo>
                  <a:pt x="221" y="476"/>
                  <a:pt x="201" y="476"/>
                  <a:pt x="186" y="467"/>
                </a:cubicBezTo>
                <a:cubicBezTo>
                  <a:pt x="105" y="421"/>
                  <a:pt x="105" y="421"/>
                  <a:pt x="105" y="421"/>
                </a:cubicBezTo>
                <a:cubicBezTo>
                  <a:pt x="25" y="375"/>
                  <a:pt x="25" y="375"/>
                  <a:pt x="25" y="375"/>
                </a:cubicBezTo>
                <a:cubicBezTo>
                  <a:pt x="10" y="365"/>
                  <a:pt x="0" y="348"/>
                  <a:pt x="0" y="330"/>
                </a:cubicBezTo>
                <a:cubicBezTo>
                  <a:pt x="0" y="145"/>
                  <a:pt x="0" y="145"/>
                  <a:pt x="0" y="145"/>
                </a:cubicBezTo>
                <a:cubicBezTo>
                  <a:pt x="0" y="127"/>
                  <a:pt x="10" y="110"/>
                  <a:pt x="25" y="101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ABAA"/>
            </a:solidFill>
          </a:ln>
          <a:effectLst>
            <a:outerShdw blurRad="76200" dist="76200" dir="2700000" algn="tl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571500" indent="-571500" algn="ctr">
              <a:buFontTx/>
              <a:buChar char="-"/>
            </a:pPr>
            <a:r>
              <a:rPr lang="en-US" altLang="zh-CN" sz="4000" dirty="0" err="1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Từ</a:t>
            </a:r>
            <a:r>
              <a:rPr lang="en-US" altLang="zh-CN" sz="4000" dirty="0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 </a:t>
            </a:r>
            <a:r>
              <a:rPr lang="en-US" altLang="zh-CN" sz="4000" dirty="0" err="1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trái</a:t>
            </a:r>
            <a:r>
              <a:rPr lang="en-US" altLang="zh-CN" sz="4000" dirty="0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 </a:t>
            </a:r>
            <a:r>
              <a:rPr lang="en-US" altLang="zh-CN" sz="4000" dirty="0" err="1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nghĩa</a:t>
            </a:r>
            <a:r>
              <a:rPr lang="en-US" altLang="zh-CN" sz="4000" dirty="0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 </a:t>
            </a:r>
            <a:r>
              <a:rPr lang="en-US" altLang="zh-CN" sz="4000" dirty="0" err="1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là</a:t>
            </a:r>
            <a:r>
              <a:rPr lang="en-US" altLang="zh-CN" sz="4000" dirty="0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 </a:t>
            </a:r>
            <a:r>
              <a:rPr lang="en-US" altLang="zh-CN" sz="4000" dirty="0" err="1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những</a:t>
            </a:r>
            <a:r>
              <a:rPr lang="en-US" altLang="zh-CN" sz="4000" dirty="0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 </a:t>
            </a:r>
            <a:r>
              <a:rPr lang="en-US" altLang="zh-CN" sz="4000" dirty="0" err="1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từ</a:t>
            </a:r>
            <a:r>
              <a:rPr lang="en-US" altLang="zh-CN" sz="4000" dirty="0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 </a:t>
            </a:r>
            <a:r>
              <a:rPr lang="en-US" altLang="zh-CN" sz="4000" dirty="0" err="1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có</a:t>
            </a:r>
            <a:r>
              <a:rPr lang="en-US" altLang="zh-CN" sz="4000" dirty="0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 ý </a:t>
            </a:r>
            <a:r>
              <a:rPr lang="en-US" altLang="zh-CN" sz="4000" dirty="0" err="1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nghĩa</a:t>
            </a:r>
            <a:r>
              <a:rPr lang="en-US" altLang="zh-CN" sz="4000" dirty="0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 </a:t>
            </a:r>
            <a:r>
              <a:rPr lang="en-US" altLang="zh-CN" sz="4000" dirty="0" err="1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trái</a:t>
            </a:r>
            <a:r>
              <a:rPr lang="en-US" altLang="zh-CN" sz="4000" dirty="0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 </a:t>
            </a:r>
            <a:r>
              <a:rPr lang="en-US" altLang="zh-CN" sz="4000" dirty="0" err="1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ngược</a:t>
            </a:r>
            <a:r>
              <a:rPr lang="en-US" altLang="zh-CN" sz="4000" dirty="0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 </a:t>
            </a:r>
            <a:r>
              <a:rPr lang="en-US" altLang="zh-CN" sz="4000" dirty="0" err="1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nhau</a:t>
            </a:r>
            <a:r>
              <a:rPr lang="en-US" altLang="zh-CN" sz="4000" dirty="0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.</a:t>
            </a:r>
          </a:p>
          <a:p>
            <a:pPr marL="571500" indent="-571500" algn="ctr">
              <a:buFontTx/>
              <a:buChar char="-"/>
            </a:pPr>
            <a:r>
              <a:rPr lang="en-US" altLang="zh-CN" sz="4000" dirty="0" err="1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Một</a:t>
            </a:r>
            <a:r>
              <a:rPr lang="en-US" altLang="zh-CN" sz="4000" dirty="0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 </a:t>
            </a:r>
            <a:r>
              <a:rPr lang="en-US" altLang="zh-CN" sz="4000" dirty="0" err="1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từ</a:t>
            </a:r>
            <a:r>
              <a:rPr lang="en-US" altLang="zh-CN" sz="4000" dirty="0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 </a:t>
            </a:r>
            <a:r>
              <a:rPr lang="en-US" altLang="zh-CN" sz="4000" dirty="0" err="1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nhiều</a:t>
            </a:r>
            <a:r>
              <a:rPr lang="en-US" altLang="zh-CN" sz="4000" dirty="0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 </a:t>
            </a:r>
            <a:r>
              <a:rPr lang="en-US" altLang="zh-CN" sz="4000" dirty="0" err="1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nghĩa</a:t>
            </a:r>
            <a:r>
              <a:rPr lang="en-US" altLang="zh-CN" sz="4000" dirty="0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 </a:t>
            </a:r>
            <a:r>
              <a:rPr lang="en-US" altLang="zh-CN" sz="4000" dirty="0" err="1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có</a:t>
            </a:r>
            <a:r>
              <a:rPr lang="en-US" altLang="zh-CN" sz="4000" dirty="0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 </a:t>
            </a:r>
            <a:r>
              <a:rPr lang="en-US" altLang="zh-CN" sz="4000" dirty="0" err="1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thể</a:t>
            </a:r>
            <a:r>
              <a:rPr lang="en-US" altLang="zh-CN" sz="4000" dirty="0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 </a:t>
            </a:r>
            <a:r>
              <a:rPr lang="en-US" altLang="zh-CN" sz="4000" dirty="0" err="1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thuộc</a:t>
            </a:r>
            <a:r>
              <a:rPr lang="en-US" altLang="zh-CN" sz="4000" dirty="0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 </a:t>
            </a:r>
            <a:r>
              <a:rPr lang="en-US" altLang="zh-CN" sz="4000" dirty="0" err="1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nhiều</a:t>
            </a:r>
            <a:r>
              <a:rPr lang="en-US" altLang="zh-CN" sz="4000" dirty="0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 </a:t>
            </a:r>
            <a:r>
              <a:rPr lang="en-US" altLang="zh-CN" sz="4000" dirty="0" err="1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cặp</a:t>
            </a:r>
            <a:r>
              <a:rPr lang="en-US" altLang="zh-CN" sz="4000" dirty="0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 </a:t>
            </a:r>
            <a:r>
              <a:rPr lang="en-US" altLang="zh-CN" sz="4000" dirty="0" err="1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từ</a:t>
            </a:r>
            <a:r>
              <a:rPr lang="en-US" altLang="zh-CN" sz="4000" dirty="0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 </a:t>
            </a:r>
            <a:r>
              <a:rPr lang="en-US" altLang="zh-CN" sz="4000" dirty="0" err="1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trái</a:t>
            </a:r>
            <a:r>
              <a:rPr lang="en-US" altLang="zh-CN" sz="4000" dirty="0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 </a:t>
            </a:r>
            <a:r>
              <a:rPr lang="en-US" altLang="zh-CN" sz="4000" dirty="0" err="1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nghĩa</a:t>
            </a:r>
            <a:r>
              <a:rPr lang="en-US" altLang="zh-CN" sz="4000" dirty="0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 </a:t>
            </a:r>
            <a:r>
              <a:rPr lang="en-US" altLang="zh-CN" sz="4000" dirty="0" err="1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khác</a:t>
            </a:r>
            <a:r>
              <a:rPr lang="en-US" altLang="zh-CN" sz="4000" dirty="0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 </a:t>
            </a:r>
            <a:r>
              <a:rPr lang="en-US" altLang="zh-CN" sz="4000" dirty="0" err="1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nhau</a:t>
            </a:r>
            <a:r>
              <a:rPr lang="en-US" altLang="zh-CN" sz="4000" dirty="0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.</a:t>
            </a:r>
            <a:endParaRPr lang="zh-CN" altLang="en-US" sz="4000" dirty="0">
              <a:solidFill>
                <a:srgbClr val="00206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  <a:sym typeface="Bebas" pitchFamily="2" charset="0"/>
            </a:endParaRPr>
          </a:p>
        </p:txBody>
      </p:sp>
    </p:spTree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6" grpId="0" animBg="1"/>
      <p:bldP spid="18" grpId="0" animBg="1"/>
      <p:bldP spid="18" grpId="1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544897" y="0"/>
            <a:ext cx="1029667" cy="5168900"/>
            <a:chOff x="1544897" y="0"/>
            <a:chExt cx="1029667" cy="5168900"/>
          </a:xfrm>
        </p:grpSpPr>
        <p:sp>
          <p:nvSpPr>
            <p:cNvPr id="8" name="矩形 7"/>
            <p:cNvSpPr/>
            <p:nvPr/>
          </p:nvSpPr>
          <p:spPr>
            <a:xfrm>
              <a:off x="1544897" y="0"/>
              <a:ext cx="1007110" cy="5168900"/>
            </a:xfrm>
            <a:prstGeom prst="rect">
              <a:avLst/>
            </a:prstGeom>
            <a:solidFill>
              <a:srgbClr val="C5E3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1558901" y="1777557"/>
              <a:ext cx="1015663" cy="1756250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en-US" altLang="zh-CN" sz="5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ea typeface="方正清刻本悦宋简体" panose="02000000000000000000" charset="-122"/>
                  <a:cs typeface="Times New Roman" pitchFamily="18" charset="0"/>
                </a:rPr>
                <a:t>Lưu</a:t>
              </a:r>
              <a:r>
                <a:rPr lang="en-US" altLang="zh-CN" sz="5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ea typeface="方正清刻本悦宋简体" panose="02000000000000000000" charset="-122"/>
                  <a:cs typeface="Times New Roman" pitchFamily="18" charset="0"/>
                </a:rPr>
                <a:t> ý</a:t>
              </a:r>
              <a:endParaRPr lang="zh-CN" altLang="en-US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方正清刻本悦宋简体" panose="02000000000000000000" charset="-122"/>
                <a:cs typeface="Times New Roman" pitchFamily="18" charset="0"/>
              </a:endParaRPr>
            </a:p>
          </p:txBody>
        </p:sp>
      </p:grpSp>
      <p:pic>
        <p:nvPicPr>
          <p:cNvPr id="3" name="图片 2" descr="4"/>
          <p:cNvPicPr>
            <a:picLocks noChangeAspect="1"/>
          </p:cNvPicPr>
          <p:nvPr/>
        </p:nvPicPr>
        <p:blipFill>
          <a:blip r:embed="rId2"/>
          <a:srcRect l="12111" t="15358" r="13324" b="9373"/>
          <a:stretch>
            <a:fillRect/>
          </a:stretch>
        </p:blipFill>
        <p:spPr>
          <a:xfrm>
            <a:off x="-269875" y="4658264"/>
            <a:ext cx="3989705" cy="2289175"/>
          </a:xfrm>
          <a:prstGeom prst="rect">
            <a:avLst/>
          </a:prstGeom>
        </p:spPr>
      </p:pic>
      <p:grpSp>
        <p:nvGrpSpPr>
          <p:cNvPr id="18" name="组合 18"/>
          <p:cNvGrpSpPr/>
          <p:nvPr/>
        </p:nvGrpSpPr>
        <p:grpSpPr>
          <a:xfrm>
            <a:off x="6331869" y="2138785"/>
            <a:ext cx="2446347" cy="1851207"/>
            <a:chOff x="6086967" y="2882928"/>
            <a:chExt cx="2446347" cy="1851207"/>
          </a:xfrm>
        </p:grpSpPr>
        <p:sp>
          <p:nvSpPr>
            <p:cNvPr id="19" name="任意多边形 19"/>
            <p:cNvSpPr/>
            <p:nvPr/>
          </p:nvSpPr>
          <p:spPr>
            <a:xfrm>
              <a:off x="6086967" y="2882928"/>
              <a:ext cx="2446347" cy="1851207"/>
            </a:xfrm>
            <a:custGeom>
              <a:avLst/>
              <a:gdLst>
                <a:gd name="connsiteX0" fmla="*/ 1552486 w 1552486"/>
                <a:gd name="connsiteY0" fmla="*/ 1019798 h 1019798"/>
                <a:gd name="connsiteX1" fmla="*/ 1552486 w 1552486"/>
                <a:gd name="connsiteY1" fmla="*/ 393106 h 1019798"/>
                <a:gd name="connsiteX2" fmla="*/ 1449937 w 1552486"/>
                <a:gd name="connsiteY2" fmla="*/ 393106 h 1019798"/>
                <a:gd name="connsiteX3" fmla="*/ 1449937 w 1552486"/>
                <a:gd name="connsiteY3" fmla="*/ 435835 h 1019798"/>
                <a:gd name="connsiteX4" fmla="*/ 1014102 w 1552486"/>
                <a:gd name="connsiteY4" fmla="*/ 0 h 1019798"/>
                <a:gd name="connsiteX5" fmla="*/ 0 w 1552486"/>
                <a:gd name="connsiteY5" fmla="*/ 122489 h 1019798"/>
                <a:gd name="connsiteX6" fmla="*/ 301952 w 1552486"/>
                <a:gd name="connsiteY6" fmla="*/ 247828 h 1019798"/>
                <a:gd name="connsiteX7" fmla="*/ 968524 w 1552486"/>
                <a:gd name="connsiteY7" fmla="*/ 914400 h 1019798"/>
                <a:gd name="connsiteX8" fmla="*/ 928643 w 1552486"/>
                <a:gd name="connsiteY8" fmla="*/ 914400 h 1019798"/>
                <a:gd name="connsiteX9" fmla="*/ 928643 w 1552486"/>
                <a:gd name="connsiteY9" fmla="*/ 1019798 h 1019798"/>
                <a:gd name="connsiteX10" fmla="*/ 1552486 w 1552486"/>
                <a:gd name="connsiteY10" fmla="*/ 1019798 h 1019798"/>
                <a:gd name="connsiteX0" fmla="*/ 1552486 w 1552486"/>
                <a:gd name="connsiteY0" fmla="*/ 1019798 h 1019798"/>
                <a:gd name="connsiteX1" fmla="*/ 1552486 w 1552486"/>
                <a:gd name="connsiteY1" fmla="*/ 393106 h 1019798"/>
                <a:gd name="connsiteX2" fmla="*/ 1449937 w 1552486"/>
                <a:gd name="connsiteY2" fmla="*/ 393106 h 1019798"/>
                <a:gd name="connsiteX3" fmla="*/ 1449937 w 1552486"/>
                <a:gd name="connsiteY3" fmla="*/ 435835 h 1019798"/>
                <a:gd name="connsiteX4" fmla="*/ 1014102 w 1552486"/>
                <a:gd name="connsiteY4" fmla="*/ 0 h 1019798"/>
                <a:gd name="connsiteX5" fmla="*/ 0 w 1552486"/>
                <a:gd name="connsiteY5" fmla="*/ 122489 h 1019798"/>
                <a:gd name="connsiteX6" fmla="*/ 301952 w 1552486"/>
                <a:gd name="connsiteY6" fmla="*/ 247828 h 1019798"/>
                <a:gd name="connsiteX7" fmla="*/ 968524 w 1552486"/>
                <a:gd name="connsiteY7" fmla="*/ 914400 h 1019798"/>
                <a:gd name="connsiteX8" fmla="*/ 928643 w 1552486"/>
                <a:gd name="connsiteY8" fmla="*/ 914400 h 1019798"/>
                <a:gd name="connsiteX9" fmla="*/ 928643 w 1552486"/>
                <a:gd name="connsiteY9" fmla="*/ 1019798 h 1019798"/>
                <a:gd name="connsiteX10" fmla="*/ 1552486 w 1552486"/>
                <a:gd name="connsiteY10" fmla="*/ 1019798 h 1019798"/>
                <a:gd name="connsiteX0" fmla="*/ 1552486 w 1552486"/>
                <a:gd name="connsiteY0" fmla="*/ 1019798 h 1019798"/>
                <a:gd name="connsiteX1" fmla="*/ 1552486 w 1552486"/>
                <a:gd name="connsiteY1" fmla="*/ 393106 h 1019798"/>
                <a:gd name="connsiteX2" fmla="*/ 1449937 w 1552486"/>
                <a:gd name="connsiteY2" fmla="*/ 393106 h 1019798"/>
                <a:gd name="connsiteX3" fmla="*/ 1449937 w 1552486"/>
                <a:gd name="connsiteY3" fmla="*/ 435835 h 1019798"/>
                <a:gd name="connsiteX4" fmla="*/ 1014102 w 1552486"/>
                <a:gd name="connsiteY4" fmla="*/ 0 h 1019798"/>
                <a:gd name="connsiteX5" fmla="*/ 0 w 1552486"/>
                <a:gd name="connsiteY5" fmla="*/ 122489 h 1019798"/>
                <a:gd name="connsiteX6" fmla="*/ 301952 w 1552486"/>
                <a:gd name="connsiteY6" fmla="*/ 247828 h 1019798"/>
                <a:gd name="connsiteX7" fmla="*/ 968524 w 1552486"/>
                <a:gd name="connsiteY7" fmla="*/ 914400 h 1019798"/>
                <a:gd name="connsiteX8" fmla="*/ 928643 w 1552486"/>
                <a:gd name="connsiteY8" fmla="*/ 914400 h 1019798"/>
                <a:gd name="connsiteX9" fmla="*/ 928643 w 1552486"/>
                <a:gd name="connsiteY9" fmla="*/ 1019798 h 1019798"/>
                <a:gd name="connsiteX10" fmla="*/ 1552486 w 1552486"/>
                <a:gd name="connsiteY10" fmla="*/ 1019798 h 1019798"/>
                <a:gd name="connsiteX0" fmla="*/ 1552486 w 1552486"/>
                <a:gd name="connsiteY0" fmla="*/ 1019798 h 1019798"/>
                <a:gd name="connsiteX1" fmla="*/ 1552486 w 1552486"/>
                <a:gd name="connsiteY1" fmla="*/ 393106 h 1019798"/>
                <a:gd name="connsiteX2" fmla="*/ 1449937 w 1552486"/>
                <a:gd name="connsiteY2" fmla="*/ 393106 h 1019798"/>
                <a:gd name="connsiteX3" fmla="*/ 1449937 w 1552486"/>
                <a:gd name="connsiteY3" fmla="*/ 435835 h 1019798"/>
                <a:gd name="connsiteX4" fmla="*/ 1014102 w 1552486"/>
                <a:gd name="connsiteY4" fmla="*/ 0 h 1019798"/>
                <a:gd name="connsiteX5" fmla="*/ 0 w 1552486"/>
                <a:gd name="connsiteY5" fmla="*/ 122489 h 1019798"/>
                <a:gd name="connsiteX6" fmla="*/ 301952 w 1552486"/>
                <a:gd name="connsiteY6" fmla="*/ 247828 h 1019798"/>
                <a:gd name="connsiteX7" fmla="*/ 977070 w 1552486"/>
                <a:gd name="connsiteY7" fmla="*/ 914400 h 1019798"/>
                <a:gd name="connsiteX8" fmla="*/ 928643 w 1552486"/>
                <a:gd name="connsiteY8" fmla="*/ 914400 h 1019798"/>
                <a:gd name="connsiteX9" fmla="*/ 928643 w 1552486"/>
                <a:gd name="connsiteY9" fmla="*/ 1019798 h 1019798"/>
                <a:gd name="connsiteX10" fmla="*/ 1552486 w 1552486"/>
                <a:gd name="connsiteY10" fmla="*/ 1019798 h 1019798"/>
                <a:gd name="connsiteX0" fmla="*/ 1552486 w 1552486"/>
                <a:gd name="connsiteY0" fmla="*/ 1067086 h 1067086"/>
                <a:gd name="connsiteX1" fmla="*/ 1552486 w 1552486"/>
                <a:gd name="connsiteY1" fmla="*/ 440394 h 1067086"/>
                <a:gd name="connsiteX2" fmla="*/ 1449937 w 1552486"/>
                <a:gd name="connsiteY2" fmla="*/ 440394 h 1067086"/>
                <a:gd name="connsiteX3" fmla="*/ 1449937 w 1552486"/>
                <a:gd name="connsiteY3" fmla="*/ 483123 h 1067086"/>
                <a:gd name="connsiteX4" fmla="*/ 1014102 w 1552486"/>
                <a:gd name="connsiteY4" fmla="*/ 47288 h 1067086"/>
                <a:gd name="connsiteX5" fmla="*/ 0 w 1552486"/>
                <a:gd name="connsiteY5" fmla="*/ 169777 h 1067086"/>
                <a:gd name="connsiteX6" fmla="*/ 301952 w 1552486"/>
                <a:gd name="connsiteY6" fmla="*/ 295116 h 1067086"/>
                <a:gd name="connsiteX7" fmla="*/ 977070 w 1552486"/>
                <a:gd name="connsiteY7" fmla="*/ 961688 h 1067086"/>
                <a:gd name="connsiteX8" fmla="*/ 928643 w 1552486"/>
                <a:gd name="connsiteY8" fmla="*/ 961688 h 1067086"/>
                <a:gd name="connsiteX9" fmla="*/ 928643 w 1552486"/>
                <a:gd name="connsiteY9" fmla="*/ 1067086 h 1067086"/>
                <a:gd name="connsiteX10" fmla="*/ 1552486 w 1552486"/>
                <a:gd name="connsiteY10" fmla="*/ 1067086 h 1067086"/>
                <a:gd name="connsiteX0" fmla="*/ 1552486 w 1552486"/>
                <a:gd name="connsiteY0" fmla="*/ 1174802 h 1174802"/>
                <a:gd name="connsiteX1" fmla="*/ 1552486 w 1552486"/>
                <a:gd name="connsiteY1" fmla="*/ 548110 h 1174802"/>
                <a:gd name="connsiteX2" fmla="*/ 1449937 w 1552486"/>
                <a:gd name="connsiteY2" fmla="*/ 548110 h 1174802"/>
                <a:gd name="connsiteX3" fmla="*/ 1449937 w 1552486"/>
                <a:gd name="connsiteY3" fmla="*/ 590839 h 1174802"/>
                <a:gd name="connsiteX4" fmla="*/ 1014102 w 1552486"/>
                <a:gd name="connsiteY4" fmla="*/ 155004 h 1174802"/>
                <a:gd name="connsiteX5" fmla="*/ 0 w 1552486"/>
                <a:gd name="connsiteY5" fmla="*/ 277493 h 1174802"/>
                <a:gd name="connsiteX6" fmla="*/ 301952 w 1552486"/>
                <a:gd name="connsiteY6" fmla="*/ 402832 h 1174802"/>
                <a:gd name="connsiteX7" fmla="*/ 977070 w 1552486"/>
                <a:gd name="connsiteY7" fmla="*/ 1069404 h 1174802"/>
                <a:gd name="connsiteX8" fmla="*/ 928643 w 1552486"/>
                <a:gd name="connsiteY8" fmla="*/ 1069404 h 1174802"/>
                <a:gd name="connsiteX9" fmla="*/ 928643 w 1552486"/>
                <a:gd name="connsiteY9" fmla="*/ 1174802 h 1174802"/>
                <a:gd name="connsiteX10" fmla="*/ 1552486 w 1552486"/>
                <a:gd name="connsiteY10" fmla="*/ 1174802 h 1174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52486" h="1174802">
                  <a:moveTo>
                    <a:pt x="1552486" y="1174802"/>
                  </a:moveTo>
                  <a:lnTo>
                    <a:pt x="1552486" y="548110"/>
                  </a:lnTo>
                  <a:lnTo>
                    <a:pt x="1449937" y="548110"/>
                  </a:lnTo>
                  <a:lnTo>
                    <a:pt x="1449937" y="590839"/>
                  </a:lnTo>
                  <a:lnTo>
                    <a:pt x="1014102" y="155004"/>
                  </a:lnTo>
                  <a:cubicBezTo>
                    <a:pt x="764374" y="-89025"/>
                    <a:pt x="312397" y="-42499"/>
                    <a:pt x="0" y="277493"/>
                  </a:cubicBezTo>
                  <a:cubicBezTo>
                    <a:pt x="126288" y="250906"/>
                    <a:pt x="258273" y="363901"/>
                    <a:pt x="301952" y="402832"/>
                  </a:cubicBezTo>
                  <a:lnTo>
                    <a:pt x="977070" y="1069404"/>
                  </a:lnTo>
                  <a:lnTo>
                    <a:pt x="928643" y="1069404"/>
                  </a:lnTo>
                  <a:lnTo>
                    <a:pt x="928643" y="1174802"/>
                  </a:lnTo>
                  <a:lnTo>
                    <a:pt x="1552486" y="1174802"/>
                  </a:lnTo>
                  <a:close/>
                </a:path>
              </a:pathLst>
            </a:custGeom>
            <a:solidFill>
              <a:srgbClr val="BBA4C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white"/>
                </a:solidFill>
                <a:latin typeface="Futura-Condensed-Normal" pitchFamily="2" charset="0"/>
              </a:endParaRPr>
            </a:p>
          </p:txBody>
        </p:sp>
        <p:sp>
          <p:nvSpPr>
            <p:cNvPr id="20" name="矩形 20"/>
            <p:cNvSpPr/>
            <p:nvPr/>
          </p:nvSpPr>
          <p:spPr>
            <a:xfrm>
              <a:off x="7844559" y="4079672"/>
              <a:ext cx="184731" cy="584775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endParaRPr lang="zh-CN" altLang="en-US" sz="3200" b="1" dirty="0">
                <a:solidFill>
                  <a:prstClr val="white"/>
                </a:solidFill>
                <a:latin typeface="Futura-Condensed-Normal" pitchFamily="2" charset="0"/>
                <a:ea typeface="方正姚体" panose="02010601030101010101" pitchFamily="2" charset="-122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 rot="2700000">
              <a:off x="6976460" y="3593275"/>
              <a:ext cx="1270109" cy="584775"/>
            </a:xfrm>
            <a:prstGeom prst="rect">
              <a:avLst/>
            </a:prstGeom>
            <a:effectLst/>
          </p:spPr>
          <p:txBody>
            <a:bodyPr wrap="square">
              <a:spAutoFit/>
            </a:bodyPr>
            <a:lstStyle/>
            <a:p>
              <a:r>
                <a:rPr lang="en-US" altLang="zh-CN" sz="3200" b="1" dirty="0" err="1" smtClean="0">
                  <a:solidFill>
                    <a:prstClr val="white"/>
                  </a:solidFill>
                  <a:latin typeface="Times New Roman" pitchFamily="18" charset="0"/>
                  <a:ea typeface="方正姚体" panose="02010601030101010101" pitchFamily="2" charset="-122"/>
                  <a:cs typeface="Times New Roman" pitchFamily="18" charset="0"/>
                </a:rPr>
                <a:t>Ví</a:t>
              </a:r>
              <a:r>
                <a:rPr lang="en-US" altLang="zh-CN" sz="3200" b="1" dirty="0" smtClean="0">
                  <a:solidFill>
                    <a:prstClr val="white"/>
                  </a:solidFill>
                  <a:latin typeface="Times New Roman" pitchFamily="18" charset="0"/>
                  <a:ea typeface="方正姚体" panose="02010601030101010101" pitchFamily="2" charset="-122"/>
                  <a:cs typeface="Times New Roman" pitchFamily="18" charset="0"/>
                </a:rPr>
                <a:t> </a:t>
              </a:r>
              <a:r>
                <a:rPr lang="en-US" altLang="zh-CN" sz="3200" b="1" dirty="0" err="1" smtClean="0">
                  <a:solidFill>
                    <a:prstClr val="white"/>
                  </a:solidFill>
                  <a:latin typeface="Times New Roman" pitchFamily="18" charset="0"/>
                  <a:ea typeface="方正姚体" panose="02010601030101010101" pitchFamily="2" charset="-122"/>
                  <a:cs typeface="Times New Roman" pitchFamily="18" charset="0"/>
                </a:rPr>
                <a:t>Dụ</a:t>
              </a:r>
              <a:endParaRPr lang="zh-CN" altLang="en-US" sz="3200" dirty="0">
                <a:solidFill>
                  <a:prstClr val="white"/>
                </a:solidFill>
                <a:latin typeface="Times New Roman" pitchFamily="18" charset="0"/>
                <a:ea typeface="方正姚体" panose="02010601030101010101" pitchFamily="2" charset="-122"/>
                <a:cs typeface="Times New Roman" pitchFamily="18" charset="0"/>
              </a:endParaRPr>
            </a:p>
          </p:txBody>
        </p:sp>
        <p:sp>
          <p:nvSpPr>
            <p:cNvPr id="23" name="Freeform 76"/>
            <p:cNvSpPr>
              <a:spLocks noEditPoints="1"/>
            </p:cNvSpPr>
            <p:nvPr/>
          </p:nvSpPr>
          <p:spPr bwMode="auto">
            <a:xfrm>
              <a:off x="6723727" y="3070144"/>
              <a:ext cx="390942" cy="390942"/>
            </a:xfrm>
            <a:custGeom>
              <a:avLst/>
              <a:gdLst>
                <a:gd name="T0" fmla="*/ 72 w 144"/>
                <a:gd name="T1" fmla="*/ 0 h 144"/>
                <a:gd name="T2" fmla="*/ 0 w 144"/>
                <a:gd name="T3" fmla="*/ 72 h 144"/>
                <a:gd name="T4" fmla="*/ 72 w 144"/>
                <a:gd name="T5" fmla="*/ 144 h 144"/>
                <a:gd name="T6" fmla="*/ 144 w 144"/>
                <a:gd name="T7" fmla="*/ 72 h 144"/>
                <a:gd name="T8" fmla="*/ 72 w 144"/>
                <a:gd name="T9" fmla="*/ 0 h 144"/>
                <a:gd name="T10" fmla="*/ 52 w 144"/>
                <a:gd name="T11" fmla="*/ 34 h 144"/>
                <a:gd name="T12" fmla="*/ 62 w 144"/>
                <a:gd name="T13" fmla="*/ 44 h 144"/>
                <a:gd name="T14" fmla="*/ 52 w 144"/>
                <a:gd name="T15" fmla="*/ 54 h 144"/>
                <a:gd name="T16" fmla="*/ 42 w 144"/>
                <a:gd name="T17" fmla="*/ 44 h 144"/>
                <a:gd name="T18" fmla="*/ 52 w 144"/>
                <a:gd name="T19" fmla="*/ 34 h 144"/>
                <a:gd name="T20" fmla="*/ 88 w 144"/>
                <a:gd name="T21" fmla="*/ 94 h 144"/>
                <a:gd name="T22" fmla="*/ 55 w 144"/>
                <a:gd name="T23" fmla="*/ 121 h 144"/>
                <a:gd name="T24" fmla="*/ 29 w 144"/>
                <a:gd name="T25" fmla="*/ 88 h 144"/>
                <a:gd name="T26" fmla="*/ 62 w 144"/>
                <a:gd name="T27" fmla="*/ 62 h 144"/>
                <a:gd name="T28" fmla="*/ 88 w 144"/>
                <a:gd name="T29" fmla="*/ 94 h 144"/>
                <a:gd name="T30" fmla="*/ 89 w 144"/>
                <a:gd name="T31" fmla="*/ 59 h 144"/>
                <a:gd name="T32" fmla="*/ 73 w 144"/>
                <a:gd name="T33" fmla="*/ 40 h 144"/>
                <a:gd name="T34" fmla="*/ 92 w 144"/>
                <a:gd name="T35" fmla="*/ 24 h 144"/>
                <a:gd name="T36" fmla="*/ 108 w 144"/>
                <a:gd name="T37" fmla="*/ 44 h 144"/>
                <a:gd name="T38" fmla="*/ 89 w 144"/>
                <a:gd name="T39" fmla="*/ 59 h 144"/>
                <a:gd name="T40" fmla="*/ 108 w 144"/>
                <a:gd name="T41" fmla="*/ 94 h 144"/>
                <a:gd name="T42" fmla="*/ 96 w 144"/>
                <a:gd name="T43" fmla="*/ 79 h 144"/>
                <a:gd name="T44" fmla="*/ 111 w 144"/>
                <a:gd name="T45" fmla="*/ 67 h 144"/>
                <a:gd name="T46" fmla="*/ 123 w 144"/>
                <a:gd name="T47" fmla="*/ 82 h 144"/>
                <a:gd name="T48" fmla="*/ 108 w 144"/>
                <a:gd name="T49" fmla="*/ 9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44" h="144">
                  <a:moveTo>
                    <a:pt x="72" y="0"/>
                  </a:moveTo>
                  <a:cubicBezTo>
                    <a:pt x="32" y="0"/>
                    <a:pt x="0" y="32"/>
                    <a:pt x="0" y="72"/>
                  </a:cubicBezTo>
                  <a:cubicBezTo>
                    <a:pt x="0" y="112"/>
                    <a:pt x="32" y="144"/>
                    <a:pt x="72" y="144"/>
                  </a:cubicBezTo>
                  <a:cubicBezTo>
                    <a:pt x="112" y="144"/>
                    <a:pt x="144" y="112"/>
                    <a:pt x="144" y="72"/>
                  </a:cubicBezTo>
                  <a:cubicBezTo>
                    <a:pt x="144" y="32"/>
                    <a:pt x="112" y="0"/>
                    <a:pt x="72" y="0"/>
                  </a:cubicBezTo>
                  <a:close/>
                  <a:moveTo>
                    <a:pt x="52" y="34"/>
                  </a:moveTo>
                  <a:cubicBezTo>
                    <a:pt x="58" y="34"/>
                    <a:pt x="62" y="38"/>
                    <a:pt x="62" y="44"/>
                  </a:cubicBezTo>
                  <a:cubicBezTo>
                    <a:pt x="62" y="49"/>
                    <a:pt x="58" y="54"/>
                    <a:pt x="52" y="54"/>
                  </a:cubicBezTo>
                  <a:cubicBezTo>
                    <a:pt x="47" y="54"/>
                    <a:pt x="42" y="49"/>
                    <a:pt x="42" y="44"/>
                  </a:cubicBezTo>
                  <a:cubicBezTo>
                    <a:pt x="42" y="38"/>
                    <a:pt x="47" y="34"/>
                    <a:pt x="52" y="34"/>
                  </a:cubicBezTo>
                  <a:close/>
                  <a:moveTo>
                    <a:pt x="88" y="94"/>
                  </a:moveTo>
                  <a:cubicBezTo>
                    <a:pt x="86" y="111"/>
                    <a:pt x="72" y="122"/>
                    <a:pt x="55" y="121"/>
                  </a:cubicBezTo>
                  <a:cubicBezTo>
                    <a:pt x="39" y="119"/>
                    <a:pt x="27" y="104"/>
                    <a:pt x="29" y="88"/>
                  </a:cubicBezTo>
                  <a:cubicBezTo>
                    <a:pt x="31" y="72"/>
                    <a:pt x="45" y="60"/>
                    <a:pt x="62" y="62"/>
                  </a:cubicBezTo>
                  <a:cubicBezTo>
                    <a:pt x="78" y="64"/>
                    <a:pt x="90" y="78"/>
                    <a:pt x="88" y="94"/>
                  </a:cubicBezTo>
                  <a:close/>
                  <a:moveTo>
                    <a:pt x="89" y="59"/>
                  </a:moveTo>
                  <a:cubicBezTo>
                    <a:pt x="79" y="58"/>
                    <a:pt x="72" y="50"/>
                    <a:pt x="73" y="40"/>
                  </a:cubicBezTo>
                  <a:cubicBezTo>
                    <a:pt x="74" y="30"/>
                    <a:pt x="83" y="23"/>
                    <a:pt x="92" y="24"/>
                  </a:cubicBezTo>
                  <a:cubicBezTo>
                    <a:pt x="102" y="25"/>
                    <a:pt x="109" y="34"/>
                    <a:pt x="108" y="44"/>
                  </a:cubicBezTo>
                  <a:cubicBezTo>
                    <a:pt x="107" y="53"/>
                    <a:pt x="98" y="60"/>
                    <a:pt x="89" y="59"/>
                  </a:cubicBezTo>
                  <a:close/>
                  <a:moveTo>
                    <a:pt x="108" y="94"/>
                  </a:moveTo>
                  <a:cubicBezTo>
                    <a:pt x="101" y="93"/>
                    <a:pt x="95" y="86"/>
                    <a:pt x="96" y="79"/>
                  </a:cubicBezTo>
                  <a:cubicBezTo>
                    <a:pt x="97" y="71"/>
                    <a:pt x="104" y="66"/>
                    <a:pt x="111" y="67"/>
                  </a:cubicBezTo>
                  <a:cubicBezTo>
                    <a:pt x="119" y="68"/>
                    <a:pt x="124" y="74"/>
                    <a:pt x="123" y="82"/>
                  </a:cubicBezTo>
                  <a:cubicBezTo>
                    <a:pt x="123" y="89"/>
                    <a:pt x="116" y="95"/>
                    <a:pt x="108" y="9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Futura-Condensed-Normal" pitchFamily="2" charset="0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3289300" y="495446"/>
            <a:ext cx="80391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b="1" i="1" dirty="0" smtClean="0">
                <a:latin typeface="+mj-lt"/>
              </a:rPr>
              <a:t>Khi xét các cặp từ trái nghĩa phải dựa trên một cơ sở, một tiêu chí chung</a:t>
            </a:r>
            <a:endParaRPr lang="en-US" sz="3600" dirty="0">
              <a:latin typeface="+mj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772169" y="4666040"/>
            <a:ext cx="707409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charset="0"/>
              <a:buChar char="•"/>
            </a:pP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Xinh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&gt;&lt;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xấu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đẹp</a:t>
            </a:r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Arial" charset="0"/>
              <a:buChar char="•"/>
            </a:pP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Cao &gt;&lt;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thấp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cao</a:t>
            </a:r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Arial" charset="0"/>
              <a:buChar char="•"/>
            </a:pP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lành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&gt;&lt;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ác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6557327" y="246633"/>
          <a:ext cx="4847273" cy="6379464"/>
        </p:xfrm>
        <a:graphic>
          <a:graphicData uri="http://schemas.openxmlformats.org/drawingml/2006/table">
            <a:tbl>
              <a:tblPr/>
              <a:tblGrid>
                <a:gridCol w="2423169"/>
                <a:gridCol w="2424104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A</a:t>
                      </a:r>
                      <a:endParaRPr lang="en-US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B</a:t>
                      </a:r>
                      <a:endParaRPr lang="en-US" sz="20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1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Bắt</a:t>
                      </a:r>
                      <a:r>
                        <a:rPr lang="en-US" sz="2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đầu</a:t>
                      </a:r>
                      <a:endParaRPr lang="en-US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Yêu</a:t>
                      </a:r>
                      <a:endParaRPr lang="en-US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Nhớ</a:t>
                      </a:r>
                      <a:endParaRPr lang="en-US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Mở</a:t>
                      </a:r>
                      <a:endParaRPr lang="en-US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Đẩy</a:t>
                      </a:r>
                      <a:endParaRPr lang="en-US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Mua</a:t>
                      </a:r>
                      <a:endParaRPr lang="en-US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Thức</a:t>
                      </a:r>
                      <a:endParaRPr lang="en-US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Phá</a:t>
                      </a:r>
                      <a:r>
                        <a:rPr lang="en-US" sz="2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hủy</a:t>
                      </a:r>
                      <a:endParaRPr lang="en-US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Làm</a:t>
                      </a:r>
                      <a:r>
                        <a:rPr lang="en-US" sz="2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việc</a:t>
                      </a:r>
                      <a:endParaRPr lang="en-US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Tích</a:t>
                      </a:r>
                      <a:r>
                        <a:rPr lang="en-US" sz="2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cực</a:t>
                      </a:r>
                      <a:endParaRPr lang="en-US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Lấy</a:t>
                      </a:r>
                      <a:endParaRPr lang="en-US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Thờ</a:t>
                      </a:r>
                      <a:r>
                        <a:rPr lang="en-US" sz="2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ơ</a:t>
                      </a:r>
                      <a:endParaRPr lang="en-US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Khép</a:t>
                      </a:r>
                      <a:endParaRPr lang="en-US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Bán</a:t>
                      </a:r>
                      <a:endParaRPr lang="en-US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Xây</a:t>
                      </a:r>
                      <a:r>
                        <a:rPr lang="en-US" sz="2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dựng</a:t>
                      </a:r>
                      <a:endParaRPr lang="en-US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Kéo</a:t>
                      </a:r>
                      <a:endParaRPr lang="en-US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Ghét</a:t>
                      </a:r>
                      <a:endParaRPr lang="en-US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Quên</a:t>
                      </a:r>
                      <a:endParaRPr lang="en-US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Kết</a:t>
                      </a:r>
                      <a:r>
                        <a:rPr lang="en-US" sz="2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thúc</a:t>
                      </a:r>
                      <a:endParaRPr lang="en-US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Nghỉ</a:t>
                      </a:r>
                      <a:r>
                        <a:rPr lang="en-US" sz="2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ngơi</a:t>
                      </a:r>
                      <a:endParaRPr lang="en-US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Ngủ</a:t>
                      </a:r>
                      <a:endParaRPr lang="en-US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Tiêu</a:t>
                      </a:r>
                      <a:r>
                        <a:rPr lang="en-US" sz="2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cực</a:t>
                      </a:r>
                      <a:endParaRPr lang="en-US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Nhiệt</a:t>
                      </a:r>
                      <a:r>
                        <a:rPr lang="en-US" sz="2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tình</a:t>
                      </a:r>
                      <a:endParaRPr lang="en-US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Đưa</a:t>
                      </a:r>
                      <a:endParaRPr lang="en-US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0897" name="Rectangle 1"/>
          <p:cNvSpPr>
            <a:spLocks noChangeArrowheads="1"/>
          </p:cNvSpPr>
          <p:nvPr/>
        </p:nvSpPr>
        <p:spPr bwMode="auto">
          <a:xfrm>
            <a:off x="685800" y="3175000"/>
            <a:ext cx="4249177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0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BÀI</a:t>
            </a:r>
            <a:r>
              <a:rPr kumimoji="0" lang="en-US" sz="4000" b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TẬP NHANH</a:t>
            </a:r>
            <a:endParaRPr kumimoji="0" lang="en-US" sz="2000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组合 33"/>
          <p:cNvGrpSpPr/>
          <p:nvPr/>
        </p:nvGrpSpPr>
        <p:grpSpPr>
          <a:xfrm>
            <a:off x="1702117" y="479267"/>
            <a:ext cx="2289176" cy="2289176"/>
            <a:chOff x="952817" y="1203167"/>
            <a:chExt cx="2289176" cy="2289176"/>
          </a:xfrm>
        </p:grpSpPr>
        <p:sp>
          <p:nvSpPr>
            <p:cNvPr id="5" name="椭圆 7"/>
            <p:cNvSpPr/>
            <p:nvPr/>
          </p:nvSpPr>
          <p:spPr>
            <a:xfrm>
              <a:off x="952817" y="1203167"/>
              <a:ext cx="2289176" cy="2289176"/>
            </a:xfrm>
            <a:prstGeom prst="ellipse">
              <a:avLst/>
            </a:prstGeom>
            <a:solidFill>
              <a:srgbClr val="C5E3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8468"/>
            <a:stretch/>
          </p:blipFill>
          <p:spPr>
            <a:xfrm>
              <a:off x="985544" y="1608729"/>
              <a:ext cx="2234859" cy="1691776"/>
            </a:xfrm>
            <a:prstGeom prst="rect">
              <a:avLst/>
            </a:prstGeom>
          </p:spPr>
        </p:pic>
      </p:grp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28600" y="4622800"/>
            <a:ext cx="5480988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0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Nối</a:t>
            </a:r>
            <a:r>
              <a:rPr kumimoji="0" lang="en-US" sz="4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40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các</a:t>
            </a:r>
            <a:r>
              <a:rPr kumimoji="0" lang="en-US" sz="4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40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cặp</a:t>
            </a:r>
            <a:r>
              <a:rPr kumimoji="0" lang="en-US" sz="4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40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từ</a:t>
            </a:r>
            <a:r>
              <a:rPr kumimoji="0" lang="en-US" sz="4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40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trái</a:t>
            </a:r>
            <a:r>
              <a:rPr kumimoji="0" lang="en-US" sz="4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40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nghĩa</a:t>
            </a:r>
            <a:r>
              <a:rPr kumimoji="0" lang="en-US" sz="4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80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897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304800" y="258445"/>
            <a:ext cx="2830830" cy="2830830"/>
          </a:xfrm>
          <a:prstGeom prst="ellipse">
            <a:avLst/>
          </a:prstGeom>
          <a:solidFill>
            <a:srgbClr val="C5E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228600" y="584835"/>
            <a:ext cx="2830830" cy="2331085"/>
            <a:chOff x="4462780" y="1461135"/>
            <a:chExt cx="2830830" cy="2331085"/>
          </a:xfrm>
        </p:grpSpPr>
        <p:pic>
          <p:nvPicPr>
            <p:cNvPr id="9" name="图片 8" descr="596c2a291f484"/>
            <p:cNvPicPr>
              <a:picLocks noChangeAspect="1"/>
            </p:cNvPicPr>
            <p:nvPr/>
          </p:nvPicPr>
          <p:blipFill>
            <a:blip r:embed="rId2" cstate="print"/>
            <a:srcRect l="15244" t="24580" r="31810" b="21720"/>
            <a:stretch>
              <a:fillRect/>
            </a:stretch>
          </p:blipFill>
          <p:spPr>
            <a:xfrm>
              <a:off x="6646545" y="3029585"/>
              <a:ext cx="647065" cy="762635"/>
            </a:xfrm>
            <a:prstGeom prst="rect">
              <a:avLst/>
            </a:prstGeom>
          </p:spPr>
        </p:pic>
        <p:pic>
          <p:nvPicPr>
            <p:cNvPr id="3" name="图片 2" descr="596c2a291f484"/>
            <p:cNvPicPr>
              <a:picLocks noChangeAspect="1"/>
            </p:cNvPicPr>
            <p:nvPr/>
          </p:nvPicPr>
          <p:blipFill>
            <a:blip r:embed="rId2" cstate="print"/>
            <a:srcRect l="15244" t="24580" r="31810" b="21720"/>
            <a:stretch>
              <a:fillRect/>
            </a:stretch>
          </p:blipFill>
          <p:spPr>
            <a:xfrm>
              <a:off x="4462780" y="1461135"/>
              <a:ext cx="647065" cy="762635"/>
            </a:xfrm>
            <a:prstGeom prst="rect">
              <a:avLst/>
            </a:prstGeom>
          </p:spPr>
        </p:pic>
      </p:grpSp>
      <p:sp>
        <p:nvSpPr>
          <p:cNvPr id="13" name="文本框 12"/>
          <p:cNvSpPr txBox="1"/>
          <p:nvPr/>
        </p:nvSpPr>
        <p:spPr>
          <a:xfrm rot="16200000">
            <a:off x="498616" y="582295"/>
            <a:ext cx="2400657" cy="215963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sz="3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方正清刻本悦宋简体" panose="02000000000000000000" charset="-122"/>
                <a:cs typeface="Times New Roman" pitchFamily="18" charset="0"/>
              </a:rPr>
              <a:t>Tích</a:t>
            </a:r>
            <a:r>
              <a:rPr lang="en-US" altLang="zh-CN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方正清刻本悦宋简体" panose="02000000000000000000" charset="-122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方正清刻本悦宋简体" panose="02000000000000000000" charset="-122"/>
                <a:cs typeface="Times New Roman" pitchFamily="18" charset="0"/>
              </a:rPr>
              <a:t>hợp</a:t>
            </a:r>
            <a:r>
              <a:rPr lang="en-US" altLang="zh-CN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方正清刻本悦宋简体" panose="02000000000000000000" charset="-122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方正清刻本悦宋简体" panose="02000000000000000000" charset="-122"/>
                <a:cs typeface="Times New Roman" pitchFamily="18" charset="0"/>
              </a:rPr>
              <a:t>giáo</a:t>
            </a:r>
            <a:r>
              <a:rPr lang="en-US" altLang="zh-CN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方正清刻本悦宋简体" panose="02000000000000000000" charset="-122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方正清刻本悦宋简体" panose="02000000000000000000" charset="-122"/>
                <a:cs typeface="Times New Roman" pitchFamily="18" charset="0"/>
              </a:rPr>
              <a:t>dục</a:t>
            </a:r>
            <a:r>
              <a:rPr lang="en-US" altLang="zh-CN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方正清刻本悦宋简体" panose="02000000000000000000" charset="-122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方正清刻本悦宋简体" panose="02000000000000000000" charset="-122"/>
                <a:cs typeface="Times New Roman" pitchFamily="18" charset="0"/>
              </a:rPr>
              <a:t>bảo</a:t>
            </a:r>
            <a:r>
              <a:rPr lang="en-US" altLang="zh-CN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方正清刻本悦宋简体" panose="02000000000000000000" charset="-122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方正清刻本悦宋简体" panose="02000000000000000000" charset="-122"/>
                <a:cs typeface="Times New Roman" pitchFamily="18" charset="0"/>
              </a:rPr>
              <a:t>vệ</a:t>
            </a:r>
            <a:r>
              <a:rPr lang="en-US" altLang="zh-CN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方正清刻本悦宋简体" panose="02000000000000000000" charset="-122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方正清刻本悦宋简体" panose="02000000000000000000" charset="-122"/>
                <a:cs typeface="Times New Roman" pitchFamily="18" charset="0"/>
              </a:rPr>
              <a:t>môi</a:t>
            </a:r>
            <a:r>
              <a:rPr lang="en-US" altLang="zh-CN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方正清刻本悦宋简体" panose="02000000000000000000" charset="-122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方正清刻本悦宋简体" panose="02000000000000000000" charset="-122"/>
                <a:cs typeface="Times New Roman" pitchFamily="18" charset="0"/>
              </a:rPr>
              <a:t>trường</a:t>
            </a:r>
            <a:endParaRPr lang="zh-CN" altLang="en-US" sz="36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ea typeface="方正清刻本悦宋简体" panose="02000000000000000000" charset="-122"/>
              <a:cs typeface="Times New Roman" pitchFamily="18" charset="0"/>
            </a:endParaRPr>
          </a:p>
        </p:txBody>
      </p:sp>
      <p:pic>
        <p:nvPicPr>
          <p:cNvPr id="10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205" y="1449605"/>
            <a:ext cx="1257520" cy="1036233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605" y="4160117"/>
            <a:ext cx="1257520" cy="1036233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Rectangle 11"/>
          <p:cNvSpPr/>
          <p:nvPr/>
        </p:nvSpPr>
        <p:spPr>
          <a:xfrm>
            <a:off x="5486400" y="1289735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altLang="zh-CN" sz="3600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Tìm</a:t>
            </a:r>
            <a:r>
              <a:rPr lang="en-US" altLang="zh-CN" sz="3600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những</a:t>
            </a:r>
            <a:r>
              <a:rPr lang="en-US" altLang="zh-CN" sz="3600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từ</a:t>
            </a:r>
            <a:r>
              <a:rPr lang="en-US" altLang="zh-CN" sz="3600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trái</a:t>
            </a:r>
            <a:r>
              <a:rPr lang="en-US" altLang="zh-CN" sz="3600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nghĩa</a:t>
            </a:r>
            <a:r>
              <a:rPr lang="en-US" altLang="zh-CN" sz="3600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về</a:t>
            </a:r>
            <a:r>
              <a:rPr lang="en-US" altLang="zh-CN" sz="3600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vấn</a:t>
            </a:r>
            <a:r>
              <a:rPr lang="en-US" altLang="zh-CN" sz="3600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đề</a:t>
            </a:r>
            <a:r>
              <a:rPr lang="en-US" altLang="zh-CN" sz="3600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vệ</a:t>
            </a:r>
            <a:r>
              <a:rPr lang="en-US" altLang="zh-CN" sz="3600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sinh</a:t>
            </a:r>
            <a:r>
              <a:rPr lang="en-US" altLang="zh-CN" sz="3600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môi</a:t>
            </a:r>
            <a:r>
              <a:rPr lang="en-US" altLang="zh-CN" sz="3600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trường</a:t>
            </a:r>
            <a:r>
              <a:rPr lang="en-US" altLang="zh-CN" sz="3600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. </a:t>
            </a:r>
          </a:p>
          <a:p>
            <a:r>
              <a:rPr lang="en-US" altLang="zh-CN" sz="3600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VD: </a:t>
            </a:r>
            <a:r>
              <a:rPr lang="en-US" altLang="zh-CN" sz="3600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bẩn</a:t>
            </a:r>
            <a:r>
              <a:rPr lang="en-US" altLang="zh-CN" sz="3600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&gt;&lt; </a:t>
            </a:r>
            <a:r>
              <a:rPr lang="en-US" altLang="zh-CN" sz="3600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sạch</a:t>
            </a:r>
            <a:r>
              <a:rPr lang="en-US" altLang="zh-CN" sz="3600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…..</a:t>
            </a:r>
            <a:endParaRPr lang="en-US" altLang="zh-CN" sz="3600" dirty="0">
              <a:solidFill>
                <a:srgbClr val="0070C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683000" y="3855135"/>
            <a:ext cx="6934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3600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Môi</a:t>
            </a:r>
            <a:r>
              <a:rPr lang="en-US" altLang="zh-CN" sz="3600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trường</a:t>
            </a:r>
            <a:r>
              <a:rPr lang="en-US" altLang="zh-CN" sz="3600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thiên</a:t>
            </a:r>
            <a:r>
              <a:rPr lang="en-US" altLang="zh-CN" sz="3600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nhiên</a:t>
            </a:r>
            <a:r>
              <a:rPr lang="en-US" altLang="zh-CN" sz="3600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hiện</a:t>
            </a:r>
            <a:r>
              <a:rPr lang="en-US" altLang="zh-CN" sz="3600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nay </a:t>
            </a:r>
            <a:r>
              <a:rPr lang="en-US" altLang="zh-CN" sz="3600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như</a:t>
            </a:r>
            <a:r>
              <a:rPr lang="en-US" altLang="zh-CN" sz="3600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thế</a:t>
            </a:r>
            <a:r>
              <a:rPr lang="en-US" altLang="zh-CN" sz="3600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nào</a:t>
            </a:r>
            <a:r>
              <a:rPr lang="en-US" altLang="zh-CN" sz="3600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?  </a:t>
            </a:r>
            <a:r>
              <a:rPr lang="en-US" altLang="zh-CN" sz="3600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Em</a:t>
            </a:r>
            <a:r>
              <a:rPr lang="en-US" altLang="zh-CN" sz="3600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làm</a:t>
            </a:r>
            <a:r>
              <a:rPr lang="en-US" altLang="zh-CN" sz="3600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gì</a:t>
            </a:r>
            <a:r>
              <a:rPr lang="en-US" altLang="zh-CN" sz="3600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để</a:t>
            </a:r>
            <a:r>
              <a:rPr lang="en-US" altLang="zh-CN" sz="3600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bảo</a:t>
            </a:r>
            <a:r>
              <a:rPr lang="en-US" altLang="zh-CN" sz="3600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 </a:t>
            </a:r>
            <a:r>
              <a:rPr lang="en-US" altLang="zh-CN" sz="3600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vệ</a:t>
            </a:r>
            <a:r>
              <a:rPr lang="en-US" altLang="zh-CN" sz="3600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môi</a:t>
            </a:r>
            <a:r>
              <a:rPr lang="en-US" altLang="zh-CN" sz="3600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trường</a:t>
            </a:r>
            <a:r>
              <a:rPr lang="en-US" altLang="zh-CN" sz="3600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 </a:t>
            </a:r>
            <a:r>
              <a:rPr lang="en-US" altLang="zh-CN" sz="3600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ngày</a:t>
            </a:r>
            <a:r>
              <a:rPr lang="en-US" altLang="zh-CN" sz="3600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một</a:t>
            </a:r>
            <a:r>
              <a:rPr lang="en-US" altLang="zh-CN" sz="3600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xanh</a:t>
            </a:r>
            <a:r>
              <a:rPr lang="en-US" altLang="zh-CN" sz="3600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sạch</a:t>
            </a:r>
            <a:r>
              <a:rPr lang="en-US" altLang="zh-CN" sz="3600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hơn</a:t>
            </a:r>
            <a:r>
              <a:rPr lang="en-US" altLang="zh-CN" sz="3600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?</a:t>
            </a:r>
            <a:endParaRPr lang="en-US" altLang="zh-CN" sz="3600" dirty="0">
              <a:solidFill>
                <a:srgbClr val="0070C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/>
      <p:bldP spid="12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6769100" y="-5715"/>
            <a:ext cx="3981450" cy="6875145"/>
          </a:xfrm>
          <a:prstGeom prst="rect">
            <a:avLst/>
          </a:prstGeom>
          <a:solidFill>
            <a:srgbClr val="C5E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 descr="3"/>
          <p:cNvPicPr>
            <a:picLocks noChangeAspect="1"/>
          </p:cNvPicPr>
          <p:nvPr/>
        </p:nvPicPr>
        <p:blipFill>
          <a:blip r:embed="rId2" cstate="print"/>
          <a:srcRect l="16451" t="26544" r="13022" b="21858"/>
          <a:stretch>
            <a:fillRect/>
          </a:stretch>
        </p:blipFill>
        <p:spPr>
          <a:xfrm rot="2040000">
            <a:off x="10174584" y="333554"/>
            <a:ext cx="832485" cy="106997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 rot="16200000">
            <a:off x="6879345" y="1925617"/>
            <a:ext cx="4616648" cy="244953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sz="7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方正清刻本悦宋简体" panose="02000000000000000000" charset="-122"/>
                <a:cs typeface="Times New Roman" pitchFamily="18" charset="0"/>
              </a:rPr>
              <a:t>Sử</a:t>
            </a:r>
            <a:r>
              <a:rPr lang="en-US" altLang="zh-CN" sz="7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方正清刻本悦宋简体" panose="02000000000000000000" charset="-122"/>
                <a:cs typeface="Times New Roman" pitchFamily="18" charset="0"/>
              </a:rPr>
              <a:t> </a:t>
            </a:r>
            <a:r>
              <a:rPr lang="en-US" altLang="zh-CN" sz="7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方正清刻本悦宋简体" panose="02000000000000000000" charset="-122"/>
                <a:cs typeface="Times New Roman" pitchFamily="18" charset="0"/>
              </a:rPr>
              <a:t>dụng</a:t>
            </a:r>
            <a:r>
              <a:rPr lang="en-US" altLang="zh-CN" sz="7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方正清刻本悦宋简体" panose="02000000000000000000" charset="-122"/>
                <a:cs typeface="Times New Roman" pitchFamily="18" charset="0"/>
              </a:rPr>
              <a:t> </a:t>
            </a:r>
            <a:r>
              <a:rPr lang="en-US" altLang="zh-CN" sz="7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方正清刻本悦宋简体" panose="02000000000000000000" charset="-122"/>
                <a:cs typeface="Times New Roman" pitchFamily="18" charset="0"/>
              </a:rPr>
              <a:t>từ</a:t>
            </a:r>
            <a:r>
              <a:rPr lang="en-US" altLang="zh-CN" sz="7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方正清刻本悦宋简体" panose="02000000000000000000" charset="-122"/>
                <a:cs typeface="Times New Roman" pitchFamily="18" charset="0"/>
              </a:rPr>
              <a:t> </a:t>
            </a:r>
            <a:r>
              <a:rPr lang="en-US" altLang="zh-CN" sz="7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方正清刻本悦宋简体" panose="02000000000000000000" charset="-122"/>
                <a:cs typeface="Times New Roman" pitchFamily="18" charset="0"/>
              </a:rPr>
              <a:t>trái</a:t>
            </a:r>
            <a:r>
              <a:rPr lang="en-US" altLang="zh-CN" sz="7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方正清刻本悦宋简体" panose="02000000000000000000" charset="-122"/>
                <a:cs typeface="Times New Roman" pitchFamily="18" charset="0"/>
              </a:rPr>
              <a:t> </a:t>
            </a:r>
            <a:r>
              <a:rPr lang="en-US" altLang="zh-CN" sz="7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方正清刻本悦宋简体" panose="02000000000000000000" charset="-122"/>
                <a:cs typeface="Times New Roman" pitchFamily="18" charset="0"/>
              </a:rPr>
              <a:t>nghĩa</a:t>
            </a:r>
            <a:r>
              <a:rPr lang="en-US" altLang="zh-CN" sz="7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方正清刻本悦宋简体" panose="02000000000000000000" charset="-122"/>
                <a:cs typeface="Times New Roman" pitchFamily="18" charset="0"/>
              </a:rPr>
              <a:t>? </a:t>
            </a:r>
            <a:endParaRPr lang="zh-CN" altLang="en-US" sz="72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ea typeface="方正清刻本悦宋简体" panose="02000000000000000000" charset="-122"/>
              <a:cs typeface="Times New Roman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 rot="16200000">
            <a:off x="6643780" y="3086597"/>
            <a:ext cx="1200329" cy="62511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l"/>
            <a:r>
              <a:rPr lang="en-US" altLang="zh-CN" sz="6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</a:rPr>
              <a:t>II.</a:t>
            </a:r>
            <a:endParaRPr lang="zh-CN" altLang="en-US" sz="6600" dirty="0">
              <a:solidFill>
                <a:schemeClr val="tx1">
                  <a:lumMod val="75000"/>
                  <a:lumOff val="25000"/>
                </a:schemeClr>
              </a:solidFill>
              <a:latin typeface="方正清刻本悦宋简体" panose="02000000000000000000" charset="-122"/>
              <a:ea typeface="方正清刻本悦宋简体" panose="02000000000000000000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4436" y="546986"/>
            <a:ext cx="6462897" cy="646289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886" y="4506595"/>
            <a:ext cx="4406634" cy="2438189"/>
          </a:xfrm>
          <a:prstGeom prst="rect">
            <a:avLst/>
          </a:prstGeom>
        </p:spPr>
      </p:pic>
    </p:spTree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100" y="4425805"/>
            <a:ext cx="1338620" cy="2438400"/>
          </a:xfrm>
          <a:prstGeom prst="rect">
            <a:avLst/>
          </a:prstGeom>
        </p:spPr>
      </p:pic>
      <p:pic>
        <p:nvPicPr>
          <p:cNvPr id="20" name="Picture 19" descr="F:\未标题-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73" t="6174" r="32921" b="7680"/>
          <a:stretch/>
        </p:blipFill>
        <p:spPr bwMode="auto">
          <a:xfrm>
            <a:off x="228600" y="3256002"/>
            <a:ext cx="2674961" cy="3601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loud Callout 20"/>
          <p:cNvSpPr/>
          <p:nvPr/>
        </p:nvSpPr>
        <p:spPr>
          <a:xfrm>
            <a:off x="884451" y="0"/>
            <a:ext cx="4940489" cy="3248167"/>
          </a:xfrm>
          <a:prstGeom prst="cloud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?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28600" y="928331"/>
            <a:ext cx="1060885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		CẢM NGHĨ TRONG ĐÊM THANH TĨNH</a:t>
            </a:r>
          </a:p>
          <a:p>
            <a:pPr lvl="3" algn="just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                    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giường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rọi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lvl="3" algn="just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                    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Ngỡ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phủ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sương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3" algn="just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                    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Ngẩng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lvl="3" algn="just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                    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Cúi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hương</a:t>
            </a:r>
            <a:endParaRPr lang="en-US" sz="2000" dirty="0"/>
          </a:p>
        </p:txBody>
      </p:sp>
      <p:sp>
        <p:nvSpPr>
          <p:cNvPr id="23" name="Rectangle 22"/>
          <p:cNvSpPr/>
          <p:nvPr/>
        </p:nvSpPr>
        <p:spPr>
          <a:xfrm>
            <a:off x="1302002" y="3867072"/>
            <a:ext cx="937146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NGẪU NHIÊN VIẾT NHÂN BUỔI MỚI VỀ QUÊ</a:t>
            </a:r>
          </a:p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già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sương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pha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Khách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?”.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-8255"/>
            <a:ext cx="12191999" cy="6875145"/>
          </a:xfrm>
          <a:prstGeom prst="rect">
            <a:avLst/>
          </a:prstGeom>
          <a:solidFill>
            <a:srgbClr val="C5E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16" y="18644"/>
            <a:ext cx="6042319" cy="418486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471" y="2623782"/>
            <a:ext cx="6471672" cy="404479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491786" y="1280080"/>
            <a:ext cx="54363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voi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ĐUÔI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chuột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4926842"/>
            <a:ext cx="58412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KHÓC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CƯỜI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6" grpId="0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134110" y="1917700"/>
            <a:ext cx="4314190" cy="4038599"/>
          </a:xfrm>
          <a:prstGeom prst="rect">
            <a:avLst/>
          </a:prstGeom>
          <a:noFill/>
          <a:ln w="28575">
            <a:solidFill>
              <a:srgbClr val="C5E3B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4" name="组合 33"/>
          <p:cNvGrpSpPr/>
          <p:nvPr/>
        </p:nvGrpSpPr>
        <p:grpSpPr>
          <a:xfrm>
            <a:off x="2184717" y="745967"/>
            <a:ext cx="2289176" cy="2289176"/>
            <a:chOff x="952817" y="1203167"/>
            <a:chExt cx="2289176" cy="2289176"/>
          </a:xfrm>
        </p:grpSpPr>
        <p:sp>
          <p:nvSpPr>
            <p:cNvPr id="8" name="椭圆 7"/>
            <p:cNvSpPr/>
            <p:nvPr/>
          </p:nvSpPr>
          <p:spPr>
            <a:xfrm>
              <a:off x="952817" y="1203167"/>
              <a:ext cx="2289176" cy="2289176"/>
            </a:xfrm>
            <a:prstGeom prst="ellipse">
              <a:avLst/>
            </a:prstGeom>
            <a:solidFill>
              <a:srgbClr val="C5E3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8468"/>
            <a:stretch/>
          </p:blipFill>
          <p:spPr>
            <a:xfrm>
              <a:off x="985544" y="1608729"/>
              <a:ext cx="2234859" cy="1691776"/>
            </a:xfrm>
            <a:prstGeom prst="rect">
              <a:avLst/>
            </a:prstGeom>
          </p:spPr>
        </p:pic>
      </p:grpSp>
      <p:sp>
        <p:nvSpPr>
          <p:cNvPr id="37" name="矩形 1"/>
          <p:cNvSpPr/>
          <p:nvPr/>
        </p:nvSpPr>
        <p:spPr>
          <a:xfrm>
            <a:off x="6794500" y="1905000"/>
            <a:ext cx="4318000" cy="4038599"/>
          </a:xfrm>
          <a:prstGeom prst="rect">
            <a:avLst/>
          </a:prstGeom>
          <a:noFill/>
          <a:ln w="28575">
            <a:solidFill>
              <a:srgbClr val="C5E3B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8" name="组合 33"/>
          <p:cNvGrpSpPr/>
          <p:nvPr/>
        </p:nvGrpSpPr>
        <p:grpSpPr>
          <a:xfrm>
            <a:off x="7798117" y="733267"/>
            <a:ext cx="2289176" cy="2289176"/>
            <a:chOff x="952817" y="1203167"/>
            <a:chExt cx="2289176" cy="2289176"/>
          </a:xfrm>
        </p:grpSpPr>
        <p:sp>
          <p:nvSpPr>
            <p:cNvPr id="39" name="椭圆 7"/>
            <p:cNvSpPr/>
            <p:nvPr/>
          </p:nvSpPr>
          <p:spPr>
            <a:xfrm>
              <a:off x="952817" y="1203167"/>
              <a:ext cx="2289176" cy="2289176"/>
            </a:xfrm>
            <a:prstGeom prst="ellipse">
              <a:avLst/>
            </a:prstGeom>
            <a:solidFill>
              <a:srgbClr val="C5E3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0" name="图片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8468"/>
            <a:stretch/>
          </p:blipFill>
          <p:spPr>
            <a:xfrm>
              <a:off x="985544" y="1608729"/>
              <a:ext cx="2234859" cy="1691776"/>
            </a:xfrm>
            <a:prstGeom prst="rect">
              <a:avLst/>
            </a:prstGeom>
          </p:spPr>
        </p:pic>
      </p:grpSp>
      <p:sp>
        <p:nvSpPr>
          <p:cNvPr id="41" name="Rectangle 40"/>
          <p:cNvSpPr/>
          <p:nvPr/>
        </p:nvSpPr>
        <p:spPr>
          <a:xfrm>
            <a:off x="1562100" y="3194735"/>
            <a:ext cx="35052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Ngẩng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cúi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trĩu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16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7162800" y="3182035"/>
            <a:ext cx="37084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bật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ở 2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023587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7" grpId="0" animBg="1"/>
      <p:bldP spid="41" grpId="0"/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1117600" y="609600"/>
            <a:ext cx="9855200" cy="1270000"/>
          </a:xfrm>
          <a:prstGeom prst="rect">
            <a:avLst/>
          </a:prstGeom>
          <a:solidFill>
            <a:srgbClr val="C5E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GHI NHỚ 2</a:t>
            </a:r>
            <a:endParaRPr lang="zh-CN" altLang="en-US" sz="4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图片 1" descr="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600000" flipH="1">
            <a:off x="1628453" y="6063776"/>
            <a:ext cx="1278150" cy="97445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474" y="3670817"/>
            <a:ext cx="3187183" cy="318718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594100" y="3131235"/>
            <a:ext cx="68707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ấn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6791811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6769100" y="-5715"/>
            <a:ext cx="3981450" cy="6875145"/>
          </a:xfrm>
          <a:prstGeom prst="rect">
            <a:avLst/>
          </a:prstGeom>
          <a:solidFill>
            <a:srgbClr val="C5E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 descr="3"/>
          <p:cNvPicPr>
            <a:picLocks noChangeAspect="1"/>
          </p:cNvPicPr>
          <p:nvPr/>
        </p:nvPicPr>
        <p:blipFill>
          <a:blip r:embed="rId2" cstate="print"/>
          <a:srcRect l="16451" t="26544" r="13022" b="21858"/>
          <a:stretch>
            <a:fillRect/>
          </a:stretch>
        </p:blipFill>
        <p:spPr>
          <a:xfrm rot="2040000">
            <a:off x="10174584" y="333554"/>
            <a:ext cx="832485" cy="106997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 rot="16200000">
            <a:off x="7987341" y="1925617"/>
            <a:ext cx="2400657" cy="244953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sz="7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方正清刻本悦宋简体" panose="02000000000000000000" charset="-122"/>
                <a:cs typeface="Times New Roman" pitchFamily="18" charset="0"/>
              </a:rPr>
              <a:t>Luyện</a:t>
            </a:r>
            <a:r>
              <a:rPr lang="en-US" altLang="zh-CN" sz="7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方正清刻本悦宋简体" panose="02000000000000000000" charset="-122"/>
                <a:cs typeface="Times New Roman" pitchFamily="18" charset="0"/>
              </a:rPr>
              <a:t> </a:t>
            </a:r>
            <a:r>
              <a:rPr lang="en-US" altLang="zh-CN" sz="7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方正清刻本悦宋简体" panose="02000000000000000000" charset="-122"/>
                <a:cs typeface="Times New Roman" pitchFamily="18" charset="0"/>
              </a:rPr>
              <a:t>tập</a:t>
            </a:r>
            <a:endParaRPr lang="zh-CN" altLang="en-US" sz="72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ea typeface="方正清刻本悦宋简体" panose="02000000000000000000" charset="-122"/>
              <a:cs typeface="Times New Roman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 rot="16200000">
            <a:off x="6859680" y="2870697"/>
            <a:ext cx="1200329" cy="105691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l"/>
            <a:r>
              <a:rPr lang="en-US" altLang="zh-CN" sz="6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</a:rPr>
              <a:t>III.</a:t>
            </a:r>
            <a:endParaRPr lang="zh-CN" altLang="en-US" sz="6600" dirty="0">
              <a:solidFill>
                <a:schemeClr val="tx1">
                  <a:lumMod val="75000"/>
                  <a:lumOff val="25000"/>
                </a:schemeClr>
              </a:solidFill>
              <a:latin typeface="方正清刻本悦宋简体" panose="02000000000000000000" charset="-122"/>
              <a:ea typeface="方正清刻本悦宋简体" panose="02000000000000000000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4436" y="546986"/>
            <a:ext cx="6462897" cy="646289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886" y="4506595"/>
            <a:ext cx="4406634" cy="2438189"/>
          </a:xfrm>
          <a:prstGeom prst="rect">
            <a:avLst/>
          </a:prstGeom>
        </p:spPr>
      </p:pic>
    </p:spTree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 descr="3"/>
          <p:cNvPicPr>
            <a:picLocks noChangeAspect="1"/>
          </p:cNvPicPr>
          <p:nvPr/>
        </p:nvPicPr>
        <p:blipFill>
          <a:blip r:embed="rId2" cstate="print"/>
          <a:srcRect l="16451" t="26544" r="13022" b="21858"/>
          <a:stretch>
            <a:fillRect/>
          </a:stretch>
        </p:blipFill>
        <p:spPr>
          <a:xfrm rot="2040000">
            <a:off x="7576788" y="192096"/>
            <a:ext cx="832485" cy="1069975"/>
          </a:xfrm>
          <a:prstGeom prst="rect">
            <a:avLst/>
          </a:prstGeom>
        </p:spPr>
      </p:pic>
      <p:pic>
        <p:nvPicPr>
          <p:cNvPr id="11" name="图片 10" descr="3"/>
          <p:cNvPicPr>
            <a:picLocks noChangeAspect="1"/>
          </p:cNvPicPr>
          <p:nvPr/>
        </p:nvPicPr>
        <p:blipFill>
          <a:blip r:embed="rId2" cstate="print"/>
          <a:srcRect l="16451" t="26544" r="13022" b="21858"/>
          <a:stretch>
            <a:fillRect/>
          </a:stretch>
        </p:blipFill>
        <p:spPr>
          <a:xfrm rot="20403175" flipH="1">
            <a:off x="3651827" y="160706"/>
            <a:ext cx="832485" cy="10699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75201" y="431800"/>
            <a:ext cx="246676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ghế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16" descr="—Pngtree—business cartoon characters sit in_4157111.png"/>
          <p:cNvPicPr>
            <a:picLocks noChangeAspect="1"/>
          </p:cNvPicPr>
          <p:nvPr/>
        </p:nvPicPr>
        <p:blipFill>
          <a:blip r:embed="rId3"/>
          <a:srcRect l="35370" t="22222" r="28519" b="10741"/>
          <a:stretch>
            <a:fillRect/>
          </a:stretch>
        </p:blipFill>
        <p:spPr>
          <a:xfrm>
            <a:off x="10261600" y="3657600"/>
            <a:ext cx="1641878" cy="3048000"/>
          </a:xfrm>
          <a:prstGeom prst="rect">
            <a:avLst/>
          </a:prstGeom>
        </p:spPr>
      </p:pic>
      <p:pic>
        <p:nvPicPr>
          <p:cNvPr id="18" name="Picture 17" descr="—Pngtree—restaurant chair wooden chair beautiful_3872153.png"/>
          <p:cNvPicPr>
            <a:picLocks noChangeAspect="1"/>
          </p:cNvPicPr>
          <p:nvPr/>
        </p:nvPicPr>
        <p:blipFill>
          <a:blip r:embed="rId4" cstate="print"/>
          <a:srcRect l="17105" r="18421"/>
          <a:stretch>
            <a:fillRect/>
          </a:stretch>
        </p:blipFill>
        <p:spPr>
          <a:xfrm>
            <a:off x="0" y="4191000"/>
            <a:ext cx="1801395" cy="27940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69901" y="1549400"/>
            <a:ext cx="98898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 GV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95301" y="2387600"/>
            <a:ext cx="117583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ghế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(8ng = 7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ghế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)  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95300" y="3238500"/>
            <a:ext cx="103505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 GV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bật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ghế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 GV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dừng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ghế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006601" y="4470400"/>
            <a:ext cx="84073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 Ai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ghế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070101" y="5664200"/>
            <a:ext cx="83311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giành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256468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9" grpId="0"/>
      <p:bldP spid="20" grpId="0"/>
      <p:bldP spid="21" grpId="0"/>
      <p:bldP spid="23" grpId="0"/>
      <p:bldP spid="2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1409853" y="2539864"/>
            <a:ext cx="952676" cy="864048"/>
            <a:chOff x="1968" y="2486"/>
            <a:chExt cx="2869" cy="2728"/>
          </a:xfrm>
        </p:grpSpPr>
        <p:sp>
          <p:nvSpPr>
            <p:cNvPr id="2" name="椭圆 1"/>
            <p:cNvSpPr/>
            <p:nvPr/>
          </p:nvSpPr>
          <p:spPr>
            <a:xfrm>
              <a:off x="2350" y="2727"/>
              <a:ext cx="2487" cy="2487"/>
            </a:xfrm>
            <a:prstGeom prst="ellipse">
              <a:avLst/>
            </a:prstGeom>
            <a:solidFill>
              <a:srgbClr val="C5E3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清刻本悦宋简体" panose="02000000000000000000" charset="-122"/>
                  <a:ea typeface="方正清刻本悦宋简体" panose="02000000000000000000" charset="-122"/>
                </a:rPr>
                <a:t>A</a:t>
              </a:r>
              <a:endParaRPr lang="en-US" altLang="zh-CN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</a:endParaRPr>
            </a:p>
          </p:txBody>
        </p:sp>
        <p:pic>
          <p:nvPicPr>
            <p:cNvPr id="9" name="图片 8" descr="596c2a291f484"/>
            <p:cNvPicPr>
              <a:picLocks noChangeAspect="1"/>
            </p:cNvPicPr>
            <p:nvPr/>
          </p:nvPicPr>
          <p:blipFill>
            <a:blip r:embed="rId2" cstate="print"/>
            <a:srcRect l="15244" t="24580" r="31810" b="21720"/>
            <a:stretch>
              <a:fillRect/>
            </a:stretch>
          </p:blipFill>
          <p:spPr>
            <a:xfrm>
              <a:off x="1968" y="2486"/>
              <a:ext cx="1262" cy="1486"/>
            </a:xfrm>
            <a:prstGeom prst="rect">
              <a:avLst/>
            </a:prstGeom>
          </p:spPr>
        </p:pic>
      </p:grpSp>
      <p:grpSp>
        <p:nvGrpSpPr>
          <p:cNvPr id="12" name="组合 11"/>
          <p:cNvGrpSpPr/>
          <p:nvPr/>
        </p:nvGrpSpPr>
        <p:grpSpPr>
          <a:xfrm>
            <a:off x="3954756" y="2527194"/>
            <a:ext cx="978244" cy="876717"/>
            <a:chOff x="5806" y="2446"/>
            <a:chExt cx="2946" cy="2768"/>
          </a:xfrm>
        </p:grpSpPr>
        <p:sp>
          <p:nvSpPr>
            <p:cNvPr id="3" name="椭圆 2"/>
            <p:cNvSpPr/>
            <p:nvPr/>
          </p:nvSpPr>
          <p:spPr>
            <a:xfrm>
              <a:off x="6265" y="2727"/>
              <a:ext cx="2487" cy="2487"/>
            </a:xfrm>
            <a:prstGeom prst="ellipse">
              <a:avLst/>
            </a:prstGeom>
            <a:solidFill>
              <a:srgbClr val="C5E3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清刻本悦宋简体" panose="02000000000000000000" charset="-122"/>
                  <a:ea typeface="方正清刻本悦宋简体" panose="02000000000000000000" charset="-122"/>
                </a:rPr>
                <a:t>B</a:t>
              </a:r>
              <a:endParaRPr lang="en-US" altLang="zh-CN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</a:endParaRPr>
            </a:p>
          </p:txBody>
        </p:sp>
        <p:pic>
          <p:nvPicPr>
            <p:cNvPr id="4" name="图片 3" descr="596c2a291f484"/>
            <p:cNvPicPr>
              <a:picLocks noChangeAspect="1"/>
            </p:cNvPicPr>
            <p:nvPr/>
          </p:nvPicPr>
          <p:blipFill>
            <a:blip r:embed="rId2" cstate="print"/>
            <a:srcRect l="15244" t="24580" r="31810" b="21720"/>
            <a:stretch>
              <a:fillRect/>
            </a:stretch>
          </p:blipFill>
          <p:spPr>
            <a:xfrm>
              <a:off x="5806" y="2446"/>
              <a:ext cx="1262" cy="1486"/>
            </a:xfrm>
            <a:prstGeom prst="rect">
              <a:avLst/>
            </a:prstGeom>
          </p:spPr>
        </p:pic>
      </p:grpSp>
      <p:grpSp>
        <p:nvGrpSpPr>
          <p:cNvPr id="11" name="组合 10"/>
          <p:cNvGrpSpPr/>
          <p:nvPr/>
        </p:nvGrpSpPr>
        <p:grpSpPr>
          <a:xfrm>
            <a:off x="6525234" y="2501854"/>
            <a:ext cx="978244" cy="902055"/>
            <a:chOff x="9806" y="2366"/>
            <a:chExt cx="2946" cy="2848"/>
          </a:xfrm>
        </p:grpSpPr>
        <p:sp>
          <p:nvSpPr>
            <p:cNvPr id="5" name="椭圆 4"/>
            <p:cNvSpPr/>
            <p:nvPr/>
          </p:nvSpPr>
          <p:spPr>
            <a:xfrm>
              <a:off x="10265" y="2727"/>
              <a:ext cx="2487" cy="2487"/>
            </a:xfrm>
            <a:prstGeom prst="ellipse">
              <a:avLst/>
            </a:prstGeom>
            <a:solidFill>
              <a:srgbClr val="C5E3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清刻本悦宋简体" panose="02000000000000000000" charset="-122"/>
                  <a:ea typeface="方正清刻本悦宋简体" panose="02000000000000000000" charset="-122"/>
                </a:rPr>
                <a:t>C</a:t>
              </a:r>
              <a:endParaRPr lang="en-US" altLang="zh-CN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</a:endParaRPr>
            </a:p>
          </p:txBody>
        </p:sp>
        <p:pic>
          <p:nvPicPr>
            <p:cNvPr id="6" name="图片 5" descr="596c2a291f484"/>
            <p:cNvPicPr>
              <a:picLocks noChangeAspect="1"/>
            </p:cNvPicPr>
            <p:nvPr/>
          </p:nvPicPr>
          <p:blipFill>
            <a:blip r:embed="rId2" cstate="print"/>
            <a:srcRect l="15244" t="24580" r="31810" b="21720"/>
            <a:stretch>
              <a:fillRect/>
            </a:stretch>
          </p:blipFill>
          <p:spPr>
            <a:xfrm>
              <a:off x="9806" y="2366"/>
              <a:ext cx="1262" cy="1486"/>
            </a:xfrm>
            <a:prstGeom prst="rect">
              <a:avLst/>
            </a:prstGeom>
          </p:spPr>
        </p:pic>
      </p:grpSp>
      <p:grpSp>
        <p:nvGrpSpPr>
          <p:cNvPr id="10" name="组合 9"/>
          <p:cNvGrpSpPr/>
          <p:nvPr/>
        </p:nvGrpSpPr>
        <p:grpSpPr>
          <a:xfrm>
            <a:off x="9095708" y="2527194"/>
            <a:ext cx="978244" cy="876717"/>
            <a:chOff x="14034" y="2446"/>
            <a:chExt cx="2946" cy="2768"/>
          </a:xfrm>
        </p:grpSpPr>
        <p:sp>
          <p:nvSpPr>
            <p:cNvPr id="7" name="椭圆 6"/>
            <p:cNvSpPr/>
            <p:nvPr/>
          </p:nvSpPr>
          <p:spPr>
            <a:xfrm>
              <a:off x="14493" y="2727"/>
              <a:ext cx="2487" cy="2487"/>
            </a:xfrm>
            <a:prstGeom prst="ellipse">
              <a:avLst/>
            </a:prstGeom>
            <a:solidFill>
              <a:srgbClr val="C5E3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清刻本悦宋简体" panose="02000000000000000000" charset="-122"/>
                  <a:ea typeface="方正清刻本悦宋简体" panose="02000000000000000000" charset="-122"/>
                </a:rPr>
                <a:t>D</a:t>
              </a:r>
              <a:endParaRPr lang="en-US" altLang="zh-CN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</a:endParaRPr>
            </a:p>
          </p:txBody>
        </p:sp>
        <p:pic>
          <p:nvPicPr>
            <p:cNvPr id="8" name="图片 7" descr="596c2a291f484"/>
            <p:cNvPicPr>
              <a:picLocks noChangeAspect="1"/>
            </p:cNvPicPr>
            <p:nvPr/>
          </p:nvPicPr>
          <p:blipFill>
            <a:blip r:embed="rId2" cstate="print"/>
            <a:srcRect l="15244" t="24580" r="31810" b="21720"/>
            <a:stretch>
              <a:fillRect/>
            </a:stretch>
          </p:blipFill>
          <p:spPr>
            <a:xfrm>
              <a:off x="14034" y="2446"/>
              <a:ext cx="1262" cy="1486"/>
            </a:xfrm>
            <a:prstGeom prst="rect">
              <a:avLst/>
            </a:prstGeom>
          </p:spPr>
        </p:pic>
      </p:grpSp>
      <p:sp>
        <p:nvSpPr>
          <p:cNvPr id="26" name="Rectangle 25"/>
          <p:cNvSpPr/>
          <p:nvPr/>
        </p:nvSpPr>
        <p:spPr>
          <a:xfrm>
            <a:off x="1003300" y="697637"/>
            <a:ext cx="10083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:</a:t>
            </a:r>
          </a:p>
        </p:txBody>
      </p:sp>
      <p:sp>
        <p:nvSpPr>
          <p:cNvPr id="27" name="Rectangle 26"/>
          <p:cNvSpPr/>
          <p:nvPr/>
        </p:nvSpPr>
        <p:spPr>
          <a:xfrm>
            <a:off x="889000" y="3794036"/>
            <a:ext cx="20828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403600" y="3795623"/>
            <a:ext cx="2082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ngược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083300" y="3795623"/>
            <a:ext cx="20828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sz="2800" dirty="0" smtClean="0">
                <a:latin typeface="Times New Roman" pitchFamily="18" charset="0"/>
                <a:cs typeface="Times New Roman" pitchFamily="18" charset="0"/>
              </a:rPr>
            </a:b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8686800" y="3795623"/>
            <a:ext cx="2082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305" y="1970305"/>
            <a:ext cx="1257520" cy="1036233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805" y="3055217"/>
            <a:ext cx="1257520" cy="1036233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805" y="5355778"/>
            <a:ext cx="1257520" cy="1036233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105" y="4270231"/>
            <a:ext cx="1257520" cy="1036233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椭圆 18"/>
          <p:cNvSpPr/>
          <p:nvPr/>
        </p:nvSpPr>
        <p:spPr>
          <a:xfrm>
            <a:off x="1744980" y="318447"/>
            <a:ext cx="591820" cy="591820"/>
          </a:xfrm>
          <a:prstGeom prst="ellipse">
            <a:avLst/>
          </a:prstGeom>
          <a:solidFill>
            <a:srgbClr val="C5E3B3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7" t="26004"/>
          <a:stretch/>
        </p:blipFill>
        <p:spPr>
          <a:xfrm>
            <a:off x="0" y="0"/>
            <a:ext cx="1355417" cy="1228714"/>
          </a:xfrm>
          <a:prstGeom prst="rect">
            <a:avLst/>
          </a:prstGeom>
        </p:spPr>
      </p:pic>
      <p:sp>
        <p:nvSpPr>
          <p:cNvPr id="21" name="椭圆 20"/>
          <p:cNvSpPr/>
          <p:nvPr/>
        </p:nvSpPr>
        <p:spPr>
          <a:xfrm>
            <a:off x="553248" y="1504224"/>
            <a:ext cx="370840" cy="370840"/>
          </a:xfrm>
          <a:prstGeom prst="ellipse">
            <a:avLst/>
          </a:prstGeom>
          <a:solidFill>
            <a:srgbClr val="C5E3B3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1935228" y="1587500"/>
            <a:ext cx="330328" cy="330328"/>
          </a:xfrm>
          <a:prstGeom prst="ellipse">
            <a:avLst/>
          </a:prstGeom>
          <a:solidFill>
            <a:srgbClr val="C5E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99" t="41404"/>
          <a:stretch/>
        </p:blipFill>
        <p:spPr>
          <a:xfrm rot="10800000">
            <a:off x="11076774" y="5885010"/>
            <a:ext cx="1115225" cy="97299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946400" y="265837"/>
            <a:ext cx="8128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27" name="Rectangle 26"/>
          <p:cNvSpPr/>
          <p:nvPr/>
        </p:nvSpPr>
        <p:spPr>
          <a:xfrm>
            <a:off x="889000" y="2183537"/>
            <a:ext cx="5003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A. 1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451600" y="3305870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096000" y="5617270"/>
            <a:ext cx="47117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D. 1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1cặp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4244082"/>
            <a:ext cx="6400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160" y="2878628"/>
            <a:ext cx="996700" cy="996700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矩形 7"/>
          <p:cNvSpPr/>
          <p:nvPr/>
        </p:nvSpPr>
        <p:spPr>
          <a:xfrm>
            <a:off x="0" y="517525"/>
            <a:ext cx="12255500" cy="1285875"/>
          </a:xfrm>
          <a:prstGeom prst="rect">
            <a:avLst/>
          </a:prstGeom>
          <a:solidFill>
            <a:srgbClr val="C5E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/>
            <a:endParaRPr lang="en-US" sz="4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825500" y="515035"/>
            <a:ext cx="10490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nhạt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cụm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nhạt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”?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392815" y="3104634"/>
            <a:ext cx="16097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Ngọt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860" y="4796328"/>
            <a:ext cx="996700" cy="996700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sp>
        <p:nvSpPr>
          <p:cNvPr id="28" name="Rectangle 27"/>
          <p:cNvSpPr/>
          <p:nvPr/>
        </p:nvSpPr>
        <p:spPr>
          <a:xfrm>
            <a:off x="3405515" y="5022334"/>
            <a:ext cx="14173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Mặn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860" y="2942128"/>
            <a:ext cx="996700" cy="996700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sp>
        <p:nvSpPr>
          <p:cNvPr id="30" name="Rectangle 29"/>
          <p:cNvSpPr/>
          <p:nvPr/>
        </p:nvSpPr>
        <p:spPr>
          <a:xfrm>
            <a:off x="9120515" y="3168134"/>
            <a:ext cx="14622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Đậm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5060" y="4707428"/>
            <a:ext cx="996700" cy="996700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Rectangle 31"/>
          <p:cNvSpPr/>
          <p:nvPr/>
        </p:nvSpPr>
        <p:spPr>
          <a:xfrm>
            <a:off x="9069715" y="4933434"/>
            <a:ext cx="24080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Đằm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thắm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26" grpId="0"/>
      <p:bldP spid="28" grpId="0"/>
      <p:bldP spid="30" grpId="0"/>
      <p:bldP spid="3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/>
          <p:cNvGrpSpPr/>
          <p:nvPr/>
        </p:nvGrpSpPr>
        <p:grpSpPr>
          <a:xfrm>
            <a:off x="1544897" y="0"/>
            <a:ext cx="1007110" cy="5168900"/>
            <a:chOff x="1544897" y="0"/>
            <a:chExt cx="1007110" cy="5168900"/>
          </a:xfrm>
        </p:grpSpPr>
        <p:sp>
          <p:nvSpPr>
            <p:cNvPr id="7" name="矩形 6"/>
            <p:cNvSpPr/>
            <p:nvPr/>
          </p:nvSpPr>
          <p:spPr>
            <a:xfrm>
              <a:off x="1544897" y="0"/>
              <a:ext cx="1007110" cy="5168900"/>
            </a:xfrm>
            <a:prstGeom prst="rect">
              <a:avLst/>
            </a:prstGeom>
            <a:solidFill>
              <a:srgbClr val="C5E3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708887" y="964757"/>
              <a:ext cx="738664" cy="92398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endPara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</a:endParaRPr>
            </a:p>
          </p:txBody>
        </p:sp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97" y="3201411"/>
            <a:ext cx="2351560" cy="4138746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3035300" y="786537"/>
            <a:ext cx="89281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136900" y="1866037"/>
            <a:ext cx="86487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chuối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marL="342900" indent="-342900" algn="ctr"/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lành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che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rách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đừng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2" name="Right Arrow 31"/>
          <p:cNvSpPr/>
          <p:nvPr/>
        </p:nvSpPr>
        <p:spPr>
          <a:xfrm>
            <a:off x="4445000" y="5562600"/>
            <a:ext cx="723900" cy="622300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5486400" y="5295037"/>
            <a:ext cx="66421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rách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&gt;&lt;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lành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		   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giàu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&gt;&lt;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nghèo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238500" y="3288437"/>
            <a:ext cx="86487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giàu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nghèo</a:t>
            </a:r>
            <a:endParaRPr lang="en-US" sz="3200" i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/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mươi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thịt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treo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55394796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 animBg="1"/>
      <p:bldP spid="33" grpId="0"/>
      <p:bldP spid="3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8"/>
          <p:cNvGrpSpPr/>
          <p:nvPr/>
        </p:nvGrpSpPr>
        <p:grpSpPr>
          <a:xfrm>
            <a:off x="1544897" y="0"/>
            <a:ext cx="1007110" cy="5168900"/>
            <a:chOff x="1544897" y="0"/>
            <a:chExt cx="1007110" cy="5168900"/>
          </a:xfrm>
        </p:grpSpPr>
        <p:sp>
          <p:nvSpPr>
            <p:cNvPr id="7" name="矩形 6"/>
            <p:cNvSpPr/>
            <p:nvPr/>
          </p:nvSpPr>
          <p:spPr>
            <a:xfrm>
              <a:off x="1544897" y="0"/>
              <a:ext cx="1007110" cy="5168900"/>
            </a:xfrm>
            <a:prstGeom prst="rect">
              <a:avLst/>
            </a:prstGeom>
            <a:solidFill>
              <a:srgbClr val="C5E3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708887" y="964757"/>
              <a:ext cx="738664" cy="92398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endPara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</a:endParaRPr>
            </a:p>
          </p:txBody>
        </p:sp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97" y="3201411"/>
            <a:ext cx="2351560" cy="4138746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3035300" y="786537"/>
            <a:ext cx="89281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136900" y="1866037"/>
            <a:ext cx="86487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chuyến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marL="342900" indent="-342900" algn="ctr"/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mượn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thuê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2" name="Right Arrow 31"/>
          <p:cNvSpPr/>
          <p:nvPr/>
        </p:nvSpPr>
        <p:spPr>
          <a:xfrm>
            <a:off x="4445000" y="5562600"/>
            <a:ext cx="723900" cy="622300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5486400" y="5295037"/>
            <a:ext cx="66421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&gt;&lt;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dài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		    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&gt;&lt;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tối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238500" y="3288437"/>
            <a:ext cx="86487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marL="342900" indent="-342900" algn="ctr"/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tối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55394796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 animBg="1"/>
      <p:bldP spid="33" grpId="0"/>
      <p:bldP spid="3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71" y="3810000"/>
            <a:ext cx="3058794" cy="305879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565" y="6074438"/>
            <a:ext cx="1435670" cy="79435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11200" y="392837"/>
            <a:ext cx="10642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đậm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cum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pSp>
        <p:nvGrpSpPr>
          <p:cNvPr id="18" name="组合 61"/>
          <p:cNvGrpSpPr/>
          <p:nvPr/>
        </p:nvGrpSpPr>
        <p:grpSpPr>
          <a:xfrm>
            <a:off x="4127500" y="2413570"/>
            <a:ext cx="3708400" cy="1293813"/>
            <a:chOff x="3837288" y="1365618"/>
            <a:chExt cx="6724062" cy="1293813"/>
          </a:xfrm>
        </p:grpSpPr>
        <p:sp>
          <p:nvSpPr>
            <p:cNvPr id="19" name="Rectangle 9"/>
            <p:cNvSpPr>
              <a:spLocks noChangeArrowheads="1"/>
            </p:cNvSpPr>
            <p:nvPr/>
          </p:nvSpPr>
          <p:spPr bwMode="auto">
            <a:xfrm>
              <a:off x="3860317" y="1365618"/>
              <a:ext cx="6701033" cy="1293813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  <p:sp>
          <p:nvSpPr>
            <p:cNvPr id="20" name="TextBox 17"/>
            <p:cNvSpPr txBox="1"/>
            <p:nvPr/>
          </p:nvSpPr>
          <p:spPr>
            <a:xfrm>
              <a:off x="3837288" y="1643717"/>
              <a:ext cx="6631952" cy="954107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+ </a:t>
              </a:r>
              <a:r>
                <a:rPr lang="en-US" altLang="zh-CN" sz="2800" dirty="0" err="1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Cá</a:t>
              </a:r>
              <a:r>
                <a:rPr lang="en-US" altLang="zh-CN" sz="2800" dirty="0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tươi</a:t>
              </a:r>
              <a:r>
                <a:rPr lang="en-US" altLang="zh-CN" sz="2800" dirty="0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&gt;&lt; ………...</a:t>
              </a:r>
            </a:p>
            <a:p>
              <a:pPr algn="ctr"/>
              <a:r>
                <a:rPr lang="en-US" altLang="zh-CN" sz="2800" dirty="0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+ </a:t>
              </a:r>
              <a:r>
                <a:rPr lang="en-US" altLang="zh-CN" sz="2800" dirty="0" err="1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Hoa</a:t>
              </a:r>
              <a:r>
                <a:rPr lang="en-US" altLang="zh-CN" sz="2800" dirty="0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tươi</a:t>
              </a:r>
              <a:r>
                <a:rPr lang="en-US" altLang="zh-CN" sz="2800" dirty="0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&gt;&lt; ……….</a:t>
              </a:r>
            </a:p>
          </p:txBody>
        </p:sp>
      </p:grpSp>
      <p:grpSp>
        <p:nvGrpSpPr>
          <p:cNvPr id="21" name="组合 73"/>
          <p:cNvGrpSpPr/>
          <p:nvPr/>
        </p:nvGrpSpPr>
        <p:grpSpPr>
          <a:xfrm>
            <a:off x="4903829" y="2085661"/>
            <a:ext cx="2166094" cy="584775"/>
            <a:chOff x="5166830" y="1077992"/>
            <a:chExt cx="3581400" cy="584775"/>
          </a:xfrm>
        </p:grpSpPr>
        <p:sp>
          <p:nvSpPr>
            <p:cNvPr id="22" name="Rectangle 10"/>
            <p:cNvSpPr>
              <a:spLocks noChangeArrowheads="1"/>
            </p:cNvSpPr>
            <p:nvPr/>
          </p:nvSpPr>
          <p:spPr bwMode="auto">
            <a:xfrm>
              <a:off x="5166830" y="1159243"/>
              <a:ext cx="3581400" cy="422275"/>
            </a:xfrm>
            <a:prstGeom prst="rect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  <p:sp>
          <p:nvSpPr>
            <p:cNvPr id="23" name="TextBox 16"/>
            <p:cNvSpPr txBox="1"/>
            <p:nvPr/>
          </p:nvSpPr>
          <p:spPr>
            <a:xfrm>
              <a:off x="5403507" y="1077992"/>
              <a:ext cx="3108046" cy="584775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smtClean="0">
                  <a:solidFill>
                    <a:srgbClr val="FFABAA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TƯƠI</a:t>
              </a:r>
              <a:endParaRPr lang="en-US" altLang="zh-CN" sz="3200" b="1" dirty="0">
                <a:solidFill>
                  <a:srgbClr val="FFABAA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</p:grpSp>
      <p:grpSp>
        <p:nvGrpSpPr>
          <p:cNvPr id="24" name="组合 61"/>
          <p:cNvGrpSpPr/>
          <p:nvPr/>
        </p:nvGrpSpPr>
        <p:grpSpPr>
          <a:xfrm>
            <a:off x="6972300" y="4915470"/>
            <a:ext cx="3708400" cy="1293813"/>
            <a:chOff x="3837288" y="1365618"/>
            <a:chExt cx="6724062" cy="1293813"/>
          </a:xfrm>
        </p:grpSpPr>
        <p:sp>
          <p:nvSpPr>
            <p:cNvPr id="25" name="Rectangle 9"/>
            <p:cNvSpPr>
              <a:spLocks noChangeArrowheads="1"/>
            </p:cNvSpPr>
            <p:nvPr/>
          </p:nvSpPr>
          <p:spPr bwMode="auto">
            <a:xfrm>
              <a:off x="3860317" y="1365618"/>
              <a:ext cx="6701033" cy="1293813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  <p:sp>
          <p:nvSpPr>
            <p:cNvPr id="26" name="TextBox 17"/>
            <p:cNvSpPr txBox="1"/>
            <p:nvPr/>
          </p:nvSpPr>
          <p:spPr>
            <a:xfrm>
              <a:off x="3837288" y="1643717"/>
              <a:ext cx="6631952" cy="954107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just"/>
              <a:r>
                <a:rPr lang="en-US" altLang="zh-CN" sz="2800" dirty="0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+ </a:t>
              </a:r>
              <a:r>
                <a:rPr lang="en-US" altLang="zh-CN" sz="2800" dirty="0" err="1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Cá</a:t>
              </a:r>
              <a:r>
                <a:rPr lang="en-US" altLang="zh-CN" sz="2800" dirty="0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tươi</a:t>
              </a:r>
              <a:r>
                <a:rPr lang="en-US" altLang="zh-CN" sz="2800" dirty="0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&gt;&lt; </a:t>
              </a:r>
              <a:r>
                <a:rPr lang="en-US" altLang="zh-CN" sz="2800" dirty="0" err="1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cá</a:t>
              </a:r>
              <a:r>
                <a:rPr lang="en-US" altLang="zh-CN" sz="2800" dirty="0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2800" dirty="0" err="1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ươn</a:t>
              </a:r>
              <a:endParaRPr lang="en-US" altLang="zh-CN" sz="2800" dirty="0" smtClean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  <a:p>
              <a:pPr algn="just"/>
              <a:r>
                <a:rPr lang="en-US" altLang="zh-CN" sz="2800" dirty="0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+ </a:t>
              </a:r>
              <a:r>
                <a:rPr lang="en-US" altLang="zh-CN" sz="2800" dirty="0" err="1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Hoa</a:t>
              </a:r>
              <a:r>
                <a:rPr lang="en-US" altLang="zh-CN" sz="2800" dirty="0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tươi</a:t>
              </a:r>
              <a:r>
                <a:rPr lang="en-US" altLang="zh-CN" sz="2800" dirty="0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&gt;&lt; </a:t>
              </a:r>
              <a:r>
                <a:rPr lang="en-US" altLang="zh-CN" sz="2800" dirty="0" err="1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hoa</a:t>
              </a:r>
              <a:r>
                <a:rPr lang="en-US" altLang="zh-CN" sz="2800" dirty="0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2800" dirty="0" err="1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héo</a:t>
              </a:r>
              <a:endParaRPr lang="en-US" altLang="zh-CN" sz="2800" dirty="0" smtClean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</p:grpSp>
      <p:grpSp>
        <p:nvGrpSpPr>
          <p:cNvPr id="27" name="组合 73"/>
          <p:cNvGrpSpPr/>
          <p:nvPr/>
        </p:nvGrpSpPr>
        <p:grpSpPr>
          <a:xfrm>
            <a:off x="7748629" y="4587561"/>
            <a:ext cx="2166094" cy="584775"/>
            <a:chOff x="5166830" y="1077992"/>
            <a:chExt cx="3581400" cy="584775"/>
          </a:xfrm>
        </p:grpSpPr>
        <p:sp>
          <p:nvSpPr>
            <p:cNvPr id="28" name="Rectangle 10"/>
            <p:cNvSpPr>
              <a:spLocks noChangeArrowheads="1"/>
            </p:cNvSpPr>
            <p:nvPr/>
          </p:nvSpPr>
          <p:spPr bwMode="auto">
            <a:xfrm>
              <a:off x="5166830" y="1159243"/>
              <a:ext cx="3581400" cy="422275"/>
            </a:xfrm>
            <a:prstGeom prst="rect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  <p:sp>
          <p:nvSpPr>
            <p:cNvPr id="29" name="TextBox 16"/>
            <p:cNvSpPr txBox="1"/>
            <p:nvPr/>
          </p:nvSpPr>
          <p:spPr>
            <a:xfrm>
              <a:off x="5403507" y="1077992"/>
              <a:ext cx="3108046" cy="584775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smtClean="0">
                  <a:solidFill>
                    <a:srgbClr val="FFABAA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TƯƠI</a:t>
              </a:r>
              <a:endParaRPr lang="en-US" altLang="zh-CN" sz="3200" b="1" dirty="0">
                <a:solidFill>
                  <a:srgbClr val="FFABAA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-8255"/>
            <a:ext cx="12191999" cy="6875145"/>
          </a:xfrm>
          <a:prstGeom prst="rect">
            <a:avLst/>
          </a:prstGeom>
          <a:solidFill>
            <a:srgbClr val="C5E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4005" y="473620"/>
            <a:ext cx="4326339" cy="4478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16" y="473620"/>
            <a:ext cx="3407391" cy="310778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166" y="473620"/>
            <a:ext cx="1709665" cy="319894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04925" y="4167464"/>
            <a:ext cx="431795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ống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DÀI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51173" y="5236275"/>
            <a:ext cx="50360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XUÔI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kèn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thổi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NGƯỢC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71" y="3810000"/>
            <a:ext cx="3058794" cy="305879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565" y="6074438"/>
            <a:ext cx="1435670" cy="79435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11200" y="392837"/>
            <a:ext cx="10642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đậm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cum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pSp>
        <p:nvGrpSpPr>
          <p:cNvPr id="2" name="组合 61"/>
          <p:cNvGrpSpPr/>
          <p:nvPr/>
        </p:nvGrpSpPr>
        <p:grpSpPr>
          <a:xfrm>
            <a:off x="4127500" y="2413570"/>
            <a:ext cx="3708400" cy="1293813"/>
            <a:chOff x="3837288" y="1365618"/>
            <a:chExt cx="6724062" cy="1293813"/>
          </a:xfrm>
        </p:grpSpPr>
        <p:sp>
          <p:nvSpPr>
            <p:cNvPr id="19" name="Rectangle 9"/>
            <p:cNvSpPr>
              <a:spLocks noChangeArrowheads="1"/>
            </p:cNvSpPr>
            <p:nvPr/>
          </p:nvSpPr>
          <p:spPr bwMode="auto">
            <a:xfrm>
              <a:off x="3860317" y="1365618"/>
              <a:ext cx="6701033" cy="1293813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  <p:sp>
          <p:nvSpPr>
            <p:cNvPr id="20" name="TextBox 17"/>
            <p:cNvSpPr txBox="1"/>
            <p:nvPr/>
          </p:nvSpPr>
          <p:spPr>
            <a:xfrm>
              <a:off x="3837288" y="1643717"/>
              <a:ext cx="6631952" cy="954107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just"/>
              <a:r>
                <a:rPr lang="en-US" altLang="zh-CN" sz="2800" dirty="0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+ </a:t>
              </a:r>
              <a:r>
                <a:rPr lang="en-US" altLang="zh-CN" sz="2800" dirty="0" err="1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Ăn</a:t>
              </a:r>
              <a:r>
                <a:rPr lang="en-US" altLang="zh-CN" sz="2800" dirty="0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yếu</a:t>
              </a:r>
              <a:r>
                <a:rPr lang="en-US" altLang="zh-CN" sz="2800" dirty="0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&gt;&lt; ……….....</a:t>
              </a:r>
            </a:p>
            <a:p>
              <a:pPr algn="ctr"/>
              <a:r>
                <a:rPr lang="en-US" altLang="zh-CN" sz="2800" dirty="0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+ </a:t>
              </a:r>
              <a:r>
                <a:rPr lang="en-US" altLang="zh-CN" sz="2800" dirty="0" err="1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Học</a:t>
              </a:r>
              <a:r>
                <a:rPr lang="en-US" altLang="zh-CN" sz="2800" dirty="0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2800" dirty="0" err="1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lực</a:t>
              </a:r>
              <a:r>
                <a:rPr lang="en-US" altLang="zh-CN" sz="2800" dirty="0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 </a:t>
              </a:r>
              <a:r>
                <a:rPr lang="en-US" altLang="zh-CN" sz="2800" b="1" dirty="0" err="1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yếu</a:t>
              </a:r>
              <a:r>
                <a:rPr lang="en-US" altLang="zh-CN" sz="2800" dirty="0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&gt;&lt; …….</a:t>
              </a:r>
            </a:p>
          </p:txBody>
        </p:sp>
      </p:grpSp>
      <p:grpSp>
        <p:nvGrpSpPr>
          <p:cNvPr id="3" name="组合 73"/>
          <p:cNvGrpSpPr/>
          <p:nvPr/>
        </p:nvGrpSpPr>
        <p:grpSpPr>
          <a:xfrm>
            <a:off x="4903829" y="2085661"/>
            <a:ext cx="2166094" cy="584775"/>
            <a:chOff x="5166830" y="1077992"/>
            <a:chExt cx="3581400" cy="584775"/>
          </a:xfrm>
        </p:grpSpPr>
        <p:sp>
          <p:nvSpPr>
            <p:cNvPr id="22" name="Rectangle 10"/>
            <p:cNvSpPr>
              <a:spLocks noChangeArrowheads="1"/>
            </p:cNvSpPr>
            <p:nvPr/>
          </p:nvSpPr>
          <p:spPr bwMode="auto">
            <a:xfrm>
              <a:off x="5166830" y="1159243"/>
              <a:ext cx="3581400" cy="422275"/>
            </a:xfrm>
            <a:prstGeom prst="rect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  <p:sp>
          <p:nvSpPr>
            <p:cNvPr id="23" name="TextBox 16"/>
            <p:cNvSpPr txBox="1"/>
            <p:nvPr/>
          </p:nvSpPr>
          <p:spPr>
            <a:xfrm>
              <a:off x="5403507" y="1077992"/>
              <a:ext cx="3108046" cy="584775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smtClean="0">
                  <a:solidFill>
                    <a:srgbClr val="FFABAA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YẾU</a:t>
              </a:r>
              <a:endParaRPr lang="en-US" altLang="zh-CN" sz="3200" b="1" dirty="0">
                <a:solidFill>
                  <a:srgbClr val="FFABAA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</p:grpSp>
      <p:grpSp>
        <p:nvGrpSpPr>
          <p:cNvPr id="17" name="组合 61"/>
          <p:cNvGrpSpPr/>
          <p:nvPr/>
        </p:nvGrpSpPr>
        <p:grpSpPr>
          <a:xfrm>
            <a:off x="6705600" y="4788470"/>
            <a:ext cx="3695699" cy="1663094"/>
            <a:chOff x="3860317" y="1365618"/>
            <a:chExt cx="6701033" cy="1663094"/>
          </a:xfrm>
        </p:grpSpPr>
        <p:sp>
          <p:nvSpPr>
            <p:cNvPr id="18" name="Rectangle 9"/>
            <p:cNvSpPr>
              <a:spLocks noChangeArrowheads="1"/>
            </p:cNvSpPr>
            <p:nvPr/>
          </p:nvSpPr>
          <p:spPr bwMode="auto">
            <a:xfrm>
              <a:off x="3860317" y="1365618"/>
              <a:ext cx="6701033" cy="1293813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  <p:sp>
          <p:nvSpPr>
            <p:cNvPr id="21" name="TextBox 17"/>
            <p:cNvSpPr txBox="1"/>
            <p:nvPr/>
          </p:nvSpPr>
          <p:spPr>
            <a:xfrm>
              <a:off x="3883345" y="1643717"/>
              <a:ext cx="6631952" cy="1384995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just"/>
              <a:r>
                <a:rPr lang="en-US" altLang="zh-CN" sz="2800" dirty="0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+ </a:t>
              </a:r>
              <a:r>
                <a:rPr lang="en-US" altLang="zh-CN" sz="2800" dirty="0" err="1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Ăn</a:t>
              </a:r>
              <a:r>
                <a:rPr lang="en-US" altLang="zh-CN" sz="2800" dirty="0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yếu</a:t>
              </a:r>
              <a:r>
                <a:rPr lang="en-US" altLang="zh-CN" sz="2800" dirty="0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&gt;&lt; </a:t>
              </a:r>
              <a:r>
                <a:rPr lang="en-US" altLang="zh-CN" sz="2800" dirty="0" err="1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ăn</a:t>
              </a:r>
              <a:r>
                <a:rPr lang="en-US" altLang="zh-CN" sz="2800" dirty="0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2800" dirty="0" err="1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khỏe</a:t>
              </a:r>
              <a:endParaRPr lang="en-US" altLang="zh-CN" sz="2800" dirty="0" smtClean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  <a:p>
              <a:pPr algn="just"/>
              <a:r>
                <a:rPr lang="en-US" altLang="zh-CN" sz="2800" dirty="0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+ </a:t>
              </a:r>
              <a:r>
                <a:rPr lang="en-US" altLang="zh-CN" sz="2800" dirty="0" err="1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Học</a:t>
              </a:r>
              <a:r>
                <a:rPr lang="en-US" altLang="zh-CN" sz="2800" dirty="0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2800" dirty="0" err="1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lực</a:t>
              </a:r>
              <a:r>
                <a:rPr lang="en-US" altLang="zh-CN" sz="2800" dirty="0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 </a:t>
              </a:r>
              <a:r>
                <a:rPr lang="en-US" altLang="zh-CN" sz="2800" b="1" dirty="0" err="1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yếu</a:t>
              </a:r>
              <a:r>
                <a:rPr lang="en-US" altLang="zh-CN" sz="2800" dirty="0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&gt;&lt; </a:t>
              </a:r>
              <a:r>
                <a:rPr lang="en-US" altLang="zh-CN" sz="2800" dirty="0" err="1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học</a:t>
              </a:r>
              <a:r>
                <a:rPr lang="en-US" altLang="zh-CN" sz="2800" dirty="0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2800" dirty="0" err="1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lực</a:t>
              </a:r>
              <a:r>
                <a:rPr lang="en-US" altLang="zh-CN" sz="2800" dirty="0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2800" dirty="0" err="1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giỏi</a:t>
              </a:r>
              <a:endParaRPr lang="en-US" altLang="zh-CN" sz="2800" dirty="0" smtClean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</p:grpSp>
      <p:grpSp>
        <p:nvGrpSpPr>
          <p:cNvPr id="24" name="组合 73"/>
          <p:cNvGrpSpPr/>
          <p:nvPr/>
        </p:nvGrpSpPr>
        <p:grpSpPr>
          <a:xfrm>
            <a:off x="7469229" y="4460561"/>
            <a:ext cx="2166094" cy="584775"/>
            <a:chOff x="5166830" y="1077992"/>
            <a:chExt cx="3581400" cy="584775"/>
          </a:xfrm>
        </p:grpSpPr>
        <p:sp>
          <p:nvSpPr>
            <p:cNvPr id="27" name="Rectangle 10"/>
            <p:cNvSpPr>
              <a:spLocks noChangeArrowheads="1"/>
            </p:cNvSpPr>
            <p:nvPr/>
          </p:nvSpPr>
          <p:spPr bwMode="auto">
            <a:xfrm>
              <a:off x="5166830" y="1159243"/>
              <a:ext cx="3581400" cy="422275"/>
            </a:xfrm>
            <a:prstGeom prst="rect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  <p:sp>
          <p:nvSpPr>
            <p:cNvPr id="30" name="TextBox 16"/>
            <p:cNvSpPr txBox="1"/>
            <p:nvPr/>
          </p:nvSpPr>
          <p:spPr>
            <a:xfrm>
              <a:off x="5403507" y="1077992"/>
              <a:ext cx="3108046" cy="584775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smtClean="0">
                  <a:solidFill>
                    <a:srgbClr val="FFABAA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YẾU</a:t>
              </a:r>
              <a:endParaRPr lang="en-US" altLang="zh-CN" sz="3200" b="1" dirty="0">
                <a:solidFill>
                  <a:srgbClr val="FFABAA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71" y="3810000"/>
            <a:ext cx="3058794" cy="305879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565" y="6074438"/>
            <a:ext cx="1435670" cy="79435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11200" y="392837"/>
            <a:ext cx="10642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đậm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cum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pSp>
        <p:nvGrpSpPr>
          <p:cNvPr id="2" name="组合 61"/>
          <p:cNvGrpSpPr/>
          <p:nvPr/>
        </p:nvGrpSpPr>
        <p:grpSpPr>
          <a:xfrm>
            <a:off x="4127500" y="2413570"/>
            <a:ext cx="3708400" cy="1293813"/>
            <a:chOff x="3837288" y="1365618"/>
            <a:chExt cx="6724062" cy="1293813"/>
          </a:xfrm>
        </p:grpSpPr>
        <p:sp>
          <p:nvSpPr>
            <p:cNvPr id="19" name="Rectangle 9"/>
            <p:cNvSpPr>
              <a:spLocks noChangeArrowheads="1"/>
            </p:cNvSpPr>
            <p:nvPr/>
          </p:nvSpPr>
          <p:spPr bwMode="auto">
            <a:xfrm>
              <a:off x="3860317" y="1365618"/>
              <a:ext cx="6701033" cy="1293813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  <p:sp>
          <p:nvSpPr>
            <p:cNvPr id="20" name="TextBox 17"/>
            <p:cNvSpPr txBox="1"/>
            <p:nvPr/>
          </p:nvSpPr>
          <p:spPr>
            <a:xfrm>
              <a:off x="3837288" y="1643717"/>
              <a:ext cx="6631952" cy="954107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+ </a:t>
              </a:r>
              <a:r>
                <a:rPr lang="en-US" altLang="zh-CN" sz="2800" dirty="0" err="1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Chữ</a:t>
              </a:r>
              <a:r>
                <a:rPr lang="en-US" altLang="zh-CN" sz="2800" dirty="0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xấu</a:t>
              </a:r>
              <a:r>
                <a:rPr lang="en-US" altLang="zh-CN" sz="2800" dirty="0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&gt;&lt; ………...</a:t>
              </a:r>
            </a:p>
            <a:p>
              <a:pPr algn="ctr"/>
              <a:r>
                <a:rPr lang="en-US" altLang="zh-CN" sz="2800" dirty="0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+ </a:t>
              </a:r>
              <a:r>
                <a:rPr lang="en-US" altLang="zh-CN" sz="2800" dirty="0" err="1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Đất</a:t>
              </a:r>
              <a:r>
                <a:rPr lang="en-US" altLang="zh-CN" sz="2800" dirty="0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xấu</a:t>
              </a:r>
              <a:r>
                <a:rPr lang="en-US" altLang="zh-CN" sz="2800" dirty="0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&gt;&lt; ……….</a:t>
              </a:r>
            </a:p>
          </p:txBody>
        </p:sp>
      </p:grpSp>
      <p:grpSp>
        <p:nvGrpSpPr>
          <p:cNvPr id="3" name="组合 73"/>
          <p:cNvGrpSpPr/>
          <p:nvPr/>
        </p:nvGrpSpPr>
        <p:grpSpPr>
          <a:xfrm>
            <a:off x="4903829" y="2085661"/>
            <a:ext cx="2166094" cy="584775"/>
            <a:chOff x="5166830" y="1077992"/>
            <a:chExt cx="3581400" cy="584775"/>
          </a:xfrm>
        </p:grpSpPr>
        <p:sp>
          <p:nvSpPr>
            <p:cNvPr id="22" name="Rectangle 10"/>
            <p:cNvSpPr>
              <a:spLocks noChangeArrowheads="1"/>
            </p:cNvSpPr>
            <p:nvPr/>
          </p:nvSpPr>
          <p:spPr bwMode="auto">
            <a:xfrm>
              <a:off x="5166830" y="1159243"/>
              <a:ext cx="3581400" cy="422275"/>
            </a:xfrm>
            <a:prstGeom prst="rect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  <p:sp>
          <p:nvSpPr>
            <p:cNvPr id="23" name="TextBox 16"/>
            <p:cNvSpPr txBox="1"/>
            <p:nvPr/>
          </p:nvSpPr>
          <p:spPr>
            <a:xfrm>
              <a:off x="5403507" y="1077992"/>
              <a:ext cx="3108046" cy="584775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smtClean="0">
                  <a:solidFill>
                    <a:srgbClr val="FFABAA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XẤU</a:t>
              </a:r>
              <a:endParaRPr lang="en-US" altLang="zh-CN" sz="3200" b="1" dirty="0">
                <a:solidFill>
                  <a:srgbClr val="FFABAA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</p:grpSp>
      <p:grpSp>
        <p:nvGrpSpPr>
          <p:cNvPr id="17" name="组合 61"/>
          <p:cNvGrpSpPr/>
          <p:nvPr/>
        </p:nvGrpSpPr>
        <p:grpSpPr>
          <a:xfrm>
            <a:off x="6235700" y="4864670"/>
            <a:ext cx="3708400" cy="1293813"/>
            <a:chOff x="3837288" y="1365618"/>
            <a:chExt cx="6724062" cy="1293813"/>
          </a:xfrm>
        </p:grpSpPr>
        <p:sp>
          <p:nvSpPr>
            <p:cNvPr id="18" name="Rectangle 9"/>
            <p:cNvSpPr>
              <a:spLocks noChangeArrowheads="1"/>
            </p:cNvSpPr>
            <p:nvPr/>
          </p:nvSpPr>
          <p:spPr bwMode="auto">
            <a:xfrm>
              <a:off x="3860317" y="1365618"/>
              <a:ext cx="6701033" cy="1293813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  <p:sp>
          <p:nvSpPr>
            <p:cNvPr id="21" name="TextBox 17"/>
            <p:cNvSpPr txBox="1"/>
            <p:nvPr/>
          </p:nvSpPr>
          <p:spPr>
            <a:xfrm>
              <a:off x="3837288" y="1643717"/>
              <a:ext cx="6631952" cy="954107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+ </a:t>
              </a:r>
              <a:r>
                <a:rPr lang="en-US" altLang="zh-CN" sz="2800" dirty="0" err="1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Chữ</a:t>
              </a:r>
              <a:r>
                <a:rPr lang="en-US" altLang="zh-CN" sz="2800" dirty="0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xấu</a:t>
              </a:r>
              <a:r>
                <a:rPr lang="en-US" altLang="zh-CN" sz="2800" dirty="0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&gt;&lt; </a:t>
              </a:r>
              <a:r>
                <a:rPr lang="en-US" altLang="zh-CN" sz="2800" dirty="0" err="1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chữ</a:t>
              </a:r>
              <a:r>
                <a:rPr lang="en-US" altLang="zh-CN" sz="2800" dirty="0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2800" dirty="0" err="1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đẹp</a:t>
              </a:r>
              <a:endParaRPr lang="en-US" altLang="zh-CN" sz="2800" dirty="0" smtClean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  <a:p>
              <a:pPr algn="ctr"/>
              <a:r>
                <a:rPr lang="en-US" altLang="zh-CN" sz="2800" dirty="0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+ </a:t>
              </a:r>
              <a:r>
                <a:rPr lang="en-US" altLang="zh-CN" sz="2800" dirty="0" err="1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Đất</a:t>
              </a:r>
              <a:r>
                <a:rPr lang="en-US" altLang="zh-CN" sz="2800" dirty="0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xấu</a:t>
              </a:r>
              <a:r>
                <a:rPr lang="en-US" altLang="zh-CN" sz="2800" dirty="0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&gt;&lt; </a:t>
              </a:r>
              <a:r>
                <a:rPr lang="en-US" altLang="zh-CN" sz="2800" dirty="0" err="1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đất</a:t>
              </a:r>
              <a:r>
                <a:rPr lang="en-US" altLang="zh-CN" sz="2800" dirty="0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2800" dirty="0" err="1" smtClean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tốt</a:t>
              </a:r>
              <a:endParaRPr lang="en-US" altLang="zh-CN" sz="2800" dirty="0" smtClean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</p:grpSp>
      <p:grpSp>
        <p:nvGrpSpPr>
          <p:cNvPr id="24" name="组合 73"/>
          <p:cNvGrpSpPr/>
          <p:nvPr/>
        </p:nvGrpSpPr>
        <p:grpSpPr>
          <a:xfrm>
            <a:off x="7012029" y="4536761"/>
            <a:ext cx="2166094" cy="584775"/>
            <a:chOff x="5166830" y="1077992"/>
            <a:chExt cx="3581400" cy="584775"/>
          </a:xfrm>
        </p:grpSpPr>
        <p:sp>
          <p:nvSpPr>
            <p:cNvPr id="27" name="Rectangle 10"/>
            <p:cNvSpPr>
              <a:spLocks noChangeArrowheads="1"/>
            </p:cNvSpPr>
            <p:nvPr/>
          </p:nvSpPr>
          <p:spPr bwMode="auto">
            <a:xfrm>
              <a:off x="5166830" y="1159243"/>
              <a:ext cx="3581400" cy="422275"/>
            </a:xfrm>
            <a:prstGeom prst="rect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  <p:sp>
          <p:nvSpPr>
            <p:cNvPr id="30" name="TextBox 16"/>
            <p:cNvSpPr txBox="1"/>
            <p:nvPr/>
          </p:nvSpPr>
          <p:spPr>
            <a:xfrm>
              <a:off x="5403507" y="1077992"/>
              <a:ext cx="3108046" cy="584775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smtClean="0">
                  <a:solidFill>
                    <a:srgbClr val="FFABAA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XẤU</a:t>
              </a:r>
              <a:endParaRPr lang="en-US" altLang="zh-CN" sz="3200" b="1" dirty="0">
                <a:solidFill>
                  <a:srgbClr val="FFABAA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4508501" y="-28575"/>
            <a:ext cx="7683500" cy="6867525"/>
          </a:xfrm>
          <a:prstGeom prst="rect">
            <a:avLst/>
          </a:prstGeom>
          <a:solidFill>
            <a:srgbClr val="C5E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678" y="4602348"/>
            <a:ext cx="1677037" cy="2020067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82600" y="1104037"/>
            <a:ext cx="32639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321300" y="672237"/>
            <a:ext cx="58928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vi-VN" sz="4000" dirty="0" smtClean="0">
                <a:latin typeface="+mj-lt"/>
              </a:rPr>
              <a:t>- Chân cứng đá </a:t>
            </a:r>
            <a:r>
              <a:rPr lang="en-US" sz="4000" dirty="0" smtClean="0">
                <a:latin typeface="+mj-lt"/>
              </a:rPr>
              <a:t>…..</a:t>
            </a:r>
            <a:endParaRPr lang="vi-VN" sz="4000" dirty="0" smtClean="0">
              <a:latin typeface="+mj-lt"/>
            </a:endParaRPr>
          </a:p>
          <a:p>
            <a:pPr fontAlgn="base"/>
            <a:r>
              <a:rPr lang="vi-VN" sz="4000" dirty="0" smtClean="0">
                <a:latin typeface="+mj-lt"/>
              </a:rPr>
              <a:t>- Có đi có </a:t>
            </a:r>
            <a:r>
              <a:rPr lang="en-US" sz="4000" dirty="0" smtClean="0">
                <a:latin typeface="+mj-lt"/>
              </a:rPr>
              <a:t>……</a:t>
            </a:r>
            <a:endParaRPr lang="vi-VN" sz="4000" dirty="0" smtClean="0">
              <a:latin typeface="+mj-lt"/>
            </a:endParaRPr>
          </a:p>
          <a:p>
            <a:pPr fontAlgn="base"/>
            <a:r>
              <a:rPr lang="vi-VN" sz="4000" dirty="0" smtClean="0">
                <a:latin typeface="+mj-lt"/>
              </a:rPr>
              <a:t>- Gần nhà </a:t>
            </a:r>
            <a:r>
              <a:rPr lang="en-US" sz="4000" dirty="0" smtClean="0">
                <a:latin typeface="+mj-lt"/>
              </a:rPr>
              <a:t>……</a:t>
            </a:r>
            <a:r>
              <a:rPr lang="vi-VN" sz="4000" dirty="0" smtClean="0">
                <a:latin typeface="+mj-lt"/>
              </a:rPr>
              <a:t> ngõ.</a:t>
            </a:r>
          </a:p>
          <a:p>
            <a:pPr fontAlgn="base"/>
            <a:r>
              <a:rPr lang="vi-VN" sz="4000" dirty="0" smtClean="0">
                <a:latin typeface="+mj-lt"/>
              </a:rPr>
              <a:t>- Mắt nhắm mắt </a:t>
            </a:r>
            <a:r>
              <a:rPr lang="en-US" sz="4000" dirty="0" smtClean="0">
                <a:latin typeface="+mj-lt"/>
              </a:rPr>
              <a:t>…..</a:t>
            </a:r>
            <a:endParaRPr lang="vi-VN" sz="4000" dirty="0" smtClean="0">
              <a:latin typeface="+mj-lt"/>
            </a:endParaRPr>
          </a:p>
          <a:p>
            <a:pPr fontAlgn="base"/>
            <a:r>
              <a:rPr lang="vi-VN" sz="4000" dirty="0" smtClean="0">
                <a:latin typeface="+mj-lt"/>
              </a:rPr>
              <a:t>- Chạy sấp chạy </a:t>
            </a:r>
            <a:r>
              <a:rPr lang="en-US" sz="4000" dirty="0" smtClean="0">
                <a:latin typeface="+mj-lt"/>
              </a:rPr>
              <a:t>……</a:t>
            </a:r>
            <a:endParaRPr lang="vi-VN" sz="4000" dirty="0" smtClean="0">
              <a:latin typeface="+mj-lt"/>
            </a:endParaRPr>
          </a:p>
        </p:txBody>
      </p:sp>
      <p:sp>
        <p:nvSpPr>
          <p:cNvPr id="19" name="Right Arrow 18"/>
          <p:cNvSpPr/>
          <p:nvPr/>
        </p:nvSpPr>
        <p:spPr>
          <a:xfrm>
            <a:off x="5956300" y="5295900"/>
            <a:ext cx="723900" cy="622300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7315200" y="5091837"/>
            <a:ext cx="43307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lại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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xa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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mở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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ngửa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 animBg="1"/>
      <p:bldP spid="2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4508501" y="-28575"/>
            <a:ext cx="7683500" cy="6867525"/>
          </a:xfrm>
          <a:prstGeom prst="rect">
            <a:avLst/>
          </a:prstGeom>
          <a:solidFill>
            <a:srgbClr val="C5E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678" y="4602348"/>
            <a:ext cx="1677037" cy="2020067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82600" y="1104037"/>
            <a:ext cx="32639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321300" y="672237"/>
            <a:ext cx="58928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vi-VN" sz="4000" dirty="0" smtClean="0">
                <a:latin typeface="+mj-lt"/>
              </a:rPr>
              <a:t>- Vô thưởng vô </a:t>
            </a:r>
            <a:r>
              <a:rPr lang="en-US" sz="4000" dirty="0" smtClean="0">
                <a:latin typeface="+mj-lt"/>
              </a:rPr>
              <a:t>…..</a:t>
            </a:r>
            <a:r>
              <a:rPr lang="vi-VN" sz="4000" dirty="0" smtClean="0">
                <a:latin typeface="+mj-lt"/>
              </a:rPr>
              <a:t>.</a:t>
            </a:r>
          </a:p>
          <a:p>
            <a:pPr fontAlgn="base">
              <a:buFontTx/>
              <a:buChar char="-"/>
            </a:pPr>
            <a:r>
              <a:rPr lang="en-US" sz="4000" dirty="0" smtClean="0">
                <a:latin typeface="+mj-lt"/>
              </a:rPr>
              <a:t> </a:t>
            </a:r>
            <a:r>
              <a:rPr lang="vi-VN" sz="4000" dirty="0" smtClean="0">
                <a:latin typeface="+mj-lt"/>
              </a:rPr>
              <a:t>Bên </a:t>
            </a:r>
            <a:r>
              <a:rPr lang="en-US" sz="4000" dirty="0" smtClean="0">
                <a:latin typeface="+mj-lt"/>
              </a:rPr>
              <a:t>……..</a:t>
            </a:r>
            <a:r>
              <a:rPr lang="vi-VN" sz="4000" dirty="0" smtClean="0">
                <a:latin typeface="+mj-lt"/>
              </a:rPr>
              <a:t> bên khinh</a:t>
            </a:r>
            <a:r>
              <a:rPr lang="en-US" sz="4000" dirty="0" smtClean="0">
                <a:latin typeface="+mj-lt"/>
              </a:rPr>
              <a:t>.</a:t>
            </a:r>
          </a:p>
          <a:p>
            <a:pPr fontAlgn="base">
              <a:buFontTx/>
              <a:buChar char="-"/>
            </a:pPr>
            <a:r>
              <a:rPr lang="en-US" sz="4000" dirty="0" smtClean="0">
                <a:latin typeface="+mj-lt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…….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fontAlgn="base">
              <a:buFontTx/>
              <a:buChar char="-"/>
            </a:pP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thấp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……</a:t>
            </a:r>
          </a:p>
          <a:p>
            <a:pPr fontAlgn="base">
              <a:buFontTx/>
              <a:buChar char="-"/>
            </a:pP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ướt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……..</a:t>
            </a:r>
            <a:endParaRPr lang="vi-VN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5473700" y="5105400"/>
            <a:ext cx="723900" cy="622300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832600" y="4901337"/>
            <a:ext cx="43307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phạt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trọng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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đực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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cao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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ráo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6" grpId="0" animBg="1"/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4508501" y="-28575"/>
            <a:ext cx="7683500" cy="6867525"/>
          </a:xfrm>
          <a:prstGeom prst="rect">
            <a:avLst/>
          </a:prstGeom>
          <a:solidFill>
            <a:srgbClr val="C5E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678" y="4602348"/>
            <a:ext cx="1677037" cy="2020067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82600" y="1104037"/>
            <a:ext cx="32639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219700" y="418237"/>
            <a:ext cx="64897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buFontTx/>
              <a:buChar char="-"/>
            </a:pP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xuôi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……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lọt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tán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……</a:t>
            </a:r>
            <a:br>
              <a:rPr lang="en-US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Chết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đống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…….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xuôi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kèn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thổi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……..</a:t>
            </a:r>
          </a:p>
          <a:p>
            <a:pPr fontAlgn="base">
              <a:buFontTx/>
              <a:buChar char="-"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láng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giềng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…….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5473700" y="5105400"/>
            <a:ext cx="723900" cy="622300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832600" y="4901337"/>
            <a:ext cx="43307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đuôi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vào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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sống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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ngược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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gần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6" grpId="0" animBg="1"/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-63500" y="2371725"/>
            <a:ext cx="12255500" cy="2466975"/>
          </a:xfrm>
          <a:prstGeom prst="rect">
            <a:avLst/>
          </a:prstGeom>
          <a:solidFill>
            <a:srgbClr val="C5E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600000" flipH="1">
            <a:off x="115573" y="1584087"/>
            <a:ext cx="1972310" cy="150368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92690" y="2048824"/>
            <a:ext cx="3615376" cy="458057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92200" y="583337"/>
            <a:ext cx="10261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Gạch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:</a:t>
            </a:r>
          </a:p>
        </p:txBody>
      </p:sp>
      <p:sp>
        <p:nvSpPr>
          <p:cNvPr id="9" name="Rectangle 8"/>
          <p:cNvSpPr/>
          <p:nvPr/>
        </p:nvSpPr>
        <p:spPr>
          <a:xfrm>
            <a:off x="1498600" y="2623235"/>
            <a:ext cx="8001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Sen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tàn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cúc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Sầu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đà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r"/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Du)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2324100" y="5499100"/>
            <a:ext cx="723900" cy="622300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683000" y="5295037"/>
            <a:ext cx="43307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tàn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&gt;&lt;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nở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		    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&gt;&lt;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ngắn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/>
      <p:bldP spid="9" grpId="0"/>
      <p:bldP spid="10" grpId="0" animBg="1"/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-63500" y="2371725"/>
            <a:ext cx="12255500" cy="2466975"/>
          </a:xfrm>
          <a:prstGeom prst="rect">
            <a:avLst/>
          </a:prstGeom>
          <a:solidFill>
            <a:srgbClr val="C5E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600000" flipH="1">
            <a:off x="115573" y="1584087"/>
            <a:ext cx="1972310" cy="150368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40900" y="2379024"/>
            <a:ext cx="3167166" cy="458057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66800" y="634137"/>
            <a:ext cx="10591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Gạch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:</a:t>
            </a:r>
          </a:p>
        </p:txBody>
      </p:sp>
      <p:sp>
        <p:nvSpPr>
          <p:cNvPr id="9" name="Rectangle 8"/>
          <p:cNvSpPr/>
          <p:nvPr/>
        </p:nvSpPr>
        <p:spPr>
          <a:xfrm>
            <a:off x="965200" y="2623235"/>
            <a:ext cx="91059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trừu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non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Tuân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)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2324100" y="5499100"/>
            <a:ext cx="723900" cy="622300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594100" y="5485537"/>
            <a:ext cx="56769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/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trừu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&gt;&lt;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endParaRPr lang="en-US" sz="36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/>
      <p:bldP spid="9" grpId="0"/>
      <p:bldP spid="10" grpId="0" animBg="1"/>
      <p:bldP spid="1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-63500" y="2371725"/>
            <a:ext cx="12255500" cy="2466975"/>
          </a:xfrm>
          <a:prstGeom prst="rect">
            <a:avLst/>
          </a:prstGeom>
          <a:solidFill>
            <a:srgbClr val="C5E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600000" flipH="1">
            <a:off x="115573" y="1584087"/>
            <a:ext cx="1972310" cy="150368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92690" y="2048824"/>
            <a:ext cx="3615376" cy="458057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92200" y="583337"/>
            <a:ext cx="10261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Gạch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:</a:t>
            </a:r>
          </a:p>
        </p:txBody>
      </p:sp>
      <p:sp>
        <p:nvSpPr>
          <p:cNvPr id="9" name="Rectangle 8"/>
          <p:cNvSpPr/>
          <p:nvPr/>
        </p:nvSpPr>
        <p:spPr>
          <a:xfrm>
            <a:off x="2260600" y="2623235"/>
            <a:ext cx="7264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Rắn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nát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mặc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nặn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son</a:t>
            </a:r>
          </a:p>
          <a:p>
            <a:pPr algn="r"/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)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2324100" y="5499100"/>
            <a:ext cx="723900" cy="622300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683000" y="5485537"/>
            <a:ext cx="43307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Rắn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&gt;&lt;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nát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/>
      <p:bldP spid="9" grpId="0"/>
      <p:bldP spid="10" grpId="0" animBg="1"/>
      <p:bldP spid="1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600710" y="0"/>
            <a:ext cx="3765550" cy="6929755"/>
            <a:chOff x="4067810" y="-35560"/>
            <a:chExt cx="3765550" cy="6929755"/>
          </a:xfrm>
        </p:grpSpPr>
        <p:sp>
          <p:nvSpPr>
            <p:cNvPr id="8" name="矩形 7"/>
            <p:cNvSpPr/>
            <p:nvPr/>
          </p:nvSpPr>
          <p:spPr>
            <a:xfrm>
              <a:off x="4067810" y="-35560"/>
              <a:ext cx="3765550" cy="6929755"/>
            </a:xfrm>
            <a:prstGeom prst="rect">
              <a:avLst/>
            </a:prstGeom>
            <a:solidFill>
              <a:srgbClr val="C5E3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/>
            <p:cNvSpPr/>
            <p:nvPr/>
          </p:nvSpPr>
          <p:spPr>
            <a:xfrm>
              <a:off x="4371340" y="2712085"/>
              <a:ext cx="2993390" cy="29933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24" y="2722245"/>
            <a:ext cx="3058794" cy="305879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160" y="4986683"/>
            <a:ext cx="1435670" cy="79435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596900" y="910997"/>
            <a:ext cx="37973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HD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4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375400" y="479197"/>
            <a:ext cx="51816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endParaRPr lang="en-US" sz="3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图片 1" descr="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600000" flipH="1">
            <a:off x="4944930" y="736614"/>
            <a:ext cx="1379388" cy="1051639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6400800" y="2523897"/>
            <a:ext cx="51816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/ ca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dao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endParaRPr lang="en-US" sz="3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图片 1" descr="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600000" flipH="1">
            <a:off x="4906831" y="2616214"/>
            <a:ext cx="1379388" cy="1051639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6438900" y="4543197"/>
            <a:ext cx="5181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(SGK- tr129 + 130)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dàn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endParaRPr lang="en-US" sz="3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图片 1" descr="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600000" flipH="1">
            <a:off x="5033832" y="5029214"/>
            <a:ext cx="1379388" cy="1051639"/>
          </a:xfrm>
          <a:prstGeom prst="rect">
            <a:avLst/>
          </a:prstGeom>
        </p:spPr>
      </p:pic>
    </p:spTree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3" grpId="0"/>
      <p:bldP spid="2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3886200" y="-5715"/>
            <a:ext cx="8296910" cy="6875145"/>
          </a:xfrm>
          <a:prstGeom prst="rect">
            <a:avLst/>
          </a:prstGeom>
          <a:solidFill>
            <a:srgbClr val="C5E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2" name="图片 21" descr="3"/>
          <p:cNvPicPr>
            <a:picLocks noChangeAspect="1"/>
          </p:cNvPicPr>
          <p:nvPr/>
        </p:nvPicPr>
        <p:blipFill>
          <a:blip r:embed="rId2" cstate="print"/>
          <a:srcRect l="16451" t="26544" r="13022" b="21858"/>
          <a:stretch>
            <a:fillRect/>
          </a:stretch>
        </p:blipFill>
        <p:spPr>
          <a:xfrm rot="2040000">
            <a:off x="9982585" y="968903"/>
            <a:ext cx="832485" cy="106997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 rot="16200000">
            <a:off x="7173259" y="2226625"/>
            <a:ext cx="3877985" cy="217170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sz="6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方正清刻本悦宋简体" panose="02000000000000000000" charset="-122"/>
                <a:cs typeface="Times New Roman" pitchFamily="18" charset="0"/>
              </a:rPr>
              <a:t>Tạm</a:t>
            </a:r>
            <a:r>
              <a:rPr lang="en-US" altLang="zh-CN" sz="6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方正清刻本悦宋简体" panose="02000000000000000000" charset="-122"/>
                <a:cs typeface="Times New Roman" pitchFamily="18" charset="0"/>
              </a:rPr>
              <a:t> </a:t>
            </a:r>
            <a:r>
              <a:rPr lang="en-US" altLang="zh-CN" sz="6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方正清刻本悦宋简体" panose="02000000000000000000" charset="-122"/>
                <a:cs typeface="Times New Roman" pitchFamily="18" charset="0"/>
              </a:rPr>
              <a:t>biệt</a:t>
            </a:r>
            <a:r>
              <a:rPr lang="en-US" altLang="zh-CN" sz="6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方正清刻本悦宋简体" panose="02000000000000000000" charset="-122"/>
                <a:cs typeface="Times New Roman" pitchFamily="18" charset="0"/>
              </a:rPr>
              <a:t> </a:t>
            </a:r>
            <a:r>
              <a:rPr lang="en-US" altLang="zh-CN" sz="6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方正清刻本悦宋简体" panose="02000000000000000000" charset="-122"/>
                <a:cs typeface="Times New Roman" pitchFamily="18" charset="0"/>
              </a:rPr>
              <a:t>các</a:t>
            </a:r>
            <a:r>
              <a:rPr lang="en-US" altLang="zh-CN" sz="6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方正清刻本悦宋简体" panose="02000000000000000000" charset="-122"/>
                <a:cs typeface="Times New Roman" pitchFamily="18" charset="0"/>
              </a:rPr>
              <a:t> </a:t>
            </a:r>
            <a:r>
              <a:rPr lang="en-US" altLang="zh-CN" sz="6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方正清刻本悦宋简体" panose="02000000000000000000" charset="-122"/>
                <a:cs typeface="Times New Roman" pitchFamily="18" charset="0"/>
              </a:rPr>
              <a:t>em</a:t>
            </a:r>
            <a:endParaRPr lang="zh-CN" altLang="en-US" sz="60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ea typeface="方正清刻本悦宋简体" panose="02000000000000000000" charset="-122"/>
              <a:cs typeface="Times New Roman" pitchFamily="18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4436" y="546986"/>
            <a:ext cx="6462897" cy="646289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028" y="4084124"/>
            <a:ext cx="2459044" cy="2962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886" y="4506595"/>
            <a:ext cx="4406634" cy="2438189"/>
          </a:xfrm>
          <a:prstGeom prst="rect">
            <a:avLst/>
          </a:prstGeom>
        </p:spPr>
      </p:pic>
      <p:pic>
        <p:nvPicPr>
          <p:cNvPr id="11" name="图片 10" descr="3"/>
          <p:cNvPicPr>
            <a:picLocks noChangeAspect="1"/>
          </p:cNvPicPr>
          <p:nvPr/>
        </p:nvPicPr>
        <p:blipFill>
          <a:blip r:embed="rId2" cstate="print"/>
          <a:srcRect l="16451" t="26544" r="13022" b="21858"/>
          <a:stretch>
            <a:fillRect/>
          </a:stretch>
        </p:blipFill>
        <p:spPr>
          <a:xfrm rot="20403175" flipH="1">
            <a:off x="7609737" y="4232131"/>
            <a:ext cx="832485" cy="1069975"/>
          </a:xfrm>
          <a:prstGeom prst="rect">
            <a:avLst/>
          </a:prstGeom>
        </p:spPr>
      </p:pic>
    </p:spTree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-8255"/>
            <a:ext cx="12191999" cy="6875145"/>
          </a:xfrm>
          <a:prstGeom prst="rect">
            <a:avLst/>
          </a:prstGeom>
          <a:solidFill>
            <a:srgbClr val="C5E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TextBox 2"/>
          <p:cNvSpPr txBox="1"/>
          <p:nvPr/>
        </p:nvSpPr>
        <p:spPr>
          <a:xfrm>
            <a:off x="3631679" y="4881886"/>
            <a:ext cx="43179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CĂNG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da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bụng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CHÙNG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da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mắt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6" descr="Káº¿t quáº£ hÃ¬nh áº£nh cho Än no bá»¥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8781" y="487291"/>
            <a:ext cx="4762500" cy="3970409"/>
          </a:xfrm>
          <a:prstGeom prst="rect">
            <a:avLst/>
          </a:prstGeom>
          <a:noFill/>
        </p:spPr>
      </p:pic>
      <p:pic>
        <p:nvPicPr>
          <p:cNvPr id="5" name="Picture 4" descr="vua-an-vua-ngu (1).jpg"/>
          <p:cNvPicPr>
            <a:picLocks noChangeAspect="1"/>
          </p:cNvPicPr>
          <p:nvPr/>
        </p:nvPicPr>
        <p:blipFill>
          <a:blip r:embed="rId3"/>
          <a:srcRect l="33940"/>
          <a:stretch>
            <a:fillRect/>
          </a:stretch>
        </p:blipFill>
        <p:spPr>
          <a:xfrm>
            <a:off x="6305266" y="377209"/>
            <a:ext cx="5033749" cy="4165600"/>
          </a:xfrm>
          <a:prstGeom prst="rect">
            <a:avLst/>
          </a:prstGeom>
        </p:spPr>
      </p:pic>
    </p:spTree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-8255"/>
            <a:ext cx="12191999" cy="6875145"/>
          </a:xfrm>
          <a:prstGeom prst="rect">
            <a:avLst/>
          </a:prstGeom>
          <a:solidFill>
            <a:srgbClr val="C5E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TextBox 2"/>
          <p:cNvSpPr txBox="1"/>
          <p:nvPr/>
        </p:nvSpPr>
        <p:spPr>
          <a:xfrm>
            <a:off x="3188303" y="4820281"/>
            <a:ext cx="79346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lợn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NẰM, </a:t>
            </a:r>
          </a:p>
          <a:p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tằm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ĐỨNG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Káº¿t quáº£ hÃ¬nh áº£nh cho nuÃ´i lá»£n Än cÆ¡m náº±m nuÃ´i táº±m Än cÆ¡m Äá»©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3245" y="675588"/>
            <a:ext cx="5562021" cy="3446036"/>
          </a:xfrm>
          <a:prstGeom prst="rect">
            <a:avLst/>
          </a:prstGeom>
          <a:noFill/>
        </p:spPr>
      </p:pic>
      <p:pic>
        <p:nvPicPr>
          <p:cNvPr id="5" name="Picture 4" descr="Káº¿t quáº£ hÃ¬nh áº£nh cho nuÃ´i lá»£n Än cÆ¡m náº±m nuÃ´i táº±m Än cÆ¡m Äá»©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29079" y="768776"/>
            <a:ext cx="5238750" cy="34671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7122160" y="-5715"/>
            <a:ext cx="3628390" cy="6875145"/>
          </a:xfrm>
          <a:prstGeom prst="rect">
            <a:avLst/>
          </a:prstGeom>
          <a:solidFill>
            <a:srgbClr val="C5E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 rot="16200000">
            <a:off x="6713829" y="1493695"/>
            <a:ext cx="4339650" cy="275589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sz="9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方正清刻本悦宋简体" panose="02000000000000000000" charset="-122"/>
                <a:cs typeface="Times New Roman" pitchFamily="18" charset="0"/>
              </a:rPr>
              <a:t>Từ</a:t>
            </a:r>
            <a:r>
              <a:rPr lang="en-US" altLang="zh-CN" sz="9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方正清刻本悦宋简体" panose="02000000000000000000" charset="-122"/>
                <a:cs typeface="Times New Roman" pitchFamily="18" charset="0"/>
              </a:rPr>
              <a:t> </a:t>
            </a:r>
            <a:r>
              <a:rPr lang="en-US" altLang="zh-CN" sz="9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方正清刻本悦宋简体" panose="02000000000000000000" charset="-122"/>
                <a:cs typeface="Times New Roman" pitchFamily="18" charset="0"/>
              </a:rPr>
              <a:t>trái</a:t>
            </a:r>
            <a:r>
              <a:rPr lang="en-US" altLang="zh-CN" sz="9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方正清刻本悦宋简体" panose="02000000000000000000" charset="-122"/>
                <a:cs typeface="Times New Roman" pitchFamily="18" charset="0"/>
              </a:rPr>
              <a:t> </a:t>
            </a:r>
            <a:r>
              <a:rPr lang="en-US" altLang="zh-CN" sz="9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方正清刻本悦宋简体" panose="02000000000000000000" charset="-122"/>
                <a:cs typeface="Times New Roman" pitchFamily="18" charset="0"/>
              </a:rPr>
              <a:t>nghĩa</a:t>
            </a:r>
            <a:endParaRPr lang="zh-CN" altLang="en-US" sz="90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ea typeface="方正清刻本悦宋简体" panose="02000000000000000000" charset="-122"/>
              <a:cs typeface="Times New Roman" pitchFamily="18" charset="0"/>
            </a:endParaRPr>
          </a:p>
        </p:txBody>
      </p:sp>
      <p:pic>
        <p:nvPicPr>
          <p:cNvPr id="14" name="图片 13" descr="3"/>
          <p:cNvPicPr>
            <a:picLocks noChangeAspect="1"/>
          </p:cNvPicPr>
          <p:nvPr/>
        </p:nvPicPr>
        <p:blipFill>
          <a:blip r:embed="rId4" cstate="print"/>
          <a:srcRect l="16451" t="26544" r="13022" b="21858"/>
          <a:stretch>
            <a:fillRect/>
          </a:stretch>
        </p:blipFill>
        <p:spPr>
          <a:xfrm rot="2040000">
            <a:off x="6613038" y="1276677"/>
            <a:ext cx="832485" cy="106997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4436" y="546986"/>
            <a:ext cx="6462897" cy="646289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028" y="4084124"/>
            <a:ext cx="2459044" cy="296203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886" y="4506595"/>
            <a:ext cx="4406634" cy="2438189"/>
          </a:xfrm>
          <a:prstGeom prst="rect">
            <a:avLst/>
          </a:prstGeom>
        </p:spPr>
      </p:pic>
      <p:pic>
        <p:nvPicPr>
          <p:cNvPr id="16" name="media1 (36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-977900" y="-800100"/>
            <a:ext cx="609600" cy="609600"/>
          </a:xfrm>
          <a:prstGeom prst="rect">
            <a:avLst/>
          </a:prstGeom>
        </p:spPr>
      </p:pic>
      <p:sp>
        <p:nvSpPr>
          <p:cNvPr id="9" name="TextBox 6"/>
          <p:cNvSpPr txBox="1"/>
          <p:nvPr/>
        </p:nvSpPr>
        <p:spPr>
          <a:xfrm>
            <a:off x="7218035" y="6298168"/>
            <a:ext cx="3868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GV: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6" grpId="0" animBg="1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3360420" y="-5715"/>
            <a:ext cx="8835390" cy="6863715"/>
          </a:xfrm>
          <a:prstGeom prst="rect">
            <a:avLst/>
          </a:prstGeom>
          <a:solidFill>
            <a:srgbClr val="C5E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 rot="16200000">
            <a:off x="8245497" y="-501176"/>
            <a:ext cx="553998" cy="223361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CONTENTS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5594350" y="2228215"/>
            <a:ext cx="6826250" cy="631825"/>
            <a:chOff x="5010150" y="1796415"/>
            <a:chExt cx="6826250" cy="631825"/>
          </a:xfrm>
        </p:grpSpPr>
        <p:sp>
          <p:nvSpPr>
            <p:cNvPr id="11" name="椭圆 10"/>
            <p:cNvSpPr/>
            <p:nvPr/>
          </p:nvSpPr>
          <p:spPr>
            <a:xfrm>
              <a:off x="5010150" y="1796415"/>
              <a:ext cx="583565" cy="58356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EFED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ea typeface="微软雅黑" panose="020B0503020204020204" charset="-122"/>
                  <a:cs typeface="Times New Roman" pitchFamily="18" charset="0"/>
                </a:rPr>
                <a:t>I.</a:t>
              </a:r>
              <a:endPara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微软雅黑" panose="020B0503020204020204" charset="-122"/>
                <a:cs typeface="Times New Roman" pitchFamily="18" charset="0"/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5808344" y="1858010"/>
              <a:ext cx="6028056" cy="467360"/>
            </a:xfrm>
            <a:prstGeom prst="rect">
              <a:avLst/>
            </a:prstGeom>
            <a:noFill/>
          </p:spPr>
          <p:txBody>
            <a:bodyPr anchor="ctr"/>
            <a:lstStyle/>
            <a:p>
              <a:pPr marL="0" marR="0" lvl="0" indent="0" algn="l" defTabSz="914400" rtl="0" eaLnBrk="1" fontAlgn="t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3600" kern="0" noProof="0" dirty="0" err="1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Times New Roman" pitchFamily="18" charset="0"/>
                  <a:ea typeface="方正清刻本悦宋简体" panose="02000000000000000000" charset="-122"/>
                  <a:cs typeface="Times New Roman" pitchFamily="18" charset="0"/>
                  <a:sym typeface="+mn-ea"/>
                </a:rPr>
                <a:t>Thế</a:t>
              </a:r>
              <a:r>
                <a:rPr lang="en-US" altLang="zh-CN" sz="3600" kern="0" noProof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Times New Roman" pitchFamily="18" charset="0"/>
                  <a:ea typeface="方正清刻本悦宋简体" panose="02000000000000000000" charset="-122"/>
                  <a:cs typeface="Times New Roman" pitchFamily="18" charset="0"/>
                  <a:sym typeface="+mn-ea"/>
                </a:rPr>
                <a:t> </a:t>
              </a:r>
              <a:r>
                <a:rPr lang="en-US" altLang="zh-CN" sz="3600" kern="0" noProof="0" dirty="0" err="1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Times New Roman" pitchFamily="18" charset="0"/>
                  <a:ea typeface="方正清刻本悦宋简体" panose="02000000000000000000" charset="-122"/>
                  <a:cs typeface="Times New Roman" pitchFamily="18" charset="0"/>
                  <a:sym typeface="+mn-ea"/>
                </a:rPr>
                <a:t>nào</a:t>
              </a:r>
              <a:r>
                <a:rPr lang="en-US" altLang="zh-CN" sz="3600" kern="0" noProof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Times New Roman" pitchFamily="18" charset="0"/>
                  <a:ea typeface="方正清刻本悦宋简体" panose="02000000000000000000" charset="-122"/>
                  <a:cs typeface="Times New Roman" pitchFamily="18" charset="0"/>
                  <a:sym typeface="+mn-ea"/>
                </a:rPr>
                <a:t> </a:t>
              </a:r>
              <a:r>
                <a:rPr lang="en-US" altLang="zh-CN" sz="3600" kern="0" noProof="0" dirty="0" err="1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Times New Roman" pitchFamily="18" charset="0"/>
                  <a:ea typeface="方正清刻本悦宋简体" panose="02000000000000000000" charset="-122"/>
                  <a:cs typeface="Times New Roman" pitchFamily="18" charset="0"/>
                  <a:sym typeface="+mn-ea"/>
                </a:rPr>
                <a:t>là</a:t>
              </a:r>
              <a:r>
                <a:rPr lang="en-US" altLang="zh-CN" sz="3600" kern="0" noProof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Times New Roman" pitchFamily="18" charset="0"/>
                  <a:ea typeface="方正清刻本悦宋简体" panose="02000000000000000000" charset="-122"/>
                  <a:cs typeface="Times New Roman" pitchFamily="18" charset="0"/>
                  <a:sym typeface="+mn-ea"/>
                </a:rPr>
                <a:t> </a:t>
              </a:r>
              <a:r>
                <a:rPr lang="en-US" altLang="zh-CN" sz="3600" kern="0" noProof="0" dirty="0" err="1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Times New Roman" pitchFamily="18" charset="0"/>
                  <a:ea typeface="方正清刻本悦宋简体" panose="02000000000000000000" charset="-122"/>
                  <a:cs typeface="Times New Roman" pitchFamily="18" charset="0"/>
                  <a:sym typeface="+mn-ea"/>
                </a:rPr>
                <a:t>từ</a:t>
              </a:r>
              <a:r>
                <a:rPr lang="en-US" altLang="zh-CN" sz="3600" kern="0" noProof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Times New Roman" pitchFamily="18" charset="0"/>
                  <a:ea typeface="方正清刻本悦宋简体" panose="02000000000000000000" charset="-122"/>
                  <a:cs typeface="Times New Roman" pitchFamily="18" charset="0"/>
                  <a:sym typeface="+mn-ea"/>
                </a:rPr>
                <a:t> </a:t>
              </a:r>
              <a:r>
                <a:rPr lang="en-US" altLang="zh-CN" sz="3600" kern="0" noProof="0" dirty="0" err="1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Times New Roman" pitchFamily="18" charset="0"/>
                  <a:ea typeface="方正清刻本悦宋简体" panose="02000000000000000000" charset="-122"/>
                  <a:cs typeface="Times New Roman" pitchFamily="18" charset="0"/>
                  <a:sym typeface="+mn-ea"/>
                </a:rPr>
                <a:t>trái</a:t>
              </a:r>
              <a:r>
                <a:rPr lang="en-US" altLang="zh-CN" sz="3600" kern="0" noProof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Times New Roman" pitchFamily="18" charset="0"/>
                  <a:ea typeface="方正清刻本悦宋简体" panose="02000000000000000000" charset="-122"/>
                  <a:cs typeface="Times New Roman" pitchFamily="18" charset="0"/>
                  <a:sym typeface="+mn-ea"/>
                </a:rPr>
                <a:t> </a:t>
              </a:r>
              <a:r>
                <a:rPr lang="en-US" altLang="zh-CN" sz="3600" kern="0" noProof="0" dirty="0" err="1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Times New Roman" pitchFamily="18" charset="0"/>
                  <a:ea typeface="方正清刻本悦宋简体" panose="02000000000000000000" charset="-122"/>
                  <a:cs typeface="Times New Roman" pitchFamily="18" charset="0"/>
                  <a:sym typeface="+mn-ea"/>
                </a:rPr>
                <a:t>nghĩa</a:t>
              </a:r>
              <a:r>
                <a:rPr lang="en-US" altLang="zh-CN" sz="3600" kern="0" noProof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Times New Roman" pitchFamily="18" charset="0"/>
                  <a:ea typeface="方正清刻本悦宋简体" panose="02000000000000000000" charset="-122"/>
                  <a:cs typeface="Times New Roman" pitchFamily="18" charset="0"/>
                  <a:sym typeface="+mn-ea"/>
                </a:rPr>
                <a:t>?</a:t>
              </a:r>
              <a:endParaRPr kumimoji="0" lang="zh-CN" altLang="en-US" sz="360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方正清刻本悦宋简体" panose="02000000000000000000" charset="-122"/>
                <a:cs typeface="Times New Roman" pitchFamily="18" charset="0"/>
                <a:sym typeface="+mn-ea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5821045" y="2181225"/>
              <a:ext cx="3064510" cy="247015"/>
            </a:xfrm>
            <a:prstGeom prst="rect">
              <a:avLst/>
            </a:prstGeom>
            <a:noFill/>
          </p:spPr>
          <p:txBody>
            <a:bodyPr anchor="ctr"/>
            <a:lstStyle/>
            <a:p>
              <a:pPr algn="l"/>
              <a:endParaRPr kumimoji="0" lang="en-US" altLang="zh-CN" sz="90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ea typeface="方正舒体" panose="02010601030101010101" charset="-122"/>
                <a:sym typeface="+mn-ea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5593715" y="3208655"/>
            <a:ext cx="6039484" cy="654050"/>
            <a:chOff x="5009515" y="2776855"/>
            <a:chExt cx="6039484" cy="654050"/>
          </a:xfrm>
        </p:grpSpPr>
        <p:sp>
          <p:nvSpPr>
            <p:cNvPr id="12" name="椭圆 11"/>
            <p:cNvSpPr/>
            <p:nvPr/>
          </p:nvSpPr>
          <p:spPr>
            <a:xfrm>
              <a:off x="5009515" y="2776855"/>
              <a:ext cx="583565" cy="58356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EFED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ea typeface="微软雅黑" panose="020B0503020204020204" charset="-122"/>
                  <a:cs typeface="Times New Roman" pitchFamily="18" charset="0"/>
                  <a:sym typeface="+mn-ea"/>
                </a:rPr>
                <a:t>II.</a:t>
              </a:r>
              <a:endPara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微软雅黑" panose="020B0503020204020204" charset="-122"/>
                <a:cs typeface="Times New Roman" pitchFamily="18" charset="0"/>
                <a:sym typeface="+mn-ea"/>
              </a:endParaRPr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5808344" y="2860675"/>
              <a:ext cx="5240655" cy="467360"/>
            </a:xfrm>
            <a:prstGeom prst="rect">
              <a:avLst/>
            </a:prstGeom>
            <a:noFill/>
          </p:spPr>
          <p:txBody>
            <a:bodyPr anchor="ctr"/>
            <a:lstStyle/>
            <a:p>
              <a:pPr marL="0" marR="0" lvl="0" indent="0" algn="l" defTabSz="914400" rtl="0" eaLnBrk="1" fontAlgn="t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3600" kern="0" noProof="0" dirty="0" err="1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Times New Roman" pitchFamily="18" charset="0"/>
                  <a:ea typeface="方正清刻本悦宋简体" panose="02000000000000000000" charset="-122"/>
                  <a:cs typeface="Times New Roman" pitchFamily="18" charset="0"/>
                  <a:sym typeface="+mn-ea"/>
                </a:rPr>
                <a:t>Sử</a:t>
              </a:r>
              <a:r>
                <a:rPr lang="en-US" altLang="zh-CN" sz="3600" kern="0" noProof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Times New Roman" pitchFamily="18" charset="0"/>
                  <a:ea typeface="方正清刻本悦宋简体" panose="02000000000000000000" charset="-122"/>
                  <a:cs typeface="Times New Roman" pitchFamily="18" charset="0"/>
                  <a:sym typeface="+mn-ea"/>
                </a:rPr>
                <a:t> </a:t>
              </a:r>
              <a:r>
                <a:rPr lang="en-US" altLang="zh-CN" sz="3600" kern="0" noProof="0" dirty="0" err="1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Times New Roman" pitchFamily="18" charset="0"/>
                  <a:ea typeface="方正清刻本悦宋简体" panose="02000000000000000000" charset="-122"/>
                  <a:cs typeface="Times New Roman" pitchFamily="18" charset="0"/>
                  <a:sym typeface="+mn-ea"/>
                </a:rPr>
                <a:t>dụng</a:t>
              </a:r>
              <a:r>
                <a:rPr lang="en-US" altLang="zh-CN" sz="3600" kern="0" noProof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Times New Roman" pitchFamily="18" charset="0"/>
                  <a:ea typeface="方正清刻本悦宋简体" panose="02000000000000000000" charset="-122"/>
                  <a:cs typeface="Times New Roman" pitchFamily="18" charset="0"/>
                  <a:sym typeface="+mn-ea"/>
                </a:rPr>
                <a:t> </a:t>
              </a:r>
              <a:r>
                <a:rPr lang="en-US" altLang="zh-CN" sz="3600" kern="0" noProof="0" dirty="0" err="1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Times New Roman" pitchFamily="18" charset="0"/>
                  <a:ea typeface="方正清刻本悦宋简体" panose="02000000000000000000" charset="-122"/>
                  <a:cs typeface="Times New Roman" pitchFamily="18" charset="0"/>
                  <a:sym typeface="+mn-ea"/>
                </a:rPr>
                <a:t>từ</a:t>
              </a:r>
              <a:r>
                <a:rPr lang="en-US" altLang="zh-CN" sz="3600" kern="0" noProof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Times New Roman" pitchFamily="18" charset="0"/>
                  <a:ea typeface="方正清刻本悦宋简体" panose="02000000000000000000" charset="-122"/>
                  <a:cs typeface="Times New Roman" pitchFamily="18" charset="0"/>
                  <a:sym typeface="+mn-ea"/>
                </a:rPr>
                <a:t> </a:t>
              </a:r>
              <a:r>
                <a:rPr lang="en-US" altLang="zh-CN" sz="3600" kern="0" noProof="0" dirty="0" err="1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Times New Roman" pitchFamily="18" charset="0"/>
                  <a:ea typeface="方正清刻本悦宋简体" panose="02000000000000000000" charset="-122"/>
                  <a:cs typeface="Times New Roman" pitchFamily="18" charset="0"/>
                  <a:sym typeface="+mn-ea"/>
                </a:rPr>
                <a:t>trái</a:t>
              </a:r>
              <a:r>
                <a:rPr lang="en-US" altLang="zh-CN" sz="3600" kern="0" noProof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Times New Roman" pitchFamily="18" charset="0"/>
                  <a:ea typeface="方正清刻本悦宋简体" panose="02000000000000000000" charset="-122"/>
                  <a:cs typeface="Times New Roman" pitchFamily="18" charset="0"/>
                  <a:sym typeface="+mn-ea"/>
                </a:rPr>
                <a:t> </a:t>
              </a:r>
              <a:r>
                <a:rPr lang="en-US" altLang="zh-CN" sz="3600" kern="0" noProof="0" dirty="0" err="1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Times New Roman" pitchFamily="18" charset="0"/>
                  <a:ea typeface="方正清刻本悦宋简体" panose="02000000000000000000" charset="-122"/>
                  <a:cs typeface="Times New Roman" pitchFamily="18" charset="0"/>
                  <a:sym typeface="+mn-ea"/>
                </a:rPr>
                <a:t>nghĩa</a:t>
              </a:r>
              <a:endParaRPr kumimoji="0" lang="zh-CN" altLang="en-US" sz="360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方正清刻本悦宋简体" panose="02000000000000000000" charset="-122"/>
                <a:cs typeface="Times New Roman" pitchFamily="18" charset="0"/>
                <a:sym typeface="+mn-ea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5821045" y="3183890"/>
              <a:ext cx="3064510" cy="247015"/>
            </a:xfrm>
            <a:prstGeom prst="rect">
              <a:avLst/>
            </a:prstGeom>
            <a:noFill/>
          </p:spPr>
          <p:txBody>
            <a:bodyPr anchor="ctr"/>
            <a:lstStyle/>
            <a:p>
              <a:pPr algn="l"/>
              <a:endParaRPr kumimoji="0" lang="en-US" altLang="zh-CN" sz="90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ea typeface="方正舒体" panose="02010601030101010101" charset="-122"/>
                <a:sym typeface="+mn-ea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5593080" y="4213860"/>
            <a:ext cx="4021455" cy="629920"/>
            <a:chOff x="5008880" y="3782060"/>
            <a:chExt cx="4021455" cy="629920"/>
          </a:xfrm>
        </p:grpSpPr>
        <p:sp>
          <p:nvSpPr>
            <p:cNvPr id="14" name="椭圆 13"/>
            <p:cNvSpPr/>
            <p:nvPr/>
          </p:nvSpPr>
          <p:spPr>
            <a:xfrm>
              <a:off x="5008880" y="3782060"/>
              <a:ext cx="583565" cy="58356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EFED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ea typeface="微软雅黑" panose="020B0503020204020204" charset="-122"/>
                  <a:cs typeface="Times New Roman" pitchFamily="18" charset="0"/>
                </a:rPr>
                <a:t>III.</a:t>
              </a:r>
              <a:endParaRPr lang="en-US" altLang="zh-CN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微软雅黑" panose="020B0503020204020204" charset="-122"/>
                <a:cs typeface="Times New Roman" pitchFamily="18" charset="0"/>
              </a:endParaRP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5808345" y="3854450"/>
              <a:ext cx="3221990" cy="467360"/>
            </a:xfrm>
            <a:prstGeom prst="rect">
              <a:avLst/>
            </a:prstGeom>
            <a:noFill/>
          </p:spPr>
          <p:txBody>
            <a:bodyPr anchor="ctr"/>
            <a:lstStyle/>
            <a:p>
              <a:pPr marL="0" marR="0" lvl="0" indent="0" algn="l" defTabSz="914400" rtl="0" eaLnBrk="1" fontAlgn="t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3600" kern="0" noProof="0" dirty="0" err="1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Times New Roman" pitchFamily="18" charset="0"/>
                  <a:ea typeface="方正清刻本悦宋简体" panose="02000000000000000000" charset="-122"/>
                  <a:cs typeface="Times New Roman" pitchFamily="18" charset="0"/>
                  <a:sym typeface="+mn-ea"/>
                </a:rPr>
                <a:t>Luyện</a:t>
              </a:r>
              <a:r>
                <a:rPr lang="en-US" altLang="zh-CN" sz="3600" kern="0" noProof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Times New Roman" pitchFamily="18" charset="0"/>
                  <a:ea typeface="方正清刻本悦宋简体" panose="02000000000000000000" charset="-122"/>
                  <a:cs typeface="Times New Roman" pitchFamily="18" charset="0"/>
                  <a:sym typeface="+mn-ea"/>
                </a:rPr>
                <a:t> </a:t>
              </a:r>
              <a:r>
                <a:rPr lang="en-US" altLang="zh-CN" sz="3600" kern="0" noProof="0" dirty="0" err="1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Times New Roman" pitchFamily="18" charset="0"/>
                  <a:ea typeface="方正清刻本悦宋简体" panose="02000000000000000000" charset="-122"/>
                  <a:cs typeface="Times New Roman" pitchFamily="18" charset="0"/>
                  <a:sym typeface="+mn-ea"/>
                </a:rPr>
                <a:t>tập</a:t>
              </a:r>
              <a:endParaRPr kumimoji="0" lang="zh-CN" altLang="en-US" sz="360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方正清刻本悦宋简体" panose="02000000000000000000" charset="-122"/>
                <a:cs typeface="Times New Roman" pitchFamily="18" charset="0"/>
                <a:sym typeface="+mn-ea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5821045" y="4164965"/>
              <a:ext cx="3064510" cy="247015"/>
            </a:xfrm>
            <a:prstGeom prst="rect">
              <a:avLst/>
            </a:prstGeom>
            <a:noFill/>
          </p:spPr>
          <p:txBody>
            <a:bodyPr anchor="ctr"/>
            <a:lstStyle/>
            <a:p>
              <a:pPr algn="l"/>
              <a:endParaRPr kumimoji="0" lang="en-US" altLang="zh-CN" sz="90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ea typeface="方正舒体" panose="02010601030101010101" charset="-122"/>
                <a:sym typeface="+mn-ea"/>
              </a:endParaRPr>
            </a:p>
          </p:txBody>
        </p:sp>
      </p:grpSp>
      <p:pic>
        <p:nvPicPr>
          <p:cNvPr id="22" name="图片 21" descr="3"/>
          <p:cNvPicPr>
            <a:picLocks noChangeAspect="1"/>
          </p:cNvPicPr>
          <p:nvPr/>
        </p:nvPicPr>
        <p:blipFill>
          <a:blip r:embed="rId2" cstate="print"/>
          <a:srcRect l="16451" t="26544" r="13022" b="21858"/>
          <a:stretch>
            <a:fillRect/>
          </a:stretch>
        </p:blipFill>
        <p:spPr>
          <a:xfrm rot="2040000">
            <a:off x="6341109" y="141298"/>
            <a:ext cx="832485" cy="106997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7752" y="550611"/>
            <a:ext cx="6462897" cy="6462897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2931">
            <a:off x="8289155" y="5042154"/>
            <a:ext cx="3719885" cy="2058211"/>
          </a:xfrm>
          <a:prstGeom prst="rect">
            <a:avLst/>
          </a:prstGeom>
        </p:spPr>
      </p:pic>
    </p:spTree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7122160" y="-5715"/>
            <a:ext cx="3628390" cy="6875145"/>
          </a:xfrm>
          <a:prstGeom prst="rect">
            <a:avLst/>
          </a:prstGeom>
          <a:solidFill>
            <a:srgbClr val="C5E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 descr="3"/>
          <p:cNvPicPr>
            <a:picLocks noChangeAspect="1"/>
          </p:cNvPicPr>
          <p:nvPr/>
        </p:nvPicPr>
        <p:blipFill>
          <a:blip r:embed="rId2" cstate="print"/>
          <a:srcRect l="16451" t="26544" r="13022" b="21858"/>
          <a:stretch>
            <a:fillRect/>
          </a:stretch>
        </p:blipFill>
        <p:spPr>
          <a:xfrm rot="2040000">
            <a:off x="10174584" y="333554"/>
            <a:ext cx="832485" cy="106997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 rot="16200000">
            <a:off x="6720596" y="2401869"/>
            <a:ext cx="4616648" cy="238603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sz="7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方正清刻本悦宋简体" panose="02000000000000000000" charset="-122"/>
                <a:cs typeface="Times New Roman" pitchFamily="18" charset="0"/>
              </a:rPr>
              <a:t>Thế</a:t>
            </a:r>
            <a:r>
              <a:rPr lang="en-US" altLang="zh-CN" sz="7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方正清刻本悦宋简体" panose="02000000000000000000" charset="-122"/>
                <a:cs typeface="Times New Roman" pitchFamily="18" charset="0"/>
              </a:rPr>
              <a:t> </a:t>
            </a:r>
            <a:r>
              <a:rPr lang="en-US" altLang="zh-CN" sz="7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方正清刻本悦宋简体" panose="02000000000000000000" charset="-122"/>
                <a:cs typeface="Times New Roman" pitchFamily="18" charset="0"/>
              </a:rPr>
              <a:t>nào</a:t>
            </a:r>
            <a:r>
              <a:rPr lang="en-US" altLang="zh-CN" sz="7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方正清刻本悦宋简体" panose="02000000000000000000" charset="-122"/>
                <a:cs typeface="Times New Roman" pitchFamily="18" charset="0"/>
              </a:rPr>
              <a:t> </a:t>
            </a:r>
            <a:r>
              <a:rPr lang="en-US" altLang="zh-CN" sz="7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方正清刻本悦宋简体" panose="02000000000000000000" charset="-122"/>
                <a:cs typeface="Times New Roman" pitchFamily="18" charset="0"/>
              </a:rPr>
              <a:t>là</a:t>
            </a:r>
            <a:r>
              <a:rPr lang="en-US" altLang="zh-CN" sz="7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方正清刻本悦宋简体" panose="02000000000000000000" charset="-122"/>
                <a:cs typeface="Times New Roman" pitchFamily="18" charset="0"/>
              </a:rPr>
              <a:t> </a:t>
            </a:r>
            <a:r>
              <a:rPr lang="en-US" altLang="zh-CN" sz="7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方正清刻本悦宋简体" panose="02000000000000000000" charset="-122"/>
                <a:cs typeface="Times New Roman" pitchFamily="18" charset="0"/>
              </a:rPr>
              <a:t>từ</a:t>
            </a:r>
            <a:r>
              <a:rPr lang="en-US" altLang="zh-CN" sz="7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方正清刻本悦宋简体" panose="02000000000000000000" charset="-122"/>
                <a:cs typeface="Times New Roman" pitchFamily="18" charset="0"/>
              </a:rPr>
              <a:t> </a:t>
            </a:r>
            <a:r>
              <a:rPr lang="en-US" altLang="zh-CN" sz="7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方正清刻本悦宋简体" panose="02000000000000000000" charset="-122"/>
                <a:cs typeface="Times New Roman" pitchFamily="18" charset="0"/>
              </a:rPr>
              <a:t>trái</a:t>
            </a:r>
            <a:r>
              <a:rPr lang="en-US" altLang="zh-CN" sz="7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方正清刻本悦宋简体" panose="02000000000000000000" charset="-122"/>
                <a:cs typeface="Times New Roman" pitchFamily="18" charset="0"/>
              </a:rPr>
              <a:t> </a:t>
            </a:r>
            <a:r>
              <a:rPr lang="en-US" altLang="zh-CN" sz="7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方正清刻本悦宋简体" panose="02000000000000000000" charset="-122"/>
                <a:cs typeface="Times New Roman" pitchFamily="18" charset="0"/>
              </a:rPr>
              <a:t>nghĩa</a:t>
            </a:r>
            <a:r>
              <a:rPr lang="en-US" altLang="zh-CN" sz="7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方正清刻本悦宋简体" panose="02000000000000000000" charset="-122"/>
                <a:cs typeface="Times New Roman" pitchFamily="18" charset="0"/>
              </a:rPr>
              <a:t>? </a:t>
            </a:r>
            <a:endParaRPr lang="zh-CN" altLang="en-US" sz="72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ea typeface="方正清刻本悦宋简体" panose="02000000000000000000" charset="-122"/>
              <a:cs typeface="Times New Roman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 rot="16200000">
            <a:off x="6834280" y="3086597"/>
            <a:ext cx="1200329" cy="62511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l"/>
            <a:r>
              <a:rPr lang="en-US" altLang="zh-CN" sz="6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</a:rPr>
              <a:t>I.</a:t>
            </a:r>
            <a:endParaRPr lang="zh-CN" altLang="en-US" sz="6600" dirty="0">
              <a:solidFill>
                <a:schemeClr val="tx1">
                  <a:lumMod val="75000"/>
                  <a:lumOff val="25000"/>
                </a:schemeClr>
              </a:solidFill>
              <a:latin typeface="方正清刻本悦宋简体" panose="02000000000000000000" charset="-122"/>
              <a:ea typeface="方正清刻本悦宋简体" panose="02000000000000000000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4436" y="546986"/>
            <a:ext cx="6462897" cy="646289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886" y="4506595"/>
            <a:ext cx="4406634" cy="2438189"/>
          </a:xfrm>
          <a:prstGeom prst="rect">
            <a:avLst/>
          </a:prstGeom>
        </p:spPr>
      </p:pic>
    </p:spTree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1549400"/>
            <a:ext cx="12192000" cy="3746500"/>
          </a:xfrm>
          <a:prstGeom prst="rect">
            <a:avLst/>
          </a:prstGeom>
          <a:solidFill>
            <a:srgbClr val="C5E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01" b="29089"/>
          <a:stretch/>
        </p:blipFill>
        <p:spPr>
          <a:xfrm>
            <a:off x="2605356" y="-284677"/>
            <a:ext cx="6858000" cy="218839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099" y="4398036"/>
            <a:ext cx="3561708" cy="2755637"/>
          </a:xfrm>
          <a:prstGeom prst="rect">
            <a:avLst/>
          </a:prstGeom>
        </p:spPr>
      </p:pic>
      <p:grpSp>
        <p:nvGrpSpPr>
          <p:cNvPr id="7" name="组合 30" descr="e7d195523061f1c0deeec63e560781cfd59afb0ea006f2a87ABB68BF51EA6619813959095094C18C62A12F549504892A4AAA8C1554C6663626E05CA27F281A14E6983772AFC3FB97135759321DEA3D70145073B7709DEAFA93D9543D2964B039C506A08C8BE0AF5D04AAA5F2B154E5030577D0DE964E588E7F2BFA07B4AB6ADC8003FE6F2E51FFE3"/>
          <p:cNvGrpSpPr/>
          <p:nvPr/>
        </p:nvGrpSpPr>
        <p:grpSpPr>
          <a:xfrm>
            <a:off x="221355" y="3275463"/>
            <a:ext cx="1552854" cy="3256728"/>
            <a:chOff x="1661530" y="2239405"/>
            <a:chExt cx="1924050" cy="4030663"/>
          </a:xfrm>
          <a:solidFill>
            <a:srgbClr val="75CF2C"/>
          </a:solidFill>
        </p:grpSpPr>
        <p:sp>
          <p:nvSpPr>
            <p:cNvPr id="9" name="Freeform 47"/>
            <p:cNvSpPr>
              <a:spLocks/>
            </p:cNvSpPr>
            <p:nvPr/>
          </p:nvSpPr>
          <p:spPr bwMode="auto">
            <a:xfrm flipH="1">
              <a:off x="1661530" y="2290205"/>
              <a:ext cx="1924050" cy="3979863"/>
            </a:xfrm>
            <a:custGeom>
              <a:avLst/>
              <a:gdLst>
                <a:gd name="T0" fmla="*/ 450 w 450"/>
                <a:gd name="T1" fmla="*/ 409 h 931"/>
                <a:gd name="T2" fmla="*/ 450 w 450"/>
                <a:gd name="T3" fmla="*/ 562 h 931"/>
                <a:gd name="T4" fmla="*/ 410 w 450"/>
                <a:gd name="T5" fmla="*/ 562 h 931"/>
                <a:gd name="T6" fmla="*/ 400 w 450"/>
                <a:gd name="T7" fmla="*/ 419 h 931"/>
                <a:gd name="T8" fmla="*/ 341 w 450"/>
                <a:gd name="T9" fmla="*/ 292 h 931"/>
                <a:gd name="T10" fmla="*/ 336 w 450"/>
                <a:gd name="T11" fmla="*/ 526 h 931"/>
                <a:gd name="T12" fmla="*/ 374 w 450"/>
                <a:gd name="T13" fmla="*/ 931 h 931"/>
                <a:gd name="T14" fmla="*/ 324 w 450"/>
                <a:gd name="T15" fmla="*/ 931 h 931"/>
                <a:gd name="T16" fmla="*/ 262 w 450"/>
                <a:gd name="T17" fmla="*/ 511 h 931"/>
                <a:gd name="T18" fmla="*/ 238 w 450"/>
                <a:gd name="T19" fmla="*/ 511 h 931"/>
                <a:gd name="T20" fmla="*/ 215 w 450"/>
                <a:gd name="T21" fmla="*/ 931 h 931"/>
                <a:gd name="T22" fmla="*/ 165 w 450"/>
                <a:gd name="T23" fmla="*/ 931 h 931"/>
                <a:gd name="T24" fmla="*/ 165 w 450"/>
                <a:gd name="T25" fmla="*/ 423 h 931"/>
                <a:gd name="T26" fmla="*/ 188 w 450"/>
                <a:gd name="T27" fmla="*/ 285 h 931"/>
                <a:gd name="T28" fmla="*/ 31 w 450"/>
                <a:gd name="T29" fmla="*/ 114 h 931"/>
                <a:gd name="T30" fmla="*/ 0 w 450"/>
                <a:gd name="T31" fmla="*/ 16 h 931"/>
                <a:gd name="T32" fmla="*/ 44 w 450"/>
                <a:gd name="T33" fmla="*/ 0 h 931"/>
                <a:gd name="T34" fmla="*/ 179 w 450"/>
                <a:gd name="T35" fmla="*/ 197 h 931"/>
                <a:gd name="T36" fmla="*/ 225 w 450"/>
                <a:gd name="T37" fmla="*/ 197 h 931"/>
                <a:gd name="T38" fmla="*/ 255 w 450"/>
                <a:gd name="T39" fmla="*/ 240 h 931"/>
                <a:gd name="T40" fmla="*/ 200 w 450"/>
                <a:gd name="T41" fmla="*/ 411 h 931"/>
                <a:gd name="T42" fmla="*/ 225 w 450"/>
                <a:gd name="T43" fmla="*/ 450 h 931"/>
                <a:gd name="T44" fmla="*/ 266 w 450"/>
                <a:gd name="T45" fmla="*/ 416 h 931"/>
                <a:gd name="T46" fmla="*/ 255 w 450"/>
                <a:gd name="T47" fmla="*/ 240 h 931"/>
                <a:gd name="T48" fmla="*/ 307 w 450"/>
                <a:gd name="T49" fmla="*/ 195 h 931"/>
                <a:gd name="T50" fmla="*/ 400 w 450"/>
                <a:gd name="T51" fmla="*/ 257 h 931"/>
                <a:gd name="T52" fmla="*/ 450 w 450"/>
                <a:gd name="T53" fmla="*/ 409 h 9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50" h="931">
                  <a:moveTo>
                    <a:pt x="450" y="409"/>
                  </a:moveTo>
                  <a:cubicBezTo>
                    <a:pt x="450" y="562"/>
                    <a:pt x="450" y="562"/>
                    <a:pt x="450" y="562"/>
                  </a:cubicBezTo>
                  <a:cubicBezTo>
                    <a:pt x="410" y="562"/>
                    <a:pt x="410" y="562"/>
                    <a:pt x="410" y="562"/>
                  </a:cubicBezTo>
                  <a:cubicBezTo>
                    <a:pt x="400" y="419"/>
                    <a:pt x="400" y="419"/>
                    <a:pt x="400" y="419"/>
                  </a:cubicBezTo>
                  <a:cubicBezTo>
                    <a:pt x="341" y="292"/>
                    <a:pt x="341" y="292"/>
                    <a:pt x="341" y="292"/>
                  </a:cubicBezTo>
                  <a:cubicBezTo>
                    <a:pt x="341" y="292"/>
                    <a:pt x="319" y="381"/>
                    <a:pt x="336" y="526"/>
                  </a:cubicBezTo>
                  <a:cubicBezTo>
                    <a:pt x="353" y="671"/>
                    <a:pt x="374" y="931"/>
                    <a:pt x="374" y="931"/>
                  </a:cubicBezTo>
                  <a:cubicBezTo>
                    <a:pt x="324" y="931"/>
                    <a:pt x="324" y="931"/>
                    <a:pt x="324" y="931"/>
                  </a:cubicBezTo>
                  <a:cubicBezTo>
                    <a:pt x="262" y="511"/>
                    <a:pt x="262" y="511"/>
                    <a:pt x="262" y="511"/>
                  </a:cubicBezTo>
                  <a:cubicBezTo>
                    <a:pt x="238" y="511"/>
                    <a:pt x="238" y="511"/>
                    <a:pt x="238" y="511"/>
                  </a:cubicBezTo>
                  <a:cubicBezTo>
                    <a:pt x="215" y="931"/>
                    <a:pt x="215" y="931"/>
                    <a:pt x="215" y="931"/>
                  </a:cubicBezTo>
                  <a:cubicBezTo>
                    <a:pt x="165" y="931"/>
                    <a:pt x="165" y="931"/>
                    <a:pt x="165" y="931"/>
                  </a:cubicBezTo>
                  <a:cubicBezTo>
                    <a:pt x="165" y="931"/>
                    <a:pt x="141" y="562"/>
                    <a:pt x="165" y="423"/>
                  </a:cubicBezTo>
                  <a:cubicBezTo>
                    <a:pt x="188" y="285"/>
                    <a:pt x="188" y="285"/>
                    <a:pt x="188" y="285"/>
                  </a:cubicBezTo>
                  <a:cubicBezTo>
                    <a:pt x="188" y="285"/>
                    <a:pt x="62" y="211"/>
                    <a:pt x="31" y="11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4" y="0"/>
                    <a:pt x="110" y="197"/>
                    <a:pt x="179" y="197"/>
                  </a:cubicBezTo>
                  <a:cubicBezTo>
                    <a:pt x="197" y="197"/>
                    <a:pt x="212" y="197"/>
                    <a:pt x="225" y="197"/>
                  </a:cubicBezTo>
                  <a:cubicBezTo>
                    <a:pt x="225" y="197"/>
                    <a:pt x="224" y="242"/>
                    <a:pt x="255" y="240"/>
                  </a:cubicBezTo>
                  <a:cubicBezTo>
                    <a:pt x="200" y="411"/>
                    <a:pt x="200" y="411"/>
                    <a:pt x="200" y="411"/>
                  </a:cubicBezTo>
                  <a:cubicBezTo>
                    <a:pt x="225" y="450"/>
                    <a:pt x="225" y="450"/>
                    <a:pt x="225" y="450"/>
                  </a:cubicBezTo>
                  <a:cubicBezTo>
                    <a:pt x="266" y="416"/>
                    <a:pt x="266" y="416"/>
                    <a:pt x="266" y="416"/>
                  </a:cubicBezTo>
                  <a:cubicBezTo>
                    <a:pt x="255" y="240"/>
                    <a:pt x="255" y="240"/>
                    <a:pt x="255" y="240"/>
                  </a:cubicBezTo>
                  <a:cubicBezTo>
                    <a:pt x="286" y="238"/>
                    <a:pt x="307" y="195"/>
                    <a:pt x="307" y="195"/>
                  </a:cubicBezTo>
                  <a:cubicBezTo>
                    <a:pt x="338" y="197"/>
                    <a:pt x="385" y="209"/>
                    <a:pt x="400" y="257"/>
                  </a:cubicBezTo>
                  <a:cubicBezTo>
                    <a:pt x="424" y="331"/>
                    <a:pt x="450" y="409"/>
                    <a:pt x="450" y="409"/>
                  </a:cubicBezTo>
                  <a:close/>
                </a:path>
              </a:pathLst>
            </a:custGeom>
            <a:solidFill>
              <a:srgbClr val="BBA4C3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>
                <a:latin typeface="Futura-Condensed-Normal" pitchFamily="2" charset="0"/>
              </a:endParaRPr>
            </a:p>
          </p:txBody>
        </p:sp>
        <p:sp>
          <p:nvSpPr>
            <p:cNvPr id="10" name="Oval 48"/>
            <p:cNvSpPr>
              <a:spLocks noChangeArrowheads="1"/>
            </p:cNvSpPr>
            <p:nvPr/>
          </p:nvSpPr>
          <p:spPr bwMode="auto">
            <a:xfrm flipH="1">
              <a:off x="1909178" y="2239405"/>
              <a:ext cx="804863" cy="803275"/>
            </a:xfrm>
            <a:prstGeom prst="ellipse">
              <a:avLst/>
            </a:prstGeom>
            <a:solidFill>
              <a:srgbClr val="BBA4C3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>
                <a:latin typeface="Futura-Condensed-Normal" pitchFamily="2" charset="0"/>
              </a:endParaRPr>
            </a:p>
          </p:txBody>
        </p:sp>
        <p:sp>
          <p:nvSpPr>
            <p:cNvPr id="11" name="Freeform 49"/>
            <p:cNvSpPr>
              <a:spLocks/>
            </p:cNvSpPr>
            <p:nvPr/>
          </p:nvSpPr>
          <p:spPr bwMode="auto">
            <a:xfrm flipH="1">
              <a:off x="2448929" y="3317316"/>
              <a:ext cx="280988" cy="896938"/>
            </a:xfrm>
            <a:custGeom>
              <a:avLst/>
              <a:gdLst>
                <a:gd name="T0" fmla="*/ 148 w 177"/>
                <a:gd name="T1" fmla="*/ 0 h 565"/>
                <a:gd name="T2" fmla="*/ 177 w 177"/>
                <a:gd name="T3" fmla="*/ 473 h 565"/>
                <a:gd name="T4" fmla="*/ 67 w 177"/>
                <a:gd name="T5" fmla="*/ 565 h 565"/>
                <a:gd name="T6" fmla="*/ 0 w 177"/>
                <a:gd name="T7" fmla="*/ 460 h 565"/>
                <a:gd name="T8" fmla="*/ 148 w 177"/>
                <a:gd name="T9" fmla="*/ 0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7" h="565">
                  <a:moveTo>
                    <a:pt x="148" y="0"/>
                  </a:moveTo>
                  <a:lnTo>
                    <a:pt x="177" y="473"/>
                  </a:lnTo>
                  <a:lnTo>
                    <a:pt x="67" y="565"/>
                  </a:lnTo>
                  <a:lnTo>
                    <a:pt x="0" y="460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>
                <a:latin typeface="Futura-Condensed-Normal" pitchFamily="2" charset="0"/>
              </a:endParaRPr>
            </a:p>
          </p:txBody>
        </p:sp>
      </p:grpSp>
      <p:grpSp>
        <p:nvGrpSpPr>
          <p:cNvPr id="13" name="组合 46" descr="e7d195523061f1c0deeec63e560781cfd59afb0ea006f2a87ABB68BF51EA6619813959095094C18C62A12F549504892A4AAA8C1554C6663626E05CA27F281A14E6983772AFC3FB97135759321DEA3D70145073B7709DEAFA93D9543D2964B039C506A08C8BE0AF5D04AAA5F2B154E5030577D0DE964E588E7F2BFA07B4AB6ADC8003FE6F2E51FFE3"/>
          <p:cNvGrpSpPr/>
          <p:nvPr/>
        </p:nvGrpSpPr>
        <p:grpSpPr>
          <a:xfrm>
            <a:off x="2353561" y="2433470"/>
            <a:ext cx="906357" cy="677261"/>
            <a:chOff x="3768337" y="1881704"/>
            <a:chExt cx="1624013" cy="1181100"/>
          </a:xfrm>
          <a:solidFill>
            <a:srgbClr val="FFABAA"/>
          </a:solidFill>
        </p:grpSpPr>
        <p:sp>
          <p:nvSpPr>
            <p:cNvPr id="15" name="Freeform 57"/>
            <p:cNvSpPr>
              <a:spLocks/>
            </p:cNvSpPr>
            <p:nvPr/>
          </p:nvSpPr>
          <p:spPr bwMode="auto">
            <a:xfrm>
              <a:off x="3768337" y="1942029"/>
              <a:ext cx="1093788" cy="1120775"/>
            </a:xfrm>
            <a:custGeom>
              <a:avLst/>
              <a:gdLst>
                <a:gd name="T0" fmla="*/ 689 w 689"/>
                <a:gd name="T1" fmla="*/ 288 h 706"/>
                <a:gd name="T2" fmla="*/ 689 w 689"/>
                <a:gd name="T3" fmla="*/ 706 h 706"/>
                <a:gd name="T4" fmla="*/ 0 w 689"/>
                <a:gd name="T5" fmla="*/ 706 h 706"/>
                <a:gd name="T6" fmla="*/ 0 w 689"/>
                <a:gd name="T7" fmla="*/ 0 h 706"/>
                <a:gd name="T8" fmla="*/ 689 w 689"/>
                <a:gd name="T9" fmla="*/ 0 h 706"/>
                <a:gd name="T10" fmla="*/ 689 w 689"/>
                <a:gd name="T11" fmla="*/ 94 h 706"/>
                <a:gd name="T12" fmla="*/ 598 w 689"/>
                <a:gd name="T13" fmla="*/ 148 h 706"/>
                <a:gd name="T14" fmla="*/ 598 w 689"/>
                <a:gd name="T15" fmla="*/ 94 h 706"/>
                <a:gd name="T16" fmla="*/ 94 w 689"/>
                <a:gd name="T17" fmla="*/ 94 h 706"/>
                <a:gd name="T18" fmla="*/ 94 w 689"/>
                <a:gd name="T19" fmla="*/ 611 h 706"/>
                <a:gd name="T20" fmla="*/ 598 w 689"/>
                <a:gd name="T21" fmla="*/ 611 h 706"/>
                <a:gd name="T22" fmla="*/ 598 w 689"/>
                <a:gd name="T23" fmla="*/ 353 h 706"/>
                <a:gd name="T24" fmla="*/ 689 w 689"/>
                <a:gd name="T25" fmla="*/ 288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89" h="706">
                  <a:moveTo>
                    <a:pt x="689" y="288"/>
                  </a:moveTo>
                  <a:lnTo>
                    <a:pt x="689" y="706"/>
                  </a:lnTo>
                  <a:lnTo>
                    <a:pt x="0" y="706"/>
                  </a:lnTo>
                  <a:lnTo>
                    <a:pt x="0" y="0"/>
                  </a:lnTo>
                  <a:lnTo>
                    <a:pt x="689" y="0"/>
                  </a:lnTo>
                  <a:lnTo>
                    <a:pt x="689" y="94"/>
                  </a:lnTo>
                  <a:lnTo>
                    <a:pt x="598" y="148"/>
                  </a:lnTo>
                  <a:lnTo>
                    <a:pt x="598" y="94"/>
                  </a:lnTo>
                  <a:lnTo>
                    <a:pt x="94" y="94"/>
                  </a:lnTo>
                  <a:lnTo>
                    <a:pt x="94" y="611"/>
                  </a:lnTo>
                  <a:lnTo>
                    <a:pt x="598" y="611"/>
                  </a:lnTo>
                  <a:lnTo>
                    <a:pt x="598" y="353"/>
                  </a:lnTo>
                  <a:lnTo>
                    <a:pt x="689" y="288"/>
                  </a:lnTo>
                  <a:close/>
                </a:path>
              </a:pathLst>
            </a:custGeom>
            <a:grpFill/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>
                <a:latin typeface="Futura-Condensed-Normal" pitchFamily="2" charset="0"/>
              </a:endParaRPr>
            </a:p>
          </p:txBody>
        </p:sp>
        <p:grpSp>
          <p:nvGrpSpPr>
            <p:cNvPr id="16" name="组合 48"/>
            <p:cNvGrpSpPr/>
            <p:nvPr/>
          </p:nvGrpSpPr>
          <p:grpSpPr>
            <a:xfrm>
              <a:off x="4008050" y="1881704"/>
              <a:ext cx="1384300" cy="903287"/>
              <a:chOff x="4008050" y="1881704"/>
              <a:chExt cx="1384300" cy="903287"/>
            </a:xfrm>
            <a:grpFill/>
          </p:grpSpPr>
          <p:sp>
            <p:nvSpPr>
              <p:cNvPr id="17" name="Freeform 50"/>
              <p:cNvSpPr>
                <a:spLocks/>
              </p:cNvSpPr>
              <p:nvPr/>
            </p:nvSpPr>
            <p:spPr bwMode="auto">
              <a:xfrm>
                <a:off x="4862125" y="1881704"/>
                <a:ext cx="530225" cy="403225"/>
              </a:xfrm>
              <a:custGeom>
                <a:avLst/>
                <a:gdLst>
                  <a:gd name="T0" fmla="*/ 334 w 334"/>
                  <a:gd name="T1" fmla="*/ 0 h 254"/>
                  <a:gd name="T2" fmla="*/ 0 w 334"/>
                  <a:gd name="T3" fmla="*/ 254 h 254"/>
                  <a:gd name="T4" fmla="*/ 0 w 334"/>
                  <a:gd name="T5" fmla="*/ 194 h 254"/>
                  <a:gd name="T6" fmla="*/ 334 w 334"/>
                  <a:gd name="T7" fmla="*/ 0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4" h="254">
                    <a:moveTo>
                      <a:pt x="334" y="0"/>
                    </a:moveTo>
                    <a:lnTo>
                      <a:pt x="0" y="254"/>
                    </a:lnTo>
                    <a:lnTo>
                      <a:pt x="0" y="194"/>
                    </a:lnTo>
                    <a:lnTo>
                      <a:pt x="33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600">
                  <a:latin typeface="Futura-Condensed-Normal" pitchFamily="2" charset="0"/>
                </a:endParaRPr>
              </a:p>
            </p:txBody>
          </p:sp>
          <p:sp>
            <p:nvSpPr>
              <p:cNvPr id="18" name="Freeform 58"/>
              <p:cNvSpPr>
                <a:spLocks/>
              </p:cNvSpPr>
              <p:nvPr/>
            </p:nvSpPr>
            <p:spPr bwMode="auto">
              <a:xfrm>
                <a:off x="4717663" y="2189679"/>
                <a:ext cx="144463" cy="206375"/>
              </a:xfrm>
              <a:custGeom>
                <a:avLst/>
                <a:gdLst>
                  <a:gd name="T0" fmla="*/ 91 w 91"/>
                  <a:gd name="T1" fmla="*/ 0 h 130"/>
                  <a:gd name="T2" fmla="*/ 91 w 91"/>
                  <a:gd name="T3" fmla="*/ 60 h 130"/>
                  <a:gd name="T4" fmla="*/ 0 w 91"/>
                  <a:gd name="T5" fmla="*/ 130 h 130"/>
                  <a:gd name="T6" fmla="*/ 0 w 91"/>
                  <a:gd name="T7" fmla="*/ 54 h 130"/>
                  <a:gd name="T8" fmla="*/ 91 w 91"/>
                  <a:gd name="T9" fmla="*/ 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130">
                    <a:moveTo>
                      <a:pt x="91" y="0"/>
                    </a:moveTo>
                    <a:lnTo>
                      <a:pt x="91" y="60"/>
                    </a:lnTo>
                    <a:lnTo>
                      <a:pt x="0" y="130"/>
                    </a:lnTo>
                    <a:lnTo>
                      <a:pt x="0" y="54"/>
                    </a:lnTo>
                    <a:lnTo>
                      <a:pt x="9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600">
                  <a:latin typeface="Futura-Condensed-Normal" pitchFamily="2" charset="0"/>
                </a:endParaRPr>
              </a:p>
            </p:txBody>
          </p:sp>
          <p:sp>
            <p:nvSpPr>
              <p:cNvPr id="19" name="Freeform 61"/>
              <p:cNvSpPr>
                <a:spLocks/>
              </p:cNvSpPr>
              <p:nvPr/>
            </p:nvSpPr>
            <p:spPr bwMode="auto">
              <a:xfrm>
                <a:off x="4008050" y="2275403"/>
                <a:ext cx="709613" cy="509588"/>
              </a:xfrm>
              <a:custGeom>
                <a:avLst/>
                <a:gdLst>
                  <a:gd name="T0" fmla="*/ 447 w 447"/>
                  <a:gd name="T1" fmla="*/ 0 h 321"/>
                  <a:gd name="T2" fmla="*/ 447 w 447"/>
                  <a:gd name="T3" fmla="*/ 76 h 321"/>
                  <a:gd name="T4" fmla="*/ 123 w 447"/>
                  <a:gd name="T5" fmla="*/ 321 h 321"/>
                  <a:gd name="T6" fmla="*/ 0 w 447"/>
                  <a:gd name="T7" fmla="*/ 22 h 321"/>
                  <a:gd name="T8" fmla="*/ 123 w 447"/>
                  <a:gd name="T9" fmla="*/ 186 h 321"/>
                  <a:gd name="T10" fmla="*/ 447 w 447"/>
                  <a:gd name="T11" fmla="*/ 0 h 3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7" h="321">
                    <a:moveTo>
                      <a:pt x="447" y="0"/>
                    </a:moveTo>
                    <a:lnTo>
                      <a:pt x="447" y="76"/>
                    </a:lnTo>
                    <a:lnTo>
                      <a:pt x="123" y="321"/>
                    </a:lnTo>
                    <a:lnTo>
                      <a:pt x="0" y="22"/>
                    </a:lnTo>
                    <a:lnTo>
                      <a:pt x="123" y="186"/>
                    </a:lnTo>
                    <a:lnTo>
                      <a:pt x="44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600">
                  <a:latin typeface="Futura-Condensed-Normal" pitchFamily="2" charset="0"/>
                </a:endParaRPr>
              </a:p>
            </p:txBody>
          </p:sp>
        </p:grpSp>
      </p:grpSp>
      <p:sp>
        <p:nvSpPr>
          <p:cNvPr id="20" name="Rectangle 19"/>
          <p:cNvSpPr/>
          <p:nvPr/>
        </p:nvSpPr>
        <p:spPr>
          <a:xfrm>
            <a:off x="3387478" y="2000301"/>
            <a:ext cx="844513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dạ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tứ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Hồi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ngẫu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thư</a:t>
            </a:r>
            <a:endParaRPr lang="en-US" sz="3200" dirty="0" smtClean="0"/>
          </a:p>
        </p:txBody>
      </p:sp>
      <p:grpSp>
        <p:nvGrpSpPr>
          <p:cNvPr id="21" name="组合 46" descr="e7d195523061f1c0deeec63e560781cfd59afb0ea006f2a87ABB68BF51EA6619813959095094C18C62A12F549504892A4AAA8C1554C6663626E05CA27F281A14E6983772AFC3FB97135759321DEA3D70145073B7709DEAFA93D9543D2964B039C506A08C8BE0AF5D04AAA5F2B154E5030577D0DE964E588E7F2BFA07B4AB6ADC8003FE6F2E51FFE3"/>
          <p:cNvGrpSpPr/>
          <p:nvPr/>
        </p:nvGrpSpPr>
        <p:grpSpPr>
          <a:xfrm>
            <a:off x="2375168" y="4034450"/>
            <a:ext cx="906357" cy="677261"/>
            <a:chOff x="3768337" y="1881704"/>
            <a:chExt cx="1624013" cy="1181100"/>
          </a:xfrm>
          <a:solidFill>
            <a:srgbClr val="FFABAA"/>
          </a:solidFill>
        </p:grpSpPr>
        <p:sp>
          <p:nvSpPr>
            <p:cNvPr id="22" name="Freeform 57"/>
            <p:cNvSpPr>
              <a:spLocks/>
            </p:cNvSpPr>
            <p:nvPr/>
          </p:nvSpPr>
          <p:spPr bwMode="auto">
            <a:xfrm>
              <a:off x="3768337" y="1942029"/>
              <a:ext cx="1093788" cy="1120775"/>
            </a:xfrm>
            <a:custGeom>
              <a:avLst/>
              <a:gdLst>
                <a:gd name="T0" fmla="*/ 689 w 689"/>
                <a:gd name="T1" fmla="*/ 288 h 706"/>
                <a:gd name="T2" fmla="*/ 689 w 689"/>
                <a:gd name="T3" fmla="*/ 706 h 706"/>
                <a:gd name="T4" fmla="*/ 0 w 689"/>
                <a:gd name="T5" fmla="*/ 706 h 706"/>
                <a:gd name="T6" fmla="*/ 0 w 689"/>
                <a:gd name="T7" fmla="*/ 0 h 706"/>
                <a:gd name="T8" fmla="*/ 689 w 689"/>
                <a:gd name="T9" fmla="*/ 0 h 706"/>
                <a:gd name="T10" fmla="*/ 689 w 689"/>
                <a:gd name="T11" fmla="*/ 94 h 706"/>
                <a:gd name="T12" fmla="*/ 598 w 689"/>
                <a:gd name="T13" fmla="*/ 148 h 706"/>
                <a:gd name="T14" fmla="*/ 598 w 689"/>
                <a:gd name="T15" fmla="*/ 94 h 706"/>
                <a:gd name="T16" fmla="*/ 94 w 689"/>
                <a:gd name="T17" fmla="*/ 94 h 706"/>
                <a:gd name="T18" fmla="*/ 94 w 689"/>
                <a:gd name="T19" fmla="*/ 611 h 706"/>
                <a:gd name="T20" fmla="*/ 598 w 689"/>
                <a:gd name="T21" fmla="*/ 611 h 706"/>
                <a:gd name="T22" fmla="*/ 598 w 689"/>
                <a:gd name="T23" fmla="*/ 353 h 706"/>
                <a:gd name="T24" fmla="*/ 689 w 689"/>
                <a:gd name="T25" fmla="*/ 288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89" h="706">
                  <a:moveTo>
                    <a:pt x="689" y="288"/>
                  </a:moveTo>
                  <a:lnTo>
                    <a:pt x="689" y="706"/>
                  </a:lnTo>
                  <a:lnTo>
                    <a:pt x="0" y="706"/>
                  </a:lnTo>
                  <a:lnTo>
                    <a:pt x="0" y="0"/>
                  </a:lnTo>
                  <a:lnTo>
                    <a:pt x="689" y="0"/>
                  </a:lnTo>
                  <a:lnTo>
                    <a:pt x="689" y="94"/>
                  </a:lnTo>
                  <a:lnTo>
                    <a:pt x="598" y="148"/>
                  </a:lnTo>
                  <a:lnTo>
                    <a:pt x="598" y="94"/>
                  </a:lnTo>
                  <a:lnTo>
                    <a:pt x="94" y="94"/>
                  </a:lnTo>
                  <a:lnTo>
                    <a:pt x="94" y="611"/>
                  </a:lnTo>
                  <a:lnTo>
                    <a:pt x="598" y="611"/>
                  </a:lnTo>
                  <a:lnTo>
                    <a:pt x="598" y="353"/>
                  </a:lnTo>
                  <a:lnTo>
                    <a:pt x="689" y="288"/>
                  </a:lnTo>
                  <a:close/>
                </a:path>
              </a:pathLst>
            </a:custGeom>
            <a:grpFill/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>
                <a:latin typeface="Futura-Condensed-Normal" pitchFamily="2" charset="0"/>
              </a:endParaRPr>
            </a:p>
          </p:txBody>
        </p:sp>
        <p:grpSp>
          <p:nvGrpSpPr>
            <p:cNvPr id="23" name="组合 48"/>
            <p:cNvGrpSpPr/>
            <p:nvPr/>
          </p:nvGrpSpPr>
          <p:grpSpPr>
            <a:xfrm>
              <a:off x="4008050" y="1881704"/>
              <a:ext cx="1384300" cy="903287"/>
              <a:chOff x="4008050" y="1881704"/>
              <a:chExt cx="1384300" cy="903287"/>
            </a:xfrm>
            <a:grpFill/>
          </p:grpSpPr>
          <p:sp>
            <p:nvSpPr>
              <p:cNvPr id="24" name="Freeform 50"/>
              <p:cNvSpPr>
                <a:spLocks/>
              </p:cNvSpPr>
              <p:nvPr/>
            </p:nvSpPr>
            <p:spPr bwMode="auto">
              <a:xfrm>
                <a:off x="4862125" y="1881704"/>
                <a:ext cx="530225" cy="403225"/>
              </a:xfrm>
              <a:custGeom>
                <a:avLst/>
                <a:gdLst>
                  <a:gd name="T0" fmla="*/ 334 w 334"/>
                  <a:gd name="T1" fmla="*/ 0 h 254"/>
                  <a:gd name="T2" fmla="*/ 0 w 334"/>
                  <a:gd name="T3" fmla="*/ 254 h 254"/>
                  <a:gd name="T4" fmla="*/ 0 w 334"/>
                  <a:gd name="T5" fmla="*/ 194 h 254"/>
                  <a:gd name="T6" fmla="*/ 334 w 334"/>
                  <a:gd name="T7" fmla="*/ 0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4" h="254">
                    <a:moveTo>
                      <a:pt x="334" y="0"/>
                    </a:moveTo>
                    <a:lnTo>
                      <a:pt x="0" y="254"/>
                    </a:lnTo>
                    <a:lnTo>
                      <a:pt x="0" y="194"/>
                    </a:lnTo>
                    <a:lnTo>
                      <a:pt x="33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600">
                  <a:latin typeface="Futura-Condensed-Normal" pitchFamily="2" charset="0"/>
                </a:endParaRPr>
              </a:p>
            </p:txBody>
          </p:sp>
          <p:sp>
            <p:nvSpPr>
              <p:cNvPr id="25" name="Freeform 58"/>
              <p:cNvSpPr>
                <a:spLocks/>
              </p:cNvSpPr>
              <p:nvPr/>
            </p:nvSpPr>
            <p:spPr bwMode="auto">
              <a:xfrm>
                <a:off x="4717663" y="2189679"/>
                <a:ext cx="144463" cy="206375"/>
              </a:xfrm>
              <a:custGeom>
                <a:avLst/>
                <a:gdLst>
                  <a:gd name="T0" fmla="*/ 91 w 91"/>
                  <a:gd name="T1" fmla="*/ 0 h 130"/>
                  <a:gd name="T2" fmla="*/ 91 w 91"/>
                  <a:gd name="T3" fmla="*/ 60 h 130"/>
                  <a:gd name="T4" fmla="*/ 0 w 91"/>
                  <a:gd name="T5" fmla="*/ 130 h 130"/>
                  <a:gd name="T6" fmla="*/ 0 w 91"/>
                  <a:gd name="T7" fmla="*/ 54 h 130"/>
                  <a:gd name="T8" fmla="*/ 91 w 91"/>
                  <a:gd name="T9" fmla="*/ 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130">
                    <a:moveTo>
                      <a:pt x="91" y="0"/>
                    </a:moveTo>
                    <a:lnTo>
                      <a:pt x="91" y="60"/>
                    </a:lnTo>
                    <a:lnTo>
                      <a:pt x="0" y="130"/>
                    </a:lnTo>
                    <a:lnTo>
                      <a:pt x="0" y="54"/>
                    </a:lnTo>
                    <a:lnTo>
                      <a:pt x="9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600">
                  <a:latin typeface="Futura-Condensed-Normal" pitchFamily="2" charset="0"/>
                </a:endParaRPr>
              </a:p>
            </p:txBody>
          </p:sp>
          <p:sp>
            <p:nvSpPr>
              <p:cNvPr id="26" name="Freeform 61"/>
              <p:cNvSpPr>
                <a:spLocks/>
              </p:cNvSpPr>
              <p:nvPr/>
            </p:nvSpPr>
            <p:spPr bwMode="auto">
              <a:xfrm>
                <a:off x="4008050" y="2275403"/>
                <a:ext cx="709613" cy="509588"/>
              </a:xfrm>
              <a:custGeom>
                <a:avLst/>
                <a:gdLst>
                  <a:gd name="T0" fmla="*/ 447 w 447"/>
                  <a:gd name="T1" fmla="*/ 0 h 321"/>
                  <a:gd name="T2" fmla="*/ 447 w 447"/>
                  <a:gd name="T3" fmla="*/ 76 h 321"/>
                  <a:gd name="T4" fmla="*/ 123 w 447"/>
                  <a:gd name="T5" fmla="*/ 321 h 321"/>
                  <a:gd name="T6" fmla="*/ 0 w 447"/>
                  <a:gd name="T7" fmla="*/ 22 h 321"/>
                  <a:gd name="T8" fmla="*/ 123 w 447"/>
                  <a:gd name="T9" fmla="*/ 186 h 321"/>
                  <a:gd name="T10" fmla="*/ 447 w 447"/>
                  <a:gd name="T11" fmla="*/ 0 h 3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7" h="321">
                    <a:moveTo>
                      <a:pt x="447" y="0"/>
                    </a:moveTo>
                    <a:lnTo>
                      <a:pt x="447" y="76"/>
                    </a:lnTo>
                    <a:lnTo>
                      <a:pt x="123" y="321"/>
                    </a:lnTo>
                    <a:lnTo>
                      <a:pt x="0" y="22"/>
                    </a:lnTo>
                    <a:lnTo>
                      <a:pt x="123" y="186"/>
                    </a:lnTo>
                    <a:lnTo>
                      <a:pt x="44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600">
                  <a:latin typeface="Futura-Condensed-Normal" pitchFamily="2" charset="0"/>
                </a:endParaRPr>
              </a:p>
            </p:txBody>
          </p:sp>
        </p:grpSp>
      </p:grpSp>
      <p:sp>
        <p:nvSpPr>
          <p:cNvPr id="27" name="Rectangle 26"/>
          <p:cNvSpPr/>
          <p:nvPr/>
        </p:nvSpPr>
        <p:spPr>
          <a:xfrm>
            <a:off x="3509358" y="4049381"/>
            <a:ext cx="86826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22182011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0" grpId="0"/>
      <p:bldP spid="27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570</TotalTime>
  <Words>1403</Words>
  <Application>Microsoft Office PowerPoint</Application>
  <PresentationFormat>Custom</PresentationFormat>
  <Paragraphs>215</Paragraphs>
  <Slides>39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KEN-KING</cp:lastModifiedBy>
  <cp:revision>45</cp:revision>
  <dcterms:created xsi:type="dcterms:W3CDTF">2018-06-04T07:16:00Z</dcterms:created>
  <dcterms:modified xsi:type="dcterms:W3CDTF">2020-08-15T14:07:03Z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2052-10.1.0.7400</vt:lpwstr>
  </property>
</Properties>
</file>