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2"/>
  </p:notesMasterIdLst>
  <p:sldIdLst>
    <p:sldId id="295" r:id="rId2"/>
    <p:sldId id="256" r:id="rId3"/>
    <p:sldId id="266" r:id="rId4"/>
    <p:sldId id="263" r:id="rId5"/>
    <p:sldId id="276" r:id="rId6"/>
    <p:sldId id="257" r:id="rId7"/>
    <p:sldId id="277" r:id="rId8"/>
    <p:sldId id="267" r:id="rId9"/>
    <p:sldId id="281" r:id="rId10"/>
    <p:sldId id="283" r:id="rId11"/>
    <p:sldId id="272" r:id="rId12"/>
    <p:sldId id="258" r:id="rId13"/>
    <p:sldId id="286" r:id="rId14"/>
    <p:sldId id="285" r:id="rId15"/>
    <p:sldId id="288" r:id="rId16"/>
    <p:sldId id="287" r:id="rId17"/>
    <p:sldId id="291" r:id="rId18"/>
    <p:sldId id="262" r:id="rId19"/>
    <p:sldId id="289" r:id="rId20"/>
    <p:sldId id="260" r:id="rId21"/>
    <p:sldId id="296" r:id="rId22"/>
    <p:sldId id="293" r:id="rId23"/>
    <p:sldId id="299" r:id="rId24"/>
    <p:sldId id="297" r:id="rId25"/>
    <p:sldId id="298" r:id="rId26"/>
    <p:sldId id="270" r:id="rId27"/>
    <p:sldId id="303" r:id="rId28"/>
    <p:sldId id="300" r:id="rId29"/>
    <p:sldId id="271" r:id="rId30"/>
    <p:sldId id="264" r:id="rId31"/>
  </p:sldIdLst>
  <p:sldSz cx="9144000" cy="5143500" type="screen16x9"/>
  <p:notesSz cx="6858000" cy="9144000"/>
  <p:embeddedFontLst>
    <p:embeddedFont>
      <p:font typeface="汉仪时光体W" panose="020B0604020202020204" charset="-122"/>
      <p:regular r:id="rId33"/>
    </p:embeddedFont>
    <p:embeddedFont>
      <p:font typeface="汉仪晴空体简" panose="020B0604020202020204" charset="-122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宋体" panose="02010600030101010101" pitchFamily="2" charset="-122"/>
      <p:regular r:id="rId3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4" autoAdjust="0"/>
    <p:restoredTop sz="94660"/>
  </p:normalViewPr>
  <p:slideViewPr>
    <p:cSldViewPr>
      <p:cViewPr varScale="1">
        <p:scale>
          <a:sx n="87" d="100"/>
          <a:sy n="87" d="100"/>
        </p:scale>
        <p:origin x="816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486ABD-377F-4D9C-BC93-EEE37E070E24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F43A80-F243-4E5C-AAB8-FC65657EB52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4339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43A80-F243-4E5C-AAB8-FC65657EB528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5581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43A80-F243-4E5C-AAB8-FC65657EB528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6484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43A80-F243-4E5C-AAB8-FC65657EB528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0051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43A80-F243-4E5C-AAB8-FC65657EB528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16625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43A80-F243-4E5C-AAB8-FC65657EB528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16625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43A80-F243-4E5C-AAB8-FC65657EB528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43426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43A80-F243-4E5C-AAB8-FC65657EB528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43426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43A80-F243-4E5C-AAB8-FC65657EB528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16625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43A80-F243-4E5C-AAB8-FC65657EB528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2153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43A80-F243-4E5C-AAB8-FC65657EB528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1167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43A80-F243-4E5C-AAB8-FC65657EB528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1662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43A80-F243-4E5C-AAB8-FC65657EB528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266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43A80-F243-4E5C-AAB8-FC65657EB528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3703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43A80-F243-4E5C-AAB8-FC65657EB528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8314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43A80-F243-4E5C-AAB8-FC65657EB528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266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43A80-F243-4E5C-AAB8-FC65657EB528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16625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43A80-F243-4E5C-AAB8-FC65657EB528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07578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43A80-F243-4E5C-AAB8-FC65657EB528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99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895600" y="-19050"/>
          <a:ext cx="3047999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25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Ơ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en-US" sz="2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Ô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838200" y="3886021"/>
            <a:ext cx="754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Câu 1: Nữ sĩ Hồ Xuân Hương được mệnh danh là bà chúa của loại thơ nào?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041398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6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Câu 2: Bài thơ nào thể hiện nỗi nhớ thương nhà, nỗi buồn thầm lặng cô đơn của người nữ khách giữa đất trời rộng lớn?</a:t>
            </a:r>
            <a:endParaRPr lang="en-US" sz="26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889000" y="361950"/>
          <a:ext cx="5588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Đ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È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  <a:endParaRPr lang="en-US" sz="2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86200" y="742950"/>
          <a:ext cx="1524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endParaRPr lang="en-US" sz="2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Ế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039530" y="1123950"/>
          <a:ext cx="473287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3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32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32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32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32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732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7328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7328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7328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  <a:endParaRPr lang="en-US" sz="2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Ễ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Ã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0" y="401955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dirty="0" smtClean="0">
                <a:latin typeface="+mj-lt"/>
              </a:rPr>
              <a:t>Câu 3: Địa danh nào được nhắc đến ở bài ca dao:</a:t>
            </a:r>
            <a:br>
              <a:rPr lang="vi-VN" sz="2400" b="1" dirty="0" smtClean="0">
                <a:latin typeface="+mj-lt"/>
              </a:rPr>
            </a:br>
            <a:r>
              <a:rPr lang="vi-VN" sz="2400" b="1" dirty="0" smtClean="0">
                <a:latin typeface="+mj-lt"/>
              </a:rPr>
              <a:t>“Đường vô xứ … quanh quanh</a:t>
            </a:r>
            <a:br>
              <a:rPr lang="vi-VN" sz="2400" b="1" dirty="0" smtClean="0">
                <a:latin typeface="+mj-lt"/>
              </a:rPr>
            </a:br>
            <a:r>
              <a:rPr lang="vi-VN" sz="2400" b="1" dirty="0" smtClean="0">
                <a:latin typeface="+mj-lt"/>
              </a:rPr>
              <a:t>Non xanh nước biếc như tranh họa đồ”</a:t>
            </a:r>
            <a:endParaRPr lang="en-US" sz="2400" b="1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4038421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 smtClean="0">
                <a:latin typeface="+mj-lt"/>
              </a:rPr>
              <a:t>Câu 4: Nhà thơ nào của Việt Nam được tổ chức UNESCO cộng nhận là danh nhân văn hóa thế giới?</a:t>
            </a:r>
            <a:endParaRPr lang="en-US" sz="2800" b="1" dirty="0">
              <a:latin typeface="+mj-lt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3048000" y="1885950"/>
          <a:ext cx="2839722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3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32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32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32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32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Â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en-US" sz="2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4491565" y="2647950"/>
          <a:ext cx="2366435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3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32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32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32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À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Ử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28600" y="2266950"/>
          <a:ext cx="6335484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79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9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79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79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79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79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79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79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795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795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795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2795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Ò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Á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Ề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endParaRPr lang="en-US" sz="2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3962400" y="3028950"/>
          <a:ext cx="1524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Ế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2582330" y="1504950"/>
          <a:ext cx="473287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3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32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32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32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32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732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7328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7328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7328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  <a:endParaRPr lang="en-US" sz="2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Ễ</a:t>
                      </a:r>
                      <a:endParaRPr lang="en-US" sz="2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Ã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1143000" y="4208443"/>
            <a:ext cx="8001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 smtClean="0">
                <a:latin typeface="+mj-lt"/>
              </a:rPr>
              <a:t>Câu </a:t>
            </a:r>
            <a:r>
              <a:rPr lang="en-US" sz="2800" b="1" dirty="0" smtClean="0">
                <a:latin typeface="+mj-lt"/>
              </a:rPr>
              <a:t>5</a:t>
            </a:r>
            <a:r>
              <a:rPr lang="vi-VN" sz="2800" b="1" dirty="0" smtClean="0">
                <a:latin typeface="+mj-lt"/>
              </a:rPr>
              <a:t>: “… như hạt mưa xa</a:t>
            </a:r>
            <a:br>
              <a:rPr lang="vi-VN" sz="2800" b="1" dirty="0" smtClean="0">
                <a:latin typeface="+mj-lt"/>
              </a:rPr>
            </a:br>
            <a:r>
              <a:rPr lang="en-US" sz="2800" b="1" dirty="0" smtClean="0">
                <a:latin typeface="+mj-lt"/>
              </a:rPr>
              <a:t>	</a:t>
            </a:r>
            <a:r>
              <a:rPr lang="vi-VN" sz="2800" b="1" dirty="0" smtClean="0">
                <a:latin typeface="+mj-lt"/>
              </a:rPr>
              <a:t>Hạt vào đài các hạt ra ruộng cày”?</a:t>
            </a:r>
            <a:endParaRPr lang="en-US" sz="2800" b="1" dirty="0"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4132243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 smtClean="0">
                <a:latin typeface="+mj-lt"/>
              </a:rPr>
              <a:t>Câu 6: Tên bài thơ thể hiện hào khí chiến thắng</a:t>
            </a:r>
            <a:r>
              <a:rPr lang="en-US" sz="2800" b="1" dirty="0" smtClean="0">
                <a:latin typeface="+mj-lt"/>
              </a:rPr>
              <a:t>+</a:t>
            </a:r>
            <a:r>
              <a:rPr lang="vi-VN" sz="2800" b="1" dirty="0" smtClean="0">
                <a:latin typeface="+mj-lt"/>
              </a:rPr>
              <a:t>khát vọng thái bình thịnh trị của dân tộc ta ở thời đại nhà Trần?</a:t>
            </a:r>
            <a:endParaRPr lang="en-US" sz="2800" b="1" dirty="0"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6200" y="409575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 smtClean="0">
                <a:latin typeface="+mj-lt"/>
              </a:rPr>
              <a:t>Câu </a:t>
            </a:r>
            <a:r>
              <a:rPr lang="en-US" sz="2800" b="1" dirty="0" smtClean="0">
                <a:latin typeface="+mj-lt"/>
              </a:rPr>
              <a:t>7</a:t>
            </a:r>
            <a:r>
              <a:rPr lang="vi-VN" sz="2800" b="1" dirty="0" smtClean="0">
                <a:latin typeface="+mj-lt"/>
              </a:rPr>
              <a:t>: Một địa danh nổi tiếng ở tả ngạn sông Hồng đã từng ghi chiến thắng oanh liệt của thời đại nhà Trần?</a:t>
            </a:r>
            <a:endParaRPr lang="en-US" sz="2800" b="1" dirty="0">
              <a:latin typeface="+mj-lt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3115730" y="3409950"/>
          <a:ext cx="473287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3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32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32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32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32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732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7328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7328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7328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Ễ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Ã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228600" y="394317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 smtClean="0">
                <a:latin typeface="+mj-lt"/>
              </a:rPr>
              <a:t>Câu </a:t>
            </a:r>
            <a:r>
              <a:rPr lang="en-US" sz="2400" dirty="0" smtClean="0">
                <a:latin typeface="+mj-lt"/>
              </a:rPr>
              <a:t>8.</a:t>
            </a:r>
            <a:r>
              <a:rPr lang="vi-VN" sz="2400" dirty="0" smtClean="0">
                <a:latin typeface="+mj-lt"/>
              </a:rPr>
              <a:t> Nhân vật trữ tình được nói đến trong câu ca dao:</a:t>
            </a:r>
            <a:br>
              <a:rPr lang="vi-VN" sz="2400" dirty="0" smtClean="0">
                <a:latin typeface="+mj-lt"/>
              </a:rPr>
            </a:br>
            <a:r>
              <a:rPr lang="vi-VN" sz="2400" dirty="0" smtClean="0">
                <a:latin typeface="+mj-lt"/>
              </a:rPr>
              <a:t>“Cái cò lặn lội bờ ao</a:t>
            </a:r>
            <a:br>
              <a:rPr lang="vi-VN" sz="2400" dirty="0" smtClean="0">
                <a:latin typeface="+mj-lt"/>
              </a:rPr>
            </a:br>
            <a:r>
              <a:rPr lang="vi-VN" sz="2400" dirty="0" smtClean="0">
                <a:latin typeface="+mj-lt"/>
              </a:rPr>
              <a:t>Hỡi cô ….. lấy chú tôi chăng”?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3962400" y="3867150"/>
          <a:ext cx="3047999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25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Ế</a:t>
                      </a:r>
                      <a:endParaRPr lang="en-US" sz="2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</a:t>
                      </a:r>
                      <a:endParaRPr lang="en-US" sz="2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À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3124200" y="4248150"/>
          <a:ext cx="2839722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3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32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32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32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32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Â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en-US" sz="2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9" grpId="0"/>
      <p:bldP spid="9" grpId="1"/>
      <p:bldP spid="10" grpId="0"/>
      <p:bldP spid="10" grpId="1"/>
      <p:bldP spid="17" grpId="0"/>
      <p:bldP spid="17" grpId="1"/>
      <p:bldP spid="18" grpId="0"/>
      <p:bldP spid="18" grpId="1"/>
      <p:bldP spid="19" grpId="0"/>
      <p:bldP spid="19" grpId="1"/>
      <p:bldP spid="21" grpId="0"/>
      <p:bldP spid="2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581150"/>
            <a:ext cx="1786652" cy="6109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2571750"/>
            <a:ext cx="820930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600" b="1" dirty="0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II. </a:t>
            </a:r>
            <a:r>
              <a:rPr lang="en-US" altLang="zh-CN" sz="6600" b="1" dirty="0" err="1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Đọc</a:t>
            </a:r>
            <a:r>
              <a:rPr lang="en-US" altLang="zh-CN" sz="6600" b="1" dirty="0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 </a:t>
            </a:r>
            <a:r>
              <a:rPr lang="en-US" altLang="zh-CN" sz="6600" b="1" dirty="0" err="1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hiểu</a:t>
            </a:r>
            <a:r>
              <a:rPr lang="en-US" altLang="zh-CN" sz="6600" b="1" dirty="0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 </a:t>
            </a:r>
            <a:r>
              <a:rPr lang="en-US" altLang="zh-CN" sz="6600" b="1" dirty="0" err="1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văn</a:t>
            </a:r>
            <a:r>
              <a:rPr lang="en-US" altLang="zh-CN" sz="6600" b="1" dirty="0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 </a:t>
            </a:r>
            <a:r>
              <a:rPr lang="en-US" altLang="zh-CN" sz="6600" b="1" dirty="0" err="1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bản</a:t>
            </a:r>
            <a:endParaRPr lang="zh-CN" altLang="en-US" sz="6600" b="1" dirty="0">
              <a:solidFill>
                <a:schemeClr val="accent2">
                  <a:lumMod val="50000"/>
                </a:schemeClr>
              </a:solidFill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98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8063880" y="3507268"/>
            <a:ext cx="1080120" cy="1636232"/>
            <a:chOff x="3004347" y="1061146"/>
            <a:chExt cx="1710272" cy="2590824"/>
          </a:xfrm>
        </p:grpSpPr>
        <p:sp>
          <p:nvSpPr>
            <p:cNvPr id="3" name="Freeform 16"/>
            <p:cNvSpPr>
              <a:spLocks/>
            </p:cNvSpPr>
            <p:nvPr/>
          </p:nvSpPr>
          <p:spPr bwMode="auto">
            <a:xfrm>
              <a:off x="3372677" y="1139348"/>
              <a:ext cx="84458" cy="35973"/>
            </a:xfrm>
            <a:custGeom>
              <a:avLst/>
              <a:gdLst>
                <a:gd name="T0" fmla="*/ 13 w 64"/>
                <a:gd name="T1" fmla="*/ 27 h 27"/>
                <a:gd name="T2" fmla="*/ 0 w 64"/>
                <a:gd name="T3" fmla="*/ 14 h 27"/>
                <a:gd name="T4" fmla="*/ 13 w 64"/>
                <a:gd name="T5" fmla="*/ 0 h 27"/>
                <a:gd name="T6" fmla="*/ 51 w 64"/>
                <a:gd name="T7" fmla="*/ 0 h 27"/>
                <a:gd name="T8" fmla="*/ 64 w 64"/>
                <a:gd name="T9" fmla="*/ 14 h 27"/>
                <a:gd name="T10" fmla="*/ 51 w 64"/>
                <a:gd name="T11" fmla="*/ 27 h 27"/>
                <a:gd name="T12" fmla="*/ 13 w 64"/>
                <a:gd name="T13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27">
                  <a:moveTo>
                    <a:pt x="13" y="27"/>
                  </a:moveTo>
                  <a:cubicBezTo>
                    <a:pt x="6" y="27"/>
                    <a:pt x="0" y="21"/>
                    <a:pt x="0" y="14"/>
                  </a:cubicBezTo>
                  <a:cubicBezTo>
                    <a:pt x="0" y="7"/>
                    <a:pt x="6" y="0"/>
                    <a:pt x="13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8" y="0"/>
                    <a:pt x="64" y="7"/>
                    <a:pt x="64" y="14"/>
                  </a:cubicBezTo>
                  <a:cubicBezTo>
                    <a:pt x="64" y="21"/>
                    <a:pt x="58" y="27"/>
                    <a:pt x="51" y="27"/>
                  </a:cubicBezTo>
                  <a:cubicBezTo>
                    <a:pt x="13" y="27"/>
                    <a:pt x="13" y="27"/>
                    <a:pt x="13" y="2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" name="Freeform 17"/>
            <p:cNvSpPr>
              <a:spLocks/>
            </p:cNvSpPr>
            <p:nvPr/>
          </p:nvSpPr>
          <p:spPr bwMode="auto">
            <a:xfrm>
              <a:off x="3369549" y="1193307"/>
              <a:ext cx="83676" cy="43011"/>
            </a:xfrm>
            <a:custGeom>
              <a:avLst/>
              <a:gdLst>
                <a:gd name="T0" fmla="*/ 16 w 63"/>
                <a:gd name="T1" fmla="*/ 31 h 32"/>
                <a:gd name="T2" fmla="*/ 1 w 63"/>
                <a:gd name="T3" fmla="*/ 19 h 32"/>
                <a:gd name="T4" fmla="*/ 13 w 63"/>
                <a:gd name="T5" fmla="*/ 4 h 32"/>
                <a:gd name="T6" fmla="*/ 48 w 63"/>
                <a:gd name="T7" fmla="*/ 1 h 32"/>
                <a:gd name="T8" fmla="*/ 62 w 63"/>
                <a:gd name="T9" fmla="*/ 13 h 32"/>
                <a:gd name="T10" fmla="*/ 50 w 63"/>
                <a:gd name="T11" fmla="*/ 27 h 32"/>
                <a:gd name="T12" fmla="*/ 16 w 63"/>
                <a:gd name="T13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32">
                  <a:moveTo>
                    <a:pt x="16" y="31"/>
                  </a:moveTo>
                  <a:cubicBezTo>
                    <a:pt x="9" y="32"/>
                    <a:pt x="2" y="27"/>
                    <a:pt x="1" y="19"/>
                  </a:cubicBezTo>
                  <a:cubicBezTo>
                    <a:pt x="0" y="12"/>
                    <a:pt x="6" y="5"/>
                    <a:pt x="13" y="4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55" y="0"/>
                    <a:pt x="62" y="5"/>
                    <a:pt x="62" y="13"/>
                  </a:cubicBezTo>
                  <a:cubicBezTo>
                    <a:pt x="63" y="20"/>
                    <a:pt x="58" y="27"/>
                    <a:pt x="50" y="27"/>
                  </a:cubicBezTo>
                  <a:cubicBezTo>
                    <a:pt x="16" y="31"/>
                    <a:pt x="16" y="31"/>
                    <a:pt x="16" y="3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auto">
            <a:xfrm>
              <a:off x="3365639" y="1251958"/>
              <a:ext cx="81330" cy="40665"/>
            </a:xfrm>
            <a:custGeom>
              <a:avLst/>
              <a:gdLst>
                <a:gd name="T0" fmla="*/ 15 w 61"/>
                <a:gd name="T1" fmla="*/ 30 h 31"/>
                <a:gd name="T2" fmla="*/ 0 w 61"/>
                <a:gd name="T3" fmla="*/ 18 h 31"/>
                <a:gd name="T4" fmla="*/ 13 w 61"/>
                <a:gd name="T5" fmla="*/ 3 h 31"/>
                <a:gd name="T6" fmla="*/ 46 w 61"/>
                <a:gd name="T7" fmla="*/ 0 h 31"/>
                <a:gd name="T8" fmla="*/ 61 w 61"/>
                <a:gd name="T9" fmla="*/ 13 h 31"/>
                <a:gd name="T10" fmla="*/ 48 w 61"/>
                <a:gd name="T11" fmla="*/ 27 h 31"/>
                <a:gd name="T12" fmla="*/ 15 w 61"/>
                <a:gd name="T13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31">
                  <a:moveTo>
                    <a:pt x="15" y="30"/>
                  </a:moveTo>
                  <a:cubicBezTo>
                    <a:pt x="7" y="31"/>
                    <a:pt x="1" y="25"/>
                    <a:pt x="0" y="18"/>
                  </a:cubicBezTo>
                  <a:cubicBezTo>
                    <a:pt x="0" y="10"/>
                    <a:pt x="5" y="4"/>
                    <a:pt x="13" y="3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4" y="0"/>
                    <a:pt x="60" y="5"/>
                    <a:pt x="61" y="13"/>
                  </a:cubicBezTo>
                  <a:cubicBezTo>
                    <a:pt x="61" y="20"/>
                    <a:pt x="56" y="27"/>
                    <a:pt x="48" y="27"/>
                  </a:cubicBezTo>
                  <a:cubicBezTo>
                    <a:pt x="15" y="30"/>
                    <a:pt x="15" y="30"/>
                    <a:pt x="15" y="3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" name="Freeform 19"/>
            <p:cNvSpPr>
              <a:spLocks/>
            </p:cNvSpPr>
            <p:nvPr/>
          </p:nvSpPr>
          <p:spPr bwMode="auto">
            <a:xfrm>
              <a:off x="4080403" y="1104939"/>
              <a:ext cx="92278" cy="42229"/>
            </a:xfrm>
            <a:custGeom>
              <a:avLst/>
              <a:gdLst>
                <a:gd name="T0" fmla="*/ 15 w 70"/>
                <a:gd name="T1" fmla="*/ 31 h 32"/>
                <a:gd name="T2" fmla="*/ 57 w 70"/>
                <a:gd name="T3" fmla="*/ 27 h 32"/>
                <a:gd name="T4" fmla="*/ 69 w 70"/>
                <a:gd name="T5" fmla="*/ 13 h 32"/>
                <a:gd name="T6" fmla="*/ 55 w 70"/>
                <a:gd name="T7" fmla="*/ 0 h 32"/>
                <a:gd name="T8" fmla="*/ 13 w 70"/>
                <a:gd name="T9" fmla="*/ 4 h 32"/>
                <a:gd name="T10" fmla="*/ 0 w 70"/>
                <a:gd name="T11" fmla="*/ 19 h 32"/>
                <a:gd name="T12" fmla="*/ 15 w 70"/>
                <a:gd name="T13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32">
                  <a:moveTo>
                    <a:pt x="15" y="31"/>
                  </a:moveTo>
                  <a:cubicBezTo>
                    <a:pt x="57" y="27"/>
                    <a:pt x="57" y="27"/>
                    <a:pt x="57" y="27"/>
                  </a:cubicBezTo>
                  <a:cubicBezTo>
                    <a:pt x="64" y="27"/>
                    <a:pt x="70" y="20"/>
                    <a:pt x="69" y="13"/>
                  </a:cubicBezTo>
                  <a:cubicBezTo>
                    <a:pt x="68" y="5"/>
                    <a:pt x="62" y="0"/>
                    <a:pt x="55" y="0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5" y="5"/>
                    <a:pt x="0" y="11"/>
                    <a:pt x="0" y="19"/>
                  </a:cubicBezTo>
                  <a:cubicBezTo>
                    <a:pt x="1" y="26"/>
                    <a:pt x="8" y="32"/>
                    <a:pt x="15" y="3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Freeform 20"/>
            <p:cNvSpPr>
              <a:spLocks/>
            </p:cNvSpPr>
            <p:nvPr/>
          </p:nvSpPr>
          <p:spPr bwMode="auto">
            <a:xfrm>
              <a:off x="4105427" y="1162808"/>
              <a:ext cx="82112" cy="38319"/>
            </a:xfrm>
            <a:custGeom>
              <a:avLst/>
              <a:gdLst>
                <a:gd name="T0" fmla="*/ 14 w 62"/>
                <a:gd name="T1" fmla="*/ 29 h 29"/>
                <a:gd name="T2" fmla="*/ 49 w 62"/>
                <a:gd name="T3" fmla="*/ 27 h 29"/>
                <a:gd name="T4" fmla="*/ 61 w 62"/>
                <a:gd name="T5" fmla="*/ 13 h 29"/>
                <a:gd name="T6" fmla="*/ 47 w 62"/>
                <a:gd name="T7" fmla="*/ 0 h 29"/>
                <a:gd name="T8" fmla="*/ 13 w 62"/>
                <a:gd name="T9" fmla="*/ 2 h 29"/>
                <a:gd name="T10" fmla="*/ 0 w 62"/>
                <a:gd name="T11" fmla="*/ 16 h 29"/>
                <a:gd name="T12" fmla="*/ 14 w 62"/>
                <a:gd name="T13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29">
                  <a:moveTo>
                    <a:pt x="14" y="29"/>
                  </a:moveTo>
                  <a:cubicBezTo>
                    <a:pt x="49" y="27"/>
                    <a:pt x="49" y="27"/>
                    <a:pt x="49" y="27"/>
                  </a:cubicBezTo>
                  <a:cubicBezTo>
                    <a:pt x="56" y="27"/>
                    <a:pt x="62" y="20"/>
                    <a:pt x="61" y="13"/>
                  </a:cubicBezTo>
                  <a:cubicBezTo>
                    <a:pt x="61" y="6"/>
                    <a:pt x="55" y="0"/>
                    <a:pt x="47" y="0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5" y="2"/>
                    <a:pt x="0" y="9"/>
                    <a:pt x="0" y="16"/>
                  </a:cubicBezTo>
                  <a:cubicBezTo>
                    <a:pt x="0" y="24"/>
                    <a:pt x="7" y="29"/>
                    <a:pt x="14" y="2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21"/>
            <p:cNvSpPr>
              <a:spLocks/>
            </p:cNvSpPr>
            <p:nvPr/>
          </p:nvSpPr>
          <p:spPr bwMode="auto">
            <a:xfrm>
              <a:off x="4090569" y="1214421"/>
              <a:ext cx="102445" cy="58652"/>
            </a:xfrm>
            <a:custGeom>
              <a:avLst/>
              <a:gdLst>
                <a:gd name="T0" fmla="*/ 11 w 77"/>
                <a:gd name="T1" fmla="*/ 28 h 44"/>
                <a:gd name="T2" fmla="*/ 58 w 77"/>
                <a:gd name="T3" fmla="*/ 42 h 44"/>
                <a:gd name="T4" fmla="*/ 75 w 77"/>
                <a:gd name="T5" fmla="*/ 33 h 44"/>
                <a:gd name="T6" fmla="*/ 66 w 77"/>
                <a:gd name="T7" fmla="*/ 16 h 44"/>
                <a:gd name="T8" fmla="*/ 19 w 77"/>
                <a:gd name="T9" fmla="*/ 2 h 44"/>
                <a:gd name="T10" fmla="*/ 2 w 77"/>
                <a:gd name="T11" fmla="*/ 11 h 44"/>
                <a:gd name="T12" fmla="*/ 11 w 77"/>
                <a:gd name="T13" fmla="*/ 2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44">
                  <a:moveTo>
                    <a:pt x="11" y="28"/>
                  </a:moveTo>
                  <a:cubicBezTo>
                    <a:pt x="58" y="42"/>
                    <a:pt x="58" y="42"/>
                    <a:pt x="58" y="42"/>
                  </a:cubicBezTo>
                  <a:cubicBezTo>
                    <a:pt x="65" y="44"/>
                    <a:pt x="72" y="40"/>
                    <a:pt x="75" y="33"/>
                  </a:cubicBezTo>
                  <a:cubicBezTo>
                    <a:pt x="77" y="25"/>
                    <a:pt x="73" y="18"/>
                    <a:pt x="66" y="16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2" y="0"/>
                    <a:pt x="4" y="4"/>
                    <a:pt x="2" y="11"/>
                  </a:cubicBezTo>
                  <a:cubicBezTo>
                    <a:pt x="0" y="18"/>
                    <a:pt x="4" y="26"/>
                    <a:pt x="11" y="2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auto">
            <a:xfrm>
              <a:off x="3315590" y="2363987"/>
              <a:ext cx="378496" cy="156403"/>
            </a:xfrm>
            <a:custGeom>
              <a:avLst/>
              <a:gdLst>
                <a:gd name="T0" fmla="*/ 8 w 285"/>
                <a:gd name="T1" fmla="*/ 27 h 118"/>
                <a:gd name="T2" fmla="*/ 4 w 285"/>
                <a:gd name="T3" fmla="*/ 8 h 118"/>
                <a:gd name="T4" fmla="*/ 22 w 285"/>
                <a:gd name="T5" fmla="*/ 4 h 118"/>
                <a:gd name="T6" fmla="*/ 264 w 285"/>
                <a:gd name="T7" fmla="*/ 33 h 118"/>
                <a:gd name="T8" fmla="*/ 282 w 285"/>
                <a:gd name="T9" fmla="*/ 39 h 118"/>
                <a:gd name="T10" fmla="*/ 275 w 285"/>
                <a:gd name="T11" fmla="*/ 57 h 118"/>
                <a:gd name="T12" fmla="*/ 8 w 285"/>
                <a:gd name="T13" fmla="*/ 27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5" h="118">
                  <a:moveTo>
                    <a:pt x="8" y="27"/>
                  </a:moveTo>
                  <a:cubicBezTo>
                    <a:pt x="2" y="23"/>
                    <a:pt x="0" y="15"/>
                    <a:pt x="4" y="8"/>
                  </a:cubicBezTo>
                  <a:cubicBezTo>
                    <a:pt x="8" y="2"/>
                    <a:pt x="16" y="0"/>
                    <a:pt x="22" y="4"/>
                  </a:cubicBezTo>
                  <a:cubicBezTo>
                    <a:pt x="22" y="4"/>
                    <a:pt x="151" y="87"/>
                    <a:pt x="264" y="33"/>
                  </a:cubicBezTo>
                  <a:cubicBezTo>
                    <a:pt x="271" y="30"/>
                    <a:pt x="279" y="33"/>
                    <a:pt x="282" y="39"/>
                  </a:cubicBezTo>
                  <a:cubicBezTo>
                    <a:pt x="285" y="46"/>
                    <a:pt x="282" y="54"/>
                    <a:pt x="275" y="57"/>
                  </a:cubicBezTo>
                  <a:cubicBezTo>
                    <a:pt x="149" y="118"/>
                    <a:pt x="8" y="27"/>
                    <a:pt x="8" y="2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23"/>
            <p:cNvSpPr>
              <a:spLocks/>
            </p:cNvSpPr>
            <p:nvPr/>
          </p:nvSpPr>
          <p:spPr bwMode="auto">
            <a:xfrm>
              <a:off x="3858310" y="2374935"/>
              <a:ext cx="397265" cy="135289"/>
            </a:xfrm>
            <a:custGeom>
              <a:avLst/>
              <a:gdLst>
                <a:gd name="T0" fmla="*/ 8 w 299"/>
                <a:gd name="T1" fmla="*/ 37 h 102"/>
                <a:gd name="T2" fmla="*/ 5 w 299"/>
                <a:gd name="T3" fmla="*/ 19 h 102"/>
                <a:gd name="T4" fmla="*/ 23 w 299"/>
                <a:gd name="T5" fmla="*/ 15 h 102"/>
                <a:gd name="T6" fmla="*/ 278 w 299"/>
                <a:gd name="T7" fmla="*/ 2 h 102"/>
                <a:gd name="T8" fmla="*/ 296 w 299"/>
                <a:gd name="T9" fmla="*/ 10 h 102"/>
                <a:gd name="T10" fmla="*/ 288 w 299"/>
                <a:gd name="T11" fmla="*/ 27 h 102"/>
                <a:gd name="T12" fmla="*/ 8 w 299"/>
                <a:gd name="T13" fmla="*/ 3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9" h="102">
                  <a:moveTo>
                    <a:pt x="8" y="37"/>
                  </a:moveTo>
                  <a:cubicBezTo>
                    <a:pt x="2" y="33"/>
                    <a:pt x="0" y="25"/>
                    <a:pt x="5" y="19"/>
                  </a:cubicBezTo>
                  <a:cubicBezTo>
                    <a:pt x="9" y="12"/>
                    <a:pt x="17" y="11"/>
                    <a:pt x="23" y="15"/>
                  </a:cubicBezTo>
                  <a:cubicBezTo>
                    <a:pt x="23" y="15"/>
                    <a:pt x="106" y="72"/>
                    <a:pt x="278" y="2"/>
                  </a:cubicBezTo>
                  <a:cubicBezTo>
                    <a:pt x="285" y="0"/>
                    <a:pt x="293" y="3"/>
                    <a:pt x="296" y="10"/>
                  </a:cubicBezTo>
                  <a:cubicBezTo>
                    <a:pt x="299" y="17"/>
                    <a:pt x="295" y="25"/>
                    <a:pt x="288" y="27"/>
                  </a:cubicBezTo>
                  <a:cubicBezTo>
                    <a:pt x="103" y="102"/>
                    <a:pt x="9" y="37"/>
                    <a:pt x="8" y="3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24"/>
            <p:cNvSpPr>
              <a:spLocks noEditPoints="1"/>
            </p:cNvSpPr>
            <p:nvPr/>
          </p:nvSpPr>
          <p:spPr bwMode="auto">
            <a:xfrm>
              <a:off x="3004347" y="1459975"/>
              <a:ext cx="1710272" cy="2191995"/>
            </a:xfrm>
            <a:custGeom>
              <a:avLst/>
              <a:gdLst>
                <a:gd name="T0" fmla="*/ 845 w 1288"/>
                <a:gd name="T1" fmla="*/ 1022 h 1653"/>
                <a:gd name="T2" fmla="*/ 807 w 1288"/>
                <a:gd name="T3" fmla="*/ 286 h 1653"/>
                <a:gd name="T4" fmla="*/ 377 w 1288"/>
                <a:gd name="T5" fmla="*/ 53 h 1653"/>
                <a:gd name="T6" fmla="*/ 325 w 1288"/>
                <a:gd name="T7" fmla="*/ 311 h 1653"/>
                <a:gd name="T8" fmla="*/ 132 w 1288"/>
                <a:gd name="T9" fmla="*/ 874 h 1653"/>
                <a:gd name="T10" fmla="*/ 179 w 1288"/>
                <a:gd name="T11" fmla="*/ 988 h 1653"/>
                <a:gd name="T12" fmla="*/ 168 w 1288"/>
                <a:gd name="T13" fmla="*/ 993 h 1653"/>
                <a:gd name="T14" fmla="*/ 112 w 1288"/>
                <a:gd name="T15" fmla="*/ 1338 h 1653"/>
                <a:gd name="T16" fmla="*/ 291 w 1288"/>
                <a:gd name="T17" fmla="*/ 1311 h 1653"/>
                <a:gd name="T18" fmla="*/ 393 w 1288"/>
                <a:gd name="T19" fmla="*/ 1289 h 1653"/>
                <a:gd name="T20" fmla="*/ 484 w 1288"/>
                <a:gd name="T21" fmla="*/ 1588 h 1653"/>
                <a:gd name="T22" fmla="*/ 598 w 1288"/>
                <a:gd name="T23" fmla="*/ 1473 h 1653"/>
                <a:gd name="T24" fmla="*/ 603 w 1288"/>
                <a:gd name="T25" fmla="*/ 1502 h 1653"/>
                <a:gd name="T26" fmla="*/ 802 w 1288"/>
                <a:gd name="T27" fmla="*/ 1341 h 1653"/>
                <a:gd name="T28" fmla="*/ 946 w 1288"/>
                <a:gd name="T29" fmla="*/ 1360 h 1653"/>
                <a:gd name="T30" fmla="*/ 318 w 1288"/>
                <a:gd name="T31" fmla="*/ 1302 h 1653"/>
                <a:gd name="T32" fmla="*/ 307 w 1288"/>
                <a:gd name="T33" fmla="*/ 1192 h 1653"/>
                <a:gd name="T34" fmla="*/ 251 w 1288"/>
                <a:gd name="T35" fmla="*/ 1318 h 1653"/>
                <a:gd name="T36" fmla="*/ 222 w 1288"/>
                <a:gd name="T37" fmla="*/ 1288 h 1653"/>
                <a:gd name="T38" fmla="*/ 172 w 1288"/>
                <a:gd name="T39" fmla="*/ 1223 h 1653"/>
                <a:gd name="T40" fmla="*/ 182 w 1288"/>
                <a:gd name="T41" fmla="*/ 1016 h 1653"/>
                <a:gd name="T42" fmla="*/ 356 w 1288"/>
                <a:gd name="T43" fmla="*/ 1040 h 1653"/>
                <a:gd name="T44" fmla="*/ 371 w 1288"/>
                <a:gd name="T45" fmla="*/ 1271 h 1653"/>
                <a:gd name="T46" fmla="*/ 182 w 1288"/>
                <a:gd name="T47" fmla="*/ 1193 h 1653"/>
                <a:gd name="T48" fmla="*/ 191 w 1288"/>
                <a:gd name="T49" fmla="*/ 480 h 1653"/>
                <a:gd name="T50" fmla="*/ 390 w 1288"/>
                <a:gd name="T51" fmla="*/ 313 h 1653"/>
                <a:gd name="T52" fmla="*/ 387 w 1288"/>
                <a:gd name="T53" fmla="*/ 78 h 1653"/>
                <a:gd name="T54" fmla="*/ 679 w 1288"/>
                <a:gd name="T55" fmla="*/ 292 h 1653"/>
                <a:gd name="T56" fmla="*/ 810 w 1288"/>
                <a:gd name="T57" fmla="*/ 84 h 1653"/>
                <a:gd name="T58" fmla="*/ 782 w 1288"/>
                <a:gd name="T59" fmla="*/ 305 h 1653"/>
                <a:gd name="T60" fmla="*/ 153 w 1288"/>
                <a:gd name="T61" fmla="*/ 857 h 1653"/>
                <a:gd name="T62" fmla="*/ 541 w 1288"/>
                <a:gd name="T63" fmla="*/ 1445 h 1653"/>
                <a:gd name="T64" fmla="*/ 435 w 1288"/>
                <a:gd name="T65" fmla="*/ 1313 h 1653"/>
                <a:gd name="T66" fmla="*/ 710 w 1288"/>
                <a:gd name="T67" fmla="*/ 1332 h 1653"/>
                <a:gd name="T68" fmla="*/ 651 w 1288"/>
                <a:gd name="T69" fmla="*/ 1572 h 1653"/>
                <a:gd name="T70" fmla="*/ 766 w 1288"/>
                <a:gd name="T71" fmla="*/ 1298 h 1653"/>
                <a:gd name="T72" fmla="*/ 600 w 1288"/>
                <a:gd name="T73" fmla="*/ 1161 h 1653"/>
                <a:gd name="T74" fmla="*/ 723 w 1288"/>
                <a:gd name="T75" fmla="*/ 1236 h 1653"/>
                <a:gd name="T76" fmla="*/ 721 w 1288"/>
                <a:gd name="T77" fmla="*/ 1210 h 1653"/>
                <a:gd name="T78" fmla="*/ 666 w 1288"/>
                <a:gd name="T79" fmla="*/ 1130 h 1653"/>
                <a:gd name="T80" fmla="*/ 502 w 1288"/>
                <a:gd name="T81" fmla="*/ 1144 h 1653"/>
                <a:gd name="T82" fmla="*/ 420 w 1288"/>
                <a:gd name="T83" fmla="*/ 1127 h 1653"/>
                <a:gd name="T84" fmla="*/ 528 w 1288"/>
                <a:gd name="T85" fmla="*/ 1152 h 1653"/>
                <a:gd name="T86" fmla="*/ 441 w 1288"/>
                <a:gd name="T87" fmla="*/ 1287 h 1653"/>
                <a:gd name="T88" fmla="*/ 384 w 1288"/>
                <a:gd name="T89" fmla="*/ 1054 h 1653"/>
                <a:gd name="T90" fmla="*/ 803 w 1288"/>
                <a:gd name="T91" fmla="*/ 1012 h 1653"/>
                <a:gd name="T92" fmla="*/ 830 w 1288"/>
                <a:gd name="T93" fmla="*/ 1056 h 1653"/>
                <a:gd name="T94" fmla="*/ 1077 w 1288"/>
                <a:gd name="T95" fmla="*/ 1326 h 1653"/>
                <a:gd name="T96" fmla="*/ 1022 w 1288"/>
                <a:gd name="T97" fmla="*/ 1203 h 1653"/>
                <a:gd name="T98" fmla="*/ 904 w 1288"/>
                <a:gd name="T99" fmla="*/ 1282 h 1653"/>
                <a:gd name="T100" fmla="*/ 876 w 1288"/>
                <a:gd name="T101" fmla="*/ 1279 h 1653"/>
                <a:gd name="T102" fmla="*/ 805 w 1288"/>
                <a:gd name="T103" fmla="*/ 1306 h 1653"/>
                <a:gd name="T104" fmla="*/ 1024 w 1288"/>
                <a:gd name="T105" fmla="*/ 1003 h 1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88" h="1653">
                  <a:moveTo>
                    <a:pt x="1165" y="1170"/>
                  </a:moveTo>
                  <a:cubicBezTo>
                    <a:pt x="1165" y="1170"/>
                    <a:pt x="1165" y="1170"/>
                    <a:pt x="1165" y="1170"/>
                  </a:cubicBezTo>
                  <a:cubicBezTo>
                    <a:pt x="1165" y="1170"/>
                    <a:pt x="1149" y="1007"/>
                    <a:pt x="1031" y="977"/>
                  </a:cubicBezTo>
                  <a:cubicBezTo>
                    <a:pt x="944" y="954"/>
                    <a:pt x="875" y="998"/>
                    <a:pt x="845" y="1022"/>
                  </a:cubicBezTo>
                  <a:cubicBezTo>
                    <a:pt x="841" y="1012"/>
                    <a:pt x="836" y="1005"/>
                    <a:pt x="831" y="1000"/>
                  </a:cubicBezTo>
                  <a:cubicBezTo>
                    <a:pt x="918" y="962"/>
                    <a:pt x="975" y="920"/>
                    <a:pt x="979" y="910"/>
                  </a:cubicBezTo>
                  <a:cubicBezTo>
                    <a:pt x="981" y="909"/>
                    <a:pt x="982" y="908"/>
                    <a:pt x="983" y="907"/>
                  </a:cubicBezTo>
                  <a:cubicBezTo>
                    <a:pt x="1288" y="513"/>
                    <a:pt x="888" y="320"/>
                    <a:pt x="807" y="286"/>
                  </a:cubicBezTo>
                  <a:cubicBezTo>
                    <a:pt x="897" y="104"/>
                    <a:pt x="835" y="66"/>
                    <a:pt x="824" y="61"/>
                  </a:cubicBezTo>
                  <a:cubicBezTo>
                    <a:pt x="730" y="0"/>
                    <a:pt x="683" y="205"/>
                    <a:pt x="671" y="262"/>
                  </a:cubicBezTo>
                  <a:cubicBezTo>
                    <a:pt x="592" y="245"/>
                    <a:pt x="526" y="259"/>
                    <a:pt x="496" y="268"/>
                  </a:cubicBezTo>
                  <a:cubicBezTo>
                    <a:pt x="475" y="26"/>
                    <a:pt x="389" y="48"/>
                    <a:pt x="377" y="53"/>
                  </a:cubicBezTo>
                  <a:cubicBezTo>
                    <a:pt x="296" y="70"/>
                    <a:pt x="351" y="246"/>
                    <a:pt x="368" y="294"/>
                  </a:cubicBezTo>
                  <a:cubicBezTo>
                    <a:pt x="366" y="294"/>
                    <a:pt x="366" y="294"/>
                    <a:pt x="366" y="294"/>
                  </a:cubicBezTo>
                  <a:cubicBezTo>
                    <a:pt x="327" y="310"/>
                    <a:pt x="327" y="310"/>
                    <a:pt x="327" y="310"/>
                  </a:cubicBezTo>
                  <a:cubicBezTo>
                    <a:pt x="326" y="310"/>
                    <a:pt x="326" y="311"/>
                    <a:pt x="325" y="311"/>
                  </a:cubicBezTo>
                  <a:cubicBezTo>
                    <a:pt x="258" y="347"/>
                    <a:pt x="177" y="454"/>
                    <a:pt x="169" y="464"/>
                  </a:cubicBezTo>
                  <a:cubicBezTo>
                    <a:pt x="169" y="465"/>
                    <a:pt x="168" y="465"/>
                    <a:pt x="168" y="466"/>
                  </a:cubicBezTo>
                  <a:cubicBezTo>
                    <a:pt x="1" y="716"/>
                    <a:pt x="132" y="874"/>
                    <a:pt x="132" y="874"/>
                  </a:cubicBezTo>
                  <a:cubicBezTo>
                    <a:pt x="132" y="874"/>
                    <a:pt x="132" y="874"/>
                    <a:pt x="132" y="874"/>
                  </a:cubicBezTo>
                  <a:cubicBezTo>
                    <a:pt x="132" y="875"/>
                    <a:pt x="133" y="875"/>
                    <a:pt x="133" y="875"/>
                  </a:cubicBezTo>
                  <a:cubicBezTo>
                    <a:pt x="179" y="924"/>
                    <a:pt x="227" y="961"/>
                    <a:pt x="276" y="989"/>
                  </a:cubicBezTo>
                  <a:cubicBezTo>
                    <a:pt x="275" y="989"/>
                    <a:pt x="274" y="989"/>
                    <a:pt x="273" y="988"/>
                  </a:cubicBezTo>
                  <a:cubicBezTo>
                    <a:pt x="273" y="988"/>
                    <a:pt x="213" y="977"/>
                    <a:pt x="179" y="988"/>
                  </a:cubicBezTo>
                  <a:cubicBezTo>
                    <a:pt x="178" y="988"/>
                    <a:pt x="177" y="988"/>
                    <a:pt x="177" y="989"/>
                  </a:cubicBezTo>
                  <a:cubicBezTo>
                    <a:pt x="171" y="991"/>
                    <a:pt x="171" y="991"/>
                    <a:pt x="171" y="991"/>
                  </a:cubicBezTo>
                  <a:cubicBezTo>
                    <a:pt x="170" y="992"/>
                    <a:pt x="169" y="992"/>
                    <a:pt x="168" y="993"/>
                  </a:cubicBezTo>
                  <a:cubicBezTo>
                    <a:pt x="168" y="993"/>
                    <a:pt x="168" y="993"/>
                    <a:pt x="168" y="993"/>
                  </a:cubicBezTo>
                  <a:cubicBezTo>
                    <a:pt x="168" y="993"/>
                    <a:pt x="168" y="993"/>
                    <a:pt x="168" y="993"/>
                  </a:cubicBezTo>
                  <a:cubicBezTo>
                    <a:pt x="166" y="995"/>
                    <a:pt x="166" y="995"/>
                    <a:pt x="166" y="995"/>
                  </a:cubicBezTo>
                  <a:cubicBezTo>
                    <a:pt x="153" y="1003"/>
                    <a:pt x="0" y="1102"/>
                    <a:pt x="109" y="1335"/>
                  </a:cubicBezTo>
                  <a:cubicBezTo>
                    <a:pt x="110" y="1336"/>
                    <a:pt x="111" y="1337"/>
                    <a:pt x="112" y="1338"/>
                  </a:cubicBezTo>
                  <a:cubicBezTo>
                    <a:pt x="111" y="1338"/>
                    <a:pt x="111" y="1338"/>
                    <a:pt x="111" y="1338"/>
                  </a:cubicBezTo>
                  <a:cubicBezTo>
                    <a:pt x="112" y="1338"/>
                    <a:pt x="183" y="1420"/>
                    <a:pt x="213" y="1327"/>
                  </a:cubicBezTo>
                  <a:cubicBezTo>
                    <a:pt x="223" y="1338"/>
                    <a:pt x="234" y="1345"/>
                    <a:pt x="247" y="1344"/>
                  </a:cubicBezTo>
                  <a:cubicBezTo>
                    <a:pt x="254" y="1345"/>
                    <a:pt x="276" y="1344"/>
                    <a:pt x="291" y="1311"/>
                  </a:cubicBezTo>
                  <a:cubicBezTo>
                    <a:pt x="293" y="1315"/>
                    <a:pt x="296" y="1318"/>
                    <a:pt x="299" y="1321"/>
                  </a:cubicBezTo>
                  <a:cubicBezTo>
                    <a:pt x="300" y="1322"/>
                    <a:pt x="300" y="1322"/>
                    <a:pt x="301" y="1323"/>
                  </a:cubicBezTo>
                  <a:cubicBezTo>
                    <a:pt x="301" y="1323"/>
                    <a:pt x="301" y="1323"/>
                    <a:pt x="301" y="1323"/>
                  </a:cubicBezTo>
                  <a:cubicBezTo>
                    <a:pt x="301" y="1323"/>
                    <a:pt x="361" y="1371"/>
                    <a:pt x="393" y="1289"/>
                  </a:cubicBezTo>
                  <a:cubicBezTo>
                    <a:pt x="394" y="1290"/>
                    <a:pt x="394" y="1290"/>
                    <a:pt x="394" y="1290"/>
                  </a:cubicBezTo>
                  <a:cubicBezTo>
                    <a:pt x="392" y="1322"/>
                    <a:pt x="390" y="1478"/>
                    <a:pt x="479" y="1585"/>
                  </a:cubicBezTo>
                  <a:cubicBezTo>
                    <a:pt x="480" y="1586"/>
                    <a:pt x="482" y="1588"/>
                    <a:pt x="484" y="1588"/>
                  </a:cubicBezTo>
                  <a:cubicBezTo>
                    <a:pt x="484" y="1588"/>
                    <a:pt x="484" y="1588"/>
                    <a:pt x="484" y="1588"/>
                  </a:cubicBezTo>
                  <a:cubicBezTo>
                    <a:pt x="484" y="1588"/>
                    <a:pt x="582" y="1633"/>
                    <a:pt x="548" y="1531"/>
                  </a:cubicBezTo>
                  <a:cubicBezTo>
                    <a:pt x="548" y="1530"/>
                    <a:pt x="547" y="1528"/>
                    <a:pt x="547" y="1527"/>
                  </a:cubicBezTo>
                  <a:cubicBezTo>
                    <a:pt x="544" y="1524"/>
                    <a:pt x="510" y="1472"/>
                    <a:pt x="541" y="1472"/>
                  </a:cubicBezTo>
                  <a:cubicBezTo>
                    <a:pt x="598" y="1473"/>
                    <a:pt x="598" y="1473"/>
                    <a:pt x="598" y="1473"/>
                  </a:cubicBezTo>
                  <a:cubicBezTo>
                    <a:pt x="598" y="1473"/>
                    <a:pt x="599" y="1473"/>
                    <a:pt x="599" y="1473"/>
                  </a:cubicBezTo>
                  <a:cubicBezTo>
                    <a:pt x="599" y="1473"/>
                    <a:pt x="599" y="1473"/>
                    <a:pt x="599" y="1473"/>
                  </a:cubicBezTo>
                  <a:cubicBezTo>
                    <a:pt x="599" y="1473"/>
                    <a:pt x="613" y="1472"/>
                    <a:pt x="604" y="1500"/>
                  </a:cubicBezTo>
                  <a:cubicBezTo>
                    <a:pt x="604" y="1501"/>
                    <a:pt x="604" y="1502"/>
                    <a:pt x="603" y="1502"/>
                  </a:cubicBezTo>
                  <a:cubicBezTo>
                    <a:pt x="601" y="1515"/>
                    <a:pt x="573" y="1653"/>
                    <a:pt x="666" y="1595"/>
                  </a:cubicBezTo>
                  <a:cubicBezTo>
                    <a:pt x="666" y="1595"/>
                    <a:pt x="666" y="1595"/>
                    <a:pt x="666" y="1595"/>
                  </a:cubicBezTo>
                  <a:cubicBezTo>
                    <a:pt x="666" y="1595"/>
                    <a:pt x="666" y="1595"/>
                    <a:pt x="666" y="1595"/>
                  </a:cubicBezTo>
                  <a:cubicBezTo>
                    <a:pt x="667" y="1594"/>
                    <a:pt x="782" y="1517"/>
                    <a:pt x="802" y="1341"/>
                  </a:cubicBezTo>
                  <a:cubicBezTo>
                    <a:pt x="840" y="1358"/>
                    <a:pt x="875" y="1328"/>
                    <a:pt x="886" y="1317"/>
                  </a:cubicBezTo>
                  <a:cubicBezTo>
                    <a:pt x="905" y="1356"/>
                    <a:pt x="944" y="1360"/>
                    <a:pt x="944" y="1360"/>
                  </a:cubicBezTo>
                  <a:cubicBezTo>
                    <a:pt x="944" y="1360"/>
                    <a:pt x="944" y="1360"/>
                    <a:pt x="944" y="1360"/>
                  </a:cubicBezTo>
                  <a:cubicBezTo>
                    <a:pt x="945" y="1360"/>
                    <a:pt x="946" y="1360"/>
                    <a:pt x="946" y="1360"/>
                  </a:cubicBezTo>
                  <a:cubicBezTo>
                    <a:pt x="981" y="1357"/>
                    <a:pt x="1003" y="1345"/>
                    <a:pt x="1016" y="1328"/>
                  </a:cubicBezTo>
                  <a:cubicBezTo>
                    <a:pt x="1028" y="1340"/>
                    <a:pt x="1046" y="1349"/>
                    <a:pt x="1073" y="1353"/>
                  </a:cubicBezTo>
                  <a:cubicBezTo>
                    <a:pt x="1190" y="1369"/>
                    <a:pt x="1167" y="1181"/>
                    <a:pt x="1165" y="1170"/>
                  </a:cubicBezTo>
                  <a:close/>
                  <a:moveTo>
                    <a:pt x="318" y="1302"/>
                  </a:moveTo>
                  <a:cubicBezTo>
                    <a:pt x="311" y="1294"/>
                    <a:pt x="306" y="1286"/>
                    <a:pt x="301" y="1278"/>
                  </a:cubicBezTo>
                  <a:cubicBezTo>
                    <a:pt x="306" y="1258"/>
                    <a:pt x="308" y="1231"/>
                    <a:pt x="307" y="1195"/>
                  </a:cubicBezTo>
                  <a:cubicBezTo>
                    <a:pt x="307" y="1194"/>
                    <a:pt x="307" y="1193"/>
                    <a:pt x="307" y="1192"/>
                  </a:cubicBezTo>
                  <a:cubicBezTo>
                    <a:pt x="307" y="1192"/>
                    <a:pt x="307" y="1192"/>
                    <a:pt x="307" y="1192"/>
                  </a:cubicBezTo>
                  <a:cubicBezTo>
                    <a:pt x="307" y="1191"/>
                    <a:pt x="284" y="1108"/>
                    <a:pt x="258" y="1194"/>
                  </a:cubicBezTo>
                  <a:cubicBezTo>
                    <a:pt x="257" y="1195"/>
                    <a:pt x="257" y="1196"/>
                    <a:pt x="257" y="1197"/>
                  </a:cubicBezTo>
                  <a:cubicBezTo>
                    <a:pt x="257" y="1204"/>
                    <a:pt x="255" y="1244"/>
                    <a:pt x="274" y="1284"/>
                  </a:cubicBezTo>
                  <a:cubicBezTo>
                    <a:pt x="266" y="1318"/>
                    <a:pt x="253" y="1318"/>
                    <a:pt x="251" y="1318"/>
                  </a:cubicBezTo>
                  <a:cubicBezTo>
                    <a:pt x="250" y="1317"/>
                    <a:pt x="248" y="1317"/>
                    <a:pt x="246" y="1317"/>
                  </a:cubicBezTo>
                  <a:cubicBezTo>
                    <a:pt x="237" y="1318"/>
                    <a:pt x="228" y="1308"/>
                    <a:pt x="221" y="1294"/>
                  </a:cubicBezTo>
                  <a:cubicBezTo>
                    <a:pt x="221" y="1293"/>
                    <a:pt x="221" y="1291"/>
                    <a:pt x="222" y="1290"/>
                  </a:cubicBezTo>
                  <a:cubicBezTo>
                    <a:pt x="222" y="1290"/>
                    <a:pt x="222" y="1289"/>
                    <a:pt x="222" y="1288"/>
                  </a:cubicBezTo>
                  <a:cubicBezTo>
                    <a:pt x="222" y="1280"/>
                    <a:pt x="226" y="1201"/>
                    <a:pt x="202" y="1175"/>
                  </a:cubicBezTo>
                  <a:cubicBezTo>
                    <a:pt x="197" y="1166"/>
                    <a:pt x="170" y="1126"/>
                    <a:pt x="171" y="1221"/>
                  </a:cubicBezTo>
                  <a:cubicBezTo>
                    <a:pt x="171" y="1222"/>
                    <a:pt x="171" y="1223"/>
                    <a:pt x="172" y="1223"/>
                  </a:cubicBezTo>
                  <a:cubicBezTo>
                    <a:pt x="172" y="1223"/>
                    <a:pt x="172" y="1223"/>
                    <a:pt x="172" y="1223"/>
                  </a:cubicBezTo>
                  <a:cubicBezTo>
                    <a:pt x="172" y="1224"/>
                    <a:pt x="178" y="1261"/>
                    <a:pt x="194" y="1294"/>
                  </a:cubicBezTo>
                  <a:cubicBezTo>
                    <a:pt x="179" y="1366"/>
                    <a:pt x="140" y="1329"/>
                    <a:pt x="133" y="1321"/>
                  </a:cubicBezTo>
                  <a:cubicBezTo>
                    <a:pt x="34" y="1110"/>
                    <a:pt x="171" y="1023"/>
                    <a:pt x="180" y="1018"/>
                  </a:cubicBezTo>
                  <a:cubicBezTo>
                    <a:pt x="180" y="1017"/>
                    <a:pt x="181" y="1017"/>
                    <a:pt x="182" y="1016"/>
                  </a:cubicBezTo>
                  <a:cubicBezTo>
                    <a:pt x="183" y="1015"/>
                    <a:pt x="183" y="1015"/>
                    <a:pt x="183" y="1015"/>
                  </a:cubicBezTo>
                  <a:cubicBezTo>
                    <a:pt x="187" y="1013"/>
                    <a:pt x="187" y="1013"/>
                    <a:pt x="187" y="1013"/>
                  </a:cubicBezTo>
                  <a:cubicBezTo>
                    <a:pt x="215" y="1005"/>
                    <a:pt x="268" y="1015"/>
                    <a:pt x="268" y="1015"/>
                  </a:cubicBezTo>
                  <a:cubicBezTo>
                    <a:pt x="329" y="1026"/>
                    <a:pt x="349" y="1035"/>
                    <a:pt x="356" y="1040"/>
                  </a:cubicBezTo>
                  <a:cubicBezTo>
                    <a:pt x="353" y="1059"/>
                    <a:pt x="348" y="1107"/>
                    <a:pt x="351" y="1157"/>
                  </a:cubicBezTo>
                  <a:cubicBezTo>
                    <a:pt x="352" y="1185"/>
                    <a:pt x="353" y="1208"/>
                    <a:pt x="353" y="1212"/>
                  </a:cubicBezTo>
                  <a:cubicBezTo>
                    <a:pt x="353" y="1213"/>
                    <a:pt x="353" y="1214"/>
                    <a:pt x="353" y="1215"/>
                  </a:cubicBezTo>
                  <a:cubicBezTo>
                    <a:pt x="359" y="1245"/>
                    <a:pt x="366" y="1262"/>
                    <a:pt x="371" y="1271"/>
                  </a:cubicBezTo>
                  <a:cubicBezTo>
                    <a:pt x="353" y="1325"/>
                    <a:pt x="323" y="1306"/>
                    <a:pt x="318" y="1302"/>
                  </a:cubicBezTo>
                  <a:close/>
                  <a:moveTo>
                    <a:pt x="189" y="1205"/>
                  </a:moveTo>
                  <a:cubicBezTo>
                    <a:pt x="186" y="1199"/>
                    <a:pt x="182" y="1193"/>
                    <a:pt x="181" y="1191"/>
                  </a:cubicBezTo>
                  <a:cubicBezTo>
                    <a:pt x="181" y="1191"/>
                    <a:pt x="182" y="1192"/>
                    <a:pt x="182" y="1193"/>
                  </a:cubicBezTo>
                  <a:cubicBezTo>
                    <a:pt x="185" y="1195"/>
                    <a:pt x="187" y="1200"/>
                    <a:pt x="189" y="1205"/>
                  </a:cubicBezTo>
                  <a:close/>
                  <a:moveTo>
                    <a:pt x="153" y="857"/>
                  </a:moveTo>
                  <a:cubicBezTo>
                    <a:pt x="145" y="848"/>
                    <a:pt x="40" y="707"/>
                    <a:pt x="190" y="481"/>
                  </a:cubicBezTo>
                  <a:cubicBezTo>
                    <a:pt x="191" y="480"/>
                    <a:pt x="191" y="480"/>
                    <a:pt x="191" y="480"/>
                  </a:cubicBezTo>
                  <a:cubicBezTo>
                    <a:pt x="198" y="471"/>
                    <a:pt x="275" y="369"/>
                    <a:pt x="337" y="335"/>
                  </a:cubicBezTo>
                  <a:cubicBezTo>
                    <a:pt x="376" y="319"/>
                    <a:pt x="376" y="319"/>
                    <a:pt x="376" y="319"/>
                  </a:cubicBezTo>
                  <a:cubicBezTo>
                    <a:pt x="377" y="319"/>
                    <a:pt x="377" y="319"/>
                    <a:pt x="377" y="319"/>
                  </a:cubicBezTo>
                  <a:cubicBezTo>
                    <a:pt x="390" y="313"/>
                    <a:pt x="390" y="313"/>
                    <a:pt x="390" y="313"/>
                  </a:cubicBezTo>
                  <a:cubicBezTo>
                    <a:pt x="397" y="310"/>
                    <a:pt x="400" y="303"/>
                    <a:pt x="397" y="296"/>
                  </a:cubicBezTo>
                  <a:cubicBezTo>
                    <a:pt x="397" y="296"/>
                    <a:pt x="397" y="296"/>
                    <a:pt x="397" y="296"/>
                  </a:cubicBezTo>
                  <a:cubicBezTo>
                    <a:pt x="397" y="295"/>
                    <a:pt x="319" y="91"/>
                    <a:pt x="383" y="79"/>
                  </a:cubicBezTo>
                  <a:cubicBezTo>
                    <a:pt x="385" y="79"/>
                    <a:pt x="386" y="78"/>
                    <a:pt x="387" y="78"/>
                  </a:cubicBezTo>
                  <a:cubicBezTo>
                    <a:pt x="393" y="76"/>
                    <a:pt x="454" y="57"/>
                    <a:pt x="470" y="287"/>
                  </a:cubicBezTo>
                  <a:cubicBezTo>
                    <a:pt x="471" y="294"/>
                    <a:pt x="477" y="300"/>
                    <a:pt x="485" y="299"/>
                  </a:cubicBezTo>
                  <a:cubicBezTo>
                    <a:pt x="486" y="299"/>
                    <a:pt x="488" y="299"/>
                    <a:pt x="489" y="299"/>
                  </a:cubicBezTo>
                  <a:cubicBezTo>
                    <a:pt x="490" y="298"/>
                    <a:pt x="574" y="264"/>
                    <a:pt x="679" y="292"/>
                  </a:cubicBezTo>
                  <a:cubicBezTo>
                    <a:pt x="686" y="294"/>
                    <a:pt x="693" y="289"/>
                    <a:pt x="695" y="282"/>
                  </a:cubicBezTo>
                  <a:cubicBezTo>
                    <a:pt x="695" y="282"/>
                    <a:pt x="695" y="281"/>
                    <a:pt x="695" y="281"/>
                  </a:cubicBezTo>
                  <a:cubicBezTo>
                    <a:pt x="695" y="281"/>
                    <a:pt x="695" y="281"/>
                    <a:pt x="695" y="281"/>
                  </a:cubicBezTo>
                  <a:cubicBezTo>
                    <a:pt x="695" y="280"/>
                    <a:pt x="736" y="34"/>
                    <a:pt x="810" y="84"/>
                  </a:cubicBezTo>
                  <a:cubicBezTo>
                    <a:pt x="811" y="85"/>
                    <a:pt x="812" y="85"/>
                    <a:pt x="813" y="86"/>
                  </a:cubicBezTo>
                  <a:cubicBezTo>
                    <a:pt x="813" y="86"/>
                    <a:pt x="813" y="86"/>
                    <a:pt x="813" y="86"/>
                  </a:cubicBezTo>
                  <a:cubicBezTo>
                    <a:pt x="813" y="86"/>
                    <a:pt x="871" y="104"/>
                    <a:pt x="777" y="287"/>
                  </a:cubicBezTo>
                  <a:cubicBezTo>
                    <a:pt x="773" y="294"/>
                    <a:pt x="776" y="302"/>
                    <a:pt x="782" y="305"/>
                  </a:cubicBezTo>
                  <a:cubicBezTo>
                    <a:pt x="783" y="306"/>
                    <a:pt x="783" y="306"/>
                    <a:pt x="784" y="306"/>
                  </a:cubicBezTo>
                  <a:cubicBezTo>
                    <a:pt x="784" y="306"/>
                    <a:pt x="784" y="306"/>
                    <a:pt x="784" y="306"/>
                  </a:cubicBezTo>
                  <a:cubicBezTo>
                    <a:pt x="785" y="307"/>
                    <a:pt x="1279" y="494"/>
                    <a:pt x="962" y="889"/>
                  </a:cubicBezTo>
                  <a:cubicBezTo>
                    <a:pt x="946" y="916"/>
                    <a:pt x="496" y="1216"/>
                    <a:pt x="153" y="857"/>
                  </a:cubicBezTo>
                  <a:close/>
                  <a:moveTo>
                    <a:pt x="651" y="1572"/>
                  </a:moveTo>
                  <a:cubicBezTo>
                    <a:pt x="612" y="1597"/>
                    <a:pt x="628" y="1517"/>
                    <a:pt x="630" y="1508"/>
                  </a:cubicBezTo>
                  <a:cubicBezTo>
                    <a:pt x="650" y="1444"/>
                    <a:pt x="601" y="1446"/>
                    <a:pt x="597" y="1446"/>
                  </a:cubicBezTo>
                  <a:cubicBezTo>
                    <a:pt x="541" y="1445"/>
                    <a:pt x="541" y="1445"/>
                    <a:pt x="541" y="1445"/>
                  </a:cubicBezTo>
                  <a:cubicBezTo>
                    <a:pt x="463" y="1444"/>
                    <a:pt x="515" y="1528"/>
                    <a:pt x="523" y="1541"/>
                  </a:cubicBezTo>
                  <a:cubicBezTo>
                    <a:pt x="534" y="1576"/>
                    <a:pt x="506" y="1568"/>
                    <a:pt x="497" y="1565"/>
                  </a:cubicBezTo>
                  <a:cubicBezTo>
                    <a:pt x="427" y="1478"/>
                    <a:pt x="420" y="1358"/>
                    <a:pt x="421" y="1308"/>
                  </a:cubicBezTo>
                  <a:cubicBezTo>
                    <a:pt x="425" y="1310"/>
                    <a:pt x="430" y="1312"/>
                    <a:pt x="435" y="1313"/>
                  </a:cubicBezTo>
                  <a:cubicBezTo>
                    <a:pt x="435" y="1313"/>
                    <a:pt x="435" y="1313"/>
                    <a:pt x="435" y="1313"/>
                  </a:cubicBezTo>
                  <a:cubicBezTo>
                    <a:pt x="445" y="1315"/>
                    <a:pt x="541" y="1332"/>
                    <a:pt x="583" y="1231"/>
                  </a:cubicBezTo>
                  <a:cubicBezTo>
                    <a:pt x="595" y="1258"/>
                    <a:pt x="613" y="1278"/>
                    <a:pt x="632" y="1293"/>
                  </a:cubicBezTo>
                  <a:cubicBezTo>
                    <a:pt x="669" y="1322"/>
                    <a:pt x="709" y="1332"/>
                    <a:pt x="710" y="1332"/>
                  </a:cubicBezTo>
                  <a:cubicBezTo>
                    <a:pt x="710" y="1332"/>
                    <a:pt x="710" y="1332"/>
                    <a:pt x="710" y="1332"/>
                  </a:cubicBezTo>
                  <a:cubicBezTo>
                    <a:pt x="710" y="1332"/>
                    <a:pt x="711" y="1333"/>
                    <a:pt x="712" y="1333"/>
                  </a:cubicBezTo>
                  <a:cubicBezTo>
                    <a:pt x="739" y="1334"/>
                    <a:pt x="760" y="1330"/>
                    <a:pt x="777" y="1323"/>
                  </a:cubicBezTo>
                  <a:cubicBezTo>
                    <a:pt x="763" y="1496"/>
                    <a:pt x="652" y="1572"/>
                    <a:pt x="651" y="1572"/>
                  </a:cubicBezTo>
                  <a:close/>
                  <a:moveTo>
                    <a:pt x="802" y="1267"/>
                  </a:moveTo>
                  <a:cubicBezTo>
                    <a:pt x="800" y="1268"/>
                    <a:pt x="798" y="1270"/>
                    <a:pt x="797" y="1272"/>
                  </a:cubicBezTo>
                  <a:cubicBezTo>
                    <a:pt x="795" y="1274"/>
                    <a:pt x="794" y="1277"/>
                    <a:pt x="792" y="1279"/>
                  </a:cubicBezTo>
                  <a:cubicBezTo>
                    <a:pt x="786" y="1286"/>
                    <a:pt x="777" y="1293"/>
                    <a:pt x="766" y="1298"/>
                  </a:cubicBezTo>
                  <a:cubicBezTo>
                    <a:pt x="753" y="1303"/>
                    <a:pt x="736" y="1307"/>
                    <a:pt x="715" y="1306"/>
                  </a:cubicBezTo>
                  <a:cubicBezTo>
                    <a:pt x="711" y="1305"/>
                    <a:pt x="700" y="1301"/>
                    <a:pt x="686" y="1295"/>
                  </a:cubicBezTo>
                  <a:cubicBezTo>
                    <a:pt x="652" y="1279"/>
                    <a:pt x="602" y="1244"/>
                    <a:pt x="598" y="1179"/>
                  </a:cubicBezTo>
                  <a:cubicBezTo>
                    <a:pt x="599" y="1173"/>
                    <a:pt x="600" y="1167"/>
                    <a:pt x="600" y="1161"/>
                  </a:cubicBezTo>
                  <a:cubicBezTo>
                    <a:pt x="600" y="1160"/>
                    <a:pt x="600" y="1158"/>
                    <a:pt x="600" y="1157"/>
                  </a:cubicBezTo>
                  <a:cubicBezTo>
                    <a:pt x="600" y="1156"/>
                    <a:pt x="600" y="1154"/>
                    <a:pt x="599" y="1152"/>
                  </a:cubicBezTo>
                  <a:cubicBezTo>
                    <a:pt x="605" y="1139"/>
                    <a:pt x="626" y="1102"/>
                    <a:pt x="640" y="1137"/>
                  </a:cubicBezTo>
                  <a:cubicBezTo>
                    <a:pt x="640" y="1155"/>
                    <a:pt x="645" y="1254"/>
                    <a:pt x="723" y="1236"/>
                  </a:cubicBezTo>
                  <a:cubicBezTo>
                    <a:pt x="733" y="1235"/>
                    <a:pt x="784" y="1226"/>
                    <a:pt x="788" y="1132"/>
                  </a:cubicBezTo>
                  <a:cubicBezTo>
                    <a:pt x="788" y="1125"/>
                    <a:pt x="783" y="1118"/>
                    <a:pt x="775" y="1118"/>
                  </a:cubicBezTo>
                  <a:cubicBezTo>
                    <a:pt x="768" y="1118"/>
                    <a:pt x="761" y="1124"/>
                    <a:pt x="761" y="1131"/>
                  </a:cubicBezTo>
                  <a:cubicBezTo>
                    <a:pt x="758" y="1209"/>
                    <a:pt x="721" y="1210"/>
                    <a:pt x="721" y="1210"/>
                  </a:cubicBezTo>
                  <a:cubicBezTo>
                    <a:pt x="721" y="1210"/>
                    <a:pt x="721" y="1210"/>
                    <a:pt x="721" y="1210"/>
                  </a:cubicBezTo>
                  <a:cubicBezTo>
                    <a:pt x="720" y="1210"/>
                    <a:pt x="719" y="1210"/>
                    <a:pt x="718" y="1210"/>
                  </a:cubicBezTo>
                  <a:cubicBezTo>
                    <a:pt x="668" y="1222"/>
                    <a:pt x="667" y="1143"/>
                    <a:pt x="667" y="1135"/>
                  </a:cubicBezTo>
                  <a:cubicBezTo>
                    <a:pt x="667" y="1133"/>
                    <a:pt x="667" y="1132"/>
                    <a:pt x="666" y="1130"/>
                  </a:cubicBezTo>
                  <a:cubicBezTo>
                    <a:pt x="640" y="1058"/>
                    <a:pt x="607" y="1088"/>
                    <a:pt x="588" y="1116"/>
                  </a:cubicBezTo>
                  <a:cubicBezTo>
                    <a:pt x="576" y="1089"/>
                    <a:pt x="550" y="1070"/>
                    <a:pt x="504" y="1139"/>
                  </a:cubicBezTo>
                  <a:cubicBezTo>
                    <a:pt x="503" y="1141"/>
                    <a:pt x="502" y="1142"/>
                    <a:pt x="502" y="1144"/>
                  </a:cubicBezTo>
                  <a:cubicBezTo>
                    <a:pt x="502" y="1144"/>
                    <a:pt x="502" y="1144"/>
                    <a:pt x="502" y="1144"/>
                  </a:cubicBezTo>
                  <a:cubicBezTo>
                    <a:pt x="502" y="1144"/>
                    <a:pt x="487" y="1223"/>
                    <a:pt x="449" y="1190"/>
                  </a:cubicBezTo>
                  <a:cubicBezTo>
                    <a:pt x="446" y="1179"/>
                    <a:pt x="439" y="1148"/>
                    <a:pt x="443" y="1140"/>
                  </a:cubicBezTo>
                  <a:cubicBezTo>
                    <a:pt x="447" y="1134"/>
                    <a:pt x="445" y="1126"/>
                    <a:pt x="439" y="1122"/>
                  </a:cubicBezTo>
                  <a:cubicBezTo>
                    <a:pt x="432" y="1118"/>
                    <a:pt x="424" y="1120"/>
                    <a:pt x="420" y="1127"/>
                  </a:cubicBezTo>
                  <a:cubicBezTo>
                    <a:pt x="409" y="1145"/>
                    <a:pt x="424" y="1200"/>
                    <a:pt x="424" y="1200"/>
                  </a:cubicBezTo>
                  <a:cubicBezTo>
                    <a:pt x="424" y="1200"/>
                    <a:pt x="424" y="1200"/>
                    <a:pt x="424" y="1200"/>
                  </a:cubicBezTo>
                  <a:cubicBezTo>
                    <a:pt x="424" y="1203"/>
                    <a:pt x="425" y="1205"/>
                    <a:pt x="427" y="1207"/>
                  </a:cubicBezTo>
                  <a:cubicBezTo>
                    <a:pt x="497" y="1275"/>
                    <a:pt x="524" y="1170"/>
                    <a:pt x="528" y="1152"/>
                  </a:cubicBezTo>
                  <a:cubicBezTo>
                    <a:pt x="555" y="1112"/>
                    <a:pt x="567" y="1136"/>
                    <a:pt x="571" y="1151"/>
                  </a:cubicBezTo>
                  <a:cubicBezTo>
                    <a:pt x="570" y="1160"/>
                    <a:pt x="570" y="1169"/>
                    <a:pt x="571" y="1178"/>
                  </a:cubicBezTo>
                  <a:cubicBezTo>
                    <a:pt x="547" y="1305"/>
                    <a:pt x="450" y="1289"/>
                    <a:pt x="441" y="1287"/>
                  </a:cubicBezTo>
                  <a:cubicBezTo>
                    <a:pt x="441" y="1287"/>
                    <a:pt x="441" y="1287"/>
                    <a:pt x="441" y="1287"/>
                  </a:cubicBezTo>
                  <a:cubicBezTo>
                    <a:pt x="432" y="1285"/>
                    <a:pt x="425" y="1281"/>
                    <a:pt x="418" y="1276"/>
                  </a:cubicBezTo>
                  <a:cubicBezTo>
                    <a:pt x="417" y="1275"/>
                    <a:pt x="416" y="1274"/>
                    <a:pt x="415" y="1273"/>
                  </a:cubicBezTo>
                  <a:cubicBezTo>
                    <a:pt x="392" y="1252"/>
                    <a:pt x="382" y="1213"/>
                    <a:pt x="378" y="1172"/>
                  </a:cubicBezTo>
                  <a:cubicBezTo>
                    <a:pt x="378" y="1134"/>
                    <a:pt x="378" y="1079"/>
                    <a:pt x="384" y="1054"/>
                  </a:cubicBezTo>
                  <a:cubicBezTo>
                    <a:pt x="384" y="1054"/>
                    <a:pt x="384" y="1054"/>
                    <a:pt x="384" y="1054"/>
                  </a:cubicBezTo>
                  <a:cubicBezTo>
                    <a:pt x="384" y="1051"/>
                    <a:pt x="385" y="1046"/>
                    <a:pt x="383" y="1041"/>
                  </a:cubicBezTo>
                  <a:cubicBezTo>
                    <a:pt x="383" y="1039"/>
                    <a:pt x="383" y="1037"/>
                    <a:pt x="383" y="1036"/>
                  </a:cubicBezTo>
                  <a:cubicBezTo>
                    <a:pt x="539" y="1085"/>
                    <a:pt x="691" y="1055"/>
                    <a:pt x="803" y="1012"/>
                  </a:cubicBezTo>
                  <a:cubicBezTo>
                    <a:pt x="804" y="1013"/>
                    <a:pt x="806" y="1013"/>
                    <a:pt x="807" y="1014"/>
                  </a:cubicBezTo>
                  <a:cubicBezTo>
                    <a:pt x="808" y="1014"/>
                    <a:pt x="819" y="1016"/>
                    <a:pt x="826" y="1040"/>
                  </a:cubicBezTo>
                  <a:cubicBezTo>
                    <a:pt x="824" y="1045"/>
                    <a:pt x="825" y="1051"/>
                    <a:pt x="829" y="1055"/>
                  </a:cubicBezTo>
                  <a:cubicBezTo>
                    <a:pt x="829" y="1056"/>
                    <a:pt x="829" y="1056"/>
                    <a:pt x="830" y="1056"/>
                  </a:cubicBezTo>
                  <a:cubicBezTo>
                    <a:pt x="834" y="1084"/>
                    <a:pt x="834" y="1130"/>
                    <a:pt x="820" y="1206"/>
                  </a:cubicBezTo>
                  <a:cubicBezTo>
                    <a:pt x="820" y="1207"/>
                    <a:pt x="820" y="1208"/>
                    <a:pt x="820" y="1208"/>
                  </a:cubicBezTo>
                  <a:cubicBezTo>
                    <a:pt x="820" y="1213"/>
                    <a:pt x="819" y="1242"/>
                    <a:pt x="802" y="1267"/>
                  </a:cubicBezTo>
                  <a:close/>
                  <a:moveTo>
                    <a:pt x="1077" y="1326"/>
                  </a:moveTo>
                  <a:cubicBezTo>
                    <a:pt x="1053" y="1323"/>
                    <a:pt x="1038" y="1313"/>
                    <a:pt x="1030" y="1300"/>
                  </a:cubicBezTo>
                  <a:cubicBezTo>
                    <a:pt x="1044" y="1259"/>
                    <a:pt x="1030" y="1212"/>
                    <a:pt x="1030" y="1212"/>
                  </a:cubicBezTo>
                  <a:cubicBezTo>
                    <a:pt x="1030" y="1212"/>
                    <a:pt x="1030" y="1212"/>
                    <a:pt x="1030" y="1212"/>
                  </a:cubicBezTo>
                  <a:cubicBezTo>
                    <a:pt x="1029" y="1208"/>
                    <a:pt x="1026" y="1205"/>
                    <a:pt x="1022" y="1203"/>
                  </a:cubicBezTo>
                  <a:cubicBezTo>
                    <a:pt x="1015" y="1200"/>
                    <a:pt x="1008" y="1204"/>
                    <a:pt x="1005" y="1211"/>
                  </a:cubicBezTo>
                  <a:cubicBezTo>
                    <a:pt x="1005" y="1211"/>
                    <a:pt x="985" y="1260"/>
                    <a:pt x="1000" y="1301"/>
                  </a:cubicBezTo>
                  <a:cubicBezTo>
                    <a:pt x="991" y="1318"/>
                    <a:pt x="975" y="1330"/>
                    <a:pt x="946" y="1333"/>
                  </a:cubicBezTo>
                  <a:cubicBezTo>
                    <a:pt x="940" y="1332"/>
                    <a:pt x="910" y="1325"/>
                    <a:pt x="904" y="1282"/>
                  </a:cubicBezTo>
                  <a:cubicBezTo>
                    <a:pt x="936" y="1205"/>
                    <a:pt x="916" y="1190"/>
                    <a:pt x="906" y="1188"/>
                  </a:cubicBezTo>
                  <a:cubicBezTo>
                    <a:pt x="906" y="1188"/>
                    <a:pt x="906" y="1188"/>
                    <a:pt x="906" y="1188"/>
                  </a:cubicBezTo>
                  <a:cubicBezTo>
                    <a:pt x="899" y="1186"/>
                    <a:pt x="891" y="1190"/>
                    <a:pt x="889" y="1197"/>
                  </a:cubicBezTo>
                  <a:cubicBezTo>
                    <a:pt x="878" y="1231"/>
                    <a:pt x="875" y="1258"/>
                    <a:pt x="876" y="1279"/>
                  </a:cubicBezTo>
                  <a:cubicBezTo>
                    <a:pt x="874" y="1284"/>
                    <a:pt x="871" y="1290"/>
                    <a:pt x="868" y="1297"/>
                  </a:cubicBezTo>
                  <a:cubicBezTo>
                    <a:pt x="862" y="1303"/>
                    <a:pt x="834" y="1331"/>
                    <a:pt x="807" y="1313"/>
                  </a:cubicBezTo>
                  <a:cubicBezTo>
                    <a:pt x="806" y="1312"/>
                    <a:pt x="806" y="1312"/>
                    <a:pt x="805" y="1311"/>
                  </a:cubicBezTo>
                  <a:cubicBezTo>
                    <a:pt x="805" y="1310"/>
                    <a:pt x="805" y="1308"/>
                    <a:pt x="805" y="1306"/>
                  </a:cubicBezTo>
                  <a:cubicBezTo>
                    <a:pt x="806" y="1305"/>
                    <a:pt x="807" y="1304"/>
                    <a:pt x="808" y="1303"/>
                  </a:cubicBezTo>
                  <a:cubicBezTo>
                    <a:pt x="844" y="1269"/>
                    <a:pt x="847" y="1218"/>
                    <a:pt x="847" y="1210"/>
                  </a:cubicBezTo>
                  <a:cubicBezTo>
                    <a:pt x="861" y="1133"/>
                    <a:pt x="860" y="1083"/>
                    <a:pt x="853" y="1050"/>
                  </a:cubicBezTo>
                  <a:cubicBezTo>
                    <a:pt x="872" y="1033"/>
                    <a:pt x="939" y="981"/>
                    <a:pt x="1024" y="1003"/>
                  </a:cubicBezTo>
                  <a:cubicBezTo>
                    <a:pt x="1124" y="1028"/>
                    <a:pt x="1138" y="1173"/>
                    <a:pt x="1138" y="1173"/>
                  </a:cubicBezTo>
                  <a:cubicBezTo>
                    <a:pt x="1139" y="1173"/>
                    <a:pt x="1139" y="1174"/>
                    <a:pt x="1139" y="1174"/>
                  </a:cubicBezTo>
                  <a:cubicBezTo>
                    <a:pt x="1140" y="1184"/>
                    <a:pt x="1159" y="1338"/>
                    <a:pt x="1077" y="132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25"/>
            <p:cNvSpPr>
              <a:spLocks noEditPoints="1"/>
            </p:cNvSpPr>
            <p:nvPr/>
          </p:nvSpPr>
          <p:spPr bwMode="auto">
            <a:xfrm>
              <a:off x="3519696" y="1061146"/>
              <a:ext cx="630306" cy="267450"/>
            </a:xfrm>
            <a:custGeom>
              <a:avLst/>
              <a:gdLst>
                <a:gd name="T0" fmla="*/ 191 w 475"/>
                <a:gd name="T1" fmla="*/ 0 h 202"/>
                <a:gd name="T2" fmla="*/ 189 w 475"/>
                <a:gd name="T3" fmla="*/ 0 h 202"/>
                <a:gd name="T4" fmla="*/ 8 w 475"/>
                <a:gd name="T5" fmla="*/ 111 h 202"/>
                <a:gd name="T6" fmla="*/ 8 w 475"/>
                <a:gd name="T7" fmla="*/ 111 h 202"/>
                <a:gd name="T8" fmla="*/ 8 w 475"/>
                <a:gd name="T9" fmla="*/ 113 h 202"/>
                <a:gd name="T10" fmla="*/ 10 w 475"/>
                <a:gd name="T11" fmla="*/ 123 h 202"/>
                <a:gd name="T12" fmla="*/ 12 w 475"/>
                <a:gd name="T13" fmla="*/ 126 h 202"/>
                <a:gd name="T14" fmla="*/ 14 w 475"/>
                <a:gd name="T15" fmla="*/ 131 h 202"/>
                <a:gd name="T16" fmla="*/ 50 w 475"/>
                <a:gd name="T17" fmla="*/ 165 h 202"/>
                <a:gd name="T18" fmla="*/ 55 w 475"/>
                <a:gd name="T19" fmla="*/ 167 h 202"/>
                <a:gd name="T20" fmla="*/ 345 w 475"/>
                <a:gd name="T21" fmla="*/ 133 h 202"/>
                <a:gd name="T22" fmla="*/ 346 w 475"/>
                <a:gd name="T23" fmla="*/ 132 h 202"/>
                <a:gd name="T24" fmla="*/ 191 w 475"/>
                <a:gd name="T25" fmla="*/ 0 h 202"/>
                <a:gd name="T26" fmla="*/ 329 w 475"/>
                <a:gd name="T27" fmla="*/ 111 h 202"/>
                <a:gd name="T28" fmla="*/ 61 w 475"/>
                <a:gd name="T29" fmla="*/ 141 h 202"/>
                <a:gd name="T30" fmla="*/ 39 w 475"/>
                <a:gd name="T31" fmla="*/ 121 h 202"/>
                <a:gd name="T32" fmla="*/ 38 w 475"/>
                <a:gd name="T33" fmla="*/ 119 h 202"/>
                <a:gd name="T34" fmla="*/ 36 w 475"/>
                <a:gd name="T35" fmla="*/ 116 h 202"/>
                <a:gd name="T36" fmla="*/ 35 w 475"/>
                <a:gd name="T37" fmla="*/ 109 h 202"/>
                <a:gd name="T38" fmla="*/ 190 w 475"/>
                <a:gd name="T39" fmla="*/ 27 h 202"/>
                <a:gd name="T40" fmla="*/ 329 w 475"/>
                <a:gd name="T41" fmla="*/ 111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75" h="202">
                  <a:moveTo>
                    <a:pt x="191" y="0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0" y="12"/>
                    <a:pt x="8" y="111"/>
                    <a:pt x="8" y="111"/>
                  </a:cubicBezTo>
                  <a:cubicBezTo>
                    <a:pt x="8" y="111"/>
                    <a:pt x="8" y="111"/>
                    <a:pt x="8" y="111"/>
                  </a:cubicBezTo>
                  <a:cubicBezTo>
                    <a:pt x="8" y="112"/>
                    <a:pt x="8" y="113"/>
                    <a:pt x="8" y="113"/>
                  </a:cubicBezTo>
                  <a:cubicBezTo>
                    <a:pt x="10" y="123"/>
                    <a:pt x="10" y="123"/>
                    <a:pt x="10" y="123"/>
                  </a:cubicBezTo>
                  <a:cubicBezTo>
                    <a:pt x="11" y="124"/>
                    <a:pt x="11" y="125"/>
                    <a:pt x="12" y="126"/>
                  </a:cubicBezTo>
                  <a:cubicBezTo>
                    <a:pt x="14" y="131"/>
                    <a:pt x="14" y="131"/>
                    <a:pt x="14" y="131"/>
                  </a:cubicBezTo>
                  <a:cubicBezTo>
                    <a:pt x="20" y="148"/>
                    <a:pt x="45" y="162"/>
                    <a:pt x="50" y="165"/>
                  </a:cubicBezTo>
                  <a:cubicBezTo>
                    <a:pt x="52" y="166"/>
                    <a:pt x="53" y="166"/>
                    <a:pt x="55" y="167"/>
                  </a:cubicBezTo>
                  <a:cubicBezTo>
                    <a:pt x="246" y="202"/>
                    <a:pt x="340" y="136"/>
                    <a:pt x="345" y="133"/>
                  </a:cubicBezTo>
                  <a:cubicBezTo>
                    <a:pt x="345" y="132"/>
                    <a:pt x="346" y="132"/>
                    <a:pt x="346" y="132"/>
                  </a:cubicBezTo>
                  <a:cubicBezTo>
                    <a:pt x="475" y="14"/>
                    <a:pt x="206" y="1"/>
                    <a:pt x="191" y="0"/>
                  </a:cubicBezTo>
                  <a:close/>
                  <a:moveTo>
                    <a:pt x="329" y="111"/>
                  </a:moveTo>
                  <a:cubicBezTo>
                    <a:pt x="320" y="117"/>
                    <a:pt x="236" y="172"/>
                    <a:pt x="61" y="141"/>
                  </a:cubicBezTo>
                  <a:cubicBezTo>
                    <a:pt x="56" y="138"/>
                    <a:pt x="42" y="129"/>
                    <a:pt x="39" y="121"/>
                  </a:cubicBezTo>
                  <a:cubicBezTo>
                    <a:pt x="39" y="120"/>
                    <a:pt x="38" y="120"/>
                    <a:pt x="38" y="119"/>
                  </a:cubicBezTo>
                  <a:cubicBezTo>
                    <a:pt x="36" y="116"/>
                    <a:pt x="36" y="116"/>
                    <a:pt x="36" y="116"/>
                  </a:cubicBezTo>
                  <a:cubicBezTo>
                    <a:pt x="35" y="109"/>
                    <a:pt x="35" y="109"/>
                    <a:pt x="35" y="109"/>
                  </a:cubicBezTo>
                  <a:cubicBezTo>
                    <a:pt x="35" y="101"/>
                    <a:pt x="38" y="37"/>
                    <a:pt x="190" y="27"/>
                  </a:cubicBezTo>
                  <a:cubicBezTo>
                    <a:pt x="205" y="27"/>
                    <a:pt x="408" y="38"/>
                    <a:pt x="329" y="11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3" name="矩形 5">
            <a:extLst>
              <a:ext uri="{FF2B5EF4-FFF2-40B4-BE49-F238E27FC236}">
                <a16:creationId xmlns:a16="http://schemas.microsoft.com/office/drawing/2014/main" id="{9A38C47A-328E-4C6D-AAD3-625F5C09A91F}"/>
              </a:ext>
            </a:extLst>
          </p:cNvPr>
          <p:cNvSpPr/>
          <p:nvPr/>
        </p:nvSpPr>
        <p:spPr>
          <a:xfrm>
            <a:off x="228600" y="285750"/>
            <a:ext cx="8686800" cy="4572000"/>
          </a:xfrm>
          <a:prstGeom prst="rect">
            <a:avLst/>
          </a:prstGeom>
          <a:gradFill>
            <a:gsLst>
              <a:gs pos="0">
                <a:srgbClr val="EEF0EB"/>
              </a:gs>
              <a:gs pos="95000">
                <a:srgbClr val="EEF0EB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Rectangle 33"/>
          <p:cNvSpPr/>
          <p:nvPr/>
        </p:nvSpPr>
        <p:spPr>
          <a:xfrm>
            <a:off x="457200" y="172819"/>
            <a:ext cx="4876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endParaRPr lang="vi-VN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905000" y="819150"/>
            <a:ext cx="4876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>
              <a:lnSpc>
                <a:spcPct val="150000"/>
              </a:lnSpc>
            </a:pPr>
            <a:r>
              <a:rPr lang="vi-VN" sz="2800" i="1" dirty="0" smtClean="0">
                <a:latin typeface="+mj-lt"/>
              </a:rPr>
              <a:t>Đã bấy lâu nay</a:t>
            </a:r>
            <a:r>
              <a:rPr lang="en-US" sz="2800" i="1" dirty="0" smtClean="0">
                <a:latin typeface="+mj-lt"/>
              </a:rPr>
              <a:t>,</a:t>
            </a:r>
            <a:r>
              <a:rPr lang="vi-VN" sz="2800" i="1" dirty="0" smtClean="0">
                <a:latin typeface="+mj-lt"/>
              </a:rPr>
              <a:t> bác tới nhà.</a:t>
            </a:r>
            <a:endParaRPr lang="vi-VN" sz="2800" i="1" dirty="0">
              <a:latin typeface="+mj-lt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2286000" y="1503362"/>
            <a:ext cx="2209800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648200" y="1503362"/>
            <a:ext cx="533400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Down Arrow 39"/>
          <p:cNvSpPr/>
          <p:nvPr/>
        </p:nvSpPr>
        <p:spPr>
          <a:xfrm>
            <a:off x="2971800" y="1657350"/>
            <a:ext cx="2286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Down Arrow 40"/>
          <p:cNvSpPr/>
          <p:nvPr/>
        </p:nvSpPr>
        <p:spPr>
          <a:xfrm>
            <a:off x="4800600" y="1657350"/>
            <a:ext cx="2286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057400" y="2114550"/>
            <a:ext cx="2133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191000" y="2151043"/>
            <a:ext cx="2971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Xưng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905000" y="3486150"/>
            <a:ext cx="5410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Lời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chào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niềm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vui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sự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xúc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động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bạn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đến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thăm</a:t>
            </a:r>
            <a:endParaRPr lang="vi-VN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8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  <p:bldP spid="35" grpId="0"/>
      <p:bldP spid="40" grpId="0" animBg="1"/>
      <p:bldP spid="41" grpId="0" animBg="1"/>
      <p:bldP spid="42" grpId="0"/>
      <p:bldP spid="44" grpId="0"/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96200" y="2835730"/>
            <a:ext cx="1219200" cy="2155366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52400" y="2800350"/>
            <a:ext cx="1371600" cy="2133600"/>
            <a:chOff x="1181100" y="1223963"/>
            <a:chExt cx="1482725" cy="2557462"/>
          </a:xfrm>
        </p:grpSpPr>
        <p:sp>
          <p:nvSpPr>
            <p:cNvPr id="20" name="Freeform 11"/>
            <p:cNvSpPr>
              <a:spLocks noEditPoints="1"/>
            </p:cNvSpPr>
            <p:nvPr/>
          </p:nvSpPr>
          <p:spPr bwMode="auto">
            <a:xfrm>
              <a:off x="1181100" y="1223963"/>
              <a:ext cx="1482725" cy="2557462"/>
            </a:xfrm>
            <a:custGeom>
              <a:avLst/>
              <a:gdLst>
                <a:gd name="T0" fmla="*/ 241 w 705"/>
                <a:gd name="T1" fmla="*/ 169 h 1218"/>
                <a:gd name="T2" fmla="*/ 359 w 705"/>
                <a:gd name="T3" fmla="*/ 44 h 1218"/>
                <a:gd name="T4" fmla="*/ 462 w 705"/>
                <a:gd name="T5" fmla="*/ 135 h 1218"/>
                <a:gd name="T6" fmla="*/ 559 w 705"/>
                <a:gd name="T7" fmla="*/ 149 h 1218"/>
                <a:gd name="T8" fmla="*/ 698 w 705"/>
                <a:gd name="T9" fmla="*/ 486 h 1218"/>
                <a:gd name="T10" fmla="*/ 668 w 705"/>
                <a:gd name="T11" fmla="*/ 647 h 1218"/>
                <a:gd name="T12" fmla="*/ 557 w 705"/>
                <a:gd name="T13" fmla="*/ 795 h 1218"/>
                <a:gd name="T14" fmla="*/ 333 w 705"/>
                <a:gd name="T15" fmla="*/ 924 h 1218"/>
                <a:gd name="T16" fmla="*/ 345 w 705"/>
                <a:gd name="T17" fmla="*/ 1090 h 1218"/>
                <a:gd name="T18" fmla="*/ 456 w 705"/>
                <a:gd name="T19" fmla="*/ 1187 h 1218"/>
                <a:gd name="T20" fmla="*/ 206 w 705"/>
                <a:gd name="T21" fmla="*/ 1213 h 1218"/>
                <a:gd name="T22" fmla="*/ 116 w 705"/>
                <a:gd name="T23" fmla="*/ 1103 h 1218"/>
                <a:gd name="T24" fmla="*/ 27 w 705"/>
                <a:gd name="T25" fmla="*/ 834 h 1218"/>
                <a:gd name="T26" fmla="*/ 535 w 705"/>
                <a:gd name="T27" fmla="*/ 240 h 1218"/>
                <a:gd name="T28" fmla="*/ 532 w 705"/>
                <a:gd name="T29" fmla="*/ 71 h 1218"/>
                <a:gd name="T30" fmla="*/ 462 w 705"/>
                <a:gd name="T31" fmla="*/ 224 h 1218"/>
                <a:gd name="T32" fmla="*/ 367 w 705"/>
                <a:gd name="T33" fmla="*/ 182 h 1218"/>
                <a:gd name="T34" fmla="*/ 342 w 705"/>
                <a:gd name="T35" fmla="*/ 52 h 1218"/>
                <a:gd name="T36" fmla="*/ 298 w 705"/>
                <a:gd name="T37" fmla="*/ 161 h 1218"/>
                <a:gd name="T38" fmla="*/ 140 w 705"/>
                <a:gd name="T39" fmla="*/ 494 h 1218"/>
                <a:gd name="T40" fmla="*/ 175 w 705"/>
                <a:gd name="T41" fmla="*/ 593 h 1218"/>
                <a:gd name="T42" fmla="*/ 133 w 705"/>
                <a:gd name="T43" fmla="*/ 1108 h 1218"/>
                <a:gd name="T44" fmla="*/ 304 w 705"/>
                <a:gd name="T45" fmla="*/ 1194 h 1218"/>
                <a:gd name="T46" fmla="*/ 147 w 705"/>
                <a:gd name="T47" fmla="*/ 1138 h 1218"/>
                <a:gd name="T48" fmla="*/ 170 w 705"/>
                <a:gd name="T49" fmla="*/ 950 h 1218"/>
                <a:gd name="T50" fmla="*/ 250 w 705"/>
                <a:gd name="T51" fmla="*/ 1110 h 1218"/>
                <a:gd name="T52" fmla="*/ 374 w 705"/>
                <a:gd name="T53" fmla="*/ 1169 h 1218"/>
                <a:gd name="T54" fmla="*/ 321 w 705"/>
                <a:gd name="T55" fmla="*/ 1107 h 1218"/>
                <a:gd name="T56" fmla="*/ 307 w 705"/>
                <a:gd name="T57" fmla="*/ 855 h 1218"/>
                <a:gd name="T58" fmla="*/ 179 w 705"/>
                <a:gd name="T59" fmla="*/ 679 h 1218"/>
                <a:gd name="T60" fmla="*/ 470 w 705"/>
                <a:gd name="T61" fmla="*/ 762 h 1218"/>
                <a:gd name="T62" fmla="*/ 216 w 705"/>
                <a:gd name="T63" fmla="*/ 628 h 1218"/>
                <a:gd name="T64" fmla="*/ 316 w 705"/>
                <a:gd name="T65" fmla="*/ 686 h 1218"/>
                <a:gd name="T66" fmla="*/ 591 w 705"/>
                <a:gd name="T67" fmla="*/ 505 h 1218"/>
                <a:gd name="T68" fmla="*/ 588 w 705"/>
                <a:gd name="T69" fmla="*/ 470 h 1218"/>
                <a:gd name="T70" fmla="*/ 590 w 705"/>
                <a:gd name="T71" fmla="*/ 451 h 1218"/>
                <a:gd name="T72" fmla="*/ 321 w 705"/>
                <a:gd name="T73" fmla="*/ 711 h 1218"/>
                <a:gd name="T74" fmla="*/ 483 w 705"/>
                <a:gd name="T75" fmla="*/ 782 h 1218"/>
                <a:gd name="T76" fmla="*/ 379 w 705"/>
                <a:gd name="T77" fmla="*/ 895 h 1218"/>
                <a:gd name="T78" fmla="*/ 580 w 705"/>
                <a:gd name="T79" fmla="*/ 705 h 1218"/>
                <a:gd name="T80" fmla="*/ 481 w 705"/>
                <a:gd name="T81" fmla="*/ 599 h 1218"/>
                <a:gd name="T82" fmla="*/ 205 w 705"/>
                <a:gd name="T83" fmla="*/ 977 h 1218"/>
                <a:gd name="T84" fmla="*/ 250 w 705"/>
                <a:gd name="T85" fmla="*/ 1082 h 1218"/>
                <a:gd name="T86" fmla="*/ 537 w 705"/>
                <a:gd name="T87" fmla="*/ 622 h 1218"/>
                <a:gd name="T88" fmla="*/ 611 w 705"/>
                <a:gd name="T89" fmla="*/ 649 h 1218"/>
                <a:gd name="T90" fmla="*/ 575 w 705"/>
                <a:gd name="T91" fmla="*/ 531 h 1218"/>
                <a:gd name="T92" fmla="*/ 660 w 705"/>
                <a:gd name="T93" fmla="*/ 598 h 1218"/>
                <a:gd name="T94" fmla="*/ 575 w 705"/>
                <a:gd name="T95" fmla="*/ 731 h 1218"/>
                <a:gd name="T96" fmla="*/ 575 w 705"/>
                <a:gd name="T97" fmla="*/ 731 h 1218"/>
                <a:gd name="T98" fmla="*/ 31 w 705"/>
                <a:gd name="T99" fmla="*/ 890 h 1218"/>
                <a:gd name="T100" fmla="*/ 559 w 705"/>
                <a:gd name="T101" fmla="*/ 560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05" h="1218">
                  <a:moveTo>
                    <a:pt x="169" y="572"/>
                  </a:moveTo>
                  <a:cubicBezTo>
                    <a:pt x="149" y="541"/>
                    <a:pt x="128" y="512"/>
                    <a:pt x="111" y="481"/>
                  </a:cubicBezTo>
                  <a:cubicBezTo>
                    <a:pt x="91" y="444"/>
                    <a:pt x="83" y="402"/>
                    <a:pt x="91" y="361"/>
                  </a:cubicBezTo>
                  <a:cubicBezTo>
                    <a:pt x="108" y="273"/>
                    <a:pt x="157" y="206"/>
                    <a:pt x="241" y="169"/>
                  </a:cubicBezTo>
                  <a:cubicBezTo>
                    <a:pt x="278" y="152"/>
                    <a:pt x="276" y="153"/>
                    <a:pt x="270" y="114"/>
                  </a:cubicBezTo>
                  <a:cubicBezTo>
                    <a:pt x="266" y="91"/>
                    <a:pt x="266" y="67"/>
                    <a:pt x="268" y="44"/>
                  </a:cubicBezTo>
                  <a:cubicBezTo>
                    <a:pt x="271" y="20"/>
                    <a:pt x="297" y="0"/>
                    <a:pt x="315" y="0"/>
                  </a:cubicBezTo>
                  <a:cubicBezTo>
                    <a:pt x="335" y="0"/>
                    <a:pt x="357" y="20"/>
                    <a:pt x="359" y="44"/>
                  </a:cubicBezTo>
                  <a:cubicBezTo>
                    <a:pt x="363" y="71"/>
                    <a:pt x="366" y="99"/>
                    <a:pt x="367" y="127"/>
                  </a:cubicBezTo>
                  <a:cubicBezTo>
                    <a:pt x="368" y="138"/>
                    <a:pt x="372" y="143"/>
                    <a:pt x="384" y="144"/>
                  </a:cubicBezTo>
                  <a:cubicBezTo>
                    <a:pt x="403" y="146"/>
                    <a:pt x="422" y="148"/>
                    <a:pt x="441" y="152"/>
                  </a:cubicBezTo>
                  <a:cubicBezTo>
                    <a:pt x="457" y="155"/>
                    <a:pt x="459" y="148"/>
                    <a:pt x="462" y="135"/>
                  </a:cubicBezTo>
                  <a:cubicBezTo>
                    <a:pt x="467" y="110"/>
                    <a:pt x="472" y="85"/>
                    <a:pt x="480" y="60"/>
                  </a:cubicBezTo>
                  <a:cubicBezTo>
                    <a:pt x="485" y="43"/>
                    <a:pt x="501" y="38"/>
                    <a:pt x="519" y="38"/>
                  </a:cubicBezTo>
                  <a:cubicBezTo>
                    <a:pt x="537" y="39"/>
                    <a:pt x="546" y="51"/>
                    <a:pt x="552" y="65"/>
                  </a:cubicBezTo>
                  <a:cubicBezTo>
                    <a:pt x="564" y="92"/>
                    <a:pt x="566" y="121"/>
                    <a:pt x="559" y="149"/>
                  </a:cubicBezTo>
                  <a:cubicBezTo>
                    <a:pt x="558" y="157"/>
                    <a:pt x="557" y="165"/>
                    <a:pt x="555" y="173"/>
                  </a:cubicBezTo>
                  <a:cubicBezTo>
                    <a:pt x="551" y="186"/>
                    <a:pt x="556" y="195"/>
                    <a:pt x="567" y="201"/>
                  </a:cubicBezTo>
                  <a:cubicBezTo>
                    <a:pt x="635" y="237"/>
                    <a:pt x="668" y="298"/>
                    <a:pt x="691" y="368"/>
                  </a:cubicBezTo>
                  <a:cubicBezTo>
                    <a:pt x="705" y="408"/>
                    <a:pt x="700" y="447"/>
                    <a:pt x="698" y="486"/>
                  </a:cubicBezTo>
                  <a:cubicBezTo>
                    <a:pt x="696" y="511"/>
                    <a:pt x="680" y="535"/>
                    <a:pt x="671" y="560"/>
                  </a:cubicBezTo>
                  <a:cubicBezTo>
                    <a:pt x="669" y="565"/>
                    <a:pt x="670" y="571"/>
                    <a:pt x="671" y="577"/>
                  </a:cubicBezTo>
                  <a:cubicBezTo>
                    <a:pt x="675" y="587"/>
                    <a:pt x="678" y="597"/>
                    <a:pt x="684" y="606"/>
                  </a:cubicBezTo>
                  <a:cubicBezTo>
                    <a:pt x="695" y="625"/>
                    <a:pt x="692" y="635"/>
                    <a:pt x="668" y="647"/>
                  </a:cubicBezTo>
                  <a:cubicBezTo>
                    <a:pt x="631" y="663"/>
                    <a:pt x="629" y="699"/>
                    <a:pt x="614" y="728"/>
                  </a:cubicBezTo>
                  <a:cubicBezTo>
                    <a:pt x="613" y="730"/>
                    <a:pt x="614" y="734"/>
                    <a:pt x="615" y="736"/>
                  </a:cubicBezTo>
                  <a:cubicBezTo>
                    <a:pt x="630" y="757"/>
                    <a:pt x="615" y="772"/>
                    <a:pt x="603" y="785"/>
                  </a:cubicBezTo>
                  <a:cubicBezTo>
                    <a:pt x="592" y="798"/>
                    <a:pt x="576" y="806"/>
                    <a:pt x="557" y="795"/>
                  </a:cubicBezTo>
                  <a:cubicBezTo>
                    <a:pt x="553" y="793"/>
                    <a:pt x="543" y="797"/>
                    <a:pt x="539" y="801"/>
                  </a:cubicBezTo>
                  <a:cubicBezTo>
                    <a:pt x="501" y="836"/>
                    <a:pt x="463" y="872"/>
                    <a:pt x="425" y="908"/>
                  </a:cubicBezTo>
                  <a:cubicBezTo>
                    <a:pt x="399" y="932"/>
                    <a:pt x="399" y="931"/>
                    <a:pt x="370" y="912"/>
                  </a:cubicBezTo>
                  <a:cubicBezTo>
                    <a:pt x="344" y="895"/>
                    <a:pt x="344" y="895"/>
                    <a:pt x="333" y="924"/>
                  </a:cubicBezTo>
                  <a:cubicBezTo>
                    <a:pt x="330" y="931"/>
                    <a:pt x="325" y="938"/>
                    <a:pt x="322" y="945"/>
                  </a:cubicBezTo>
                  <a:cubicBezTo>
                    <a:pt x="319" y="951"/>
                    <a:pt x="316" y="960"/>
                    <a:pt x="318" y="965"/>
                  </a:cubicBezTo>
                  <a:cubicBezTo>
                    <a:pt x="330" y="999"/>
                    <a:pt x="330" y="1033"/>
                    <a:pt x="325" y="1067"/>
                  </a:cubicBezTo>
                  <a:cubicBezTo>
                    <a:pt x="323" y="1083"/>
                    <a:pt x="329" y="1087"/>
                    <a:pt x="345" y="1090"/>
                  </a:cubicBezTo>
                  <a:cubicBezTo>
                    <a:pt x="382" y="1096"/>
                    <a:pt x="418" y="1106"/>
                    <a:pt x="455" y="1115"/>
                  </a:cubicBezTo>
                  <a:cubicBezTo>
                    <a:pt x="463" y="1117"/>
                    <a:pt x="472" y="1122"/>
                    <a:pt x="476" y="1129"/>
                  </a:cubicBezTo>
                  <a:cubicBezTo>
                    <a:pt x="482" y="1140"/>
                    <a:pt x="489" y="1155"/>
                    <a:pt x="485" y="1166"/>
                  </a:cubicBezTo>
                  <a:cubicBezTo>
                    <a:pt x="482" y="1176"/>
                    <a:pt x="467" y="1186"/>
                    <a:pt x="456" y="1187"/>
                  </a:cubicBezTo>
                  <a:cubicBezTo>
                    <a:pt x="429" y="1190"/>
                    <a:pt x="402" y="1188"/>
                    <a:pt x="375" y="1188"/>
                  </a:cubicBezTo>
                  <a:cubicBezTo>
                    <a:pt x="360" y="1188"/>
                    <a:pt x="345" y="1182"/>
                    <a:pt x="335" y="1200"/>
                  </a:cubicBezTo>
                  <a:cubicBezTo>
                    <a:pt x="331" y="1207"/>
                    <a:pt x="321" y="1214"/>
                    <a:pt x="314" y="1214"/>
                  </a:cubicBezTo>
                  <a:cubicBezTo>
                    <a:pt x="278" y="1215"/>
                    <a:pt x="242" y="1218"/>
                    <a:pt x="206" y="1213"/>
                  </a:cubicBezTo>
                  <a:cubicBezTo>
                    <a:pt x="179" y="1210"/>
                    <a:pt x="152" y="1197"/>
                    <a:pt x="126" y="1188"/>
                  </a:cubicBezTo>
                  <a:cubicBezTo>
                    <a:pt x="117" y="1186"/>
                    <a:pt x="110" y="1181"/>
                    <a:pt x="103" y="1176"/>
                  </a:cubicBezTo>
                  <a:cubicBezTo>
                    <a:pt x="81" y="1161"/>
                    <a:pt x="81" y="1139"/>
                    <a:pt x="101" y="1122"/>
                  </a:cubicBezTo>
                  <a:cubicBezTo>
                    <a:pt x="107" y="1117"/>
                    <a:pt x="113" y="1110"/>
                    <a:pt x="116" y="1103"/>
                  </a:cubicBezTo>
                  <a:cubicBezTo>
                    <a:pt x="131" y="1059"/>
                    <a:pt x="131" y="1015"/>
                    <a:pt x="114" y="972"/>
                  </a:cubicBezTo>
                  <a:cubicBezTo>
                    <a:pt x="105" y="948"/>
                    <a:pt x="80" y="929"/>
                    <a:pt x="55" y="928"/>
                  </a:cubicBezTo>
                  <a:cubicBezTo>
                    <a:pt x="32" y="928"/>
                    <a:pt x="13" y="913"/>
                    <a:pt x="5" y="890"/>
                  </a:cubicBezTo>
                  <a:cubicBezTo>
                    <a:pt x="0" y="874"/>
                    <a:pt x="10" y="846"/>
                    <a:pt x="27" y="834"/>
                  </a:cubicBezTo>
                  <a:cubicBezTo>
                    <a:pt x="41" y="824"/>
                    <a:pt x="46" y="813"/>
                    <a:pt x="47" y="796"/>
                  </a:cubicBezTo>
                  <a:cubicBezTo>
                    <a:pt x="51" y="707"/>
                    <a:pt x="100" y="640"/>
                    <a:pt x="160" y="580"/>
                  </a:cubicBezTo>
                  <a:cubicBezTo>
                    <a:pt x="164" y="576"/>
                    <a:pt x="168" y="573"/>
                    <a:pt x="169" y="572"/>
                  </a:cubicBezTo>
                  <a:close/>
                  <a:moveTo>
                    <a:pt x="535" y="240"/>
                  </a:moveTo>
                  <a:cubicBezTo>
                    <a:pt x="533" y="240"/>
                    <a:pt x="530" y="240"/>
                    <a:pt x="527" y="239"/>
                  </a:cubicBezTo>
                  <a:cubicBezTo>
                    <a:pt x="527" y="232"/>
                    <a:pt x="526" y="224"/>
                    <a:pt x="527" y="216"/>
                  </a:cubicBezTo>
                  <a:cubicBezTo>
                    <a:pt x="532" y="186"/>
                    <a:pt x="541" y="157"/>
                    <a:pt x="543" y="127"/>
                  </a:cubicBezTo>
                  <a:cubicBezTo>
                    <a:pt x="544" y="108"/>
                    <a:pt x="540" y="88"/>
                    <a:pt x="532" y="71"/>
                  </a:cubicBezTo>
                  <a:cubicBezTo>
                    <a:pt x="524" y="51"/>
                    <a:pt x="503" y="51"/>
                    <a:pt x="496" y="71"/>
                  </a:cubicBezTo>
                  <a:cubicBezTo>
                    <a:pt x="487" y="96"/>
                    <a:pt x="482" y="123"/>
                    <a:pt x="478" y="150"/>
                  </a:cubicBezTo>
                  <a:cubicBezTo>
                    <a:pt x="474" y="174"/>
                    <a:pt x="473" y="199"/>
                    <a:pt x="471" y="224"/>
                  </a:cubicBezTo>
                  <a:cubicBezTo>
                    <a:pt x="468" y="224"/>
                    <a:pt x="465" y="224"/>
                    <a:pt x="462" y="224"/>
                  </a:cubicBezTo>
                  <a:cubicBezTo>
                    <a:pt x="459" y="214"/>
                    <a:pt x="456" y="203"/>
                    <a:pt x="455" y="193"/>
                  </a:cubicBezTo>
                  <a:cubicBezTo>
                    <a:pt x="455" y="182"/>
                    <a:pt x="452" y="175"/>
                    <a:pt x="441" y="173"/>
                  </a:cubicBezTo>
                  <a:cubicBezTo>
                    <a:pt x="422" y="171"/>
                    <a:pt x="404" y="168"/>
                    <a:pt x="386" y="165"/>
                  </a:cubicBezTo>
                  <a:cubicBezTo>
                    <a:pt x="372" y="163"/>
                    <a:pt x="368" y="170"/>
                    <a:pt x="367" y="182"/>
                  </a:cubicBezTo>
                  <a:cubicBezTo>
                    <a:pt x="366" y="190"/>
                    <a:pt x="361" y="198"/>
                    <a:pt x="359" y="206"/>
                  </a:cubicBezTo>
                  <a:cubicBezTo>
                    <a:pt x="356" y="206"/>
                    <a:pt x="353" y="205"/>
                    <a:pt x="351" y="204"/>
                  </a:cubicBezTo>
                  <a:cubicBezTo>
                    <a:pt x="351" y="191"/>
                    <a:pt x="351" y="177"/>
                    <a:pt x="350" y="163"/>
                  </a:cubicBezTo>
                  <a:cubicBezTo>
                    <a:pt x="348" y="126"/>
                    <a:pt x="347" y="88"/>
                    <a:pt x="342" y="52"/>
                  </a:cubicBezTo>
                  <a:cubicBezTo>
                    <a:pt x="341" y="38"/>
                    <a:pt x="334" y="21"/>
                    <a:pt x="315" y="22"/>
                  </a:cubicBezTo>
                  <a:cubicBezTo>
                    <a:pt x="296" y="22"/>
                    <a:pt x="290" y="36"/>
                    <a:pt x="287" y="52"/>
                  </a:cubicBezTo>
                  <a:cubicBezTo>
                    <a:pt x="286" y="56"/>
                    <a:pt x="285" y="59"/>
                    <a:pt x="286" y="62"/>
                  </a:cubicBezTo>
                  <a:cubicBezTo>
                    <a:pt x="290" y="95"/>
                    <a:pt x="294" y="128"/>
                    <a:pt x="298" y="161"/>
                  </a:cubicBezTo>
                  <a:cubicBezTo>
                    <a:pt x="299" y="174"/>
                    <a:pt x="300" y="186"/>
                    <a:pt x="302" y="203"/>
                  </a:cubicBezTo>
                  <a:cubicBezTo>
                    <a:pt x="294" y="198"/>
                    <a:pt x="289" y="197"/>
                    <a:pt x="289" y="195"/>
                  </a:cubicBezTo>
                  <a:cubicBezTo>
                    <a:pt x="283" y="170"/>
                    <a:pt x="268" y="177"/>
                    <a:pt x="253" y="184"/>
                  </a:cubicBezTo>
                  <a:cubicBezTo>
                    <a:pt x="129" y="237"/>
                    <a:pt x="71" y="376"/>
                    <a:pt x="140" y="494"/>
                  </a:cubicBezTo>
                  <a:cubicBezTo>
                    <a:pt x="168" y="542"/>
                    <a:pt x="210" y="575"/>
                    <a:pt x="257" y="604"/>
                  </a:cubicBezTo>
                  <a:cubicBezTo>
                    <a:pt x="260" y="606"/>
                    <a:pt x="263" y="609"/>
                    <a:pt x="268" y="614"/>
                  </a:cubicBezTo>
                  <a:cubicBezTo>
                    <a:pt x="240" y="621"/>
                    <a:pt x="222" y="607"/>
                    <a:pt x="205" y="594"/>
                  </a:cubicBezTo>
                  <a:cubicBezTo>
                    <a:pt x="195" y="587"/>
                    <a:pt x="186" y="583"/>
                    <a:pt x="175" y="593"/>
                  </a:cubicBezTo>
                  <a:cubicBezTo>
                    <a:pt x="119" y="647"/>
                    <a:pt x="78" y="710"/>
                    <a:pt x="67" y="788"/>
                  </a:cubicBezTo>
                  <a:cubicBezTo>
                    <a:pt x="59" y="841"/>
                    <a:pt x="69" y="890"/>
                    <a:pt x="109" y="930"/>
                  </a:cubicBezTo>
                  <a:cubicBezTo>
                    <a:pt x="117" y="938"/>
                    <a:pt x="126" y="947"/>
                    <a:pt x="130" y="957"/>
                  </a:cubicBezTo>
                  <a:cubicBezTo>
                    <a:pt x="153" y="1007"/>
                    <a:pt x="155" y="1057"/>
                    <a:pt x="133" y="1108"/>
                  </a:cubicBezTo>
                  <a:cubicBezTo>
                    <a:pt x="129" y="1118"/>
                    <a:pt x="125" y="1130"/>
                    <a:pt x="118" y="1136"/>
                  </a:cubicBezTo>
                  <a:cubicBezTo>
                    <a:pt x="102" y="1150"/>
                    <a:pt x="101" y="1154"/>
                    <a:pt x="121" y="1165"/>
                  </a:cubicBezTo>
                  <a:cubicBezTo>
                    <a:pt x="165" y="1187"/>
                    <a:pt x="212" y="1196"/>
                    <a:pt x="261" y="1197"/>
                  </a:cubicBezTo>
                  <a:cubicBezTo>
                    <a:pt x="275" y="1198"/>
                    <a:pt x="290" y="1197"/>
                    <a:pt x="304" y="1194"/>
                  </a:cubicBezTo>
                  <a:cubicBezTo>
                    <a:pt x="313" y="1192"/>
                    <a:pt x="319" y="1183"/>
                    <a:pt x="327" y="1177"/>
                  </a:cubicBezTo>
                  <a:cubicBezTo>
                    <a:pt x="320" y="1169"/>
                    <a:pt x="315" y="1157"/>
                    <a:pt x="307" y="1154"/>
                  </a:cubicBezTo>
                  <a:cubicBezTo>
                    <a:pt x="287" y="1147"/>
                    <a:pt x="265" y="1140"/>
                    <a:pt x="244" y="1139"/>
                  </a:cubicBezTo>
                  <a:cubicBezTo>
                    <a:pt x="213" y="1136"/>
                    <a:pt x="182" y="1138"/>
                    <a:pt x="147" y="1138"/>
                  </a:cubicBezTo>
                  <a:cubicBezTo>
                    <a:pt x="152" y="1127"/>
                    <a:pt x="154" y="1121"/>
                    <a:pt x="157" y="1115"/>
                  </a:cubicBezTo>
                  <a:cubicBezTo>
                    <a:pt x="170" y="1090"/>
                    <a:pt x="176" y="1064"/>
                    <a:pt x="176" y="1035"/>
                  </a:cubicBezTo>
                  <a:cubicBezTo>
                    <a:pt x="175" y="1010"/>
                    <a:pt x="169" y="988"/>
                    <a:pt x="158" y="966"/>
                  </a:cubicBezTo>
                  <a:cubicBezTo>
                    <a:pt x="152" y="954"/>
                    <a:pt x="153" y="948"/>
                    <a:pt x="170" y="950"/>
                  </a:cubicBezTo>
                  <a:cubicBezTo>
                    <a:pt x="193" y="952"/>
                    <a:pt x="216" y="952"/>
                    <a:pt x="240" y="951"/>
                  </a:cubicBezTo>
                  <a:cubicBezTo>
                    <a:pt x="255" y="951"/>
                    <a:pt x="263" y="958"/>
                    <a:pt x="268" y="971"/>
                  </a:cubicBezTo>
                  <a:cubicBezTo>
                    <a:pt x="282" y="1005"/>
                    <a:pt x="277" y="1040"/>
                    <a:pt x="273" y="1075"/>
                  </a:cubicBezTo>
                  <a:cubicBezTo>
                    <a:pt x="271" y="1088"/>
                    <a:pt x="266" y="1104"/>
                    <a:pt x="250" y="1110"/>
                  </a:cubicBezTo>
                  <a:cubicBezTo>
                    <a:pt x="247" y="1110"/>
                    <a:pt x="246" y="1115"/>
                    <a:pt x="242" y="1122"/>
                  </a:cubicBezTo>
                  <a:cubicBezTo>
                    <a:pt x="252" y="1122"/>
                    <a:pt x="260" y="1120"/>
                    <a:pt x="266" y="1122"/>
                  </a:cubicBezTo>
                  <a:cubicBezTo>
                    <a:pt x="287" y="1129"/>
                    <a:pt x="311" y="1132"/>
                    <a:pt x="326" y="1145"/>
                  </a:cubicBezTo>
                  <a:cubicBezTo>
                    <a:pt x="341" y="1159"/>
                    <a:pt x="356" y="1167"/>
                    <a:pt x="374" y="1169"/>
                  </a:cubicBezTo>
                  <a:cubicBezTo>
                    <a:pt x="401" y="1171"/>
                    <a:pt x="430" y="1171"/>
                    <a:pt x="457" y="1167"/>
                  </a:cubicBezTo>
                  <a:cubicBezTo>
                    <a:pt x="474" y="1164"/>
                    <a:pt x="476" y="1149"/>
                    <a:pt x="460" y="1139"/>
                  </a:cubicBezTo>
                  <a:cubicBezTo>
                    <a:pt x="445" y="1131"/>
                    <a:pt x="430" y="1124"/>
                    <a:pt x="414" y="1121"/>
                  </a:cubicBezTo>
                  <a:cubicBezTo>
                    <a:pt x="383" y="1115"/>
                    <a:pt x="352" y="1112"/>
                    <a:pt x="321" y="1107"/>
                  </a:cubicBezTo>
                  <a:cubicBezTo>
                    <a:pt x="299" y="1103"/>
                    <a:pt x="299" y="1100"/>
                    <a:pt x="304" y="1078"/>
                  </a:cubicBezTo>
                  <a:cubicBezTo>
                    <a:pt x="314" y="1041"/>
                    <a:pt x="315" y="1004"/>
                    <a:pt x="296" y="970"/>
                  </a:cubicBezTo>
                  <a:cubicBezTo>
                    <a:pt x="288" y="956"/>
                    <a:pt x="290" y="948"/>
                    <a:pt x="301" y="938"/>
                  </a:cubicBezTo>
                  <a:cubicBezTo>
                    <a:pt x="326" y="914"/>
                    <a:pt x="327" y="881"/>
                    <a:pt x="307" y="855"/>
                  </a:cubicBezTo>
                  <a:cubicBezTo>
                    <a:pt x="292" y="835"/>
                    <a:pt x="279" y="813"/>
                    <a:pt x="264" y="793"/>
                  </a:cubicBezTo>
                  <a:cubicBezTo>
                    <a:pt x="258" y="785"/>
                    <a:pt x="249" y="778"/>
                    <a:pt x="241" y="771"/>
                  </a:cubicBezTo>
                  <a:cubicBezTo>
                    <a:pt x="224" y="755"/>
                    <a:pt x="205" y="740"/>
                    <a:pt x="188" y="723"/>
                  </a:cubicBezTo>
                  <a:cubicBezTo>
                    <a:pt x="179" y="713"/>
                    <a:pt x="169" y="701"/>
                    <a:pt x="179" y="679"/>
                  </a:cubicBezTo>
                  <a:cubicBezTo>
                    <a:pt x="183" y="686"/>
                    <a:pt x="186" y="690"/>
                    <a:pt x="189" y="695"/>
                  </a:cubicBezTo>
                  <a:cubicBezTo>
                    <a:pt x="250" y="778"/>
                    <a:pt x="335" y="801"/>
                    <a:pt x="433" y="792"/>
                  </a:cubicBezTo>
                  <a:cubicBezTo>
                    <a:pt x="442" y="791"/>
                    <a:pt x="451" y="788"/>
                    <a:pt x="457" y="782"/>
                  </a:cubicBezTo>
                  <a:cubicBezTo>
                    <a:pt x="463" y="778"/>
                    <a:pt x="466" y="769"/>
                    <a:pt x="470" y="762"/>
                  </a:cubicBezTo>
                  <a:cubicBezTo>
                    <a:pt x="462" y="759"/>
                    <a:pt x="455" y="754"/>
                    <a:pt x="447" y="753"/>
                  </a:cubicBezTo>
                  <a:cubicBezTo>
                    <a:pt x="420" y="751"/>
                    <a:pt x="393" y="753"/>
                    <a:pt x="366" y="750"/>
                  </a:cubicBezTo>
                  <a:cubicBezTo>
                    <a:pt x="301" y="742"/>
                    <a:pt x="257" y="702"/>
                    <a:pt x="222" y="651"/>
                  </a:cubicBezTo>
                  <a:cubicBezTo>
                    <a:pt x="218" y="645"/>
                    <a:pt x="218" y="635"/>
                    <a:pt x="216" y="628"/>
                  </a:cubicBezTo>
                  <a:cubicBezTo>
                    <a:pt x="219" y="626"/>
                    <a:pt x="221" y="625"/>
                    <a:pt x="224" y="624"/>
                  </a:cubicBezTo>
                  <a:cubicBezTo>
                    <a:pt x="228" y="629"/>
                    <a:pt x="231" y="635"/>
                    <a:pt x="236" y="639"/>
                  </a:cubicBezTo>
                  <a:cubicBezTo>
                    <a:pt x="251" y="656"/>
                    <a:pt x="266" y="673"/>
                    <a:pt x="281" y="689"/>
                  </a:cubicBezTo>
                  <a:cubicBezTo>
                    <a:pt x="293" y="702"/>
                    <a:pt x="304" y="700"/>
                    <a:pt x="316" y="686"/>
                  </a:cubicBezTo>
                  <a:cubicBezTo>
                    <a:pt x="354" y="645"/>
                    <a:pt x="400" y="615"/>
                    <a:pt x="451" y="592"/>
                  </a:cubicBezTo>
                  <a:cubicBezTo>
                    <a:pt x="464" y="586"/>
                    <a:pt x="470" y="581"/>
                    <a:pt x="466" y="567"/>
                  </a:cubicBezTo>
                  <a:cubicBezTo>
                    <a:pt x="505" y="555"/>
                    <a:pt x="547" y="553"/>
                    <a:pt x="566" y="509"/>
                  </a:cubicBezTo>
                  <a:cubicBezTo>
                    <a:pt x="568" y="505"/>
                    <a:pt x="585" y="501"/>
                    <a:pt x="591" y="505"/>
                  </a:cubicBezTo>
                  <a:cubicBezTo>
                    <a:pt x="613" y="517"/>
                    <a:pt x="632" y="532"/>
                    <a:pt x="654" y="547"/>
                  </a:cubicBezTo>
                  <a:cubicBezTo>
                    <a:pt x="660" y="534"/>
                    <a:pt x="667" y="522"/>
                    <a:pt x="671" y="508"/>
                  </a:cubicBezTo>
                  <a:cubicBezTo>
                    <a:pt x="673" y="504"/>
                    <a:pt x="667" y="495"/>
                    <a:pt x="662" y="493"/>
                  </a:cubicBezTo>
                  <a:cubicBezTo>
                    <a:pt x="638" y="485"/>
                    <a:pt x="613" y="478"/>
                    <a:pt x="588" y="470"/>
                  </a:cubicBezTo>
                  <a:cubicBezTo>
                    <a:pt x="567" y="464"/>
                    <a:pt x="545" y="458"/>
                    <a:pt x="524" y="450"/>
                  </a:cubicBezTo>
                  <a:cubicBezTo>
                    <a:pt x="519" y="449"/>
                    <a:pt x="517" y="441"/>
                    <a:pt x="513" y="437"/>
                  </a:cubicBezTo>
                  <a:cubicBezTo>
                    <a:pt x="517" y="435"/>
                    <a:pt x="522" y="431"/>
                    <a:pt x="526" y="432"/>
                  </a:cubicBezTo>
                  <a:cubicBezTo>
                    <a:pt x="548" y="438"/>
                    <a:pt x="569" y="445"/>
                    <a:pt x="590" y="451"/>
                  </a:cubicBezTo>
                  <a:cubicBezTo>
                    <a:pt x="619" y="460"/>
                    <a:pt x="648" y="468"/>
                    <a:pt x="677" y="476"/>
                  </a:cubicBezTo>
                  <a:cubicBezTo>
                    <a:pt x="703" y="389"/>
                    <a:pt x="626" y="235"/>
                    <a:pt x="549" y="215"/>
                  </a:cubicBezTo>
                  <a:cubicBezTo>
                    <a:pt x="544" y="223"/>
                    <a:pt x="540" y="232"/>
                    <a:pt x="535" y="240"/>
                  </a:cubicBezTo>
                  <a:close/>
                  <a:moveTo>
                    <a:pt x="321" y="711"/>
                  </a:moveTo>
                  <a:cubicBezTo>
                    <a:pt x="321" y="713"/>
                    <a:pt x="320" y="716"/>
                    <a:pt x="320" y="719"/>
                  </a:cubicBezTo>
                  <a:cubicBezTo>
                    <a:pt x="337" y="724"/>
                    <a:pt x="355" y="731"/>
                    <a:pt x="372" y="733"/>
                  </a:cubicBezTo>
                  <a:cubicBezTo>
                    <a:pt x="400" y="735"/>
                    <a:pt x="428" y="733"/>
                    <a:pt x="456" y="734"/>
                  </a:cubicBezTo>
                  <a:cubicBezTo>
                    <a:pt x="483" y="735"/>
                    <a:pt x="499" y="761"/>
                    <a:pt x="483" y="782"/>
                  </a:cubicBezTo>
                  <a:cubicBezTo>
                    <a:pt x="474" y="794"/>
                    <a:pt x="458" y="805"/>
                    <a:pt x="444" y="807"/>
                  </a:cubicBezTo>
                  <a:cubicBezTo>
                    <a:pt x="398" y="814"/>
                    <a:pt x="351" y="814"/>
                    <a:pt x="306" y="801"/>
                  </a:cubicBezTo>
                  <a:cubicBezTo>
                    <a:pt x="303" y="800"/>
                    <a:pt x="299" y="803"/>
                    <a:pt x="288" y="806"/>
                  </a:cubicBezTo>
                  <a:cubicBezTo>
                    <a:pt x="321" y="838"/>
                    <a:pt x="350" y="867"/>
                    <a:pt x="379" y="895"/>
                  </a:cubicBezTo>
                  <a:cubicBezTo>
                    <a:pt x="390" y="906"/>
                    <a:pt x="401" y="905"/>
                    <a:pt x="412" y="894"/>
                  </a:cubicBezTo>
                  <a:cubicBezTo>
                    <a:pt x="439" y="867"/>
                    <a:pt x="468" y="841"/>
                    <a:pt x="496" y="815"/>
                  </a:cubicBezTo>
                  <a:cubicBezTo>
                    <a:pt x="516" y="795"/>
                    <a:pt x="540" y="780"/>
                    <a:pt x="537" y="746"/>
                  </a:cubicBezTo>
                  <a:cubicBezTo>
                    <a:pt x="536" y="720"/>
                    <a:pt x="561" y="714"/>
                    <a:pt x="580" y="705"/>
                  </a:cubicBezTo>
                  <a:cubicBezTo>
                    <a:pt x="576" y="665"/>
                    <a:pt x="568" y="663"/>
                    <a:pt x="542" y="664"/>
                  </a:cubicBezTo>
                  <a:cubicBezTo>
                    <a:pt x="517" y="665"/>
                    <a:pt x="515" y="663"/>
                    <a:pt x="515" y="637"/>
                  </a:cubicBezTo>
                  <a:cubicBezTo>
                    <a:pt x="515" y="633"/>
                    <a:pt x="516" y="629"/>
                    <a:pt x="516" y="625"/>
                  </a:cubicBezTo>
                  <a:cubicBezTo>
                    <a:pt x="518" y="605"/>
                    <a:pt x="500" y="592"/>
                    <a:pt x="481" y="599"/>
                  </a:cubicBezTo>
                  <a:cubicBezTo>
                    <a:pt x="476" y="601"/>
                    <a:pt x="472" y="604"/>
                    <a:pt x="467" y="606"/>
                  </a:cubicBezTo>
                  <a:cubicBezTo>
                    <a:pt x="411" y="631"/>
                    <a:pt x="362" y="665"/>
                    <a:pt x="321" y="711"/>
                  </a:cubicBezTo>
                  <a:close/>
                  <a:moveTo>
                    <a:pt x="219" y="977"/>
                  </a:moveTo>
                  <a:cubicBezTo>
                    <a:pt x="214" y="977"/>
                    <a:pt x="209" y="977"/>
                    <a:pt x="205" y="977"/>
                  </a:cubicBezTo>
                  <a:cubicBezTo>
                    <a:pt x="192" y="975"/>
                    <a:pt x="187" y="983"/>
                    <a:pt x="191" y="993"/>
                  </a:cubicBezTo>
                  <a:cubicBezTo>
                    <a:pt x="204" y="1030"/>
                    <a:pt x="195" y="1065"/>
                    <a:pt x="184" y="1100"/>
                  </a:cubicBezTo>
                  <a:cubicBezTo>
                    <a:pt x="180" y="1110"/>
                    <a:pt x="184" y="1114"/>
                    <a:pt x="194" y="1116"/>
                  </a:cubicBezTo>
                  <a:cubicBezTo>
                    <a:pt x="210" y="1119"/>
                    <a:pt x="246" y="1100"/>
                    <a:pt x="250" y="1082"/>
                  </a:cubicBezTo>
                  <a:cubicBezTo>
                    <a:pt x="255" y="1059"/>
                    <a:pt x="262" y="1034"/>
                    <a:pt x="257" y="1012"/>
                  </a:cubicBezTo>
                  <a:cubicBezTo>
                    <a:pt x="249" y="975"/>
                    <a:pt x="254" y="973"/>
                    <a:pt x="219" y="977"/>
                  </a:cubicBezTo>
                  <a:close/>
                  <a:moveTo>
                    <a:pt x="537" y="596"/>
                  </a:moveTo>
                  <a:cubicBezTo>
                    <a:pt x="537" y="604"/>
                    <a:pt x="538" y="613"/>
                    <a:pt x="537" y="622"/>
                  </a:cubicBezTo>
                  <a:cubicBezTo>
                    <a:pt x="535" y="640"/>
                    <a:pt x="542" y="650"/>
                    <a:pt x="560" y="648"/>
                  </a:cubicBezTo>
                  <a:cubicBezTo>
                    <a:pt x="583" y="645"/>
                    <a:pt x="589" y="660"/>
                    <a:pt x="595" y="676"/>
                  </a:cubicBezTo>
                  <a:cubicBezTo>
                    <a:pt x="597" y="681"/>
                    <a:pt x="598" y="686"/>
                    <a:pt x="599" y="691"/>
                  </a:cubicBezTo>
                  <a:cubicBezTo>
                    <a:pt x="617" y="679"/>
                    <a:pt x="622" y="664"/>
                    <a:pt x="611" y="649"/>
                  </a:cubicBezTo>
                  <a:cubicBezTo>
                    <a:pt x="598" y="631"/>
                    <a:pt x="585" y="612"/>
                    <a:pt x="569" y="596"/>
                  </a:cubicBezTo>
                  <a:cubicBezTo>
                    <a:pt x="554" y="581"/>
                    <a:pt x="538" y="560"/>
                    <a:pt x="506" y="578"/>
                  </a:cubicBezTo>
                  <a:cubicBezTo>
                    <a:pt x="517" y="584"/>
                    <a:pt x="525" y="589"/>
                    <a:pt x="537" y="596"/>
                  </a:cubicBezTo>
                  <a:close/>
                  <a:moveTo>
                    <a:pt x="575" y="531"/>
                  </a:moveTo>
                  <a:cubicBezTo>
                    <a:pt x="600" y="562"/>
                    <a:pt x="622" y="591"/>
                    <a:pt x="646" y="620"/>
                  </a:cubicBezTo>
                  <a:cubicBezTo>
                    <a:pt x="649" y="624"/>
                    <a:pt x="655" y="626"/>
                    <a:pt x="660" y="629"/>
                  </a:cubicBezTo>
                  <a:cubicBezTo>
                    <a:pt x="662" y="623"/>
                    <a:pt x="665" y="617"/>
                    <a:pt x="665" y="611"/>
                  </a:cubicBezTo>
                  <a:cubicBezTo>
                    <a:pt x="665" y="607"/>
                    <a:pt x="663" y="602"/>
                    <a:pt x="660" y="598"/>
                  </a:cubicBezTo>
                  <a:cubicBezTo>
                    <a:pt x="644" y="567"/>
                    <a:pt x="621" y="542"/>
                    <a:pt x="590" y="525"/>
                  </a:cubicBezTo>
                  <a:cubicBezTo>
                    <a:pt x="588" y="524"/>
                    <a:pt x="586" y="524"/>
                    <a:pt x="584" y="523"/>
                  </a:cubicBezTo>
                  <a:cubicBezTo>
                    <a:pt x="580" y="526"/>
                    <a:pt x="576" y="530"/>
                    <a:pt x="575" y="531"/>
                  </a:cubicBezTo>
                  <a:close/>
                  <a:moveTo>
                    <a:pt x="575" y="731"/>
                  </a:moveTo>
                  <a:cubicBezTo>
                    <a:pt x="563" y="731"/>
                    <a:pt x="554" y="738"/>
                    <a:pt x="554" y="753"/>
                  </a:cubicBezTo>
                  <a:cubicBezTo>
                    <a:pt x="553" y="766"/>
                    <a:pt x="556" y="777"/>
                    <a:pt x="573" y="777"/>
                  </a:cubicBezTo>
                  <a:cubicBezTo>
                    <a:pt x="590" y="777"/>
                    <a:pt x="598" y="769"/>
                    <a:pt x="599" y="754"/>
                  </a:cubicBezTo>
                  <a:cubicBezTo>
                    <a:pt x="600" y="740"/>
                    <a:pt x="593" y="731"/>
                    <a:pt x="575" y="731"/>
                  </a:cubicBezTo>
                  <a:close/>
                  <a:moveTo>
                    <a:pt x="53" y="910"/>
                  </a:moveTo>
                  <a:cubicBezTo>
                    <a:pt x="55" y="908"/>
                    <a:pt x="56" y="906"/>
                    <a:pt x="58" y="904"/>
                  </a:cubicBezTo>
                  <a:cubicBezTo>
                    <a:pt x="53" y="888"/>
                    <a:pt x="48" y="871"/>
                    <a:pt x="42" y="852"/>
                  </a:cubicBezTo>
                  <a:cubicBezTo>
                    <a:pt x="25" y="862"/>
                    <a:pt x="29" y="878"/>
                    <a:pt x="31" y="890"/>
                  </a:cubicBezTo>
                  <a:cubicBezTo>
                    <a:pt x="33" y="897"/>
                    <a:pt x="45" y="903"/>
                    <a:pt x="53" y="910"/>
                  </a:cubicBezTo>
                  <a:close/>
                  <a:moveTo>
                    <a:pt x="602" y="598"/>
                  </a:moveTo>
                  <a:cubicBezTo>
                    <a:pt x="592" y="580"/>
                    <a:pt x="581" y="564"/>
                    <a:pt x="563" y="555"/>
                  </a:cubicBezTo>
                  <a:cubicBezTo>
                    <a:pt x="561" y="557"/>
                    <a:pt x="560" y="559"/>
                    <a:pt x="559" y="560"/>
                  </a:cubicBezTo>
                  <a:cubicBezTo>
                    <a:pt x="573" y="573"/>
                    <a:pt x="587" y="585"/>
                    <a:pt x="602" y="5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1746250" y="1958975"/>
              <a:ext cx="368300" cy="150812"/>
            </a:xfrm>
            <a:custGeom>
              <a:avLst/>
              <a:gdLst>
                <a:gd name="T0" fmla="*/ 11 w 175"/>
                <a:gd name="T1" fmla="*/ 0 h 72"/>
                <a:gd name="T2" fmla="*/ 78 w 175"/>
                <a:gd name="T3" fmla="*/ 23 h 72"/>
                <a:gd name="T4" fmla="*/ 160 w 175"/>
                <a:gd name="T5" fmla="*/ 54 h 72"/>
                <a:gd name="T6" fmla="*/ 175 w 175"/>
                <a:gd name="T7" fmla="*/ 68 h 72"/>
                <a:gd name="T8" fmla="*/ 154 w 175"/>
                <a:gd name="T9" fmla="*/ 70 h 72"/>
                <a:gd name="T10" fmla="*/ 48 w 175"/>
                <a:gd name="T11" fmla="*/ 33 h 72"/>
                <a:gd name="T12" fmla="*/ 9 w 175"/>
                <a:gd name="T13" fmla="*/ 18 h 72"/>
                <a:gd name="T14" fmla="*/ 0 w 175"/>
                <a:gd name="T15" fmla="*/ 8 h 72"/>
                <a:gd name="T16" fmla="*/ 11 w 175"/>
                <a:gd name="T1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" h="72">
                  <a:moveTo>
                    <a:pt x="11" y="0"/>
                  </a:moveTo>
                  <a:cubicBezTo>
                    <a:pt x="35" y="8"/>
                    <a:pt x="57" y="15"/>
                    <a:pt x="78" y="23"/>
                  </a:cubicBezTo>
                  <a:cubicBezTo>
                    <a:pt x="106" y="33"/>
                    <a:pt x="133" y="43"/>
                    <a:pt x="160" y="54"/>
                  </a:cubicBezTo>
                  <a:cubicBezTo>
                    <a:pt x="166" y="56"/>
                    <a:pt x="170" y="63"/>
                    <a:pt x="175" y="68"/>
                  </a:cubicBezTo>
                  <a:cubicBezTo>
                    <a:pt x="168" y="69"/>
                    <a:pt x="160" y="72"/>
                    <a:pt x="154" y="70"/>
                  </a:cubicBezTo>
                  <a:cubicBezTo>
                    <a:pt x="119" y="58"/>
                    <a:pt x="83" y="45"/>
                    <a:pt x="48" y="33"/>
                  </a:cubicBezTo>
                  <a:cubicBezTo>
                    <a:pt x="35" y="28"/>
                    <a:pt x="22" y="24"/>
                    <a:pt x="9" y="18"/>
                  </a:cubicBezTo>
                  <a:cubicBezTo>
                    <a:pt x="5" y="17"/>
                    <a:pt x="3" y="12"/>
                    <a:pt x="0" y="8"/>
                  </a:cubicBezTo>
                  <a:cubicBezTo>
                    <a:pt x="4" y="5"/>
                    <a:pt x="8" y="2"/>
                    <a:pt x="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4" name="Cloud 13"/>
          <p:cNvSpPr/>
          <p:nvPr/>
        </p:nvSpPr>
        <p:spPr>
          <a:xfrm>
            <a:off x="2286000" y="1276350"/>
            <a:ext cx="5105400" cy="2819400"/>
          </a:xfrm>
          <a:prstGeom prst="cloud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7200" y="172819"/>
            <a:ext cx="6477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7: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endParaRPr lang="vi-VN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8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>
            <a:spLocks noEditPoints="1"/>
          </p:cNvSpPr>
          <p:nvPr/>
        </p:nvSpPr>
        <p:spPr bwMode="auto">
          <a:xfrm>
            <a:off x="152400" y="209550"/>
            <a:ext cx="1524000" cy="1457846"/>
          </a:xfrm>
          <a:custGeom>
            <a:avLst/>
            <a:gdLst>
              <a:gd name="T0" fmla="*/ 382 w 534"/>
              <a:gd name="T1" fmla="*/ 393 h 574"/>
              <a:gd name="T2" fmla="*/ 428 w 534"/>
              <a:gd name="T3" fmla="*/ 317 h 574"/>
              <a:gd name="T4" fmla="*/ 468 w 534"/>
              <a:gd name="T5" fmla="*/ 328 h 574"/>
              <a:gd name="T6" fmla="*/ 400 w 534"/>
              <a:gd name="T7" fmla="*/ 97 h 574"/>
              <a:gd name="T8" fmla="*/ 194 w 534"/>
              <a:gd name="T9" fmla="*/ 109 h 574"/>
              <a:gd name="T10" fmla="*/ 134 w 534"/>
              <a:gd name="T11" fmla="*/ 157 h 574"/>
              <a:gd name="T12" fmla="*/ 99 w 534"/>
              <a:gd name="T13" fmla="*/ 313 h 574"/>
              <a:gd name="T14" fmla="*/ 208 w 534"/>
              <a:gd name="T15" fmla="*/ 414 h 574"/>
              <a:gd name="T16" fmla="*/ 207 w 534"/>
              <a:gd name="T17" fmla="*/ 425 h 574"/>
              <a:gd name="T18" fmla="*/ 181 w 534"/>
              <a:gd name="T19" fmla="*/ 421 h 574"/>
              <a:gd name="T20" fmla="*/ 163 w 534"/>
              <a:gd name="T21" fmla="*/ 541 h 574"/>
              <a:gd name="T22" fmla="*/ 173 w 534"/>
              <a:gd name="T23" fmla="*/ 414 h 574"/>
              <a:gd name="T24" fmla="*/ 89 w 534"/>
              <a:gd name="T25" fmla="*/ 316 h 574"/>
              <a:gd name="T26" fmla="*/ 9 w 534"/>
              <a:gd name="T27" fmla="*/ 83 h 574"/>
              <a:gd name="T28" fmla="*/ 38 w 534"/>
              <a:gd name="T29" fmla="*/ 61 h 574"/>
              <a:gd name="T30" fmla="*/ 147 w 534"/>
              <a:gd name="T31" fmla="*/ 128 h 574"/>
              <a:gd name="T32" fmla="*/ 157 w 534"/>
              <a:gd name="T33" fmla="*/ 11 h 574"/>
              <a:gd name="T34" fmla="*/ 245 w 534"/>
              <a:gd name="T35" fmla="*/ 78 h 574"/>
              <a:gd name="T36" fmla="*/ 403 w 534"/>
              <a:gd name="T37" fmla="*/ 87 h 574"/>
              <a:gd name="T38" fmla="*/ 403 w 534"/>
              <a:gd name="T39" fmla="*/ 87 h 574"/>
              <a:gd name="T40" fmla="*/ 507 w 534"/>
              <a:gd name="T41" fmla="*/ 279 h 574"/>
              <a:gd name="T42" fmla="*/ 475 w 534"/>
              <a:gd name="T43" fmla="*/ 335 h 574"/>
              <a:gd name="T44" fmla="*/ 510 w 534"/>
              <a:gd name="T45" fmla="*/ 418 h 574"/>
              <a:gd name="T46" fmla="*/ 384 w 534"/>
              <a:gd name="T47" fmla="*/ 495 h 574"/>
              <a:gd name="T48" fmla="*/ 382 w 534"/>
              <a:gd name="T49" fmla="*/ 535 h 574"/>
              <a:gd name="T50" fmla="*/ 371 w 534"/>
              <a:gd name="T51" fmla="*/ 536 h 574"/>
              <a:gd name="T52" fmla="*/ 381 w 534"/>
              <a:gd name="T53" fmla="*/ 468 h 574"/>
              <a:gd name="T54" fmla="*/ 390 w 534"/>
              <a:gd name="T55" fmla="*/ 486 h 574"/>
              <a:gd name="T56" fmla="*/ 432 w 534"/>
              <a:gd name="T57" fmla="*/ 327 h 574"/>
              <a:gd name="T58" fmla="*/ 431 w 534"/>
              <a:gd name="T59" fmla="*/ 327 h 574"/>
              <a:gd name="T60" fmla="*/ 446 w 534"/>
              <a:gd name="T61" fmla="*/ 446 h 574"/>
              <a:gd name="T62" fmla="*/ 381 w 534"/>
              <a:gd name="T63" fmla="*/ 406 h 574"/>
              <a:gd name="T64" fmla="*/ 337 w 534"/>
              <a:gd name="T65" fmla="*/ 415 h 574"/>
              <a:gd name="T66" fmla="*/ 381 w 534"/>
              <a:gd name="T67" fmla="*/ 394 h 574"/>
              <a:gd name="T68" fmla="*/ 437 w 534"/>
              <a:gd name="T69" fmla="*/ 441 h 574"/>
              <a:gd name="T70" fmla="*/ 390 w 534"/>
              <a:gd name="T71" fmla="*/ 401 h 574"/>
              <a:gd name="T72" fmla="*/ 127 w 534"/>
              <a:gd name="T73" fmla="*/ 149 h 574"/>
              <a:gd name="T74" fmla="*/ 64 w 534"/>
              <a:gd name="T75" fmla="*/ 81 h 574"/>
              <a:gd name="T76" fmla="*/ 22 w 534"/>
              <a:gd name="T77" fmla="*/ 75 h 574"/>
              <a:gd name="T78" fmla="*/ 19 w 534"/>
              <a:gd name="T79" fmla="*/ 85 h 574"/>
              <a:gd name="T80" fmla="*/ 194 w 534"/>
              <a:gd name="T81" fmla="*/ 98 h 574"/>
              <a:gd name="T82" fmla="*/ 156 w 534"/>
              <a:gd name="T83" fmla="*/ 21 h 574"/>
              <a:gd name="T84" fmla="*/ 156 w 534"/>
              <a:gd name="T85" fmla="*/ 21 h 574"/>
              <a:gd name="T86" fmla="*/ 185 w 534"/>
              <a:gd name="T87" fmla="*/ 271 h 574"/>
              <a:gd name="T88" fmla="*/ 305 w 534"/>
              <a:gd name="T89" fmla="*/ 210 h 574"/>
              <a:gd name="T90" fmla="*/ 180 w 534"/>
              <a:gd name="T91" fmla="*/ 261 h 574"/>
              <a:gd name="T92" fmla="*/ 185 w 534"/>
              <a:gd name="T93" fmla="*/ 271 h 574"/>
              <a:gd name="T94" fmla="*/ 434 w 534"/>
              <a:gd name="T95" fmla="*/ 160 h 574"/>
              <a:gd name="T96" fmla="*/ 429 w 534"/>
              <a:gd name="T97" fmla="*/ 150 h 574"/>
              <a:gd name="T98" fmla="*/ 349 w 534"/>
              <a:gd name="T99" fmla="*/ 193 h 574"/>
              <a:gd name="T100" fmla="*/ 235 w 534"/>
              <a:gd name="T101" fmla="*/ 474 h 574"/>
              <a:gd name="T102" fmla="*/ 243 w 534"/>
              <a:gd name="T103" fmla="*/ 541 h 574"/>
              <a:gd name="T104" fmla="*/ 246 w 534"/>
              <a:gd name="T105" fmla="*/ 473 h 574"/>
              <a:gd name="T106" fmla="*/ 235 w 534"/>
              <a:gd name="T107" fmla="*/ 474 h 5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34" h="574">
                <a:moveTo>
                  <a:pt x="381" y="394"/>
                </a:moveTo>
                <a:cubicBezTo>
                  <a:pt x="381" y="393"/>
                  <a:pt x="381" y="393"/>
                  <a:pt x="382" y="393"/>
                </a:cubicBezTo>
                <a:cubicBezTo>
                  <a:pt x="393" y="388"/>
                  <a:pt x="404" y="381"/>
                  <a:pt x="414" y="372"/>
                </a:cubicBezTo>
                <a:cubicBezTo>
                  <a:pt x="410" y="361"/>
                  <a:pt x="399" y="325"/>
                  <a:pt x="428" y="317"/>
                </a:cubicBezTo>
                <a:cubicBezTo>
                  <a:pt x="428" y="317"/>
                  <a:pt x="428" y="317"/>
                  <a:pt x="428" y="317"/>
                </a:cubicBezTo>
                <a:cubicBezTo>
                  <a:pt x="428" y="317"/>
                  <a:pt x="447" y="309"/>
                  <a:pt x="468" y="328"/>
                </a:cubicBezTo>
                <a:cubicBezTo>
                  <a:pt x="487" y="309"/>
                  <a:pt x="495" y="280"/>
                  <a:pt x="496" y="277"/>
                </a:cubicBezTo>
                <a:cubicBezTo>
                  <a:pt x="518" y="139"/>
                  <a:pt x="404" y="99"/>
                  <a:pt x="400" y="97"/>
                </a:cubicBezTo>
                <a:cubicBezTo>
                  <a:pt x="305" y="74"/>
                  <a:pt x="240" y="88"/>
                  <a:pt x="198" y="108"/>
                </a:cubicBezTo>
                <a:cubicBezTo>
                  <a:pt x="197" y="108"/>
                  <a:pt x="196" y="109"/>
                  <a:pt x="194" y="109"/>
                </a:cubicBezTo>
                <a:cubicBezTo>
                  <a:pt x="155" y="129"/>
                  <a:pt x="137" y="154"/>
                  <a:pt x="136" y="155"/>
                </a:cubicBezTo>
                <a:cubicBezTo>
                  <a:pt x="135" y="156"/>
                  <a:pt x="135" y="156"/>
                  <a:pt x="134" y="157"/>
                </a:cubicBezTo>
                <a:cubicBezTo>
                  <a:pt x="65" y="208"/>
                  <a:pt x="99" y="313"/>
                  <a:pt x="99" y="313"/>
                </a:cubicBezTo>
                <a:cubicBezTo>
                  <a:pt x="99" y="313"/>
                  <a:pt x="99" y="313"/>
                  <a:pt x="99" y="313"/>
                </a:cubicBezTo>
                <a:cubicBezTo>
                  <a:pt x="99" y="313"/>
                  <a:pt x="99" y="313"/>
                  <a:pt x="99" y="313"/>
                </a:cubicBezTo>
                <a:cubicBezTo>
                  <a:pt x="126" y="403"/>
                  <a:pt x="208" y="414"/>
                  <a:pt x="208" y="414"/>
                </a:cubicBezTo>
                <a:cubicBezTo>
                  <a:pt x="211" y="415"/>
                  <a:pt x="213" y="418"/>
                  <a:pt x="213" y="421"/>
                </a:cubicBezTo>
                <a:cubicBezTo>
                  <a:pt x="212" y="423"/>
                  <a:pt x="209" y="426"/>
                  <a:pt x="207" y="425"/>
                </a:cubicBezTo>
                <a:cubicBezTo>
                  <a:pt x="206" y="425"/>
                  <a:pt x="198" y="424"/>
                  <a:pt x="184" y="419"/>
                </a:cubicBezTo>
                <a:cubicBezTo>
                  <a:pt x="183" y="420"/>
                  <a:pt x="182" y="421"/>
                  <a:pt x="181" y="421"/>
                </a:cubicBezTo>
                <a:cubicBezTo>
                  <a:pt x="165" y="421"/>
                  <a:pt x="169" y="535"/>
                  <a:pt x="169" y="535"/>
                </a:cubicBezTo>
                <a:cubicBezTo>
                  <a:pt x="169" y="538"/>
                  <a:pt x="166" y="541"/>
                  <a:pt x="163" y="541"/>
                </a:cubicBezTo>
                <a:cubicBezTo>
                  <a:pt x="160" y="541"/>
                  <a:pt x="158" y="539"/>
                  <a:pt x="158" y="536"/>
                </a:cubicBezTo>
                <a:cubicBezTo>
                  <a:pt x="158" y="535"/>
                  <a:pt x="155" y="436"/>
                  <a:pt x="173" y="414"/>
                </a:cubicBezTo>
                <a:cubicBezTo>
                  <a:pt x="145" y="401"/>
                  <a:pt x="106" y="374"/>
                  <a:pt x="89" y="316"/>
                </a:cubicBezTo>
                <a:cubicBezTo>
                  <a:pt x="89" y="316"/>
                  <a:pt x="89" y="316"/>
                  <a:pt x="89" y="316"/>
                </a:cubicBezTo>
                <a:cubicBezTo>
                  <a:pt x="89" y="316"/>
                  <a:pt x="60" y="229"/>
                  <a:pt x="106" y="170"/>
                </a:cubicBezTo>
                <a:cubicBezTo>
                  <a:pt x="85" y="161"/>
                  <a:pt x="0" y="120"/>
                  <a:pt x="9" y="83"/>
                </a:cubicBezTo>
                <a:cubicBezTo>
                  <a:pt x="9" y="77"/>
                  <a:pt x="11" y="73"/>
                  <a:pt x="13" y="69"/>
                </a:cubicBezTo>
                <a:cubicBezTo>
                  <a:pt x="19" y="62"/>
                  <a:pt x="27" y="60"/>
                  <a:pt x="38" y="61"/>
                </a:cubicBezTo>
                <a:cubicBezTo>
                  <a:pt x="47" y="62"/>
                  <a:pt x="58" y="66"/>
                  <a:pt x="69" y="72"/>
                </a:cubicBezTo>
                <a:cubicBezTo>
                  <a:pt x="99" y="86"/>
                  <a:pt x="133" y="111"/>
                  <a:pt x="147" y="128"/>
                </a:cubicBezTo>
                <a:cubicBezTo>
                  <a:pt x="156" y="120"/>
                  <a:pt x="168" y="111"/>
                  <a:pt x="184" y="103"/>
                </a:cubicBezTo>
                <a:cubicBezTo>
                  <a:pt x="156" y="81"/>
                  <a:pt x="57" y="0"/>
                  <a:pt x="157" y="11"/>
                </a:cubicBezTo>
                <a:cubicBezTo>
                  <a:pt x="157" y="11"/>
                  <a:pt x="157" y="11"/>
                  <a:pt x="157" y="11"/>
                </a:cubicBezTo>
                <a:cubicBezTo>
                  <a:pt x="157" y="11"/>
                  <a:pt x="187" y="12"/>
                  <a:pt x="245" y="78"/>
                </a:cubicBezTo>
                <a:cubicBezTo>
                  <a:pt x="246" y="79"/>
                  <a:pt x="246" y="80"/>
                  <a:pt x="247" y="81"/>
                </a:cubicBezTo>
                <a:cubicBezTo>
                  <a:pt x="287" y="72"/>
                  <a:pt x="338" y="71"/>
                  <a:pt x="403" y="87"/>
                </a:cubicBezTo>
                <a:cubicBezTo>
                  <a:pt x="403" y="87"/>
                  <a:pt x="403" y="87"/>
                  <a:pt x="403" y="87"/>
                </a:cubicBezTo>
                <a:cubicBezTo>
                  <a:pt x="403" y="87"/>
                  <a:pt x="403" y="87"/>
                  <a:pt x="403" y="87"/>
                </a:cubicBezTo>
                <a:cubicBezTo>
                  <a:pt x="403" y="87"/>
                  <a:pt x="530" y="129"/>
                  <a:pt x="507" y="279"/>
                </a:cubicBezTo>
                <a:cubicBezTo>
                  <a:pt x="507" y="279"/>
                  <a:pt x="507" y="279"/>
                  <a:pt x="507" y="279"/>
                </a:cubicBezTo>
                <a:cubicBezTo>
                  <a:pt x="507" y="279"/>
                  <a:pt x="507" y="279"/>
                  <a:pt x="507" y="279"/>
                </a:cubicBezTo>
                <a:cubicBezTo>
                  <a:pt x="506" y="280"/>
                  <a:pt x="498" y="313"/>
                  <a:pt x="475" y="335"/>
                </a:cubicBezTo>
                <a:cubicBezTo>
                  <a:pt x="488" y="350"/>
                  <a:pt x="500" y="375"/>
                  <a:pt x="510" y="417"/>
                </a:cubicBezTo>
                <a:cubicBezTo>
                  <a:pt x="510" y="417"/>
                  <a:pt x="510" y="418"/>
                  <a:pt x="510" y="418"/>
                </a:cubicBezTo>
                <a:cubicBezTo>
                  <a:pt x="511" y="421"/>
                  <a:pt x="534" y="574"/>
                  <a:pt x="385" y="495"/>
                </a:cubicBezTo>
                <a:cubicBezTo>
                  <a:pt x="385" y="495"/>
                  <a:pt x="385" y="495"/>
                  <a:pt x="384" y="495"/>
                </a:cubicBezTo>
                <a:cubicBezTo>
                  <a:pt x="384" y="494"/>
                  <a:pt x="383" y="494"/>
                  <a:pt x="381" y="493"/>
                </a:cubicBezTo>
                <a:cubicBezTo>
                  <a:pt x="382" y="535"/>
                  <a:pt x="382" y="535"/>
                  <a:pt x="382" y="535"/>
                </a:cubicBezTo>
                <a:cubicBezTo>
                  <a:pt x="382" y="538"/>
                  <a:pt x="380" y="541"/>
                  <a:pt x="377" y="541"/>
                </a:cubicBezTo>
                <a:cubicBezTo>
                  <a:pt x="374" y="541"/>
                  <a:pt x="371" y="539"/>
                  <a:pt x="371" y="536"/>
                </a:cubicBezTo>
                <a:cubicBezTo>
                  <a:pt x="370" y="468"/>
                  <a:pt x="370" y="468"/>
                  <a:pt x="370" y="468"/>
                </a:cubicBezTo>
                <a:cubicBezTo>
                  <a:pt x="381" y="468"/>
                  <a:pt x="381" y="468"/>
                  <a:pt x="381" y="468"/>
                </a:cubicBezTo>
                <a:cubicBezTo>
                  <a:pt x="381" y="480"/>
                  <a:pt x="388" y="485"/>
                  <a:pt x="390" y="485"/>
                </a:cubicBezTo>
                <a:cubicBezTo>
                  <a:pt x="390" y="486"/>
                  <a:pt x="390" y="486"/>
                  <a:pt x="390" y="486"/>
                </a:cubicBezTo>
                <a:cubicBezTo>
                  <a:pt x="518" y="554"/>
                  <a:pt x="501" y="426"/>
                  <a:pt x="500" y="420"/>
                </a:cubicBezTo>
                <a:cubicBezTo>
                  <a:pt x="474" y="309"/>
                  <a:pt x="432" y="327"/>
                  <a:pt x="432" y="327"/>
                </a:cubicBezTo>
                <a:cubicBezTo>
                  <a:pt x="432" y="327"/>
                  <a:pt x="432" y="327"/>
                  <a:pt x="432" y="327"/>
                </a:cubicBezTo>
                <a:cubicBezTo>
                  <a:pt x="432" y="327"/>
                  <a:pt x="431" y="327"/>
                  <a:pt x="431" y="327"/>
                </a:cubicBezTo>
                <a:cubicBezTo>
                  <a:pt x="410" y="333"/>
                  <a:pt x="423" y="367"/>
                  <a:pt x="425" y="371"/>
                </a:cubicBezTo>
                <a:cubicBezTo>
                  <a:pt x="457" y="416"/>
                  <a:pt x="448" y="442"/>
                  <a:pt x="446" y="446"/>
                </a:cubicBezTo>
                <a:cubicBezTo>
                  <a:pt x="446" y="447"/>
                  <a:pt x="446" y="447"/>
                  <a:pt x="445" y="448"/>
                </a:cubicBezTo>
                <a:cubicBezTo>
                  <a:pt x="412" y="483"/>
                  <a:pt x="388" y="425"/>
                  <a:pt x="381" y="406"/>
                </a:cubicBezTo>
                <a:cubicBezTo>
                  <a:pt x="360" y="415"/>
                  <a:pt x="344" y="419"/>
                  <a:pt x="344" y="419"/>
                </a:cubicBezTo>
                <a:cubicBezTo>
                  <a:pt x="341" y="420"/>
                  <a:pt x="338" y="418"/>
                  <a:pt x="337" y="415"/>
                </a:cubicBezTo>
                <a:cubicBezTo>
                  <a:pt x="337" y="412"/>
                  <a:pt x="338" y="409"/>
                  <a:pt x="341" y="409"/>
                </a:cubicBezTo>
                <a:cubicBezTo>
                  <a:pt x="341" y="409"/>
                  <a:pt x="360" y="404"/>
                  <a:pt x="381" y="394"/>
                </a:cubicBezTo>
                <a:close/>
                <a:moveTo>
                  <a:pt x="390" y="401"/>
                </a:moveTo>
                <a:cubicBezTo>
                  <a:pt x="395" y="416"/>
                  <a:pt x="415" y="463"/>
                  <a:pt x="437" y="441"/>
                </a:cubicBezTo>
                <a:cubicBezTo>
                  <a:pt x="438" y="437"/>
                  <a:pt x="444" y="417"/>
                  <a:pt x="419" y="382"/>
                </a:cubicBezTo>
                <a:cubicBezTo>
                  <a:pt x="410" y="389"/>
                  <a:pt x="400" y="396"/>
                  <a:pt x="390" y="401"/>
                </a:cubicBezTo>
                <a:close/>
                <a:moveTo>
                  <a:pt x="113" y="162"/>
                </a:moveTo>
                <a:cubicBezTo>
                  <a:pt x="117" y="157"/>
                  <a:pt x="122" y="153"/>
                  <a:pt x="127" y="149"/>
                </a:cubicBezTo>
                <a:cubicBezTo>
                  <a:pt x="129" y="147"/>
                  <a:pt x="132" y="142"/>
                  <a:pt x="139" y="135"/>
                </a:cubicBezTo>
                <a:cubicBezTo>
                  <a:pt x="126" y="120"/>
                  <a:pt x="93" y="95"/>
                  <a:pt x="64" y="81"/>
                </a:cubicBezTo>
                <a:cubicBezTo>
                  <a:pt x="54" y="76"/>
                  <a:pt x="44" y="73"/>
                  <a:pt x="36" y="72"/>
                </a:cubicBezTo>
                <a:cubicBezTo>
                  <a:pt x="30" y="71"/>
                  <a:pt x="24" y="72"/>
                  <a:pt x="22" y="75"/>
                </a:cubicBezTo>
                <a:cubicBezTo>
                  <a:pt x="20" y="77"/>
                  <a:pt x="20" y="80"/>
                  <a:pt x="19" y="84"/>
                </a:cubicBezTo>
                <a:cubicBezTo>
                  <a:pt x="19" y="84"/>
                  <a:pt x="19" y="85"/>
                  <a:pt x="19" y="85"/>
                </a:cubicBezTo>
                <a:cubicBezTo>
                  <a:pt x="11" y="115"/>
                  <a:pt x="100" y="156"/>
                  <a:pt x="113" y="162"/>
                </a:cubicBezTo>
                <a:close/>
                <a:moveTo>
                  <a:pt x="194" y="98"/>
                </a:moveTo>
                <a:cubicBezTo>
                  <a:pt x="206" y="92"/>
                  <a:pt x="220" y="87"/>
                  <a:pt x="235" y="83"/>
                </a:cubicBezTo>
                <a:cubicBezTo>
                  <a:pt x="182" y="22"/>
                  <a:pt x="156" y="21"/>
                  <a:pt x="156" y="21"/>
                </a:cubicBezTo>
                <a:cubicBezTo>
                  <a:pt x="156" y="21"/>
                  <a:pt x="156" y="21"/>
                  <a:pt x="156" y="21"/>
                </a:cubicBezTo>
                <a:cubicBezTo>
                  <a:pt x="156" y="21"/>
                  <a:pt x="156" y="21"/>
                  <a:pt x="156" y="21"/>
                </a:cubicBezTo>
                <a:cubicBezTo>
                  <a:pt x="87" y="14"/>
                  <a:pt x="177" y="84"/>
                  <a:pt x="194" y="98"/>
                </a:cubicBezTo>
                <a:close/>
                <a:moveTo>
                  <a:pt x="185" y="271"/>
                </a:moveTo>
                <a:cubicBezTo>
                  <a:pt x="302" y="218"/>
                  <a:pt x="302" y="218"/>
                  <a:pt x="302" y="218"/>
                </a:cubicBezTo>
                <a:cubicBezTo>
                  <a:pt x="305" y="216"/>
                  <a:pt x="306" y="213"/>
                  <a:pt x="305" y="210"/>
                </a:cubicBezTo>
                <a:cubicBezTo>
                  <a:pt x="303" y="208"/>
                  <a:pt x="300" y="207"/>
                  <a:pt x="297" y="208"/>
                </a:cubicBezTo>
                <a:cubicBezTo>
                  <a:pt x="180" y="261"/>
                  <a:pt x="180" y="261"/>
                  <a:pt x="180" y="261"/>
                </a:cubicBezTo>
                <a:cubicBezTo>
                  <a:pt x="178" y="262"/>
                  <a:pt x="177" y="265"/>
                  <a:pt x="178" y="268"/>
                </a:cubicBezTo>
                <a:cubicBezTo>
                  <a:pt x="179" y="271"/>
                  <a:pt x="182" y="272"/>
                  <a:pt x="185" y="271"/>
                </a:cubicBezTo>
                <a:close/>
                <a:moveTo>
                  <a:pt x="356" y="195"/>
                </a:moveTo>
                <a:cubicBezTo>
                  <a:pt x="434" y="160"/>
                  <a:pt x="434" y="160"/>
                  <a:pt x="434" y="160"/>
                </a:cubicBezTo>
                <a:cubicBezTo>
                  <a:pt x="437" y="159"/>
                  <a:pt x="438" y="156"/>
                  <a:pt x="437" y="153"/>
                </a:cubicBezTo>
                <a:cubicBezTo>
                  <a:pt x="435" y="150"/>
                  <a:pt x="432" y="149"/>
                  <a:pt x="429" y="150"/>
                </a:cubicBezTo>
                <a:cubicBezTo>
                  <a:pt x="351" y="186"/>
                  <a:pt x="351" y="186"/>
                  <a:pt x="351" y="186"/>
                </a:cubicBezTo>
                <a:cubicBezTo>
                  <a:pt x="349" y="187"/>
                  <a:pt x="348" y="190"/>
                  <a:pt x="349" y="193"/>
                </a:cubicBezTo>
                <a:cubicBezTo>
                  <a:pt x="350" y="195"/>
                  <a:pt x="353" y="197"/>
                  <a:pt x="356" y="195"/>
                </a:cubicBezTo>
                <a:close/>
                <a:moveTo>
                  <a:pt x="235" y="474"/>
                </a:moveTo>
                <a:cubicBezTo>
                  <a:pt x="238" y="536"/>
                  <a:pt x="238" y="536"/>
                  <a:pt x="238" y="536"/>
                </a:cubicBezTo>
                <a:cubicBezTo>
                  <a:pt x="238" y="539"/>
                  <a:pt x="240" y="541"/>
                  <a:pt x="243" y="541"/>
                </a:cubicBezTo>
                <a:cubicBezTo>
                  <a:pt x="246" y="541"/>
                  <a:pt x="248" y="538"/>
                  <a:pt x="248" y="535"/>
                </a:cubicBezTo>
                <a:cubicBezTo>
                  <a:pt x="246" y="473"/>
                  <a:pt x="246" y="473"/>
                  <a:pt x="246" y="473"/>
                </a:cubicBezTo>
                <a:cubicBezTo>
                  <a:pt x="246" y="470"/>
                  <a:pt x="243" y="468"/>
                  <a:pt x="240" y="468"/>
                </a:cubicBezTo>
                <a:cubicBezTo>
                  <a:pt x="237" y="468"/>
                  <a:pt x="235" y="471"/>
                  <a:pt x="235" y="474"/>
                </a:cubicBezTo>
                <a:close/>
              </a:path>
            </a:pathLst>
          </a:custGeom>
          <a:solidFill>
            <a:srgbClr val="2318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" name="Rectangle 2"/>
          <p:cNvSpPr/>
          <p:nvPr/>
        </p:nvSpPr>
        <p:spPr>
          <a:xfrm>
            <a:off x="1905000" y="304621"/>
            <a:ext cx="6705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228600" y="1885950"/>
            <a:ext cx="2362200" cy="76200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 ………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3352800" y="1885950"/>
            <a:ext cx="2438400" cy="76200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 ………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6477000" y="1962150"/>
            <a:ext cx="2438400" cy="76200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 ………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228600" y="3028950"/>
            <a:ext cx="2362200" cy="76200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 ……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3352800" y="3028950"/>
            <a:ext cx="2438400" cy="76200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 ………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8"/>
          <p:cNvSpPr/>
          <p:nvPr/>
        </p:nvSpPr>
        <p:spPr>
          <a:xfrm>
            <a:off x="6477000" y="3105150"/>
            <a:ext cx="2438400" cy="76200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 ………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228600" y="4095750"/>
            <a:ext cx="2362200" cy="76200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 ………</a:t>
            </a:r>
          </a:p>
        </p:txBody>
      </p:sp>
      <p:sp>
        <p:nvSpPr>
          <p:cNvPr id="11" name="Cloud 10"/>
          <p:cNvSpPr/>
          <p:nvPr/>
        </p:nvSpPr>
        <p:spPr>
          <a:xfrm>
            <a:off x="3352800" y="4095750"/>
            <a:ext cx="2438400" cy="76200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Mướp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 ……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6477000" y="4171950"/>
            <a:ext cx="2438400" cy="76200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Trầu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 ………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152400" y="285750"/>
            <a:ext cx="2362200" cy="99060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vắng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3200400" y="361950"/>
            <a:ext cx="2438400" cy="99060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xa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6172200" y="361950"/>
            <a:ext cx="2590800" cy="99060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152400" y="2038350"/>
            <a:ext cx="2362200" cy="91440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rào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thưa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3200400" y="1962150"/>
            <a:ext cx="2438400" cy="106680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chửa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8"/>
          <p:cNvSpPr/>
          <p:nvPr/>
        </p:nvSpPr>
        <p:spPr>
          <a:xfrm>
            <a:off x="6324600" y="1885950"/>
            <a:ext cx="2438400" cy="114300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nụ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228600" y="3638550"/>
            <a:ext cx="2362200" cy="106680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rụng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rốn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loud 10"/>
          <p:cNvSpPr/>
          <p:nvPr/>
        </p:nvSpPr>
        <p:spPr>
          <a:xfrm>
            <a:off x="3352800" y="3638550"/>
            <a:ext cx="2438400" cy="106680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Mướp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đương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6477000" y="3714750"/>
            <a:ext cx="2438400" cy="106680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Trầu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2"/>
          <p:cNvGrpSpPr/>
          <p:nvPr/>
        </p:nvGrpSpPr>
        <p:grpSpPr>
          <a:xfrm>
            <a:off x="7315200" y="3409950"/>
            <a:ext cx="1612123" cy="1533456"/>
            <a:chOff x="1690688" y="1009650"/>
            <a:chExt cx="3121025" cy="281463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939925" y="1009650"/>
              <a:ext cx="2871788" cy="2814638"/>
            </a:xfrm>
            <a:custGeom>
              <a:avLst/>
              <a:gdLst>
                <a:gd name="T0" fmla="*/ 1478 w 2326"/>
                <a:gd name="T1" fmla="*/ 407 h 2278"/>
                <a:gd name="T2" fmla="*/ 1774 w 2326"/>
                <a:gd name="T3" fmla="*/ 520 h 2278"/>
                <a:gd name="T4" fmla="*/ 1879 w 2326"/>
                <a:gd name="T5" fmla="*/ 962 h 2278"/>
                <a:gd name="T6" fmla="*/ 1908 w 2326"/>
                <a:gd name="T7" fmla="*/ 976 h 2278"/>
                <a:gd name="T8" fmla="*/ 2005 w 2326"/>
                <a:gd name="T9" fmla="*/ 899 h 2278"/>
                <a:gd name="T10" fmla="*/ 2148 w 2326"/>
                <a:gd name="T11" fmla="*/ 571 h 2278"/>
                <a:gd name="T12" fmla="*/ 2307 w 2326"/>
                <a:gd name="T13" fmla="*/ 681 h 2278"/>
                <a:gd name="T14" fmla="*/ 1874 w 2326"/>
                <a:gd name="T15" fmla="*/ 1243 h 2278"/>
                <a:gd name="T16" fmla="*/ 1694 w 2326"/>
                <a:gd name="T17" fmla="*/ 1655 h 2278"/>
                <a:gd name="T18" fmla="*/ 1872 w 2326"/>
                <a:gd name="T19" fmla="*/ 2133 h 2278"/>
                <a:gd name="T20" fmla="*/ 1485 w 2326"/>
                <a:gd name="T21" fmla="*/ 1981 h 2278"/>
                <a:gd name="T22" fmla="*/ 1552 w 2326"/>
                <a:gd name="T23" fmla="*/ 1873 h 2278"/>
                <a:gd name="T24" fmla="*/ 704 w 2326"/>
                <a:gd name="T25" fmla="*/ 2015 h 2278"/>
                <a:gd name="T26" fmla="*/ 209 w 2326"/>
                <a:gd name="T27" fmla="*/ 2271 h 2278"/>
                <a:gd name="T28" fmla="*/ 208 w 2326"/>
                <a:gd name="T29" fmla="*/ 2052 h 2278"/>
                <a:gd name="T30" fmla="*/ 407 w 2326"/>
                <a:gd name="T31" fmla="*/ 2008 h 2278"/>
                <a:gd name="T32" fmla="*/ 408 w 2326"/>
                <a:gd name="T33" fmla="*/ 2006 h 2278"/>
                <a:gd name="T34" fmla="*/ 771 w 2326"/>
                <a:gd name="T35" fmla="*/ 1702 h 2278"/>
                <a:gd name="T36" fmla="*/ 729 w 2326"/>
                <a:gd name="T37" fmla="*/ 1188 h 2278"/>
                <a:gd name="T38" fmla="*/ 1194 w 2326"/>
                <a:gd name="T39" fmla="*/ 386 h 2278"/>
                <a:gd name="T40" fmla="*/ 1242 w 2326"/>
                <a:gd name="T41" fmla="*/ 366 h 2278"/>
                <a:gd name="T42" fmla="*/ 1290 w 2326"/>
                <a:gd name="T43" fmla="*/ 400 h 2278"/>
                <a:gd name="T44" fmla="*/ 1257 w 2326"/>
                <a:gd name="T45" fmla="*/ 423 h 2278"/>
                <a:gd name="T46" fmla="*/ 778 w 2326"/>
                <a:gd name="T47" fmla="*/ 730 h 2278"/>
                <a:gd name="T48" fmla="*/ 957 w 2326"/>
                <a:gd name="T49" fmla="*/ 1214 h 2278"/>
                <a:gd name="T50" fmla="*/ 777 w 2326"/>
                <a:gd name="T51" fmla="*/ 1760 h 2278"/>
                <a:gd name="T52" fmla="*/ 463 w 2326"/>
                <a:gd name="T53" fmla="*/ 2025 h 2278"/>
                <a:gd name="T54" fmla="*/ 462 w 2326"/>
                <a:gd name="T55" fmla="*/ 2026 h 2278"/>
                <a:gd name="T56" fmla="*/ 462 w 2326"/>
                <a:gd name="T57" fmla="*/ 2026 h 2278"/>
                <a:gd name="T58" fmla="*/ 240 w 2326"/>
                <a:gd name="T59" fmla="*/ 2100 h 2278"/>
                <a:gd name="T60" fmla="*/ 690 w 2326"/>
                <a:gd name="T61" fmla="*/ 2071 h 2278"/>
                <a:gd name="T62" fmla="*/ 961 w 2326"/>
                <a:gd name="T63" fmla="*/ 1812 h 2278"/>
                <a:gd name="T64" fmla="*/ 1552 w 2326"/>
                <a:gd name="T65" fmla="*/ 1815 h 2278"/>
                <a:gd name="T66" fmla="*/ 1527 w 2326"/>
                <a:gd name="T67" fmla="*/ 2021 h 2278"/>
                <a:gd name="T68" fmla="*/ 1982 w 2326"/>
                <a:gd name="T69" fmla="*/ 2037 h 2278"/>
                <a:gd name="T70" fmla="*/ 1694 w 2326"/>
                <a:gd name="T71" fmla="*/ 1983 h 2278"/>
                <a:gd name="T72" fmla="*/ 1679 w 2326"/>
                <a:gd name="T73" fmla="*/ 1929 h 2278"/>
                <a:gd name="T74" fmla="*/ 1559 w 2326"/>
                <a:gd name="T75" fmla="*/ 1716 h 2278"/>
                <a:gd name="T76" fmla="*/ 1547 w 2326"/>
                <a:gd name="T77" fmla="*/ 1659 h 2278"/>
                <a:gd name="T78" fmla="*/ 1784 w 2326"/>
                <a:gd name="T79" fmla="*/ 1214 h 2278"/>
                <a:gd name="T80" fmla="*/ 1855 w 2326"/>
                <a:gd name="T81" fmla="*/ 1189 h 2278"/>
                <a:gd name="T82" fmla="*/ 2252 w 2326"/>
                <a:gd name="T83" fmla="*/ 700 h 2278"/>
                <a:gd name="T84" fmla="*/ 2173 w 2326"/>
                <a:gd name="T85" fmla="*/ 623 h 2278"/>
                <a:gd name="T86" fmla="*/ 2047 w 2326"/>
                <a:gd name="T87" fmla="*/ 939 h 2278"/>
                <a:gd name="T88" fmla="*/ 1937 w 2326"/>
                <a:gd name="T89" fmla="*/ 1026 h 2278"/>
                <a:gd name="T90" fmla="*/ 1934 w 2326"/>
                <a:gd name="T91" fmla="*/ 1028 h 2278"/>
                <a:gd name="T92" fmla="*/ 1704 w 2326"/>
                <a:gd name="T93" fmla="*/ 543 h 2278"/>
                <a:gd name="T94" fmla="*/ 1705 w 2326"/>
                <a:gd name="T95" fmla="*/ 492 h 2278"/>
                <a:gd name="T96" fmla="*/ 1587 w 2326"/>
                <a:gd name="T97" fmla="*/ 458 h 2278"/>
                <a:gd name="T98" fmla="*/ 1401 w 2326"/>
                <a:gd name="T99" fmla="*/ 457 h 2278"/>
                <a:gd name="T100" fmla="*/ 1403 w 2326"/>
                <a:gd name="T101" fmla="*/ 407 h 2278"/>
                <a:gd name="T102" fmla="*/ 1767 w 2326"/>
                <a:gd name="T103" fmla="*/ 1252 h 2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6" h="2278">
                  <a:moveTo>
                    <a:pt x="1242" y="366"/>
                  </a:moveTo>
                  <a:cubicBezTo>
                    <a:pt x="1270" y="307"/>
                    <a:pt x="1423" y="0"/>
                    <a:pt x="1547" y="88"/>
                  </a:cubicBezTo>
                  <a:cubicBezTo>
                    <a:pt x="1649" y="162"/>
                    <a:pt x="1537" y="331"/>
                    <a:pt x="1478" y="407"/>
                  </a:cubicBezTo>
                  <a:cubicBezTo>
                    <a:pt x="1551" y="410"/>
                    <a:pt x="1551" y="410"/>
                    <a:pt x="1551" y="410"/>
                  </a:cubicBezTo>
                  <a:cubicBezTo>
                    <a:pt x="1600" y="352"/>
                    <a:pt x="1834" y="92"/>
                    <a:pt x="1940" y="232"/>
                  </a:cubicBezTo>
                  <a:cubicBezTo>
                    <a:pt x="2029" y="351"/>
                    <a:pt x="1859" y="471"/>
                    <a:pt x="1774" y="520"/>
                  </a:cubicBezTo>
                  <a:cubicBezTo>
                    <a:pt x="1857" y="580"/>
                    <a:pt x="2016" y="734"/>
                    <a:pt x="1879" y="962"/>
                  </a:cubicBezTo>
                  <a:cubicBezTo>
                    <a:pt x="1879" y="962"/>
                    <a:pt x="1879" y="962"/>
                    <a:pt x="1879" y="962"/>
                  </a:cubicBezTo>
                  <a:cubicBezTo>
                    <a:pt x="1879" y="962"/>
                    <a:pt x="1879" y="962"/>
                    <a:pt x="1879" y="962"/>
                  </a:cubicBezTo>
                  <a:cubicBezTo>
                    <a:pt x="1879" y="962"/>
                    <a:pt x="1851" y="1008"/>
                    <a:pt x="1905" y="977"/>
                  </a:cubicBezTo>
                  <a:cubicBezTo>
                    <a:pt x="1907" y="976"/>
                    <a:pt x="1907" y="976"/>
                    <a:pt x="1907" y="976"/>
                  </a:cubicBezTo>
                  <a:cubicBezTo>
                    <a:pt x="1908" y="976"/>
                    <a:pt x="1908" y="976"/>
                    <a:pt x="1908" y="976"/>
                  </a:cubicBezTo>
                  <a:cubicBezTo>
                    <a:pt x="1908" y="976"/>
                    <a:pt x="1908" y="976"/>
                    <a:pt x="1908" y="976"/>
                  </a:cubicBezTo>
                  <a:cubicBezTo>
                    <a:pt x="1928" y="964"/>
                    <a:pt x="1946" y="952"/>
                    <a:pt x="1962" y="939"/>
                  </a:cubicBezTo>
                  <a:cubicBezTo>
                    <a:pt x="1978" y="927"/>
                    <a:pt x="1992" y="913"/>
                    <a:pt x="2005" y="899"/>
                  </a:cubicBezTo>
                  <a:cubicBezTo>
                    <a:pt x="2069" y="830"/>
                    <a:pt x="2092" y="751"/>
                    <a:pt x="2091" y="700"/>
                  </a:cubicBezTo>
                  <a:cubicBezTo>
                    <a:pt x="2090" y="668"/>
                    <a:pt x="2096" y="633"/>
                    <a:pt x="2110" y="608"/>
                  </a:cubicBezTo>
                  <a:cubicBezTo>
                    <a:pt x="2119" y="592"/>
                    <a:pt x="2132" y="579"/>
                    <a:pt x="2148" y="571"/>
                  </a:cubicBezTo>
                  <a:cubicBezTo>
                    <a:pt x="2164" y="563"/>
                    <a:pt x="2184" y="561"/>
                    <a:pt x="2205" y="569"/>
                  </a:cubicBezTo>
                  <a:cubicBezTo>
                    <a:pt x="2227" y="577"/>
                    <a:pt x="2252" y="596"/>
                    <a:pt x="2278" y="629"/>
                  </a:cubicBezTo>
                  <a:cubicBezTo>
                    <a:pt x="2290" y="644"/>
                    <a:pt x="2300" y="661"/>
                    <a:pt x="2307" y="681"/>
                  </a:cubicBezTo>
                  <a:cubicBezTo>
                    <a:pt x="2326" y="736"/>
                    <a:pt x="2325" y="808"/>
                    <a:pt x="2296" y="885"/>
                  </a:cubicBezTo>
                  <a:cubicBezTo>
                    <a:pt x="2268" y="959"/>
                    <a:pt x="2214" y="1037"/>
                    <a:pt x="2128" y="1106"/>
                  </a:cubicBezTo>
                  <a:cubicBezTo>
                    <a:pt x="2063" y="1159"/>
                    <a:pt x="1979" y="1207"/>
                    <a:pt x="1874" y="1243"/>
                  </a:cubicBezTo>
                  <a:cubicBezTo>
                    <a:pt x="1874" y="1243"/>
                    <a:pt x="1874" y="1243"/>
                    <a:pt x="1874" y="1243"/>
                  </a:cubicBezTo>
                  <a:cubicBezTo>
                    <a:pt x="1831" y="1259"/>
                    <a:pt x="1831" y="1259"/>
                    <a:pt x="1831" y="1259"/>
                  </a:cubicBezTo>
                  <a:cubicBezTo>
                    <a:pt x="1853" y="1332"/>
                    <a:pt x="1889" y="1530"/>
                    <a:pt x="1694" y="1655"/>
                  </a:cubicBezTo>
                  <a:cubicBezTo>
                    <a:pt x="1845" y="1662"/>
                    <a:pt x="2033" y="1708"/>
                    <a:pt x="1781" y="1924"/>
                  </a:cubicBezTo>
                  <a:cubicBezTo>
                    <a:pt x="1882" y="1927"/>
                    <a:pt x="2034" y="1944"/>
                    <a:pt x="2039" y="2028"/>
                  </a:cubicBezTo>
                  <a:cubicBezTo>
                    <a:pt x="2041" y="2039"/>
                    <a:pt x="2047" y="2131"/>
                    <a:pt x="1872" y="2133"/>
                  </a:cubicBezTo>
                  <a:cubicBezTo>
                    <a:pt x="1685" y="2135"/>
                    <a:pt x="1532" y="2133"/>
                    <a:pt x="1531" y="2133"/>
                  </a:cubicBezTo>
                  <a:cubicBezTo>
                    <a:pt x="1530" y="2133"/>
                    <a:pt x="1529" y="2133"/>
                    <a:pt x="1528" y="2133"/>
                  </a:cubicBezTo>
                  <a:cubicBezTo>
                    <a:pt x="1510" y="2132"/>
                    <a:pt x="1352" y="2116"/>
                    <a:pt x="1485" y="1981"/>
                  </a:cubicBezTo>
                  <a:cubicBezTo>
                    <a:pt x="1531" y="1935"/>
                    <a:pt x="1563" y="1898"/>
                    <a:pt x="1573" y="1875"/>
                  </a:cubicBezTo>
                  <a:cubicBezTo>
                    <a:pt x="1573" y="1875"/>
                    <a:pt x="1573" y="1875"/>
                    <a:pt x="1573" y="1875"/>
                  </a:cubicBezTo>
                  <a:cubicBezTo>
                    <a:pt x="1573" y="1874"/>
                    <a:pt x="1566" y="1873"/>
                    <a:pt x="1552" y="1873"/>
                  </a:cubicBezTo>
                  <a:cubicBezTo>
                    <a:pt x="1551" y="1873"/>
                    <a:pt x="1550" y="1873"/>
                    <a:pt x="1549" y="1873"/>
                  </a:cubicBezTo>
                  <a:cubicBezTo>
                    <a:pt x="972" y="1869"/>
                    <a:pt x="972" y="1869"/>
                    <a:pt x="972" y="1869"/>
                  </a:cubicBezTo>
                  <a:cubicBezTo>
                    <a:pt x="932" y="1878"/>
                    <a:pt x="552" y="1972"/>
                    <a:pt x="704" y="2015"/>
                  </a:cubicBezTo>
                  <a:cubicBezTo>
                    <a:pt x="715" y="2017"/>
                    <a:pt x="950" y="2075"/>
                    <a:pt x="627" y="2191"/>
                  </a:cubicBezTo>
                  <a:cubicBezTo>
                    <a:pt x="385" y="2278"/>
                    <a:pt x="215" y="2272"/>
                    <a:pt x="214" y="2272"/>
                  </a:cubicBezTo>
                  <a:cubicBezTo>
                    <a:pt x="212" y="2272"/>
                    <a:pt x="210" y="2272"/>
                    <a:pt x="209" y="2271"/>
                  </a:cubicBezTo>
                  <a:cubicBezTo>
                    <a:pt x="209" y="2271"/>
                    <a:pt x="209" y="2271"/>
                    <a:pt x="209" y="2271"/>
                  </a:cubicBezTo>
                  <a:cubicBezTo>
                    <a:pt x="208" y="2271"/>
                    <a:pt x="0" y="2225"/>
                    <a:pt x="204" y="2055"/>
                  </a:cubicBezTo>
                  <a:cubicBezTo>
                    <a:pt x="205" y="2054"/>
                    <a:pt x="206" y="2053"/>
                    <a:pt x="208" y="2052"/>
                  </a:cubicBezTo>
                  <a:cubicBezTo>
                    <a:pt x="221" y="2044"/>
                    <a:pt x="290" y="2007"/>
                    <a:pt x="400" y="2023"/>
                  </a:cubicBezTo>
                  <a:cubicBezTo>
                    <a:pt x="402" y="2024"/>
                    <a:pt x="404" y="2024"/>
                    <a:pt x="406" y="2025"/>
                  </a:cubicBezTo>
                  <a:cubicBezTo>
                    <a:pt x="405" y="2024"/>
                    <a:pt x="403" y="2021"/>
                    <a:pt x="407" y="2008"/>
                  </a:cubicBezTo>
                  <a:cubicBezTo>
                    <a:pt x="407" y="2008"/>
                    <a:pt x="407" y="2008"/>
                    <a:pt x="407" y="2008"/>
                  </a:cubicBezTo>
                  <a:cubicBezTo>
                    <a:pt x="407" y="2008"/>
                    <a:pt x="407" y="2008"/>
                    <a:pt x="407" y="2008"/>
                  </a:cubicBezTo>
                  <a:cubicBezTo>
                    <a:pt x="407" y="2007"/>
                    <a:pt x="407" y="2007"/>
                    <a:pt x="408" y="2006"/>
                  </a:cubicBezTo>
                  <a:cubicBezTo>
                    <a:pt x="411" y="1998"/>
                    <a:pt x="416" y="1987"/>
                    <a:pt x="423" y="1974"/>
                  </a:cubicBezTo>
                  <a:cubicBezTo>
                    <a:pt x="431" y="1961"/>
                    <a:pt x="441" y="1946"/>
                    <a:pt x="453" y="1929"/>
                  </a:cubicBezTo>
                  <a:cubicBezTo>
                    <a:pt x="515" y="1842"/>
                    <a:pt x="635" y="1716"/>
                    <a:pt x="771" y="1702"/>
                  </a:cubicBezTo>
                  <a:cubicBezTo>
                    <a:pt x="926" y="1687"/>
                    <a:pt x="1024" y="1409"/>
                    <a:pt x="1027" y="1401"/>
                  </a:cubicBezTo>
                  <a:cubicBezTo>
                    <a:pt x="1030" y="1391"/>
                    <a:pt x="1054" y="1298"/>
                    <a:pt x="943" y="1270"/>
                  </a:cubicBezTo>
                  <a:cubicBezTo>
                    <a:pt x="867" y="1251"/>
                    <a:pt x="789" y="1228"/>
                    <a:pt x="729" y="1188"/>
                  </a:cubicBezTo>
                  <a:cubicBezTo>
                    <a:pt x="664" y="1144"/>
                    <a:pt x="621" y="1082"/>
                    <a:pt x="623" y="988"/>
                  </a:cubicBezTo>
                  <a:cubicBezTo>
                    <a:pt x="625" y="900"/>
                    <a:pt x="648" y="799"/>
                    <a:pt x="733" y="694"/>
                  </a:cubicBezTo>
                  <a:cubicBezTo>
                    <a:pt x="815" y="592"/>
                    <a:pt x="956" y="486"/>
                    <a:pt x="1194" y="386"/>
                  </a:cubicBezTo>
                  <a:cubicBezTo>
                    <a:pt x="1195" y="385"/>
                    <a:pt x="1195" y="385"/>
                    <a:pt x="1195" y="385"/>
                  </a:cubicBezTo>
                  <a:cubicBezTo>
                    <a:pt x="1234" y="370"/>
                    <a:pt x="1234" y="370"/>
                    <a:pt x="1234" y="370"/>
                  </a:cubicBezTo>
                  <a:cubicBezTo>
                    <a:pt x="1242" y="366"/>
                    <a:pt x="1242" y="366"/>
                    <a:pt x="1242" y="366"/>
                  </a:cubicBezTo>
                  <a:close/>
                  <a:moveTo>
                    <a:pt x="1513" y="136"/>
                  </a:moveTo>
                  <a:cubicBezTo>
                    <a:pt x="1434" y="79"/>
                    <a:pt x="1290" y="399"/>
                    <a:pt x="1290" y="400"/>
                  </a:cubicBezTo>
                  <a:cubicBezTo>
                    <a:pt x="1290" y="400"/>
                    <a:pt x="1290" y="400"/>
                    <a:pt x="1290" y="400"/>
                  </a:cubicBezTo>
                  <a:cubicBezTo>
                    <a:pt x="1287" y="406"/>
                    <a:pt x="1282" y="412"/>
                    <a:pt x="1276" y="415"/>
                  </a:cubicBezTo>
                  <a:cubicBezTo>
                    <a:pt x="1257" y="423"/>
                    <a:pt x="1257" y="423"/>
                    <a:pt x="1257" y="423"/>
                  </a:cubicBezTo>
                  <a:cubicBezTo>
                    <a:pt x="1257" y="423"/>
                    <a:pt x="1257" y="423"/>
                    <a:pt x="1257" y="423"/>
                  </a:cubicBezTo>
                  <a:cubicBezTo>
                    <a:pt x="1257" y="423"/>
                    <a:pt x="1256" y="424"/>
                    <a:pt x="1256" y="424"/>
                  </a:cubicBezTo>
                  <a:cubicBezTo>
                    <a:pt x="1215" y="439"/>
                    <a:pt x="1215" y="439"/>
                    <a:pt x="1215" y="439"/>
                  </a:cubicBezTo>
                  <a:cubicBezTo>
                    <a:pt x="988" y="536"/>
                    <a:pt x="855" y="635"/>
                    <a:pt x="778" y="730"/>
                  </a:cubicBezTo>
                  <a:cubicBezTo>
                    <a:pt x="703" y="823"/>
                    <a:pt x="683" y="912"/>
                    <a:pt x="681" y="989"/>
                  </a:cubicBezTo>
                  <a:cubicBezTo>
                    <a:pt x="679" y="1060"/>
                    <a:pt x="712" y="1107"/>
                    <a:pt x="761" y="1140"/>
                  </a:cubicBezTo>
                  <a:cubicBezTo>
                    <a:pt x="814" y="1175"/>
                    <a:pt x="886" y="1196"/>
                    <a:pt x="957" y="1214"/>
                  </a:cubicBezTo>
                  <a:cubicBezTo>
                    <a:pt x="1129" y="1257"/>
                    <a:pt x="1085" y="1409"/>
                    <a:pt x="1082" y="1419"/>
                  </a:cubicBezTo>
                  <a:cubicBezTo>
                    <a:pt x="1082" y="1419"/>
                    <a:pt x="1082" y="1420"/>
                    <a:pt x="1081" y="1420"/>
                  </a:cubicBezTo>
                  <a:cubicBezTo>
                    <a:pt x="1081" y="1421"/>
                    <a:pt x="971" y="1740"/>
                    <a:pt x="777" y="1760"/>
                  </a:cubicBezTo>
                  <a:cubicBezTo>
                    <a:pt x="662" y="1772"/>
                    <a:pt x="556" y="1885"/>
                    <a:pt x="500" y="1963"/>
                  </a:cubicBezTo>
                  <a:cubicBezTo>
                    <a:pt x="489" y="1978"/>
                    <a:pt x="480" y="1992"/>
                    <a:pt x="474" y="2003"/>
                  </a:cubicBezTo>
                  <a:cubicBezTo>
                    <a:pt x="468" y="2013"/>
                    <a:pt x="464" y="2020"/>
                    <a:pt x="463" y="2025"/>
                  </a:cubicBezTo>
                  <a:cubicBezTo>
                    <a:pt x="462" y="2026"/>
                    <a:pt x="462" y="2026"/>
                    <a:pt x="462" y="2026"/>
                  </a:cubicBezTo>
                  <a:cubicBezTo>
                    <a:pt x="462" y="2026"/>
                    <a:pt x="462" y="2026"/>
                    <a:pt x="462" y="2026"/>
                  </a:cubicBezTo>
                  <a:cubicBezTo>
                    <a:pt x="462" y="2026"/>
                    <a:pt x="462" y="2026"/>
                    <a:pt x="462" y="2026"/>
                  </a:cubicBezTo>
                  <a:cubicBezTo>
                    <a:pt x="462" y="2026"/>
                    <a:pt x="462" y="2026"/>
                    <a:pt x="462" y="2026"/>
                  </a:cubicBezTo>
                  <a:cubicBezTo>
                    <a:pt x="462" y="2026"/>
                    <a:pt x="462" y="2026"/>
                    <a:pt x="462" y="2026"/>
                  </a:cubicBezTo>
                  <a:cubicBezTo>
                    <a:pt x="462" y="2026"/>
                    <a:pt x="462" y="2026"/>
                    <a:pt x="462" y="2026"/>
                  </a:cubicBezTo>
                  <a:cubicBezTo>
                    <a:pt x="443" y="2084"/>
                    <a:pt x="407" y="2084"/>
                    <a:pt x="392" y="2081"/>
                  </a:cubicBezTo>
                  <a:cubicBezTo>
                    <a:pt x="392" y="2081"/>
                    <a:pt x="392" y="2081"/>
                    <a:pt x="392" y="2081"/>
                  </a:cubicBezTo>
                  <a:cubicBezTo>
                    <a:pt x="300" y="2067"/>
                    <a:pt x="248" y="2095"/>
                    <a:pt x="240" y="2100"/>
                  </a:cubicBezTo>
                  <a:cubicBezTo>
                    <a:pt x="139" y="2185"/>
                    <a:pt x="205" y="2210"/>
                    <a:pt x="219" y="2214"/>
                  </a:cubicBezTo>
                  <a:cubicBezTo>
                    <a:pt x="243" y="2214"/>
                    <a:pt x="395" y="2213"/>
                    <a:pt x="608" y="2137"/>
                  </a:cubicBezTo>
                  <a:cubicBezTo>
                    <a:pt x="753" y="2085"/>
                    <a:pt x="690" y="2071"/>
                    <a:pt x="690" y="2071"/>
                  </a:cubicBezTo>
                  <a:cubicBezTo>
                    <a:pt x="690" y="2071"/>
                    <a:pt x="690" y="2071"/>
                    <a:pt x="690" y="2071"/>
                  </a:cubicBezTo>
                  <a:cubicBezTo>
                    <a:pt x="689" y="2070"/>
                    <a:pt x="689" y="2070"/>
                    <a:pt x="689" y="2070"/>
                  </a:cubicBezTo>
                  <a:cubicBezTo>
                    <a:pt x="316" y="1968"/>
                    <a:pt x="936" y="1818"/>
                    <a:pt x="961" y="1812"/>
                  </a:cubicBezTo>
                  <a:cubicBezTo>
                    <a:pt x="964" y="1811"/>
                    <a:pt x="966" y="1811"/>
                    <a:pt x="969" y="1811"/>
                  </a:cubicBezTo>
                  <a:cubicBezTo>
                    <a:pt x="1549" y="1815"/>
                    <a:pt x="1549" y="1815"/>
                    <a:pt x="1549" y="1815"/>
                  </a:cubicBezTo>
                  <a:cubicBezTo>
                    <a:pt x="1550" y="1815"/>
                    <a:pt x="1551" y="1815"/>
                    <a:pt x="1552" y="1815"/>
                  </a:cubicBezTo>
                  <a:cubicBezTo>
                    <a:pt x="1628" y="1815"/>
                    <a:pt x="1647" y="1843"/>
                    <a:pt x="1627" y="1894"/>
                  </a:cubicBezTo>
                  <a:cubicBezTo>
                    <a:pt x="1627" y="1895"/>
                    <a:pt x="1627" y="1896"/>
                    <a:pt x="1627" y="1897"/>
                  </a:cubicBezTo>
                  <a:cubicBezTo>
                    <a:pt x="1614" y="1928"/>
                    <a:pt x="1577" y="1970"/>
                    <a:pt x="1527" y="2021"/>
                  </a:cubicBezTo>
                  <a:cubicBezTo>
                    <a:pt x="1480" y="2068"/>
                    <a:pt x="1524" y="2075"/>
                    <a:pt x="1532" y="2075"/>
                  </a:cubicBezTo>
                  <a:cubicBezTo>
                    <a:pt x="1547" y="2075"/>
                    <a:pt x="1758" y="2076"/>
                    <a:pt x="1871" y="2075"/>
                  </a:cubicBezTo>
                  <a:cubicBezTo>
                    <a:pt x="1989" y="2074"/>
                    <a:pt x="1982" y="2037"/>
                    <a:pt x="1982" y="2037"/>
                  </a:cubicBezTo>
                  <a:cubicBezTo>
                    <a:pt x="1982" y="2037"/>
                    <a:pt x="1982" y="2037"/>
                    <a:pt x="1982" y="2037"/>
                  </a:cubicBezTo>
                  <a:cubicBezTo>
                    <a:pt x="1982" y="2036"/>
                    <a:pt x="1982" y="2034"/>
                    <a:pt x="1982" y="2033"/>
                  </a:cubicBezTo>
                  <a:cubicBezTo>
                    <a:pt x="1980" y="1964"/>
                    <a:pt x="1695" y="1983"/>
                    <a:pt x="1694" y="1983"/>
                  </a:cubicBezTo>
                  <a:cubicBezTo>
                    <a:pt x="1694" y="1983"/>
                    <a:pt x="1694" y="1983"/>
                    <a:pt x="1694" y="1983"/>
                  </a:cubicBezTo>
                  <a:cubicBezTo>
                    <a:pt x="1683" y="1984"/>
                    <a:pt x="1671" y="1978"/>
                    <a:pt x="1666" y="1967"/>
                  </a:cubicBezTo>
                  <a:cubicBezTo>
                    <a:pt x="1659" y="1953"/>
                    <a:pt x="1665" y="1936"/>
                    <a:pt x="1679" y="1929"/>
                  </a:cubicBezTo>
                  <a:cubicBezTo>
                    <a:pt x="1689" y="1924"/>
                    <a:pt x="1699" y="1916"/>
                    <a:pt x="1702" y="1914"/>
                  </a:cubicBezTo>
                  <a:cubicBezTo>
                    <a:pt x="1703" y="1913"/>
                    <a:pt x="1703" y="1913"/>
                    <a:pt x="1703" y="1913"/>
                  </a:cubicBezTo>
                  <a:cubicBezTo>
                    <a:pt x="2007" y="1675"/>
                    <a:pt x="1560" y="1716"/>
                    <a:pt x="1559" y="1716"/>
                  </a:cubicBezTo>
                  <a:cubicBezTo>
                    <a:pt x="1559" y="1716"/>
                    <a:pt x="1559" y="1716"/>
                    <a:pt x="1559" y="1716"/>
                  </a:cubicBezTo>
                  <a:cubicBezTo>
                    <a:pt x="1546" y="1717"/>
                    <a:pt x="1533" y="1709"/>
                    <a:pt x="1529" y="1696"/>
                  </a:cubicBezTo>
                  <a:cubicBezTo>
                    <a:pt x="1524" y="1680"/>
                    <a:pt x="1532" y="1664"/>
                    <a:pt x="1547" y="1659"/>
                  </a:cubicBezTo>
                  <a:cubicBezTo>
                    <a:pt x="1888" y="1549"/>
                    <a:pt x="1772" y="1263"/>
                    <a:pt x="1767" y="1252"/>
                  </a:cubicBezTo>
                  <a:cubicBezTo>
                    <a:pt x="1767" y="1251"/>
                    <a:pt x="1767" y="1251"/>
                    <a:pt x="1767" y="1251"/>
                  </a:cubicBezTo>
                  <a:cubicBezTo>
                    <a:pt x="1761" y="1236"/>
                    <a:pt x="1769" y="1219"/>
                    <a:pt x="1784" y="1214"/>
                  </a:cubicBezTo>
                  <a:cubicBezTo>
                    <a:pt x="1855" y="1189"/>
                    <a:pt x="1855" y="1189"/>
                    <a:pt x="1855" y="1189"/>
                  </a:cubicBezTo>
                  <a:cubicBezTo>
                    <a:pt x="1855" y="1189"/>
                    <a:pt x="1855" y="1189"/>
                    <a:pt x="1855" y="1189"/>
                  </a:cubicBezTo>
                  <a:cubicBezTo>
                    <a:pt x="1855" y="1189"/>
                    <a:pt x="1855" y="1189"/>
                    <a:pt x="1855" y="1189"/>
                  </a:cubicBezTo>
                  <a:cubicBezTo>
                    <a:pt x="1953" y="1154"/>
                    <a:pt x="2031" y="1110"/>
                    <a:pt x="2092" y="1061"/>
                  </a:cubicBezTo>
                  <a:cubicBezTo>
                    <a:pt x="2169" y="999"/>
                    <a:pt x="2217" y="929"/>
                    <a:pt x="2241" y="864"/>
                  </a:cubicBezTo>
                  <a:cubicBezTo>
                    <a:pt x="2265" y="801"/>
                    <a:pt x="2267" y="743"/>
                    <a:pt x="2252" y="700"/>
                  </a:cubicBezTo>
                  <a:cubicBezTo>
                    <a:pt x="2248" y="687"/>
                    <a:pt x="2241" y="675"/>
                    <a:pt x="2233" y="665"/>
                  </a:cubicBezTo>
                  <a:cubicBezTo>
                    <a:pt x="2214" y="641"/>
                    <a:pt x="2198" y="628"/>
                    <a:pt x="2185" y="624"/>
                  </a:cubicBezTo>
                  <a:cubicBezTo>
                    <a:pt x="2180" y="622"/>
                    <a:pt x="2176" y="622"/>
                    <a:pt x="2173" y="623"/>
                  </a:cubicBezTo>
                  <a:cubicBezTo>
                    <a:pt x="2169" y="625"/>
                    <a:pt x="2165" y="630"/>
                    <a:pt x="2161" y="636"/>
                  </a:cubicBezTo>
                  <a:cubicBezTo>
                    <a:pt x="2152" y="652"/>
                    <a:pt x="2148" y="676"/>
                    <a:pt x="2149" y="699"/>
                  </a:cubicBezTo>
                  <a:cubicBezTo>
                    <a:pt x="2151" y="761"/>
                    <a:pt x="2123" y="856"/>
                    <a:pt x="2047" y="939"/>
                  </a:cubicBezTo>
                  <a:cubicBezTo>
                    <a:pt x="2033" y="954"/>
                    <a:pt x="2016" y="970"/>
                    <a:pt x="1998" y="985"/>
                  </a:cubicBezTo>
                  <a:cubicBezTo>
                    <a:pt x="1980" y="999"/>
                    <a:pt x="1959" y="1013"/>
                    <a:pt x="1937" y="1026"/>
                  </a:cubicBezTo>
                  <a:cubicBezTo>
                    <a:pt x="1937" y="1026"/>
                    <a:pt x="1937" y="1026"/>
                    <a:pt x="1937" y="1026"/>
                  </a:cubicBezTo>
                  <a:cubicBezTo>
                    <a:pt x="1937" y="1026"/>
                    <a:pt x="1937" y="1026"/>
                    <a:pt x="1937" y="1026"/>
                  </a:cubicBezTo>
                  <a:cubicBezTo>
                    <a:pt x="1935" y="1027"/>
                    <a:pt x="1935" y="1027"/>
                    <a:pt x="1935" y="1027"/>
                  </a:cubicBezTo>
                  <a:cubicBezTo>
                    <a:pt x="1934" y="1028"/>
                    <a:pt x="1934" y="1028"/>
                    <a:pt x="1934" y="1028"/>
                  </a:cubicBezTo>
                  <a:cubicBezTo>
                    <a:pt x="1685" y="1167"/>
                    <a:pt x="1829" y="932"/>
                    <a:pt x="1829" y="932"/>
                  </a:cubicBezTo>
                  <a:cubicBezTo>
                    <a:pt x="1829" y="932"/>
                    <a:pt x="1829" y="932"/>
                    <a:pt x="1829" y="932"/>
                  </a:cubicBezTo>
                  <a:cubicBezTo>
                    <a:pt x="1976" y="687"/>
                    <a:pt x="1705" y="544"/>
                    <a:pt x="1704" y="543"/>
                  </a:cubicBezTo>
                  <a:cubicBezTo>
                    <a:pt x="1704" y="543"/>
                    <a:pt x="1704" y="543"/>
                    <a:pt x="1704" y="543"/>
                  </a:cubicBezTo>
                  <a:cubicBezTo>
                    <a:pt x="1699" y="541"/>
                    <a:pt x="1694" y="536"/>
                    <a:pt x="1692" y="531"/>
                  </a:cubicBezTo>
                  <a:cubicBezTo>
                    <a:pt x="1685" y="516"/>
                    <a:pt x="1691" y="499"/>
                    <a:pt x="1705" y="492"/>
                  </a:cubicBezTo>
                  <a:cubicBezTo>
                    <a:pt x="1706" y="492"/>
                    <a:pt x="1968" y="366"/>
                    <a:pt x="1893" y="267"/>
                  </a:cubicBezTo>
                  <a:cubicBezTo>
                    <a:pt x="1820" y="170"/>
                    <a:pt x="1587" y="457"/>
                    <a:pt x="1587" y="458"/>
                  </a:cubicBezTo>
                  <a:cubicBezTo>
                    <a:pt x="1587" y="458"/>
                    <a:pt x="1587" y="458"/>
                    <a:pt x="1587" y="458"/>
                  </a:cubicBezTo>
                  <a:cubicBezTo>
                    <a:pt x="1581" y="464"/>
                    <a:pt x="1573" y="469"/>
                    <a:pt x="1563" y="468"/>
                  </a:cubicBezTo>
                  <a:cubicBezTo>
                    <a:pt x="1418" y="463"/>
                    <a:pt x="1418" y="463"/>
                    <a:pt x="1418" y="463"/>
                  </a:cubicBezTo>
                  <a:cubicBezTo>
                    <a:pt x="1412" y="463"/>
                    <a:pt x="1406" y="461"/>
                    <a:pt x="1401" y="457"/>
                  </a:cubicBezTo>
                  <a:cubicBezTo>
                    <a:pt x="1388" y="448"/>
                    <a:pt x="1386" y="429"/>
                    <a:pt x="1396" y="417"/>
                  </a:cubicBezTo>
                  <a:cubicBezTo>
                    <a:pt x="1400" y="411"/>
                    <a:pt x="1400" y="411"/>
                    <a:pt x="1400" y="411"/>
                  </a:cubicBezTo>
                  <a:cubicBezTo>
                    <a:pt x="1401" y="409"/>
                    <a:pt x="1402" y="408"/>
                    <a:pt x="1403" y="407"/>
                  </a:cubicBezTo>
                  <a:cubicBezTo>
                    <a:pt x="1403" y="407"/>
                    <a:pt x="1594" y="194"/>
                    <a:pt x="1513" y="136"/>
                  </a:cubicBezTo>
                  <a:close/>
                  <a:moveTo>
                    <a:pt x="1767" y="1252"/>
                  </a:moveTo>
                  <a:cubicBezTo>
                    <a:pt x="1767" y="1252"/>
                    <a:pt x="1767" y="1252"/>
                    <a:pt x="1767" y="1252"/>
                  </a:cubicBezTo>
                  <a:close/>
                </a:path>
              </a:pathLst>
            </a:custGeom>
            <a:solidFill>
              <a:srgbClr val="0807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" name="Freeform 6"/>
            <p:cNvSpPr>
              <a:spLocks/>
            </p:cNvSpPr>
            <p:nvPr/>
          </p:nvSpPr>
          <p:spPr bwMode="auto">
            <a:xfrm>
              <a:off x="3402013" y="2351088"/>
              <a:ext cx="730250" cy="612775"/>
            </a:xfrm>
            <a:custGeom>
              <a:avLst/>
              <a:gdLst>
                <a:gd name="T0" fmla="*/ 58 w 592"/>
                <a:gd name="T1" fmla="*/ 289 h 496"/>
                <a:gd name="T2" fmla="*/ 29 w 592"/>
                <a:gd name="T3" fmla="*/ 260 h 496"/>
                <a:gd name="T4" fmla="*/ 58 w 592"/>
                <a:gd name="T5" fmla="*/ 231 h 496"/>
                <a:gd name="T6" fmla="*/ 321 w 592"/>
                <a:gd name="T7" fmla="*/ 230 h 496"/>
                <a:gd name="T8" fmla="*/ 321 w 592"/>
                <a:gd name="T9" fmla="*/ 230 h 496"/>
                <a:gd name="T10" fmla="*/ 358 w 592"/>
                <a:gd name="T11" fmla="*/ 140 h 496"/>
                <a:gd name="T12" fmla="*/ 348 w 592"/>
                <a:gd name="T13" fmla="*/ 54 h 496"/>
                <a:gd name="T14" fmla="*/ 378 w 592"/>
                <a:gd name="T15" fmla="*/ 11 h 496"/>
                <a:gd name="T16" fmla="*/ 423 w 592"/>
                <a:gd name="T17" fmla="*/ 1 h 496"/>
                <a:gd name="T18" fmla="*/ 424 w 592"/>
                <a:gd name="T19" fmla="*/ 1 h 496"/>
                <a:gd name="T20" fmla="*/ 424 w 592"/>
                <a:gd name="T21" fmla="*/ 1 h 496"/>
                <a:gd name="T22" fmla="*/ 496 w 592"/>
                <a:gd name="T23" fmla="*/ 27 h 496"/>
                <a:gd name="T24" fmla="*/ 563 w 592"/>
                <a:gd name="T25" fmla="*/ 114 h 496"/>
                <a:gd name="T26" fmla="*/ 586 w 592"/>
                <a:gd name="T27" fmla="*/ 239 h 496"/>
                <a:gd name="T28" fmla="*/ 503 w 592"/>
                <a:gd name="T29" fmla="*/ 377 h 496"/>
                <a:gd name="T30" fmla="*/ 262 w 592"/>
                <a:gd name="T31" fmla="*/ 479 h 496"/>
                <a:gd name="T32" fmla="*/ 259 w 592"/>
                <a:gd name="T33" fmla="*/ 479 h 496"/>
                <a:gd name="T34" fmla="*/ 259 w 592"/>
                <a:gd name="T35" fmla="*/ 479 h 496"/>
                <a:gd name="T36" fmla="*/ 18 w 592"/>
                <a:gd name="T37" fmla="*/ 430 h 496"/>
                <a:gd name="T38" fmla="*/ 8 w 592"/>
                <a:gd name="T39" fmla="*/ 390 h 496"/>
                <a:gd name="T40" fmla="*/ 48 w 592"/>
                <a:gd name="T41" fmla="*/ 380 h 496"/>
                <a:gd name="T42" fmla="*/ 251 w 592"/>
                <a:gd name="T43" fmla="*/ 422 h 496"/>
                <a:gd name="T44" fmla="*/ 467 w 592"/>
                <a:gd name="T45" fmla="*/ 332 h 496"/>
                <a:gd name="T46" fmla="*/ 529 w 592"/>
                <a:gd name="T47" fmla="*/ 232 h 496"/>
                <a:gd name="T48" fmla="*/ 511 w 592"/>
                <a:gd name="T49" fmla="*/ 139 h 496"/>
                <a:gd name="T50" fmla="*/ 462 w 592"/>
                <a:gd name="T51" fmla="*/ 74 h 496"/>
                <a:gd name="T52" fmla="*/ 421 w 592"/>
                <a:gd name="T53" fmla="*/ 59 h 496"/>
                <a:gd name="T54" fmla="*/ 421 w 592"/>
                <a:gd name="T55" fmla="*/ 59 h 496"/>
                <a:gd name="T56" fmla="*/ 408 w 592"/>
                <a:gd name="T57" fmla="*/ 61 h 496"/>
                <a:gd name="T58" fmla="*/ 405 w 592"/>
                <a:gd name="T59" fmla="*/ 67 h 496"/>
                <a:gd name="T60" fmla="*/ 413 w 592"/>
                <a:gd name="T61" fmla="*/ 122 h 496"/>
                <a:gd name="T62" fmla="*/ 325 w 592"/>
                <a:gd name="T63" fmla="*/ 287 h 496"/>
                <a:gd name="T64" fmla="*/ 325 w 592"/>
                <a:gd name="T65" fmla="*/ 287 h 496"/>
                <a:gd name="T66" fmla="*/ 323 w 592"/>
                <a:gd name="T67" fmla="*/ 287 h 496"/>
                <a:gd name="T68" fmla="*/ 58 w 592"/>
                <a:gd name="T69" fmla="*/ 289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2" h="496">
                  <a:moveTo>
                    <a:pt x="58" y="289"/>
                  </a:moveTo>
                  <a:cubicBezTo>
                    <a:pt x="42" y="289"/>
                    <a:pt x="29" y="276"/>
                    <a:pt x="29" y="260"/>
                  </a:cubicBezTo>
                  <a:cubicBezTo>
                    <a:pt x="29" y="244"/>
                    <a:pt x="42" y="231"/>
                    <a:pt x="58" y="231"/>
                  </a:cubicBezTo>
                  <a:cubicBezTo>
                    <a:pt x="321" y="230"/>
                    <a:pt x="321" y="230"/>
                    <a:pt x="321" y="230"/>
                  </a:cubicBezTo>
                  <a:cubicBezTo>
                    <a:pt x="321" y="230"/>
                    <a:pt x="321" y="230"/>
                    <a:pt x="321" y="230"/>
                  </a:cubicBezTo>
                  <a:cubicBezTo>
                    <a:pt x="322" y="230"/>
                    <a:pt x="388" y="227"/>
                    <a:pt x="358" y="140"/>
                  </a:cubicBezTo>
                  <a:cubicBezTo>
                    <a:pt x="345" y="103"/>
                    <a:pt x="343" y="75"/>
                    <a:pt x="348" y="54"/>
                  </a:cubicBezTo>
                  <a:cubicBezTo>
                    <a:pt x="353" y="34"/>
                    <a:pt x="364" y="20"/>
                    <a:pt x="378" y="11"/>
                  </a:cubicBezTo>
                  <a:cubicBezTo>
                    <a:pt x="391" y="3"/>
                    <a:pt x="407" y="0"/>
                    <a:pt x="423" y="1"/>
                  </a:cubicBezTo>
                  <a:cubicBezTo>
                    <a:pt x="424" y="1"/>
                    <a:pt x="424" y="1"/>
                    <a:pt x="424" y="1"/>
                  </a:cubicBezTo>
                  <a:cubicBezTo>
                    <a:pt x="424" y="1"/>
                    <a:pt x="424" y="1"/>
                    <a:pt x="424" y="1"/>
                  </a:cubicBezTo>
                  <a:cubicBezTo>
                    <a:pt x="448" y="2"/>
                    <a:pt x="476" y="13"/>
                    <a:pt x="496" y="27"/>
                  </a:cubicBezTo>
                  <a:cubicBezTo>
                    <a:pt x="512" y="38"/>
                    <a:pt x="542" y="71"/>
                    <a:pt x="563" y="114"/>
                  </a:cubicBezTo>
                  <a:cubicBezTo>
                    <a:pt x="580" y="150"/>
                    <a:pt x="592" y="193"/>
                    <a:pt x="586" y="239"/>
                  </a:cubicBezTo>
                  <a:cubicBezTo>
                    <a:pt x="581" y="286"/>
                    <a:pt x="557" y="334"/>
                    <a:pt x="503" y="377"/>
                  </a:cubicBezTo>
                  <a:cubicBezTo>
                    <a:pt x="453" y="417"/>
                    <a:pt x="377" y="453"/>
                    <a:pt x="262" y="479"/>
                  </a:cubicBezTo>
                  <a:cubicBezTo>
                    <a:pt x="261" y="479"/>
                    <a:pt x="260" y="479"/>
                    <a:pt x="259" y="479"/>
                  </a:cubicBezTo>
                  <a:cubicBezTo>
                    <a:pt x="259" y="479"/>
                    <a:pt x="259" y="479"/>
                    <a:pt x="259" y="479"/>
                  </a:cubicBezTo>
                  <a:cubicBezTo>
                    <a:pt x="259" y="479"/>
                    <a:pt x="126" y="496"/>
                    <a:pt x="18" y="430"/>
                  </a:cubicBezTo>
                  <a:cubicBezTo>
                    <a:pt x="4" y="421"/>
                    <a:pt x="0" y="403"/>
                    <a:pt x="8" y="390"/>
                  </a:cubicBezTo>
                  <a:cubicBezTo>
                    <a:pt x="16" y="376"/>
                    <a:pt x="34" y="372"/>
                    <a:pt x="48" y="380"/>
                  </a:cubicBezTo>
                  <a:cubicBezTo>
                    <a:pt x="133" y="433"/>
                    <a:pt x="238" y="423"/>
                    <a:pt x="251" y="422"/>
                  </a:cubicBezTo>
                  <a:cubicBezTo>
                    <a:pt x="355" y="398"/>
                    <a:pt x="424" y="366"/>
                    <a:pt x="467" y="332"/>
                  </a:cubicBezTo>
                  <a:cubicBezTo>
                    <a:pt x="507" y="300"/>
                    <a:pt x="525" y="265"/>
                    <a:pt x="529" y="232"/>
                  </a:cubicBezTo>
                  <a:cubicBezTo>
                    <a:pt x="533" y="199"/>
                    <a:pt x="524" y="167"/>
                    <a:pt x="511" y="139"/>
                  </a:cubicBezTo>
                  <a:cubicBezTo>
                    <a:pt x="494" y="106"/>
                    <a:pt x="473" y="82"/>
                    <a:pt x="462" y="74"/>
                  </a:cubicBezTo>
                  <a:cubicBezTo>
                    <a:pt x="450" y="66"/>
                    <a:pt x="434" y="59"/>
                    <a:pt x="421" y="59"/>
                  </a:cubicBezTo>
                  <a:cubicBezTo>
                    <a:pt x="421" y="59"/>
                    <a:pt x="421" y="59"/>
                    <a:pt x="421" y="59"/>
                  </a:cubicBezTo>
                  <a:cubicBezTo>
                    <a:pt x="415" y="58"/>
                    <a:pt x="411" y="59"/>
                    <a:pt x="408" y="61"/>
                  </a:cubicBezTo>
                  <a:cubicBezTo>
                    <a:pt x="407" y="62"/>
                    <a:pt x="405" y="64"/>
                    <a:pt x="405" y="67"/>
                  </a:cubicBezTo>
                  <a:cubicBezTo>
                    <a:pt x="402" y="78"/>
                    <a:pt x="404" y="96"/>
                    <a:pt x="413" y="122"/>
                  </a:cubicBezTo>
                  <a:cubicBezTo>
                    <a:pt x="467" y="281"/>
                    <a:pt x="325" y="287"/>
                    <a:pt x="325" y="287"/>
                  </a:cubicBezTo>
                  <a:cubicBezTo>
                    <a:pt x="325" y="287"/>
                    <a:pt x="325" y="287"/>
                    <a:pt x="325" y="287"/>
                  </a:cubicBezTo>
                  <a:cubicBezTo>
                    <a:pt x="323" y="287"/>
                    <a:pt x="323" y="287"/>
                    <a:pt x="323" y="287"/>
                  </a:cubicBezTo>
                  <a:lnTo>
                    <a:pt x="58" y="289"/>
                  </a:lnTo>
                  <a:close/>
                </a:path>
              </a:pathLst>
            </a:custGeom>
            <a:solidFill>
              <a:srgbClr val="0807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" name="Freeform 7"/>
            <p:cNvSpPr>
              <a:spLocks/>
            </p:cNvSpPr>
            <p:nvPr/>
          </p:nvSpPr>
          <p:spPr bwMode="auto">
            <a:xfrm>
              <a:off x="2979738" y="1814513"/>
              <a:ext cx="371475" cy="125413"/>
            </a:xfrm>
            <a:custGeom>
              <a:avLst/>
              <a:gdLst>
                <a:gd name="T0" fmla="*/ 35 w 302"/>
                <a:gd name="T1" fmla="*/ 100 h 102"/>
                <a:gd name="T2" fmla="*/ 2 w 302"/>
                <a:gd name="T3" fmla="*/ 76 h 102"/>
                <a:gd name="T4" fmla="*/ 26 w 302"/>
                <a:gd name="T5" fmla="*/ 42 h 102"/>
                <a:gd name="T6" fmla="*/ 266 w 302"/>
                <a:gd name="T7" fmla="*/ 3 h 102"/>
                <a:gd name="T8" fmla="*/ 299 w 302"/>
                <a:gd name="T9" fmla="*/ 27 h 102"/>
                <a:gd name="T10" fmla="*/ 275 w 302"/>
                <a:gd name="T11" fmla="*/ 60 h 102"/>
                <a:gd name="T12" fmla="*/ 35 w 302"/>
                <a:gd name="T13" fmla="*/ 10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2" h="102">
                  <a:moveTo>
                    <a:pt x="35" y="100"/>
                  </a:moveTo>
                  <a:cubicBezTo>
                    <a:pt x="20" y="102"/>
                    <a:pt x="5" y="91"/>
                    <a:pt x="2" y="76"/>
                  </a:cubicBezTo>
                  <a:cubicBezTo>
                    <a:pt x="0" y="60"/>
                    <a:pt x="10" y="45"/>
                    <a:pt x="26" y="42"/>
                  </a:cubicBezTo>
                  <a:cubicBezTo>
                    <a:pt x="266" y="3"/>
                    <a:pt x="266" y="3"/>
                    <a:pt x="266" y="3"/>
                  </a:cubicBezTo>
                  <a:cubicBezTo>
                    <a:pt x="282" y="0"/>
                    <a:pt x="297" y="11"/>
                    <a:pt x="299" y="27"/>
                  </a:cubicBezTo>
                  <a:cubicBezTo>
                    <a:pt x="302" y="43"/>
                    <a:pt x="291" y="58"/>
                    <a:pt x="275" y="60"/>
                  </a:cubicBezTo>
                  <a:lnTo>
                    <a:pt x="35" y="100"/>
                  </a:lnTo>
                  <a:close/>
                </a:path>
              </a:pathLst>
            </a:custGeom>
            <a:solidFill>
              <a:srgbClr val="0807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" name="Freeform 8"/>
            <p:cNvSpPr>
              <a:spLocks/>
            </p:cNvSpPr>
            <p:nvPr/>
          </p:nvSpPr>
          <p:spPr bwMode="auto">
            <a:xfrm>
              <a:off x="3473450" y="1804988"/>
              <a:ext cx="512763" cy="84138"/>
            </a:xfrm>
            <a:custGeom>
              <a:avLst/>
              <a:gdLst>
                <a:gd name="T0" fmla="*/ 30 w 415"/>
                <a:gd name="T1" fmla="*/ 68 h 68"/>
                <a:gd name="T2" fmla="*/ 0 w 415"/>
                <a:gd name="T3" fmla="*/ 39 h 68"/>
                <a:gd name="T4" fmla="*/ 29 w 415"/>
                <a:gd name="T5" fmla="*/ 10 h 68"/>
                <a:gd name="T6" fmla="*/ 385 w 415"/>
                <a:gd name="T7" fmla="*/ 0 h 68"/>
                <a:gd name="T8" fmla="*/ 415 w 415"/>
                <a:gd name="T9" fmla="*/ 28 h 68"/>
                <a:gd name="T10" fmla="*/ 387 w 415"/>
                <a:gd name="T11" fmla="*/ 58 h 68"/>
                <a:gd name="T12" fmla="*/ 30 w 415"/>
                <a:gd name="T1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5" h="68">
                  <a:moveTo>
                    <a:pt x="30" y="68"/>
                  </a:moveTo>
                  <a:cubicBezTo>
                    <a:pt x="14" y="68"/>
                    <a:pt x="1" y="55"/>
                    <a:pt x="0" y="39"/>
                  </a:cubicBezTo>
                  <a:cubicBezTo>
                    <a:pt x="0" y="23"/>
                    <a:pt x="13" y="10"/>
                    <a:pt x="29" y="10"/>
                  </a:cubicBezTo>
                  <a:cubicBezTo>
                    <a:pt x="385" y="0"/>
                    <a:pt x="385" y="0"/>
                    <a:pt x="385" y="0"/>
                  </a:cubicBezTo>
                  <a:cubicBezTo>
                    <a:pt x="401" y="0"/>
                    <a:pt x="415" y="12"/>
                    <a:pt x="415" y="28"/>
                  </a:cubicBezTo>
                  <a:cubicBezTo>
                    <a:pt x="415" y="44"/>
                    <a:pt x="403" y="58"/>
                    <a:pt x="387" y="58"/>
                  </a:cubicBezTo>
                  <a:lnTo>
                    <a:pt x="30" y="68"/>
                  </a:lnTo>
                  <a:close/>
                </a:path>
              </a:pathLst>
            </a:custGeom>
            <a:solidFill>
              <a:srgbClr val="0807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2014538" y="1817688"/>
              <a:ext cx="401638" cy="246063"/>
            </a:xfrm>
            <a:custGeom>
              <a:avLst/>
              <a:gdLst>
                <a:gd name="T0" fmla="*/ 20 w 325"/>
                <a:gd name="T1" fmla="*/ 59 h 200"/>
                <a:gd name="T2" fmla="*/ 8 w 325"/>
                <a:gd name="T3" fmla="*/ 20 h 200"/>
                <a:gd name="T4" fmla="*/ 47 w 325"/>
                <a:gd name="T5" fmla="*/ 7 h 200"/>
                <a:gd name="T6" fmla="*/ 306 w 325"/>
                <a:gd name="T7" fmla="*/ 142 h 200"/>
                <a:gd name="T8" fmla="*/ 318 w 325"/>
                <a:gd name="T9" fmla="*/ 181 h 200"/>
                <a:gd name="T10" fmla="*/ 279 w 325"/>
                <a:gd name="T11" fmla="*/ 193 h 200"/>
                <a:gd name="T12" fmla="*/ 20 w 325"/>
                <a:gd name="T13" fmla="*/ 59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5" h="200">
                  <a:moveTo>
                    <a:pt x="20" y="59"/>
                  </a:moveTo>
                  <a:cubicBezTo>
                    <a:pt x="6" y="51"/>
                    <a:pt x="0" y="34"/>
                    <a:pt x="8" y="20"/>
                  </a:cubicBezTo>
                  <a:cubicBezTo>
                    <a:pt x="15" y="5"/>
                    <a:pt x="33" y="0"/>
                    <a:pt x="47" y="7"/>
                  </a:cubicBezTo>
                  <a:cubicBezTo>
                    <a:pt x="306" y="142"/>
                    <a:pt x="306" y="142"/>
                    <a:pt x="306" y="142"/>
                  </a:cubicBezTo>
                  <a:cubicBezTo>
                    <a:pt x="320" y="149"/>
                    <a:pt x="325" y="166"/>
                    <a:pt x="318" y="181"/>
                  </a:cubicBezTo>
                  <a:cubicBezTo>
                    <a:pt x="311" y="195"/>
                    <a:pt x="293" y="200"/>
                    <a:pt x="279" y="193"/>
                  </a:cubicBezTo>
                  <a:lnTo>
                    <a:pt x="20" y="59"/>
                  </a:lnTo>
                  <a:close/>
                </a:path>
              </a:pathLst>
            </a:custGeom>
            <a:solidFill>
              <a:srgbClr val="0807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10"/>
            <p:cNvSpPr>
              <a:spLocks/>
            </p:cNvSpPr>
            <p:nvPr/>
          </p:nvSpPr>
          <p:spPr bwMode="auto">
            <a:xfrm>
              <a:off x="1793875" y="2159000"/>
              <a:ext cx="503238" cy="271463"/>
            </a:xfrm>
            <a:custGeom>
              <a:avLst/>
              <a:gdLst>
                <a:gd name="T0" fmla="*/ 21 w 408"/>
                <a:gd name="T1" fmla="*/ 60 h 220"/>
                <a:gd name="T2" fmla="*/ 6 w 408"/>
                <a:gd name="T3" fmla="*/ 21 h 220"/>
                <a:gd name="T4" fmla="*/ 45 w 408"/>
                <a:gd name="T5" fmla="*/ 7 h 220"/>
                <a:gd name="T6" fmla="*/ 387 w 408"/>
                <a:gd name="T7" fmla="*/ 160 h 220"/>
                <a:gd name="T8" fmla="*/ 402 w 408"/>
                <a:gd name="T9" fmla="*/ 198 h 220"/>
                <a:gd name="T10" fmla="*/ 364 w 408"/>
                <a:gd name="T11" fmla="*/ 213 h 220"/>
                <a:gd name="T12" fmla="*/ 21 w 408"/>
                <a:gd name="T13" fmla="*/ 6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8" h="220">
                  <a:moveTo>
                    <a:pt x="21" y="60"/>
                  </a:moveTo>
                  <a:cubicBezTo>
                    <a:pt x="6" y="53"/>
                    <a:pt x="0" y="36"/>
                    <a:pt x="6" y="21"/>
                  </a:cubicBezTo>
                  <a:cubicBezTo>
                    <a:pt x="13" y="7"/>
                    <a:pt x="30" y="0"/>
                    <a:pt x="45" y="7"/>
                  </a:cubicBezTo>
                  <a:cubicBezTo>
                    <a:pt x="387" y="160"/>
                    <a:pt x="387" y="160"/>
                    <a:pt x="387" y="160"/>
                  </a:cubicBezTo>
                  <a:cubicBezTo>
                    <a:pt x="402" y="167"/>
                    <a:pt x="408" y="184"/>
                    <a:pt x="402" y="198"/>
                  </a:cubicBezTo>
                  <a:cubicBezTo>
                    <a:pt x="395" y="213"/>
                    <a:pt x="378" y="220"/>
                    <a:pt x="364" y="213"/>
                  </a:cubicBezTo>
                  <a:lnTo>
                    <a:pt x="21" y="60"/>
                  </a:lnTo>
                  <a:close/>
                </a:path>
              </a:pathLst>
            </a:custGeom>
            <a:solidFill>
              <a:srgbClr val="0807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auto">
            <a:xfrm>
              <a:off x="1763713" y="2622550"/>
              <a:ext cx="387350" cy="90488"/>
            </a:xfrm>
            <a:custGeom>
              <a:avLst/>
              <a:gdLst>
                <a:gd name="T0" fmla="*/ 28 w 313"/>
                <a:gd name="T1" fmla="*/ 59 h 74"/>
                <a:gd name="T2" fmla="*/ 1 w 313"/>
                <a:gd name="T3" fmla="*/ 28 h 74"/>
                <a:gd name="T4" fmla="*/ 31 w 313"/>
                <a:gd name="T5" fmla="*/ 1 h 74"/>
                <a:gd name="T6" fmla="*/ 285 w 313"/>
                <a:gd name="T7" fmla="*/ 15 h 74"/>
                <a:gd name="T8" fmla="*/ 312 w 313"/>
                <a:gd name="T9" fmla="*/ 46 h 74"/>
                <a:gd name="T10" fmla="*/ 282 w 313"/>
                <a:gd name="T11" fmla="*/ 73 h 74"/>
                <a:gd name="T12" fmla="*/ 28 w 313"/>
                <a:gd name="T13" fmla="*/ 5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3" h="74">
                  <a:moveTo>
                    <a:pt x="28" y="59"/>
                  </a:moveTo>
                  <a:cubicBezTo>
                    <a:pt x="12" y="58"/>
                    <a:pt x="0" y="44"/>
                    <a:pt x="1" y="28"/>
                  </a:cubicBezTo>
                  <a:cubicBezTo>
                    <a:pt x="2" y="12"/>
                    <a:pt x="15" y="0"/>
                    <a:pt x="31" y="1"/>
                  </a:cubicBezTo>
                  <a:cubicBezTo>
                    <a:pt x="285" y="15"/>
                    <a:pt x="285" y="15"/>
                    <a:pt x="285" y="15"/>
                  </a:cubicBezTo>
                  <a:cubicBezTo>
                    <a:pt x="301" y="16"/>
                    <a:pt x="313" y="30"/>
                    <a:pt x="312" y="46"/>
                  </a:cubicBezTo>
                  <a:cubicBezTo>
                    <a:pt x="312" y="62"/>
                    <a:pt x="298" y="74"/>
                    <a:pt x="282" y="73"/>
                  </a:cubicBezTo>
                  <a:lnTo>
                    <a:pt x="28" y="59"/>
                  </a:lnTo>
                  <a:close/>
                </a:path>
              </a:pathLst>
            </a:custGeom>
            <a:solidFill>
              <a:srgbClr val="0807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auto">
            <a:xfrm>
              <a:off x="1690688" y="3068638"/>
              <a:ext cx="327025" cy="127000"/>
            </a:xfrm>
            <a:custGeom>
              <a:avLst/>
              <a:gdLst>
                <a:gd name="T0" fmla="*/ 37 w 264"/>
                <a:gd name="T1" fmla="*/ 99 h 102"/>
                <a:gd name="T2" fmla="*/ 3 w 264"/>
                <a:gd name="T3" fmla="*/ 75 h 102"/>
                <a:gd name="T4" fmla="*/ 26 w 264"/>
                <a:gd name="T5" fmla="*/ 42 h 102"/>
                <a:gd name="T6" fmla="*/ 227 w 264"/>
                <a:gd name="T7" fmla="*/ 3 h 102"/>
                <a:gd name="T8" fmla="*/ 261 w 264"/>
                <a:gd name="T9" fmla="*/ 26 h 102"/>
                <a:gd name="T10" fmla="*/ 238 w 264"/>
                <a:gd name="T11" fmla="*/ 60 h 102"/>
                <a:gd name="T12" fmla="*/ 37 w 264"/>
                <a:gd name="T13" fmla="*/ 99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4" h="102">
                  <a:moveTo>
                    <a:pt x="37" y="99"/>
                  </a:moveTo>
                  <a:cubicBezTo>
                    <a:pt x="21" y="102"/>
                    <a:pt x="6" y="91"/>
                    <a:pt x="3" y="75"/>
                  </a:cubicBezTo>
                  <a:cubicBezTo>
                    <a:pt x="0" y="60"/>
                    <a:pt x="10" y="45"/>
                    <a:pt x="26" y="42"/>
                  </a:cubicBezTo>
                  <a:cubicBezTo>
                    <a:pt x="227" y="3"/>
                    <a:pt x="227" y="3"/>
                    <a:pt x="227" y="3"/>
                  </a:cubicBezTo>
                  <a:cubicBezTo>
                    <a:pt x="243" y="0"/>
                    <a:pt x="258" y="11"/>
                    <a:pt x="261" y="26"/>
                  </a:cubicBezTo>
                  <a:cubicBezTo>
                    <a:pt x="264" y="42"/>
                    <a:pt x="253" y="57"/>
                    <a:pt x="238" y="60"/>
                  </a:cubicBezTo>
                  <a:lnTo>
                    <a:pt x="37" y="99"/>
                  </a:lnTo>
                  <a:close/>
                </a:path>
              </a:pathLst>
            </a:custGeom>
            <a:solidFill>
              <a:srgbClr val="0807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1" name="组合 13"/>
          <p:cNvGrpSpPr/>
          <p:nvPr/>
        </p:nvGrpSpPr>
        <p:grpSpPr>
          <a:xfrm>
            <a:off x="186782" y="3386315"/>
            <a:ext cx="1565818" cy="1586301"/>
            <a:chOff x="2408238" y="485776"/>
            <a:chExt cx="4308475" cy="4152900"/>
          </a:xfrm>
          <a:solidFill>
            <a:schemeClr val="tx1"/>
          </a:solidFill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2408238" y="485776"/>
              <a:ext cx="4308475" cy="4152900"/>
            </a:xfrm>
            <a:custGeom>
              <a:avLst/>
              <a:gdLst>
                <a:gd name="T0" fmla="*/ 455 w 1146"/>
                <a:gd name="T1" fmla="*/ 808 h 1105"/>
                <a:gd name="T2" fmla="*/ 395 w 1146"/>
                <a:gd name="T3" fmla="*/ 684 h 1105"/>
                <a:gd name="T4" fmla="*/ 204 w 1146"/>
                <a:gd name="T5" fmla="*/ 596 h 1105"/>
                <a:gd name="T6" fmla="*/ 114 w 1146"/>
                <a:gd name="T7" fmla="*/ 343 h 1105"/>
                <a:gd name="T8" fmla="*/ 57 w 1146"/>
                <a:gd name="T9" fmla="*/ 194 h 1105"/>
                <a:gd name="T10" fmla="*/ 136 w 1146"/>
                <a:gd name="T11" fmla="*/ 129 h 1105"/>
                <a:gd name="T12" fmla="*/ 211 w 1146"/>
                <a:gd name="T13" fmla="*/ 147 h 1105"/>
                <a:gd name="T14" fmla="*/ 188 w 1146"/>
                <a:gd name="T15" fmla="*/ 10 h 1105"/>
                <a:gd name="T16" fmla="*/ 336 w 1146"/>
                <a:gd name="T17" fmla="*/ 107 h 1105"/>
                <a:gd name="T18" fmla="*/ 737 w 1146"/>
                <a:gd name="T19" fmla="*/ 278 h 1105"/>
                <a:gd name="T20" fmla="*/ 895 w 1146"/>
                <a:gd name="T21" fmla="*/ 241 h 1105"/>
                <a:gd name="T22" fmla="*/ 958 w 1146"/>
                <a:gd name="T23" fmla="*/ 279 h 1105"/>
                <a:gd name="T24" fmla="*/ 695 w 1146"/>
                <a:gd name="T25" fmla="*/ 564 h 1105"/>
                <a:gd name="T26" fmla="*/ 966 w 1146"/>
                <a:gd name="T27" fmla="*/ 974 h 1105"/>
                <a:gd name="T28" fmla="*/ 1141 w 1146"/>
                <a:gd name="T29" fmla="*/ 1046 h 1105"/>
                <a:gd name="T30" fmla="*/ 906 w 1146"/>
                <a:gd name="T31" fmla="*/ 1069 h 1105"/>
                <a:gd name="T32" fmla="*/ 702 w 1146"/>
                <a:gd name="T33" fmla="*/ 834 h 1105"/>
                <a:gd name="T34" fmla="*/ 501 w 1146"/>
                <a:gd name="T35" fmla="*/ 1017 h 1105"/>
                <a:gd name="T36" fmla="*/ 410 w 1146"/>
                <a:gd name="T37" fmla="*/ 1093 h 1105"/>
                <a:gd name="T38" fmla="*/ 254 w 1146"/>
                <a:gd name="T39" fmla="*/ 1039 h 1105"/>
                <a:gd name="T40" fmla="*/ 649 w 1146"/>
                <a:gd name="T41" fmla="*/ 177 h 1105"/>
                <a:gd name="T42" fmla="*/ 492 w 1146"/>
                <a:gd name="T43" fmla="*/ 109 h 1105"/>
                <a:gd name="T44" fmla="*/ 179 w 1146"/>
                <a:gd name="T45" fmla="*/ 189 h 1105"/>
                <a:gd name="T46" fmla="*/ 44 w 1146"/>
                <a:gd name="T47" fmla="*/ 156 h 1105"/>
                <a:gd name="T48" fmla="*/ 192 w 1146"/>
                <a:gd name="T49" fmla="*/ 254 h 1105"/>
                <a:gd name="T50" fmla="*/ 135 w 1146"/>
                <a:gd name="T51" fmla="*/ 361 h 1105"/>
                <a:gd name="T52" fmla="*/ 361 w 1146"/>
                <a:gd name="T53" fmla="*/ 468 h 1105"/>
                <a:gd name="T54" fmla="*/ 414 w 1146"/>
                <a:gd name="T55" fmla="*/ 548 h 1105"/>
                <a:gd name="T56" fmla="*/ 402 w 1146"/>
                <a:gd name="T57" fmla="*/ 593 h 1105"/>
                <a:gd name="T58" fmla="*/ 299 w 1146"/>
                <a:gd name="T59" fmla="*/ 632 h 1105"/>
                <a:gd name="T60" fmla="*/ 319 w 1146"/>
                <a:gd name="T61" fmla="*/ 585 h 1105"/>
                <a:gd name="T62" fmla="*/ 418 w 1146"/>
                <a:gd name="T63" fmla="*/ 474 h 1105"/>
                <a:gd name="T64" fmla="*/ 228 w 1146"/>
                <a:gd name="T65" fmla="*/ 596 h 1105"/>
                <a:gd name="T66" fmla="*/ 385 w 1146"/>
                <a:gd name="T67" fmla="*/ 662 h 1105"/>
                <a:gd name="T68" fmla="*/ 467 w 1146"/>
                <a:gd name="T69" fmla="*/ 828 h 1105"/>
                <a:gd name="T70" fmla="*/ 349 w 1146"/>
                <a:gd name="T71" fmla="*/ 1025 h 1105"/>
                <a:gd name="T72" fmla="*/ 282 w 1146"/>
                <a:gd name="T73" fmla="*/ 1075 h 1105"/>
                <a:gd name="T74" fmla="*/ 502 w 1146"/>
                <a:gd name="T75" fmla="*/ 1048 h 1105"/>
                <a:gd name="T76" fmla="*/ 527 w 1146"/>
                <a:gd name="T77" fmla="*/ 829 h 1105"/>
                <a:gd name="T78" fmla="*/ 871 w 1146"/>
                <a:gd name="T79" fmla="*/ 930 h 1105"/>
                <a:gd name="T80" fmla="*/ 914 w 1146"/>
                <a:gd name="T81" fmla="*/ 1049 h 1105"/>
                <a:gd name="T82" fmla="*/ 1112 w 1146"/>
                <a:gd name="T83" fmla="*/ 1039 h 1105"/>
                <a:gd name="T84" fmla="*/ 956 w 1146"/>
                <a:gd name="T85" fmla="*/ 1005 h 1105"/>
                <a:gd name="T86" fmla="*/ 762 w 1146"/>
                <a:gd name="T87" fmla="*/ 777 h 1105"/>
                <a:gd name="T88" fmla="*/ 667 w 1146"/>
                <a:gd name="T89" fmla="*/ 536 h 1105"/>
                <a:gd name="T90" fmla="*/ 937 w 1146"/>
                <a:gd name="T91" fmla="*/ 255 h 1105"/>
                <a:gd name="T92" fmla="*/ 838 w 1146"/>
                <a:gd name="T93" fmla="*/ 310 h 1105"/>
                <a:gd name="T94" fmla="*/ 578 w 1146"/>
                <a:gd name="T95" fmla="*/ 535 h 1105"/>
                <a:gd name="T96" fmla="*/ 710 w 1146"/>
                <a:gd name="T97" fmla="*/ 258 h 1105"/>
                <a:gd name="T98" fmla="*/ 245 w 1146"/>
                <a:gd name="T99" fmla="*/ 70 h 1105"/>
                <a:gd name="T100" fmla="*/ 168 w 1146"/>
                <a:gd name="T101" fmla="*/ 63 h 1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46" h="1105">
                  <a:moveTo>
                    <a:pt x="393" y="996"/>
                  </a:moveTo>
                  <a:cubicBezTo>
                    <a:pt x="389" y="954"/>
                    <a:pt x="382" y="914"/>
                    <a:pt x="398" y="875"/>
                  </a:cubicBezTo>
                  <a:cubicBezTo>
                    <a:pt x="409" y="845"/>
                    <a:pt x="428" y="823"/>
                    <a:pt x="455" y="808"/>
                  </a:cubicBezTo>
                  <a:cubicBezTo>
                    <a:pt x="468" y="800"/>
                    <a:pt x="470" y="790"/>
                    <a:pt x="465" y="779"/>
                  </a:cubicBezTo>
                  <a:cubicBezTo>
                    <a:pt x="451" y="750"/>
                    <a:pt x="436" y="722"/>
                    <a:pt x="420" y="693"/>
                  </a:cubicBezTo>
                  <a:cubicBezTo>
                    <a:pt x="415" y="683"/>
                    <a:pt x="406" y="682"/>
                    <a:pt x="395" y="684"/>
                  </a:cubicBezTo>
                  <a:cubicBezTo>
                    <a:pt x="358" y="688"/>
                    <a:pt x="320" y="693"/>
                    <a:pt x="282" y="693"/>
                  </a:cubicBezTo>
                  <a:cubicBezTo>
                    <a:pt x="263" y="692"/>
                    <a:pt x="242" y="684"/>
                    <a:pt x="225" y="674"/>
                  </a:cubicBezTo>
                  <a:cubicBezTo>
                    <a:pt x="195" y="656"/>
                    <a:pt x="188" y="627"/>
                    <a:pt x="204" y="596"/>
                  </a:cubicBezTo>
                  <a:cubicBezTo>
                    <a:pt x="215" y="577"/>
                    <a:pt x="211" y="569"/>
                    <a:pt x="194" y="556"/>
                  </a:cubicBezTo>
                  <a:cubicBezTo>
                    <a:pt x="154" y="526"/>
                    <a:pt x="128" y="485"/>
                    <a:pt x="120" y="434"/>
                  </a:cubicBezTo>
                  <a:cubicBezTo>
                    <a:pt x="116" y="404"/>
                    <a:pt x="111" y="373"/>
                    <a:pt x="114" y="343"/>
                  </a:cubicBezTo>
                  <a:cubicBezTo>
                    <a:pt x="117" y="315"/>
                    <a:pt x="131" y="288"/>
                    <a:pt x="140" y="261"/>
                  </a:cubicBezTo>
                  <a:cubicBezTo>
                    <a:pt x="141" y="257"/>
                    <a:pt x="142" y="253"/>
                    <a:pt x="143" y="250"/>
                  </a:cubicBezTo>
                  <a:cubicBezTo>
                    <a:pt x="114" y="231"/>
                    <a:pt x="84" y="214"/>
                    <a:pt x="57" y="194"/>
                  </a:cubicBezTo>
                  <a:cubicBezTo>
                    <a:pt x="40" y="181"/>
                    <a:pt x="25" y="164"/>
                    <a:pt x="13" y="147"/>
                  </a:cubicBezTo>
                  <a:cubicBezTo>
                    <a:pt x="0" y="129"/>
                    <a:pt x="20" y="94"/>
                    <a:pt x="42" y="91"/>
                  </a:cubicBezTo>
                  <a:cubicBezTo>
                    <a:pt x="81" y="86"/>
                    <a:pt x="107" y="110"/>
                    <a:pt x="136" y="129"/>
                  </a:cubicBezTo>
                  <a:cubicBezTo>
                    <a:pt x="154" y="141"/>
                    <a:pt x="171" y="156"/>
                    <a:pt x="189" y="171"/>
                  </a:cubicBezTo>
                  <a:cubicBezTo>
                    <a:pt x="200" y="180"/>
                    <a:pt x="210" y="178"/>
                    <a:pt x="217" y="168"/>
                  </a:cubicBezTo>
                  <a:cubicBezTo>
                    <a:pt x="220" y="164"/>
                    <a:pt x="215" y="153"/>
                    <a:pt x="211" y="147"/>
                  </a:cubicBezTo>
                  <a:cubicBezTo>
                    <a:pt x="195" y="128"/>
                    <a:pt x="175" y="111"/>
                    <a:pt x="160" y="91"/>
                  </a:cubicBezTo>
                  <a:cubicBezTo>
                    <a:pt x="151" y="79"/>
                    <a:pt x="145" y="63"/>
                    <a:pt x="142" y="48"/>
                  </a:cubicBezTo>
                  <a:cubicBezTo>
                    <a:pt x="138" y="22"/>
                    <a:pt x="164" y="0"/>
                    <a:pt x="188" y="10"/>
                  </a:cubicBezTo>
                  <a:cubicBezTo>
                    <a:pt x="209" y="19"/>
                    <a:pt x="230" y="31"/>
                    <a:pt x="248" y="45"/>
                  </a:cubicBezTo>
                  <a:cubicBezTo>
                    <a:pt x="265" y="59"/>
                    <a:pt x="282" y="77"/>
                    <a:pt x="295" y="96"/>
                  </a:cubicBezTo>
                  <a:cubicBezTo>
                    <a:pt x="307" y="113"/>
                    <a:pt x="320" y="112"/>
                    <a:pt x="336" y="107"/>
                  </a:cubicBezTo>
                  <a:cubicBezTo>
                    <a:pt x="387" y="90"/>
                    <a:pt x="438" y="84"/>
                    <a:pt x="492" y="90"/>
                  </a:cubicBezTo>
                  <a:cubicBezTo>
                    <a:pt x="544" y="95"/>
                    <a:pt x="592" y="108"/>
                    <a:pt x="634" y="136"/>
                  </a:cubicBezTo>
                  <a:cubicBezTo>
                    <a:pt x="686" y="170"/>
                    <a:pt x="723" y="215"/>
                    <a:pt x="737" y="278"/>
                  </a:cubicBezTo>
                  <a:cubicBezTo>
                    <a:pt x="744" y="309"/>
                    <a:pt x="745" y="339"/>
                    <a:pt x="740" y="371"/>
                  </a:cubicBezTo>
                  <a:cubicBezTo>
                    <a:pt x="761" y="353"/>
                    <a:pt x="780" y="333"/>
                    <a:pt x="801" y="315"/>
                  </a:cubicBezTo>
                  <a:cubicBezTo>
                    <a:pt x="832" y="290"/>
                    <a:pt x="863" y="265"/>
                    <a:pt x="895" y="241"/>
                  </a:cubicBezTo>
                  <a:cubicBezTo>
                    <a:pt x="902" y="235"/>
                    <a:pt x="912" y="229"/>
                    <a:pt x="921" y="229"/>
                  </a:cubicBezTo>
                  <a:cubicBezTo>
                    <a:pt x="932" y="230"/>
                    <a:pt x="948" y="233"/>
                    <a:pt x="954" y="241"/>
                  </a:cubicBezTo>
                  <a:cubicBezTo>
                    <a:pt x="960" y="251"/>
                    <a:pt x="963" y="269"/>
                    <a:pt x="958" y="279"/>
                  </a:cubicBezTo>
                  <a:cubicBezTo>
                    <a:pt x="949" y="297"/>
                    <a:pt x="934" y="312"/>
                    <a:pt x="919" y="326"/>
                  </a:cubicBezTo>
                  <a:cubicBezTo>
                    <a:pt x="845" y="396"/>
                    <a:pt x="771" y="466"/>
                    <a:pt x="697" y="535"/>
                  </a:cubicBezTo>
                  <a:cubicBezTo>
                    <a:pt x="686" y="546"/>
                    <a:pt x="687" y="553"/>
                    <a:pt x="695" y="564"/>
                  </a:cubicBezTo>
                  <a:cubicBezTo>
                    <a:pt x="730" y="616"/>
                    <a:pt x="751" y="675"/>
                    <a:pt x="769" y="736"/>
                  </a:cubicBezTo>
                  <a:cubicBezTo>
                    <a:pt x="776" y="757"/>
                    <a:pt x="784" y="775"/>
                    <a:pt x="804" y="789"/>
                  </a:cubicBezTo>
                  <a:cubicBezTo>
                    <a:pt x="871" y="838"/>
                    <a:pt x="931" y="896"/>
                    <a:pt x="966" y="974"/>
                  </a:cubicBezTo>
                  <a:cubicBezTo>
                    <a:pt x="975" y="996"/>
                    <a:pt x="987" y="1000"/>
                    <a:pt x="1008" y="999"/>
                  </a:cubicBezTo>
                  <a:cubicBezTo>
                    <a:pt x="1045" y="998"/>
                    <a:pt x="1083" y="994"/>
                    <a:pt x="1116" y="1016"/>
                  </a:cubicBezTo>
                  <a:cubicBezTo>
                    <a:pt x="1127" y="1023"/>
                    <a:pt x="1138" y="1035"/>
                    <a:pt x="1141" y="1046"/>
                  </a:cubicBezTo>
                  <a:cubicBezTo>
                    <a:pt x="1146" y="1071"/>
                    <a:pt x="1129" y="1089"/>
                    <a:pt x="1100" y="1092"/>
                  </a:cubicBezTo>
                  <a:cubicBezTo>
                    <a:pt x="1039" y="1097"/>
                    <a:pt x="979" y="1096"/>
                    <a:pt x="920" y="1075"/>
                  </a:cubicBezTo>
                  <a:cubicBezTo>
                    <a:pt x="915" y="1073"/>
                    <a:pt x="910" y="1071"/>
                    <a:pt x="906" y="1069"/>
                  </a:cubicBezTo>
                  <a:cubicBezTo>
                    <a:pt x="873" y="1050"/>
                    <a:pt x="870" y="1034"/>
                    <a:pt x="894" y="1005"/>
                  </a:cubicBezTo>
                  <a:cubicBezTo>
                    <a:pt x="869" y="953"/>
                    <a:pt x="830" y="911"/>
                    <a:pt x="784" y="877"/>
                  </a:cubicBezTo>
                  <a:cubicBezTo>
                    <a:pt x="759" y="859"/>
                    <a:pt x="731" y="840"/>
                    <a:pt x="702" y="834"/>
                  </a:cubicBezTo>
                  <a:cubicBezTo>
                    <a:pt x="630" y="818"/>
                    <a:pt x="559" y="822"/>
                    <a:pt x="500" y="875"/>
                  </a:cubicBezTo>
                  <a:cubicBezTo>
                    <a:pt x="462" y="909"/>
                    <a:pt x="457" y="964"/>
                    <a:pt x="486" y="1005"/>
                  </a:cubicBezTo>
                  <a:cubicBezTo>
                    <a:pt x="489" y="1010"/>
                    <a:pt x="496" y="1013"/>
                    <a:pt x="501" y="1017"/>
                  </a:cubicBezTo>
                  <a:cubicBezTo>
                    <a:pt x="514" y="1025"/>
                    <a:pt x="527" y="1033"/>
                    <a:pt x="525" y="1050"/>
                  </a:cubicBezTo>
                  <a:cubicBezTo>
                    <a:pt x="523" y="1067"/>
                    <a:pt x="510" y="1073"/>
                    <a:pt x="496" y="1076"/>
                  </a:cubicBezTo>
                  <a:cubicBezTo>
                    <a:pt x="467" y="1082"/>
                    <a:pt x="437" y="1083"/>
                    <a:pt x="410" y="1093"/>
                  </a:cubicBezTo>
                  <a:cubicBezTo>
                    <a:pt x="377" y="1105"/>
                    <a:pt x="345" y="1101"/>
                    <a:pt x="312" y="1101"/>
                  </a:cubicBezTo>
                  <a:cubicBezTo>
                    <a:pt x="296" y="1101"/>
                    <a:pt x="280" y="1097"/>
                    <a:pt x="265" y="1092"/>
                  </a:cubicBezTo>
                  <a:cubicBezTo>
                    <a:pt x="241" y="1083"/>
                    <a:pt x="236" y="1058"/>
                    <a:pt x="254" y="1039"/>
                  </a:cubicBezTo>
                  <a:cubicBezTo>
                    <a:pt x="272" y="1018"/>
                    <a:pt x="298" y="1012"/>
                    <a:pt x="324" y="1007"/>
                  </a:cubicBezTo>
                  <a:cubicBezTo>
                    <a:pt x="347" y="1003"/>
                    <a:pt x="370" y="1000"/>
                    <a:pt x="393" y="996"/>
                  </a:cubicBezTo>
                  <a:close/>
                  <a:moveTo>
                    <a:pt x="649" y="177"/>
                  </a:moveTo>
                  <a:cubicBezTo>
                    <a:pt x="650" y="178"/>
                    <a:pt x="650" y="178"/>
                    <a:pt x="650" y="178"/>
                  </a:cubicBezTo>
                  <a:cubicBezTo>
                    <a:pt x="646" y="173"/>
                    <a:pt x="644" y="168"/>
                    <a:pt x="639" y="164"/>
                  </a:cubicBezTo>
                  <a:cubicBezTo>
                    <a:pt x="595" y="133"/>
                    <a:pt x="546" y="114"/>
                    <a:pt x="492" y="109"/>
                  </a:cubicBezTo>
                  <a:cubicBezTo>
                    <a:pt x="404" y="100"/>
                    <a:pt x="323" y="122"/>
                    <a:pt x="250" y="172"/>
                  </a:cubicBezTo>
                  <a:cubicBezTo>
                    <a:pt x="235" y="182"/>
                    <a:pt x="213" y="189"/>
                    <a:pt x="222" y="221"/>
                  </a:cubicBezTo>
                  <a:cubicBezTo>
                    <a:pt x="204" y="208"/>
                    <a:pt x="192" y="198"/>
                    <a:pt x="179" y="189"/>
                  </a:cubicBezTo>
                  <a:cubicBezTo>
                    <a:pt x="144" y="165"/>
                    <a:pt x="109" y="140"/>
                    <a:pt x="73" y="116"/>
                  </a:cubicBezTo>
                  <a:cubicBezTo>
                    <a:pt x="62" y="108"/>
                    <a:pt x="49" y="102"/>
                    <a:pt x="39" y="116"/>
                  </a:cubicBezTo>
                  <a:cubicBezTo>
                    <a:pt x="30" y="129"/>
                    <a:pt x="32" y="144"/>
                    <a:pt x="44" y="156"/>
                  </a:cubicBezTo>
                  <a:cubicBezTo>
                    <a:pt x="54" y="167"/>
                    <a:pt x="66" y="177"/>
                    <a:pt x="79" y="185"/>
                  </a:cubicBezTo>
                  <a:cubicBezTo>
                    <a:pt x="111" y="204"/>
                    <a:pt x="144" y="221"/>
                    <a:pt x="176" y="240"/>
                  </a:cubicBezTo>
                  <a:cubicBezTo>
                    <a:pt x="182" y="243"/>
                    <a:pt x="187" y="249"/>
                    <a:pt x="192" y="254"/>
                  </a:cubicBezTo>
                  <a:cubicBezTo>
                    <a:pt x="191" y="256"/>
                    <a:pt x="190" y="257"/>
                    <a:pt x="189" y="259"/>
                  </a:cubicBezTo>
                  <a:cubicBezTo>
                    <a:pt x="182" y="258"/>
                    <a:pt x="175" y="257"/>
                    <a:pt x="166" y="256"/>
                  </a:cubicBezTo>
                  <a:cubicBezTo>
                    <a:pt x="148" y="289"/>
                    <a:pt x="137" y="323"/>
                    <a:pt x="135" y="361"/>
                  </a:cubicBezTo>
                  <a:cubicBezTo>
                    <a:pt x="130" y="439"/>
                    <a:pt x="157" y="502"/>
                    <a:pt x="220" y="548"/>
                  </a:cubicBezTo>
                  <a:cubicBezTo>
                    <a:pt x="225" y="551"/>
                    <a:pt x="238" y="551"/>
                    <a:pt x="242" y="547"/>
                  </a:cubicBezTo>
                  <a:cubicBezTo>
                    <a:pt x="276" y="512"/>
                    <a:pt x="320" y="492"/>
                    <a:pt x="361" y="468"/>
                  </a:cubicBezTo>
                  <a:cubicBezTo>
                    <a:pt x="383" y="455"/>
                    <a:pt x="408" y="450"/>
                    <a:pt x="434" y="456"/>
                  </a:cubicBezTo>
                  <a:cubicBezTo>
                    <a:pt x="460" y="463"/>
                    <a:pt x="472" y="484"/>
                    <a:pt x="458" y="506"/>
                  </a:cubicBezTo>
                  <a:cubicBezTo>
                    <a:pt x="447" y="523"/>
                    <a:pt x="430" y="536"/>
                    <a:pt x="414" y="548"/>
                  </a:cubicBezTo>
                  <a:cubicBezTo>
                    <a:pt x="397" y="562"/>
                    <a:pt x="377" y="573"/>
                    <a:pt x="358" y="586"/>
                  </a:cubicBezTo>
                  <a:cubicBezTo>
                    <a:pt x="359" y="587"/>
                    <a:pt x="360" y="589"/>
                    <a:pt x="360" y="590"/>
                  </a:cubicBezTo>
                  <a:cubicBezTo>
                    <a:pt x="374" y="591"/>
                    <a:pt x="388" y="592"/>
                    <a:pt x="402" y="593"/>
                  </a:cubicBezTo>
                  <a:cubicBezTo>
                    <a:pt x="402" y="596"/>
                    <a:pt x="402" y="598"/>
                    <a:pt x="402" y="601"/>
                  </a:cubicBezTo>
                  <a:cubicBezTo>
                    <a:pt x="390" y="604"/>
                    <a:pt x="378" y="610"/>
                    <a:pt x="366" y="610"/>
                  </a:cubicBezTo>
                  <a:cubicBezTo>
                    <a:pt x="341" y="611"/>
                    <a:pt x="316" y="609"/>
                    <a:pt x="299" y="632"/>
                  </a:cubicBezTo>
                  <a:cubicBezTo>
                    <a:pt x="299" y="632"/>
                    <a:pt x="297" y="632"/>
                    <a:pt x="291" y="631"/>
                  </a:cubicBezTo>
                  <a:cubicBezTo>
                    <a:pt x="292" y="623"/>
                    <a:pt x="291" y="614"/>
                    <a:pt x="295" y="609"/>
                  </a:cubicBezTo>
                  <a:cubicBezTo>
                    <a:pt x="301" y="600"/>
                    <a:pt x="310" y="591"/>
                    <a:pt x="319" y="585"/>
                  </a:cubicBezTo>
                  <a:cubicBezTo>
                    <a:pt x="355" y="560"/>
                    <a:pt x="392" y="536"/>
                    <a:pt x="428" y="511"/>
                  </a:cubicBezTo>
                  <a:cubicBezTo>
                    <a:pt x="434" y="507"/>
                    <a:pt x="442" y="494"/>
                    <a:pt x="440" y="489"/>
                  </a:cubicBezTo>
                  <a:cubicBezTo>
                    <a:pt x="437" y="482"/>
                    <a:pt x="426" y="476"/>
                    <a:pt x="418" y="474"/>
                  </a:cubicBezTo>
                  <a:cubicBezTo>
                    <a:pt x="409" y="472"/>
                    <a:pt x="399" y="475"/>
                    <a:pt x="391" y="478"/>
                  </a:cubicBezTo>
                  <a:cubicBezTo>
                    <a:pt x="377" y="484"/>
                    <a:pt x="363" y="491"/>
                    <a:pt x="350" y="498"/>
                  </a:cubicBezTo>
                  <a:cubicBezTo>
                    <a:pt x="304" y="524"/>
                    <a:pt x="260" y="553"/>
                    <a:pt x="228" y="596"/>
                  </a:cubicBezTo>
                  <a:cubicBezTo>
                    <a:pt x="209" y="623"/>
                    <a:pt x="216" y="650"/>
                    <a:pt x="246" y="660"/>
                  </a:cubicBezTo>
                  <a:cubicBezTo>
                    <a:pt x="270" y="667"/>
                    <a:pt x="295" y="673"/>
                    <a:pt x="319" y="673"/>
                  </a:cubicBezTo>
                  <a:cubicBezTo>
                    <a:pt x="341" y="674"/>
                    <a:pt x="364" y="668"/>
                    <a:pt x="385" y="662"/>
                  </a:cubicBezTo>
                  <a:cubicBezTo>
                    <a:pt x="417" y="653"/>
                    <a:pt x="421" y="652"/>
                    <a:pt x="439" y="680"/>
                  </a:cubicBezTo>
                  <a:cubicBezTo>
                    <a:pt x="456" y="709"/>
                    <a:pt x="472" y="738"/>
                    <a:pt x="485" y="768"/>
                  </a:cubicBezTo>
                  <a:cubicBezTo>
                    <a:pt x="501" y="805"/>
                    <a:pt x="500" y="805"/>
                    <a:pt x="467" y="828"/>
                  </a:cubicBezTo>
                  <a:cubicBezTo>
                    <a:pt x="413" y="866"/>
                    <a:pt x="395" y="909"/>
                    <a:pt x="413" y="979"/>
                  </a:cubicBezTo>
                  <a:cubicBezTo>
                    <a:pt x="417" y="992"/>
                    <a:pt x="420" y="1006"/>
                    <a:pt x="424" y="1020"/>
                  </a:cubicBezTo>
                  <a:cubicBezTo>
                    <a:pt x="397" y="1022"/>
                    <a:pt x="372" y="1020"/>
                    <a:pt x="349" y="1025"/>
                  </a:cubicBezTo>
                  <a:cubicBezTo>
                    <a:pt x="325" y="1029"/>
                    <a:pt x="301" y="1038"/>
                    <a:pt x="278" y="1047"/>
                  </a:cubicBezTo>
                  <a:cubicBezTo>
                    <a:pt x="272" y="1049"/>
                    <a:pt x="266" y="1058"/>
                    <a:pt x="266" y="1064"/>
                  </a:cubicBezTo>
                  <a:cubicBezTo>
                    <a:pt x="266" y="1068"/>
                    <a:pt x="276" y="1075"/>
                    <a:pt x="282" y="1075"/>
                  </a:cubicBezTo>
                  <a:cubicBezTo>
                    <a:pt x="313" y="1077"/>
                    <a:pt x="345" y="1081"/>
                    <a:pt x="377" y="1078"/>
                  </a:cubicBezTo>
                  <a:cubicBezTo>
                    <a:pt x="414" y="1074"/>
                    <a:pt x="451" y="1065"/>
                    <a:pt x="488" y="1057"/>
                  </a:cubicBezTo>
                  <a:cubicBezTo>
                    <a:pt x="493" y="1056"/>
                    <a:pt x="497" y="1051"/>
                    <a:pt x="502" y="1048"/>
                  </a:cubicBezTo>
                  <a:cubicBezTo>
                    <a:pt x="498" y="1043"/>
                    <a:pt x="496" y="1038"/>
                    <a:pt x="492" y="1035"/>
                  </a:cubicBezTo>
                  <a:cubicBezTo>
                    <a:pt x="484" y="1028"/>
                    <a:pt x="472" y="1025"/>
                    <a:pt x="468" y="1018"/>
                  </a:cubicBezTo>
                  <a:cubicBezTo>
                    <a:pt x="429" y="943"/>
                    <a:pt x="448" y="867"/>
                    <a:pt x="527" y="829"/>
                  </a:cubicBezTo>
                  <a:cubicBezTo>
                    <a:pt x="547" y="819"/>
                    <a:pt x="571" y="815"/>
                    <a:pt x="593" y="809"/>
                  </a:cubicBezTo>
                  <a:cubicBezTo>
                    <a:pt x="636" y="797"/>
                    <a:pt x="679" y="802"/>
                    <a:pt x="719" y="816"/>
                  </a:cubicBezTo>
                  <a:cubicBezTo>
                    <a:pt x="781" y="839"/>
                    <a:pt x="829" y="880"/>
                    <a:pt x="871" y="930"/>
                  </a:cubicBezTo>
                  <a:cubicBezTo>
                    <a:pt x="893" y="957"/>
                    <a:pt x="912" y="986"/>
                    <a:pt x="920" y="1020"/>
                  </a:cubicBezTo>
                  <a:cubicBezTo>
                    <a:pt x="912" y="1025"/>
                    <a:pt x="905" y="1029"/>
                    <a:pt x="896" y="1035"/>
                  </a:cubicBezTo>
                  <a:cubicBezTo>
                    <a:pt x="904" y="1041"/>
                    <a:pt x="908" y="1047"/>
                    <a:pt x="914" y="1049"/>
                  </a:cubicBezTo>
                  <a:cubicBezTo>
                    <a:pt x="941" y="1057"/>
                    <a:pt x="967" y="1068"/>
                    <a:pt x="995" y="1072"/>
                  </a:cubicBezTo>
                  <a:cubicBezTo>
                    <a:pt x="1032" y="1077"/>
                    <a:pt x="1071" y="1081"/>
                    <a:pt x="1107" y="1067"/>
                  </a:cubicBezTo>
                  <a:cubicBezTo>
                    <a:pt x="1123" y="1061"/>
                    <a:pt x="1126" y="1048"/>
                    <a:pt x="1112" y="1039"/>
                  </a:cubicBezTo>
                  <a:cubicBezTo>
                    <a:pt x="1102" y="1031"/>
                    <a:pt x="1090" y="1025"/>
                    <a:pt x="1078" y="1024"/>
                  </a:cubicBezTo>
                  <a:cubicBezTo>
                    <a:pt x="1046" y="1022"/>
                    <a:pt x="1013" y="1021"/>
                    <a:pt x="980" y="1021"/>
                  </a:cubicBezTo>
                  <a:cubicBezTo>
                    <a:pt x="968" y="1021"/>
                    <a:pt x="961" y="1016"/>
                    <a:pt x="956" y="1005"/>
                  </a:cubicBezTo>
                  <a:cubicBezTo>
                    <a:pt x="949" y="988"/>
                    <a:pt x="942" y="971"/>
                    <a:pt x="933" y="955"/>
                  </a:cubicBezTo>
                  <a:cubicBezTo>
                    <a:pt x="895" y="890"/>
                    <a:pt x="839" y="841"/>
                    <a:pt x="780" y="796"/>
                  </a:cubicBezTo>
                  <a:cubicBezTo>
                    <a:pt x="773" y="791"/>
                    <a:pt x="765" y="784"/>
                    <a:pt x="762" y="777"/>
                  </a:cubicBezTo>
                  <a:cubicBezTo>
                    <a:pt x="754" y="760"/>
                    <a:pt x="750" y="742"/>
                    <a:pt x="744" y="724"/>
                  </a:cubicBezTo>
                  <a:cubicBezTo>
                    <a:pt x="724" y="666"/>
                    <a:pt x="704" y="609"/>
                    <a:pt x="666" y="560"/>
                  </a:cubicBezTo>
                  <a:cubicBezTo>
                    <a:pt x="659" y="550"/>
                    <a:pt x="659" y="544"/>
                    <a:pt x="667" y="536"/>
                  </a:cubicBezTo>
                  <a:cubicBezTo>
                    <a:pt x="686" y="518"/>
                    <a:pt x="705" y="498"/>
                    <a:pt x="724" y="480"/>
                  </a:cubicBezTo>
                  <a:cubicBezTo>
                    <a:pt x="792" y="415"/>
                    <a:pt x="861" y="351"/>
                    <a:pt x="929" y="285"/>
                  </a:cubicBezTo>
                  <a:cubicBezTo>
                    <a:pt x="935" y="279"/>
                    <a:pt x="935" y="265"/>
                    <a:pt x="937" y="255"/>
                  </a:cubicBezTo>
                  <a:cubicBezTo>
                    <a:pt x="927" y="256"/>
                    <a:pt x="917" y="255"/>
                    <a:pt x="907" y="257"/>
                  </a:cubicBezTo>
                  <a:cubicBezTo>
                    <a:pt x="903" y="257"/>
                    <a:pt x="899" y="261"/>
                    <a:pt x="895" y="264"/>
                  </a:cubicBezTo>
                  <a:cubicBezTo>
                    <a:pt x="876" y="279"/>
                    <a:pt x="856" y="293"/>
                    <a:pt x="838" y="310"/>
                  </a:cubicBezTo>
                  <a:cubicBezTo>
                    <a:pt x="794" y="353"/>
                    <a:pt x="750" y="395"/>
                    <a:pt x="707" y="439"/>
                  </a:cubicBezTo>
                  <a:cubicBezTo>
                    <a:pt x="684" y="463"/>
                    <a:pt x="662" y="489"/>
                    <a:pt x="639" y="513"/>
                  </a:cubicBezTo>
                  <a:cubicBezTo>
                    <a:pt x="623" y="529"/>
                    <a:pt x="602" y="536"/>
                    <a:pt x="578" y="535"/>
                  </a:cubicBezTo>
                  <a:cubicBezTo>
                    <a:pt x="581" y="528"/>
                    <a:pt x="587" y="525"/>
                    <a:pt x="592" y="521"/>
                  </a:cubicBezTo>
                  <a:cubicBezTo>
                    <a:pt x="612" y="505"/>
                    <a:pt x="632" y="489"/>
                    <a:pt x="651" y="471"/>
                  </a:cubicBezTo>
                  <a:cubicBezTo>
                    <a:pt x="714" y="412"/>
                    <a:pt x="736" y="341"/>
                    <a:pt x="710" y="258"/>
                  </a:cubicBezTo>
                  <a:cubicBezTo>
                    <a:pt x="699" y="225"/>
                    <a:pt x="682" y="194"/>
                    <a:pt x="649" y="177"/>
                  </a:cubicBezTo>
                  <a:close/>
                  <a:moveTo>
                    <a:pt x="288" y="121"/>
                  </a:moveTo>
                  <a:cubicBezTo>
                    <a:pt x="273" y="103"/>
                    <a:pt x="261" y="84"/>
                    <a:pt x="245" y="70"/>
                  </a:cubicBezTo>
                  <a:cubicBezTo>
                    <a:pt x="228" y="55"/>
                    <a:pt x="209" y="43"/>
                    <a:pt x="190" y="33"/>
                  </a:cubicBezTo>
                  <a:cubicBezTo>
                    <a:pt x="184" y="30"/>
                    <a:pt x="169" y="33"/>
                    <a:pt x="165" y="38"/>
                  </a:cubicBezTo>
                  <a:cubicBezTo>
                    <a:pt x="162" y="43"/>
                    <a:pt x="163" y="57"/>
                    <a:pt x="168" y="63"/>
                  </a:cubicBezTo>
                  <a:cubicBezTo>
                    <a:pt x="184" y="85"/>
                    <a:pt x="202" y="107"/>
                    <a:pt x="221" y="127"/>
                  </a:cubicBezTo>
                  <a:cubicBezTo>
                    <a:pt x="245" y="152"/>
                    <a:pt x="263" y="150"/>
                    <a:pt x="288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6"/>
            <p:cNvSpPr>
              <a:spLocks/>
            </p:cNvSpPr>
            <p:nvPr/>
          </p:nvSpPr>
          <p:spPr bwMode="auto">
            <a:xfrm>
              <a:off x="3625851" y="1398588"/>
              <a:ext cx="708025" cy="354013"/>
            </a:xfrm>
            <a:custGeom>
              <a:avLst/>
              <a:gdLst>
                <a:gd name="T0" fmla="*/ 188 w 188"/>
                <a:gd name="T1" fmla="*/ 12 h 94"/>
                <a:gd name="T2" fmla="*/ 171 w 188"/>
                <a:gd name="T3" fmla="*/ 24 h 94"/>
                <a:gd name="T4" fmla="*/ 19 w 188"/>
                <a:gd name="T5" fmla="*/ 92 h 94"/>
                <a:gd name="T6" fmla="*/ 0 w 188"/>
                <a:gd name="T7" fmla="*/ 89 h 94"/>
                <a:gd name="T8" fmla="*/ 9 w 188"/>
                <a:gd name="T9" fmla="*/ 72 h 94"/>
                <a:gd name="T10" fmla="*/ 167 w 188"/>
                <a:gd name="T11" fmla="*/ 3 h 94"/>
                <a:gd name="T12" fmla="*/ 187 w 188"/>
                <a:gd name="T13" fmla="*/ 5 h 94"/>
                <a:gd name="T14" fmla="*/ 188 w 188"/>
                <a:gd name="T15" fmla="*/ 12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8" h="94">
                  <a:moveTo>
                    <a:pt x="188" y="12"/>
                  </a:moveTo>
                  <a:cubicBezTo>
                    <a:pt x="182" y="16"/>
                    <a:pt x="177" y="21"/>
                    <a:pt x="171" y="24"/>
                  </a:cubicBezTo>
                  <a:cubicBezTo>
                    <a:pt x="120" y="47"/>
                    <a:pt x="70" y="70"/>
                    <a:pt x="19" y="92"/>
                  </a:cubicBezTo>
                  <a:cubicBezTo>
                    <a:pt x="14" y="94"/>
                    <a:pt x="6" y="90"/>
                    <a:pt x="0" y="89"/>
                  </a:cubicBezTo>
                  <a:cubicBezTo>
                    <a:pt x="3" y="83"/>
                    <a:pt x="5" y="74"/>
                    <a:pt x="9" y="72"/>
                  </a:cubicBezTo>
                  <a:cubicBezTo>
                    <a:pt x="61" y="48"/>
                    <a:pt x="114" y="25"/>
                    <a:pt x="167" y="3"/>
                  </a:cubicBezTo>
                  <a:cubicBezTo>
                    <a:pt x="172" y="0"/>
                    <a:pt x="180" y="4"/>
                    <a:pt x="187" y="5"/>
                  </a:cubicBezTo>
                  <a:cubicBezTo>
                    <a:pt x="187" y="7"/>
                    <a:pt x="188" y="10"/>
                    <a:pt x="18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7"/>
            <p:cNvSpPr>
              <a:spLocks/>
            </p:cNvSpPr>
            <p:nvPr/>
          </p:nvSpPr>
          <p:spPr bwMode="auto">
            <a:xfrm>
              <a:off x="4510088" y="1150938"/>
              <a:ext cx="352425" cy="203200"/>
            </a:xfrm>
            <a:custGeom>
              <a:avLst/>
              <a:gdLst>
                <a:gd name="T0" fmla="*/ 90 w 94"/>
                <a:gd name="T1" fmla="*/ 0 h 54"/>
                <a:gd name="T2" fmla="*/ 79 w 94"/>
                <a:gd name="T3" fmla="*/ 24 h 54"/>
                <a:gd name="T4" fmla="*/ 14 w 94"/>
                <a:gd name="T5" fmla="*/ 52 h 54"/>
                <a:gd name="T6" fmla="*/ 2 w 94"/>
                <a:gd name="T7" fmla="*/ 49 h 54"/>
                <a:gd name="T8" fmla="*/ 4 w 94"/>
                <a:gd name="T9" fmla="*/ 36 h 54"/>
                <a:gd name="T10" fmla="*/ 91 w 94"/>
                <a:gd name="T11" fmla="*/ 1 h 54"/>
                <a:gd name="T12" fmla="*/ 90 w 94"/>
                <a:gd name="T1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54">
                  <a:moveTo>
                    <a:pt x="90" y="0"/>
                  </a:moveTo>
                  <a:cubicBezTo>
                    <a:pt x="94" y="12"/>
                    <a:pt x="91" y="19"/>
                    <a:pt x="79" y="24"/>
                  </a:cubicBezTo>
                  <a:cubicBezTo>
                    <a:pt x="57" y="33"/>
                    <a:pt x="36" y="43"/>
                    <a:pt x="14" y="52"/>
                  </a:cubicBezTo>
                  <a:cubicBezTo>
                    <a:pt x="11" y="54"/>
                    <a:pt x="3" y="52"/>
                    <a:pt x="2" y="49"/>
                  </a:cubicBezTo>
                  <a:cubicBezTo>
                    <a:pt x="0" y="45"/>
                    <a:pt x="1" y="37"/>
                    <a:pt x="4" y="36"/>
                  </a:cubicBezTo>
                  <a:cubicBezTo>
                    <a:pt x="33" y="23"/>
                    <a:pt x="62" y="12"/>
                    <a:pt x="91" y="1"/>
                  </a:cubicBezTo>
                  <a:cubicBezTo>
                    <a:pt x="91" y="1"/>
                    <a:pt x="90" y="0"/>
                    <a:pt x="9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5" name="Cloud 14"/>
          <p:cNvSpPr/>
          <p:nvPr/>
        </p:nvSpPr>
        <p:spPr>
          <a:xfrm>
            <a:off x="1600200" y="742950"/>
            <a:ext cx="6172200" cy="213360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452284" y="895350"/>
            <a:ext cx="2514600" cy="121920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vắng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452284" y="2724150"/>
            <a:ext cx="2595716" cy="121920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xa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ight Brace 12"/>
          <p:cNvSpPr/>
          <p:nvPr/>
        </p:nvSpPr>
        <p:spPr>
          <a:xfrm>
            <a:off x="3200400" y="590550"/>
            <a:ext cx="762000" cy="3886200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800600" y="590550"/>
            <a:ext cx="1524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4267200" y="2266950"/>
            <a:ext cx="3810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086600" y="908030"/>
            <a:ext cx="1447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t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6477000" y="2335232"/>
            <a:ext cx="3810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 animBg="1"/>
      <p:bldP spid="14" grpId="0"/>
      <p:bldP spid="15" grpId="0" animBg="1"/>
      <p:bldP spid="17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>
            <a:off x="304800" y="361950"/>
            <a:ext cx="1752600" cy="99060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3276600" y="1809750"/>
            <a:ext cx="2133600" cy="121920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rào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thưa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3276600" y="361950"/>
            <a:ext cx="2057400" cy="99060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2514600" y="514350"/>
            <a:ext cx="4572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/>
          <p:cNvSpPr/>
          <p:nvPr/>
        </p:nvSpPr>
        <p:spPr>
          <a:xfrm>
            <a:off x="6553200" y="361950"/>
            <a:ext cx="1981200" cy="99060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5638800" y="514350"/>
            <a:ext cx="4572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16"/>
          <p:cNvSpPr/>
          <p:nvPr/>
        </p:nvSpPr>
        <p:spPr>
          <a:xfrm>
            <a:off x="304800" y="1885950"/>
            <a:ext cx="1752600" cy="99060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gà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2514600" y="2038350"/>
            <a:ext cx="4572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loud 19"/>
          <p:cNvSpPr/>
          <p:nvPr/>
        </p:nvSpPr>
        <p:spPr>
          <a:xfrm>
            <a:off x="6553200" y="1885950"/>
            <a:ext cx="1981200" cy="99060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gà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5638800" y="2038350"/>
            <a:ext cx="4572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loud 21"/>
          <p:cNvSpPr/>
          <p:nvPr/>
        </p:nvSpPr>
        <p:spPr>
          <a:xfrm>
            <a:off x="304800" y="3562350"/>
            <a:ext cx="1828800" cy="106680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rau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2362200" y="3790950"/>
            <a:ext cx="4572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loud 24"/>
          <p:cNvSpPr/>
          <p:nvPr/>
        </p:nvSpPr>
        <p:spPr>
          <a:xfrm>
            <a:off x="6934200" y="3638550"/>
            <a:ext cx="1981200" cy="99060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ight Arrow 25"/>
          <p:cNvSpPr/>
          <p:nvPr/>
        </p:nvSpPr>
        <p:spPr>
          <a:xfrm>
            <a:off x="6324600" y="3790950"/>
            <a:ext cx="4572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276600" y="3333750"/>
            <a:ext cx="2743200" cy="15696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chửa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nụ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rụng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rốn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Mướp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đương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257550"/>
            <a:ext cx="2819400" cy="166519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23950"/>
            <a:ext cx="1078903" cy="36573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905000" y="209550"/>
            <a:ext cx="6553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2 ý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286000" y="1047750"/>
            <a:ext cx="655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Khuyến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1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97" y="2495550"/>
            <a:ext cx="1078903" cy="36573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362200" y="2419350"/>
            <a:ext cx="655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3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48000" y="3867150"/>
            <a:ext cx="6096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3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8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2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>
          <a:xfrm>
            <a:off x="304800" y="3181350"/>
            <a:ext cx="1447800" cy="1587078"/>
            <a:chOff x="2454275" y="-31750"/>
            <a:chExt cx="4213225" cy="5143500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2454275" y="-31750"/>
              <a:ext cx="4213225" cy="5143500"/>
            </a:xfrm>
            <a:custGeom>
              <a:avLst/>
              <a:gdLst>
                <a:gd name="T0" fmla="*/ 1046 w 1120"/>
                <a:gd name="T1" fmla="*/ 739 h 1369"/>
                <a:gd name="T2" fmla="*/ 759 w 1120"/>
                <a:gd name="T3" fmla="*/ 992 h 1369"/>
                <a:gd name="T4" fmla="*/ 762 w 1120"/>
                <a:gd name="T5" fmla="*/ 961 h 1369"/>
                <a:gd name="T6" fmla="*/ 769 w 1120"/>
                <a:gd name="T7" fmla="*/ 960 h 1369"/>
                <a:gd name="T8" fmla="*/ 716 w 1120"/>
                <a:gd name="T9" fmla="*/ 267 h 1369"/>
                <a:gd name="T10" fmla="*/ 631 w 1120"/>
                <a:gd name="T11" fmla="*/ 17 h 1369"/>
                <a:gd name="T12" fmla="*/ 475 w 1120"/>
                <a:gd name="T13" fmla="*/ 232 h 1369"/>
                <a:gd name="T14" fmla="*/ 346 w 1120"/>
                <a:gd name="T15" fmla="*/ 48 h 1369"/>
                <a:gd name="T16" fmla="*/ 344 w 1120"/>
                <a:gd name="T17" fmla="*/ 49 h 1369"/>
                <a:gd name="T18" fmla="*/ 337 w 1120"/>
                <a:gd name="T19" fmla="*/ 53 h 1369"/>
                <a:gd name="T20" fmla="*/ 325 w 1120"/>
                <a:gd name="T21" fmla="*/ 282 h 1369"/>
                <a:gd name="T22" fmla="*/ 109 w 1120"/>
                <a:gd name="T23" fmla="*/ 770 h 1369"/>
                <a:gd name="T24" fmla="*/ 6 w 1120"/>
                <a:gd name="T25" fmla="*/ 944 h 1369"/>
                <a:gd name="T26" fmla="*/ 170 w 1120"/>
                <a:gd name="T27" fmla="*/ 1121 h 1369"/>
                <a:gd name="T28" fmla="*/ 353 w 1120"/>
                <a:gd name="T29" fmla="*/ 1119 h 1369"/>
                <a:gd name="T30" fmla="*/ 376 w 1120"/>
                <a:gd name="T31" fmla="*/ 1369 h 1369"/>
                <a:gd name="T32" fmla="*/ 709 w 1120"/>
                <a:gd name="T33" fmla="*/ 963 h 1369"/>
                <a:gd name="T34" fmla="*/ 815 w 1120"/>
                <a:gd name="T35" fmla="*/ 1360 h 1369"/>
                <a:gd name="T36" fmla="*/ 943 w 1120"/>
                <a:gd name="T37" fmla="*/ 1105 h 1369"/>
                <a:gd name="T38" fmla="*/ 1119 w 1120"/>
                <a:gd name="T39" fmla="*/ 950 h 1369"/>
                <a:gd name="T40" fmla="*/ 1110 w 1120"/>
                <a:gd name="T41" fmla="*/ 794 h 1369"/>
                <a:gd name="T42" fmla="*/ 170 w 1120"/>
                <a:gd name="T43" fmla="*/ 1082 h 1369"/>
                <a:gd name="T44" fmla="*/ 45 w 1120"/>
                <a:gd name="T45" fmla="*/ 943 h 1369"/>
                <a:gd name="T46" fmla="*/ 82 w 1120"/>
                <a:gd name="T47" fmla="*/ 796 h 1369"/>
                <a:gd name="T48" fmla="*/ 221 w 1120"/>
                <a:gd name="T49" fmla="*/ 1031 h 1369"/>
                <a:gd name="T50" fmla="*/ 368 w 1120"/>
                <a:gd name="T51" fmla="*/ 1028 h 1369"/>
                <a:gd name="T52" fmla="*/ 379 w 1120"/>
                <a:gd name="T53" fmla="*/ 989 h 1369"/>
                <a:gd name="T54" fmla="*/ 139 w 1120"/>
                <a:gd name="T55" fmla="*/ 886 h 1369"/>
                <a:gd name="T56" fmla="*/ 386 w 1120"/>
                <a:gd name="T57" fmla="*/ 971 h 1369"/>
                <a:gd name="T58" fmla="*/ 392 w 1120"/>
                <a:gd name="T59" fmla="*/ 932 h 1369"/>
                <a:gd name="T60" fmla="*/ 356 w 1120"/>
                <a:gd name="T61" fmla="*/ 309 h 1369"/>
                <a:gd name="T62" fmla="*/ 366 w 1120"/>
                <a:gd name="T63" fmla="*/ 287 h 1369"/>
                <a:gd name="T64" fmla="*/ 361 w 1120"/>
                <a:gd name="T65" fmla="*/ 84 h 1369"/>
                <a:gd name="T66" fmla="*/ 364 w 1120"/>
                <a:gd name="T67" fmla="*/ 83 h 1369"/>
                <a:gd name="T68" fmla="*/ 438 w 1120"/>
                <a:gd name="T69" fmla="*/ 253 h 1369"/>
                <a:gd name="T70" fmla="*/ 457 w 1120"/>
                <a:gd name="T71" fmla="*/ 271 h 1369"/>
                <a:gd name="T72" fmla="*/ 578 w 1120"/>
                <a:gd name="T73" fmla="*/ 271 h 1369"/>
                <a:gd name="T74" fmla="*/ 630 w 1120"/>
                <a:gd name="T75" fmla="*/ 56 h 1369"/>
                <a:gd name="T76" fmla="*/ 677 w 1120"/>
                <a:gd name="T77" fmla="*/ 280 h 1369"/>
                <a:gd name="T78" fmla="*/ 689 w 1120"/>
                <a:gd name="T79" fmla="*/ 298 h 1369"/>
                <a:gd name="T80" fmla="*/ 756 w 1120"/>
                <a:gd name="T81" fmla="*/ 922 h 1369"/>
                <a:gd name="T82" fmla="*/ 946 w 1120"/>
                <a:gd name="T83" fmla="*/ 1066 h 1369"/>
                <a:gd name="T84" fmla="*/ 776 w 1120"/>
                <a:gd name="T85" fmla="*/ 1063 h 1369"/>
                <a:gd name="T86" fmla="*/ 1027 w 1120"/>
                <a:gd name="T87" fmla="*/ 902 h 1369"/>
                <a:gd name="T88" fmla="*/ 1047 w 1120"/>
                <a:gd name="T89" fmla="*/ 779 h 1369"/>
                <a:gd name="T90" fmla="*/ 1080 w 1120"/>
                <a:gd name="T91" fmla="*/ 950 h 1369"/>
                <a:gd name="T92" fmla="*/ 946 w 1120"/>
                <a:gd name="T93" fmla="*/ 1066 h 1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20" h="1369">
                  <a:moveTo>
                    <a:pt x="1110" y="794"/>
                  </a:moveTo>
                  <a:cubicBezTo>
                    <a:pt x="1099" y="753"/>
                    <a:pt x="1080" y="738"/>
                    <a:pt x="1046" y="739"/>
                  </a:cubicBezTo>
                  <a:cubicBezTo>
                    <a:pt x="981" y="742"/>
                    <a:pt x="988" y="892"/>
                    <a:pt x="988" y="902"/>
                  </a:cubicBezTo>
                  <a:cubicBezTo>
                    <a:pt x="986" y="994"/>
                    <a:pt x="810" y="994"/>
                    <a:pt x="759" y="992"/>
                  </a:cubicBezTo>
                  <a:cubicBezTo>
                    <a:pt x="756" y="980"/>
                    <a:pt x="753" y="970"/>
                    <a:pt x="750" y="962"/>
                  </a:cubicBezTo>
                  <a:cubicBezTo>
                    <a:pt x="762" y="961"/>
                    <a:pt x="762" y="961"/>
                    <a:pt x="762" y="961"/>
                  </a:cubicBezTo>
                  <a:cubicBezTo>
                    <a:pt x="766" y="961"/>
                    <a:pt x="766" y="961"/>
                    <a:pt x="766" y="961"/>
                  </a:cubicBezTo>
                  <a:cubicBezTo>
                    <a:pt x="769" y="960"/>
                    <a:pt x="769" y="960"/>
                    <a:pt x="769" y="960"/>
                  </a:cubicBezTo>
                  <a:cubicBezTo>
                    <a:pt x="770" y="959"/>
                    <a:pt x="1002" y="854"/>
                    <a:pt x="1002" y="616"/>
                  </a:cubicBezTo>
                  <a:cubicBezTo>
                    <a:pt x="1002" y="406"/>
                    <a:pt x="772" y="291"/>
                    <a:pt x="716" y="267"/>
                  </a:cubicBezTo>
                  <a:cubicBezTo>
                    <a:pt x="716" y="255"/>
                    <a:pt x="716" y="244"/>
                    <a:pt x="715" y="232"/>
                  </a:cubicBezTo>
                  <a:cubicBezTo>
                    <a:pt x="715" y="132"/>
                    <a:pt x="714" y="19"/>
                    <a:pt x="631" y="17"/>
                  </a:cubicBezTo>
                  <a:cubicBezTo>
                    <a:pt x="553" y="15"/>
                    <a:pt x="541" y="175"/>
                    <a:pt x="539" y="232"/>
                  </a:cubicBezTo>
                  <a:cubicBezTo>
                    <a:pt x="475" y="232"/>
                    <a:pt x="475" y="232"/>
                    <a:pt x="475" y="232"/>
                  </a:cubicBezTo>
                  <a:cubicBezTo>
                    <a:pt x="453" y="0"/>
                    <a:pt x="356" y="44"/>
                    <a:pt x="347" y="48"/>
                  </a:cubicBezTo>
                  <a:cubicBezTo>
                    <a:pt x="346" y="48"/>
                    <a:pt x="346" y="48"/>
                    <a:pt x="346" y="48"/>
                  </a:cubicBezTo>
                  <a:cubicBezTo>
                    <a:pt x="345" y="49"/>
                    <a:pt x="345" y="49"/>
                    <a:pt x="345" y="49"/>
                  </a:cubicBezTo>
                  <a:cubicBezTo>
                    <a:pt x="344" y="49"/>
                    <a:pt x="344" y="49"/>
                    <a:pt x="344" y="49"/>
                  </a:cubicBezTo>
                  <a:cubicBezTo>
                    <a:pt x="338" y="52"/>
                    <a:pt x="338" y="52"/>
                    <a:pt x="338" y="52"/>
                  </a:cubicBezTo>
                  <a:cubicBezTo>
                    <a:pt x="337" y="53"/>
                    <a:pt x="337" y="53"/>
                    <a:pt x="337" y="53"/>
                  </a:cubicBezTo>
                  <a:cubicBezTo>
                    <a:pt x="336" y="53"/>
                    <a:pt x="336" y="53"/>
                    <a:pt x="336" y="53"/>
                  </a:cubicBezTo>
                  <a:cubicBezTo>
                    <a:pt x="288" y="85"/>
                    <a:pt x="315" y="234"/>
                    <a:pt x="325" y="282"/>
                  </a:cubicBezTo>
                  <a:cubicBezTo>
                    <a:pt x="274" y="311"/>
                    <a:pt x="97" y="431"/>
                    <a:pt x="93" y="663"/>
                  </a:cubicBezTo>
                  <a:cubicBezTo>
                    <a:pt x="92" y="704"/>
                    <a:pt x="98" y="739"/>
                    <a:pt x="109" y="770"/>
                  </a:cubicBezTo>
                  <a:cubicBezTo>
                    <a:pt x="95" y="760"/>
                    <a:pt x="81" y="759"/>
                    <a:pt x="72" y="760"/>
                  </a:cubicBezTo>
                  <a:cubicBezTo>
                    <a:pt x="48" y="763"/>
                    <a:pt x="0" y="763"/>
                    <a:pt x="6" y="944"/>
                  </a:cubicBezTo>
                  <a:cubicBezTo>
                    <a:pt x="6" y="944"/>
                    <a:pt x="6" y="944"/>
                    <a:pt x="6" y="944"/>
                  </a:cubicBezTo>
                  <a:cubicBezTo>
                    <a:pt x="6" y="951"/>
                    <a:pt x="11" y="1117"/>
                    <a:pt x="170" y="1121"/>
                  </a:cubicBezTo>
                  <a:cubicBezTo>
                    <a:pt x="170" y="1121"/>
                    <a:pt x="170" y="1121"/>
                    <a:pt x="170" y="1121"/>
                  </a:cubicBezTo>
                  <a:cubicBezTo>
                    <a:pt x="353" y="1119"/>
                    <a:pt x="353" y="1119"/>
                    <a:pt x="353" y="1119"/>
                  </a:cubicBezTo>
                  <a:cubicBezTo>
                    <a:pt x="345" y="1180"/>
                    <a:pt x="339" y="1261"/>
                    <a:pt x="337" y="1368"/>
                  </a:cubicBezTo>
                  <a:cubicBezTo>
                    <a:pt x="376" y="1369"/>
                    <a:pt x="376" y="1369"/>
                    <a:pt x="376" y="1369"/>
                  </a:cubicBezTo>
                  <a:cubicBezTo>
                    <a:pt x="383" y="1053"/>
                    <a:pt x="398" y="985"/>
                    <a:pt x="405" y="971"/>
                  </a:cubicBezTo>
                  <a:cubicBezTo>
                    <a:pt x="709" y="963"/>
                    <a:pt x="709" y="963"/>
                    <a:pt x="709" y="963"/>
                  </a:cubicBezTo>
                  <a:cubicBezTo>
                    <a:pt x="720" y="987"/>
                    <a:pt x="750" y="1077"/>
                    <a:pt x="776" y="1364"/>
                  </a:cubicBezTo>
                  <a:cubicBezTo>
                    <a:pt x="815" y="1360"/>
                    <a:pt x="815" y="1360"/>
                    <a:pt x="815" y="1360"/>
                  </a:cubicBezTo>
                  <a:cubicBezTo>
                    <a:pt x="805" y="1248"/>
                    <a:pt x="793" y="1164"/>
                    <a:pt x="783" y="1102"/>
                  </a:cubicBezTo>
                  <a:cubicBezTo>
                    <a:pt x="943" y="1105"/>
                    <a:pt x="943" y="1105"/>
                    <a:pt x="943" y="1105"/>
                  </a:cubicBezTo>
                  <a:cubicBezTo>
                    <a:pt x="943" y="1105"/>
                    <a:pt x="943" y="1105"/>
                    <a:pt x="943" y="1105"/>
                  </a:cubicBezTo>
                  <a:cubicBezTo>
                    <a:pt x="944" y="1105"/>
                    <a:pt x="1119" y="1119"/>
                    <a:pt x="1119" y="950"/>
                  </a:cubicBezTo>
                  <a:cubicBezTo>
                    <a:pt x="1120" y="950"/>
                    <a:pt x="1120" y="950"/>
                    <a:pt x="1120" y="950"/>
                  </a:cubicBezTo>
                  <a:cubicBezTo>
                    <a:pt x="1120" y="875"/>
                    <a:pt x="1118" y="826"/>
                    <a:pt x="1110" y="794"/>
                  </a:cubicBezTo>
                  <a:close/>
                  <a:moveTo>
                    <a:pt x="358" y="1080"/>
                  </a:moveTo>
                  <a:cubicBezTo>
                    <a:pt x="170" y="1082"/>
                    <a:pt x="170" y="1082"/>
                    <a:pt x="170" y="1082"/>
                  </a:cubicBezTo>
                  <a:cubicBezTo>
                    <a:pt x="47" y="1079"/>
                    <a:pt x="45" y="944"/>
                    <a:pt x="45" y="943"/>
                  </a:cubicBezTo>
                  <a:cubicBezTo>
                    <a:pt x="45" y="943"/>
                    <a:pt x="45" y="943"/>
                    <a:pt x="45" y="943"/>
                  </a:cubicBezTo>
                  <a:cubicBezTo>
                    <a:pt x="44" y="922"/>
                    <a:pt x="28" y="815"/>
                    <a:pt x="70" y="796"/>
                  </a:cubicBezTo>
                  <a:cubicBezTo>
                    <a:pt x="82" y="796"/>
                    <a:pt x="82" y="796"/>
                    <a:pt x="82" y="796"/>
                  </a:cubicBezTo>
                  <a:cubicBezTo>
                    <a:pt x="110" y="817"/>
                    <a:pt x="104" y="826"/>
                    <a:pt x="100" y="884"/>
                  </a:cubicBezTo>
                  <a:cubicBezTo>
                    <a:pt x="92" y="1028"/>
                    <a:pt x="221" y="1031"/>
                    <a:pt x="221" y="1031"/>
                  </a:cubicBezTo>
                  <a:cubicBezTo>
                    <a:pt x="222" y="1031"/>
                    <a:pt x="222" y="1031"/>
                    <a:pt x="222" y="1031"/>
                  </a:cubicBezTo>
                  <a:cubicBezTo>
                    <a:pt x="368" y="1028"/>
                    <a:pt x="368" y="1028"/>
                    <a:pt x="368" y="1028"/>
                  </a:cubicBezTo>
                  <a:cubicBezTo>
                    <a:pt x="364" y="1043"/>
                    <a:pt x="361" y="1060"/>
                    <a:pt x="358" y="1080"/>
                  </a:cubicBezTo>
                  <a:close/>
                  <a:moveTo>
                    <a:pt x="379" y="989"/>
                  </a:moveTo>
                  <a:cubicBezTo>
                    <a:pt x="222" y="992"/>
                    <a:pt x="222" y="992"/>
                    <a:pt x="222" y="992"/>
                  </a:cubicBezTo>
                  <a:cubicBezTo>
                    <a:pt x="216" y="992"/>
                    <a:pt x="134" y="986"/>
                    <a:pt x="139" y="886"/>
                  </a:cubicBezTo>
                  <a:cubicBezTo>
                    <a:pt x="141" y="863"/>
                    <a:pt x="140" y="844"/>
                    <a:pt x="138" y="828"/>
                  </a:cubicBezTo>
                  <a:cubicBezTo>
                    <a:pt x="214" y="944"/>
                    <a:pt x="364" y="968"/>
                    <a:pt x="386" y="971"/>
                  </a:cubicBezTo>
                  <a:cubicBezTo>
                    <a:pt x="383" y="976"/>
                    <a:pt x="381" y="982"/>
                    <a:pt x="379" y="989"/>
                  </a:cubicBezTo>
                  <a:close/>
                  <a:moveTo>
                    <a:pt x="392" y="932"/>
                  </a:moveTo>
                  <a:cubicBezTo>
                    <a:pt x="374" y="930"/>
                    <a:pt x="128" y="895"/>
                    <a:pt x="132" y="663"/>
                  </a:cubicBezTo>
                  <a:cubicBezTo>
                    <a:pt x="137" y="418"/>
                    <a:pt x="355" y="310"/>
                    <a:pt x="356" y="309"/>
                  </a:cubicBezTo>
                  <a:cubicBezTo>
                    <a:pt x="370" y="302"/>
                    <a:pt x="370" y="302"/>
                    <a:pt x="370" y="302"/>
                  </a:cubicBezTo>
                  <a:cubicBezTo>
                    <a:pt x="366" y="287"/>
                    <a:pt x="366" y="287"/>
                    <a:pt x="366" y="287"/>
                  </a:cubicBezTo>
                  <a:cubicBezTo>
                    <a:pt x="366" y="287"/>
                    <a:pt x="324" y="111"/>
                    <a:pt x="357" y="87"/>
                  </a:cubicBezTo>
                  <a:cubicBezTo>
                    <a:pt x="361" y="84"/>
                    <a:pt x="361" y="84"/>
                    <a:pt x="361" y="84"/>
                  </a:cubicBezTo>
                  <a:cubicBezTo>
                    <a:pt x="363" y="84"/>
                    <a:pt x="363" y="84"/>
                    <a:pt x="363" y="84"/>
                  </a:cubicBezTo>
                  <a:cubicBezTo>
                    <a:pt x="364" y="83"/>
                    <a:pt x="364" y="83"/>
                    <a:pt x="364" y="83"/>
                  </a:cubicBezTo>
                  <a:cubicBezTo>
                    <a:pt x="365" y="83"/>
                    <a:pt x="365" y="83"/>
                    <a:pt x="365" y="83"/>
                  </a:cubicBezTo>
                  <a:cubicBezTo>
                    <a:pt x="365" y="83"/>
                    <a:pt x="423" y="50"/>
                    <a:pt x="438" y="253"/>
                  </a:cubicBezTo>
                  <a:cubicBezTo>
                    <a:pt x="439" y="272"/>
                    <a:pt x="439" y="272"/>
                    <a:pt x="439" y="272"/>
                  </a:cubicBezTo>
                  <a:cubicBezTo>
                    <a:pt x="457" y="271"/>
                    <a:pt x="457" y="271"/>
                    <a:pt x="457" y="271"/>
                  </a:cubicBezTo>
                  <a:cubicBezTo>
                    <a:pt x="458" y="271"/>
                    <a:pt x="520" y="271"/>
                    <a:pt x="558" y="271"/>
                  </a:cubicBezTo>
                  <a:cubicBezTo>
                    <a:pt x="578" y="271"/>
                    <a:pt x="578" y="271"/>
                    <a:pt x="578" y="271"/>
                  </a:cubicBezTo>
                  <a:cubicBezTo>
                    <a:pt x="578" y="251"/>
                    <a:pt x="578" y="251"/>
                    <a:pt x="578" y="251"/>
                  </a:cubicBezTo>
                  <a:cubicBezTo>
                    <a:pt x="578" y="250"/>
                    <a:pt x="576" y="55"/>
                    <a:pt x="630" y="56"/>
                  </a:cubicBezTo>
                  <a:cubicBezTo>
                    <a:pt x="675" y="57"/>
                    <a:pt x="676" y="150"/>
                    <a:pt x="676" y="233"/>
                  </a:cubicBezTo>
                  <a:cubicBezTo>
                    <a:pt x="676" y="249"/>
                    <a:pt x="677" y="265"/>
                    <a:pt x="677" y="280"/>
                  </a:cubicBezTo>
                  <a:cubicBezTo>
                    <a:pt x="678" y="293"/>
                    <a:pt x="678" y="293"/>
                    <a:pt x="678" y="293"/>
                  </a:cubicBezTo>
                  <a:cubicBezTo>
                    <a:pt x="689" y="298"/>
                    <a:pt x="689" y="298"/>
                    <a:pt x="689" y="298"/>
                  </a:cubicBezTo>
                  <a:cubicBezTo>
                    <a:pt x="690" y="298"/>
                    <a:pt x="963" y="404"/>
                    <a:pt x="963" y="616"/>
                  </a:cubicBezTo>
                  <a:cubicBezTo>
                    <a:pt x="963" y="813"/>
                    <a:pt x="783" y="909"/>
                    <a:pt x="756" y="922"/>
                  </a:cubicBezTo>
                  <a:lnTo>
                    <a:pt x="392" y="932"/>
                  </a:lnTo>
                  <a:close/>
                  <a:moveTo>
                    <a:pt x="946" y="1066"/>
                  </a:moveTo>
                  <a:cubicBezTo>
                    <a:pt x="945" y="1066"/>
                    <a:pt x="945" y="1066"/>
                    <a:pt x="945" y="1066"/>
                  </a:cubicBezTo>
                  <a:cubicBezTo>
                    <a:pt x="776" y="1063"/>
                    <a:pt x="776" y="1063"/>
                    <a:pt x="776" y="1063"/>
                  </a:cubicBezTo>
                  <a:cubicBezTo>
                    <a:pt x="773" y="1051"/>
                    <a:pt x="771" y="1041"/>
                    <a:pt x="769" y="1031"/>
                  </a:cubicBezTo>
                  <a:cubicBezTo>
                    <a:pt x="839" y="1032"/>
                    <a:pt x="1026" y="1023"/>
                    <a:pt x="1027" y="902"/>
                  </a:cubicBezTo>
                  <a:cubicBezTo>
                    <a:pt x="1027" y="901"/>
                    <a:pt x="1027" y="901"/>
                    <a:pt x="1027" y="901"/>
                  </a:cubicBezTo>
                  <a:cubicBezTo>
                    <a:pt x="1027" y="900"/>
                    <a:pt x="1020" y="779"/>
                    <a:pt x="1047" y="779"/>
                  </a:cubicBezTo>
                  <a:cubicBezTo>
                    <a:pt x="1060" y="778"/>
                    <a:pt x="1067" y="785"/>
                    <a:pt x="1072" y="804"/>
                  </a:cubicBezTo>
                  <a:cubicBezTo>
                    <a:pt x="1079" y="831"/>
                    <a:pt x="1080" y="878"/>
                    <a:pt x="1080" y="950"/>
                  </a:cubicBezTo>
                  <a:cubicBezTo>
                    <a:pt x="1080" y="950"/>
                    <a:pt x="1080" y="950"/>
                    <a:pt x="1080" y="950"/>
                  </a:cubicBezTo>
                  <a:cubicBezTo>
                    <a:pt x="1080" y="1077"/>
                    <a:pt x="946" y="1066"/>
                    <a:pt x="946" y="1066"/>
                  </a:cubicBez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" name="Freeform 6"/>
            <p:cNvSpPr>
              <a:spLocks/>
            </p:cNvSpPr>
            <p:nvPr/>
          </p:nvSpPr>
          <p:spPr bwMode="auto">
            <a:xfrm>
              <a:off x="3233738" y="2068513"/>
              <a:ext cx="1019175" cy="168275"/>
            </a:xfrm>
            <a:custGeom>
              <a:avLst/>
              <a:gdLst>
                <a:gd name="T0" fmla="*/ 0 w 642"/>
                <a:gd name="T1" fmla="*/ 14 h 106"/>
                <a:gd name="T2" fmla="*/ 639 w 642"/>
                <a:gd name="T3" fmla="*/ 0 h 106"/>
                <a:gd name="T4" fmla="*/ 642 w 642"/>
                <a:gd name="T5" fmla="*/ 92 h 106"/>
                <a:gd name="T6" fmla="*/ 2 w 642"/>
                <a:gd name="T7" fmla="*/ 106 h 106"/>
                <a:gd name="T8" fmla="*/ 0 w 642"/>
                <a:gd name="T9" fmla="*/ 1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" h="106">
                  <a:moveTo>
                    <a:pt x="0" y="14"/>
                  </a:moveTo>
                  <a:lnTo>
                    <a:pt x="639" y="0"/>
                  </a:lnTo>
                  <a:lnTo>
                    <a:pt x="642" y="92"/>
                  </a:lnTo>
                  <a:lnTo>
                    <a:pt x="2" y="106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" name="Freeform 7"/>
            <p:cNvSpPr>
              <a:spLocks/>
            </p:cNvSpPr>
            <p:nvPr/>
          </p:nvSpPr>
          <p:spPr bwMode="auto">
            <a:xfrm>
              <a:off x="4737100" y="2057400"/>
              <a:ext cx="1004888" cy="157163"/>
            </a:xfrm>
            <a:custGeom>
              <a:avLst/>
              <a:gdLst>
                <a:gd name="T0" fmla="*/ 0 w 633"/>
                <a:gd name="T1" fmla="*/ 7 h 99"/>
                <a:gd name="T2" fmla="*/ 633 w 633"/>
                <a:gd name="T3" fmla="*/ 0 h 99"/>
                <a:gd name="T4" fmla="*/ 633 w 633"/>
                <a:gd name="T5" fmla="*/ 92 h 99"/>
                <a:gd name="T6" fmla="*/ 0 w 633"/>
                <a:gd name="T7" fmla="*/ 99 h 99"/>
                <a:gd name="T8" fmla="*/ 0 w 633"/>
                <a:gd name="T9" fmla="*/ 7 h 99"/>
                <a:gd name="T10" fmla="*/ 0 w 633"/>
                <a:gd name="T11" fmla="*/ 7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3" h="99">
                  <a:moveTo>
                    <a:pt x="0" y="7"/>
                  </a:moveTo>
                  <a:lnTo>
                    <a:pt x="633" y="0"/>
                  </a:lnTo>
                  <a:lnTo>
                    <a:pt x="633" y="92"/>
                  </a:lnTo>
                  <a:lnTo>
                    <a:pt x="0" y="99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6" name="Cloud Callout 5"/>
          <p:cNvSpPr/>
          <p:nvPr/>
        </p:nvSpPr>
        <p:spPr>
          <a:xfrm>
            <a:off x="1447800" y="971550"/>
            <a:ext cx="5181600" cy="2209800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742950"/>
            <a:ext cx="792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hóm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hỉnh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52600" y="2180332"/>
            <a:ext cx="670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Cuộc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đời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thanh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bạch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nếp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sống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dân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dã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và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tinh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bạn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tác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giả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32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>
            <a:spLocks noEditPoints="1"/>
          </p:cNvSpPr>
          <p:nvPr/>
        </p:nvSpPr>
        <p:spPr bwMode="auto">
          <a:xfrm>
            <a:off x="228600" y="3790950"/>
            <a:ext cx="1143632" cy="1229246"/>
          </a:xfrm>
          <a:custGeom>
            <a:avLst/>
            <a:gdLst>
              <a:gd name="T0" fmla="*/ 382 w 534"/>
              <a:gd name="T1" fmla="*/ 393 h 574"/>
              <a:gd name="T2" fmla="*/ 428 w 534"/>
              <a:gd name="T3" fmla="*/ 317 h 574"/>
              <a:gd name="T4" fmla="*/ 468 w 534"/>
              <a:gd name="T5" fmla="*/ 328 h 574"/>
              <a:gd name="T6" fmla="*/ 400 w 534"/>
              <a:gd name="T7" fmla="*/ 97 h 574"/>
              <a:gd name="T8" fmla="*/ 194 w 534"/>
              <a:gd name="T9" fmla="*/ 109 h 574"/>
              <a:gd name="T10" fmla="*/ 134 w 534"/>
              <a:gd name="T11" fmla="*/ 157 h 574"/>
              <a:gd name="T12" fmla="*/ 99 w 534"/>
              <a:gd name="T13" fmla="*/ 313 h 574"/>
              <a:gd name="T14" fmla="*/ 208 w 534"/>
              <a:gd name="T15" fmla="*/ 414 h 574"/>
              <a:gd name="T16" fmla="*/ 207 w 534"/>
              <a:gd name="T17" fmla="*/ 425 h 574"/>
              <a:gd name="T18" fmla="*/ 181 w 534"/>
              <a:gd name="T19" fmla="*/ 421 h 574"/>
              <a:gd name="T20" fmla="*/ 163 w 534"/>
              <a:gd name="T21" fmla="*/ 541 h 574"/>
              <a:gd name="T22" fmla="*/ 173 w 534"/>
              <a:gd name="T23" fmla="*/ 414 h 574"/>
              <a:gd name="T24" fmla="*/ 89 w 534"/>
              <a:gd name="T25" fmla="*/ 316 h 574"/>
              <a:gd name="T26" fmla="*/ 9 w 534"/>
              <a:gd name="T27" fmla="*/ 83 h 574"/>
              <a:gd name="T28" fmla="*/ 38 w 534"/>
              <a:gd name="T29" fmla="*/ 61 h 574"/>
              <a:gd name="T30" fmla="*/ 147 w 534"/>
              <a:gd name="T31" fmla="*/ 128 h 574"/>
              <a:gd name="T32" fmla="*/ 157 w 534"/>
              <a:gd name="T33" fmla="*/ 11 h 574"/>
              <a:gd name="T34" fmla="*/ 245 w 534"/>
              <a:gd name="T35" fmla="*/ 78 h 574"/>
              <a:gd name="T36" fmla="*/ 403 w 534"/>
              <a:gd name="T37" fmla="*/ 87 h 574"/>
              <a:gd name="T38" fmla="*/ 403 w 534"/>
              <a:gd name="T39" fmla="*/ 87 h 574"/>
              <a:gd name="T40" fmla="*/ 507 w 534"/>
              <a:gd name="T41" fmla="*/ 279 h 574"/>
              <a:gd name="T42" fmla="*/ 475 w 534"/>
              <a:gd name="T43" fmla="*/ 335 h 574"/>
              <a:gd name="T44" fmla="*/ 510 w 534"/>
              <a:gd name="T45" fmla="*/ 418 h 574"/>
              <a:gd name="T46" fmla="*/ 384 w 534"/>
              <a:gd name="T47" fmla="*/ 495 h 574"/>
              <a:gd name="T48" fmla="*/ 382 w 534"/>
              <a:gd name="T49" fmla="*/ 535 h 574"/>
              <a:gd name="T50" fmla="*/ 371 w 534"/>
              <a:gd name="T51" fmla="*/ 536 h 574"/>
              <a:gd name="T52" fmla="*/ 381 w 534"/>
              <a:gd name="T53" fmla="*/ 468 h 574"/>
              <a:gd name="T54" fmla="*/ 390 w 534"/>
              <a:gd name="T55" fmla="*/ 486 h 574"/>
              <a:gd name="T56" fmla="*/ 432 w 534"/>
              <a:gd name="T57" fmla="*/ 327 h 574"/>
              <a:gd name="T58" fmla="*/ 431 w 534"/>
              <a:gd name="T59" fmla="*/ 327 h 574"/>
              <a:gd name="T60" fmla="*/ 446 w 534"/>
              <a:gd name="T61" fmla="*/ 446 h 574"/>
              <a:gd name="T62" fmla="*/ 381 w 534"/>
              <a:gd name="T63" fmla="*/ 406 h 574"/>
              <a:gd name="T64" fmla="*/ 337 w 534"/>
              <a:gd name="T65" fmla="*/ 415 h 574"/>
              <a:gd name="T66" fmla="*/ 381 w 534"/>
              <a:gd name="T67" fmla="*/ 394 h 574"/>
              <a:gd name="T68" fmla="*/ 437 w 534"/>
              <a:gd name="T69" fmla="*/ 441 h 574"/>
              <a:gd name="T70" fmla="*/ 390 w 534"/>
              <a:gd name="T71" fmla="*/ 401 h 574"/>
              <a:gd name="T72" fmla="*/ 127 w 534"/>
              <a:gd name="T73" fmla="*/ 149 h 574"/>
              <a:gd name="T74" fmla="*/ 64 w 534"/>
              <a:gd name="T75" fmla="*/ 81 h 574"/>
              <a:gd name="T76" fmla="*/ 22 w 534"/>
              <a:gd name="T77" fmla="*/ 75 h 574"/>
              <a:gd name="T78" fmla="*/ 19 w 534"/>
              <a:gd name="T79" fmla="*/ 85 h 574"/>
              <a:gd name="T80" fmla="*/ 194 w 534"/>
              <a:gd name="T81" fmla="*/ 98 h 574"/>
              <a:gd name="T82" fmla="*/ 156 w 534"/>
              <a:gd name="T83" fmla="*/ 21 h 574"/>
              <a:gd name="T84" fmla="*/ 156 w 534"/>
              <a:gd name="T85" fmla="*/ 21 h 574"/>
              <a:gd name="T86" fmla="*/ 185 w 534"/>
              <a:gd name="T87" fmla="*/ 271 h 574"/>
              <a:gd name="T88" fmla="*/ 305 w 534"/>
              <a:gd name="T89" fmla="*/ 210 h 574"/>
              <a:gd name="T90" fmla="*/ 180 w 534"/>
              <a:gd name="T91" fmla="*/ 261 h 574"/>
              <a:gd name="T92" fmla="*/ 185 w 534"/>
              <a:gd name="T93" fmla="*/ 271 h 574"/>
              <a:gd name="T94" fmla="*/ 434 w 534"/>
              <a:gd name="T95" fmla="*/ 160 h 574"/>
              <a:gd name="T96" fmla="*/ 429 w 534"/>
              <a:gd name="T97" fmla="*/ 150 h 574"/>
              <a:gd name="T98" fmla="*/ 349 w 534"/>
              <a:gd name="T99" fmla="*/ 193 h 574"/>
              <a:gd name="T100" fmla="*/ 235 w 534"/>
              <a:gd name="T101" fmla="*/ 474 h 574"/>
              <a:gd name="T102" fmla="*/ 243 w 534"/>
              <a:gd name="T103" fmla="*/ 541 h 574"/>
              <a:gd name="T104" fmla="*/ 246 w 534"/>
              <a:gd name="T105" fmla="*/ 473 h 574"/>
              <a:gd name="T106" fmla="*/ 235 w 534"/>
              <a:gd name="T107" fmla="*/ 474 h 5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34" h="574">
                <a:moveTo>
                  <a:pt x="381" y="394"/>
                </a:moveTo>
                <a:cubicBezTo>
                  <a:pt x="381" y="393"/>
                  <a:pt x="381" y="393"/>
                  <a:pt x="382" y="393"/>
                </a:cubicBezTo>
                <a:cubicBezTo>
                  <a:pt x="393" y="388"/>
                  <a:pt x="404" y="381"/>
                  <a:pt x="414" y="372"/>
                </a:cubicBezTo>
                <a:cubicBezTo>
                  <a:pt x="410" y="361"/>
                  <a:pt x="399" y="325"/>
                  <a:pt x="428" y="317"/>
                </a:cubicBezTo>
                <a:cubicBezTo>
                  <a:pt x="428" y="317"/>
                  <a:pt x="428" y="317"/>
                  <a:pt x="428" y="317"/>
                </a:cubicBezTo>
                <a:cubicBezTo>
                  <a:pt x="428" y="317"/>
                  <a:pt x="447" y="309"/>
                  <a:pt x="468" y="328"/>
                </a:cubicBezTo>
                <a:cubicBezTo>
                  <a:pt x="487" y="309"/>
                  <a:pt x="495" y="280"/>
                  <a:pt x="496" y="277"/>
                </a:cubicBezTo>
                <a:cubicBezTo>
                  <a:pt x="518" y="139"/>
                  <a:pt x="404" y="99"/>
                  <a:pt x="400" y="97"/>
                </a:cubicBezTo>
                <a:cubicBezTo>
                  <a:pt x="305" y="74"/>
                  <a:pt x="240" y="88"/>
                  <a:pt x="198" y="108"/>
                </a:cubicBezTo>
                <a:cubicBezTo>
                  <a:pt x="197" y="108"/>
                  <a:pt x="196" y="109"/>
                  <a:pt x="194" y="109"/>
                </a:cubicBezTo>
                <a:cubicBezTo>
                  <a:pt x="155" y="129"/>
                  <a:pt x="137" y="154"/>
                  <a:pt x="136" y="155"/>
                </a:cubicBezTo>
                <a:cubicBezTo>
                  <a:pt x="135" y="156"/>
                  <a:pt x="135" y="156"/>
                  <a:pt x="134" y="157"/>
                </a:cubicBezTo>
                <a:cubicBezTo>
                  <a:pt x="65" y="208"/>
                  <a:pt x="99" y="313"/>
                  <a:pt x="99" y="313"/>
                </a:cubicBezTo>
                <a:cubicBezTo>
                  <a:pt x="99" y="313"/>
                  <a:pt x="99" y="313"/>
                  <a:pt x="99" y="313"/>
                </a:cubicBezTo>
                <a:cubicBezTo>
                  <a:pt x="99" y="313"/>
                  <a:pt x="99" y="313"/>
                  <a:pt x="99" y="313"/>
                </a:cubicBezTo>
                <a:cubicBezTo>
                  <a:pt x="126" y="403"/>
                  <a:pt x="208" y="414"/>
                  <a:pt x="208" y="414"/>
                </a:cubicBezTo>
                <a:cubicBezTo>
                  <a:pt x="211" y="415"/>
                  <a:pt x="213" y="418"/>
                  <a:pt x="213" y="421"/>
                </a:cubicBezTo>
                <a:cubicBezTo>
                  <a:pt x="212" y="423"/>
                  <a:pt x="209" y="426"/>
                  <a:pt x="207" y="425"/>
                </a:cubicBezTo>
                <a:cubicBezTo>
                  <a:pt x="206" y="425"/>
                  <a:pt x="198" y="424"/>
                  <a:pt x="184" y="419"/>
                </a:cubicBezTo>
                <a:cubicBezTo>
                  <a:pt x="183" y="420"/>
                  <a:pt x="182" y="421"/>
                  <a:pt x="181" y="421"/>
                </a:cubicBezTo>
                <a:cubicBezTo>
                  <a:pt x="165" y="421"/>
                  <a:pt x="169" y="535"/>
                  <a:pt x="169" y="535"/>
                </a:cubicBezTo>
                <a:cubicBezTo>
                  <a:pt x="169" y="538"/>
                  <a:pt x="166" y="541"/>
                  <a:pt x="163" y="541"/>
                </a:cubicBezTo>
                <a:cubicBezTo>
                  <a:pt x="160" y="541"/>
                  <a:pt x="158" y="539"/>
                  <a:pt x="158" y="536"/>
                </a:cubicBezTo>
                <a:cubicBezTo>
                  <a:pt x="158" y="535"/>
                  <a:pt x="155" y="436"/>
                  <a:pt x="173" y="414"/>
                </a:cubicBezTo>
                <a:cubicBezTo>
                  <a:pt x="145" y="401"/>
                  <a:pt x="106" y="374"/>
                  <a:pt x="89" y="316"/>
                </a:cubicBezTo>
                <a:cubicBezTo>
                  <a:pt x="89" y="316"/>
                  <a:pt x="89" y="316"/>
                  <a:pt x="89" y="316"/>
                </a:cubicBezTo>
                <a:cubicBezTo>
                  <a:pt x="89" y="316"/>
                  <a:pt x="60" y="229"/>
                  <a:pt x="106" y="170"/>
                </a:cubicBezTo>
                <a:cubicBezTo>
                  <a:pt x="85" y="161"/>
                  <a:pt x="0" y="120"/>
                  <a:pt x="9" y="83"/>
                </a:cubicBezTo>
                <a:cubicBezTo>
                  <a:pt x="9" y="77"/>
                  <a:pt x="11" y="73"/>
                  <a:pt x="13" y="69"/>
                </a:cubicBezTo>
                <a:cubicBezTo>
                  <a:pt x="19" y="62"/>
                  <a:pt x="27" y="60"/>
                  <a:pt x="38" y="61"/>
                </a:cubicBezTo>
                <a:cubicBezTo>
                  <a:pt x="47" y="62"/>
                  <a:pt x="58" y="66"/>
                  <a:pt x="69" y="72"/>
                </a:cubicBezTo>
                <a:cubicBezTo>
                  <a:pt x="99" y="86"/>
                  <a:pt x="133" y="111"/>
                  <a:pt x="147" y="128"/>
                </a:cubicBezTo>
                <a:cubicBezTo>
                  <a:pt x="156" y="120"/>
                  <a:pt x="168" y="111"/>
                  <a:pt x="184" y="103"/>
                </a:cubicBezTo>
                <a:cubicBezTo>
                  <a:pt x="156" y="81"/>
                  <a:pt x="57" y="0"/>
                  <a:pt x="157" y="11"/>
                </a:cubicBezTo>
                <a:cubicBezTo>
                  <a:pt x="157" y="11"/>
                  <a:pt x="157" y="11"/>
                  <a:pt x="157" y="11"/>
                </a:cubicBezTo>
                <a:cubicBezTo>
                  <a:pt x="157" y="11"/>
                  <a:pt x="187" y="12"/>
                  <a:pt x="245" y="78"/>
                </a:cubicBezTo>
                <a:cubicBezTo>
                  <a:pt x="246" y="79"/>
                  <a:pt x="246" y="80"/>
                  <a:pt x="247" y="81"/>
                </a:cubicBezTo>
                <a:cubicBezTo>
                  <a:pt x="287" y="72"/>
                  <a:pt x="338" y="71"/>
                  <a:pt x="403" y="87"/>
                </a:cubicBezTo>
                <a:cubicBezTo>
                  <a:pt x="403" y="87"/>
                  <a:pt x="403" y="87"/>
                  <a:pt x="403" y="87"/>
                </a:cubicBezTo>
                <a:cubicBezTo>
                  <a:pt x="403" y="87"/>
                  <a:pt x="403" y="87"/>
                  <a:pt x="403" y="87"/>
                </a:cubicBezTo>
                <a:cubicBezTo>
                  <a:pt x="403" y="87"/>
                  <a:pt x="530" y="129"/>
                  <a:pt x="507" y="279"/>
                </a:cubicBezTo>
                <a:cubicBezTo>
                  <a:pt x="507" y="279"/>
                  <a:pt x="507" y="279"/>
                  <a:pt x="507" y="279"/>
                </a:cubicBezTo>
                <a:cubicBezTo>
                  <a:pt x="507" y="279"/>
                  <a:pt x="507" y="279"/>
                  <a:pt x="507" y="279"/>
                </a:cubicBezTo>
                <a:cubicBezTo>
                  <a:pt x="506" y="280"/>
                  <a:pt x="498" y="313"/>
                  <a:pt x="475" y="335"/>
                </a:cubicBezTo>
                <a:cubicBezTo>
                  <a:pt x="488" y="350"/>
                  <a:pt x="500" y="375"/>
                  <a:pt x="510" y="417"/>
                </a:cubicBezTo>
                <a:cubicBezTo>
                  <a:pt x="510" y="417"/>
                  <a:pt x="510" y="418"/>
                  <a:pt x="510" y="418"/>
                </a:cubicBezTo>
                <a:cubicBezTo>
                  <a:pt x="511" y="421"/>
                  <a:pt x="534" y="574"/>
                  <a:pt x="385" y="495"/>
                </a:cubicBezTo>
                <a:cubicBezTo>
                  <a:pt x="385" y="495"/>
                  <a:pt x="385" y="495"/>
                  <a:pt x="384" y="495"/>
                </a:cubicBezTo>
                <a:cubicBezTo>
                  <a:pt x="384" y="494"/>
                  <a:pt x="383" y="494"/>
                  <a:pt x="381" y="493"/>
                </a:cubicBezTo>
                <a:cubicBezTo>
                  <a:pt x="382" y="535"/>
                  <a:pt x="382" y="535"/>
                  <a:pt x="382" y="535"/>
                </a:cubicBezTo>
                <a:cubicBezTo>
                  <a:pt x="382" y="538"/>
                  <a:pt x="380" y="541"/>
                  <a:pt x="377" y="541"/>
                </a:cubicBezTo>
                <a:cubicBezTo>
                  <a:pt x="374" y="541"/>
                  <a:pt x="371" y="539"/>
                  <a:pt x="371" y="536"/>
                </a:cubicBezTo>
                <a:cubicBezTo>
                  <a:pt x="370" y="468"/>
                  <a:pt x="370" y="468"/>
                  <a:pt x="370" y="468"/>
                </a:cubicBezTo>
                <a:cubicBezTo>
                  <a:pt x="381" y="468"/>
                  <a:pt x="381" y="468"/>
                  <a:pt x="381" y="468"/>
                </a:cubicBezTo>
                <a:cubicBezTo>
                  <a:pt x="381" y="480"/>
                  <a:pt x="388" y="485"/>
                  <a:pt x="390" y="485"/>
                </a:cubicBezTo>
                <a:cubicBezTo>
                  <a:pt x="390" y="486"/>
                  <a:pt x="390" y="486"/>
                  <a:pt x="390" y="486"/>
                </a:cubicBezTo>
                <a:cubicBezTo>
                  <a:pt x="518" y="554"/>
                  <a:pt x="501" y="426"/>
                  <a:pt x="500" y="420"/>
                </a:cubicBezTo>
                <a:cubicBezTo>
                  <a:pt x="474" y="309"/>
                  <a:pt x="432" y="327"/>
                  <a:pt x="432" y="327"/>
                </a:cubicBezTo>
                <a:cubicBezTo>
                  <a:pt x="432" y="327"/>
                  <a:pt x="432" y="327"/>
                  <a:pt x="432" y="327"/>
                </a:cubicBezTo>
                <a:cubicBezTo>
                  <a:pt x="432" y="327"/>
                  <a:pt x="431" y="327"/>
                  <a:pt x="431" y="327"/>
                </a:cubicBezTo>
                <a:cubicBezTo>
                  <a:pt x="410" y="333"/>
                  <a:pt x="423" y="367"/>
                  <a:pt x="425" y="371"/>
                </a:cubicBezTo>
                <a:cubicBezTo>
                  <a:pt x="457" y="416"/>
                  <a:pt x="448" y="442"/>
                  <a:pt x="446" y="446"/>
                </a:cubicBezTo>
                <a:cubicBezTo>
                  <a:pt x="446" y="447"/>
                  <a:pt x="446" y="447"/>
                  <a:pt x="445" y="448"/>
                </a:cubicBezTo>
                <a:cubicBezTo>
                  <a:pt x="412" y="483"/>
                  <a:pt x="388" y="425"/>
                  <a:pt x="381" y="406"/>
                </a:cubicBezTo>
                <a:cubicBezTo>
                  <a:pt x="360" y="415"/>
                  <a:pt x="344" y="419"/>
                  <a:pt x="344" y="419"/>
                </a:cubicBezTo>
                <a:cubicBezTo>
                  <a:pt x="341" y="420"/>
                  <a:pt x="338" y="418"/>
                  <a:pt x="337" y="415"/>
                </a:cubicBezTo>
                <a:cubicBezTo>
                  <a:pt x="337" y="412"/>
                  <a:pt x="338" y="409"/>
                  <a:pt x="341" y="409"/>
                </a:cubicBezTo>
                <a:cubicBezTo>
                  <a:pt x="341" y="409"/>
                  <a:pt x="360" y="404"/>
                  <a:pt x="381" y="394"/>
                </a:cubicBezTo>
                <a:close/>
                <a:moveTo>
                  <a:pt x="390" y="401"/>
                </a:moveTo>
                <a:cubicBezTo>
                  <a:pt x="395" y="416"/>
                  <a:pt x="415" y="463"/>
                  <a:pt x="437" y="441"/>
                </a:cubicBezTo>
                <a:cubicBezTo>
                  <a:pt x="438" y="437"/>
                  <a:pt x="444" y="417"/>
                  <a:pt x="419" y="382"/>
                </a:cubicBezTo>
                <a:cubicBezTo>
                  <a:pt x="410" y="389"/>
                  <a:pt x="400" y="396"/>
                  <a:pt x="390" y="401"/>
                </a:cubicBezTo>
                <a:close/>
                <a:moveTo>
                  <a:pt x="113" y="162"/>
                </a:moveTo>
                <a:cubicBezTo>
                  <a:pt x="117" y="157"/>
                  <a:pt x="122" y="153"/>
                  <a:pt x="127" y="149"/>
                </a:cubicBezTo>
                <a:cubicBezTo>
                  <a:pt x="129" y="147"/>
                  <a:pt x="132" y="142"/>
                  <a:pt x="139" y="135"/>
                </a:cubicBezTo>
                <a:cubicBezTo>
                  <a:pt x="126" y="120"/>
                  <a:pt x="93" y="95"/>
                  <a:pt x="64" y="81"/>
                </a:cubicBezTo>
                <a:cubicBezTo>
                  <a:pt x="54" y="76"/>
                  <a:pt x="44" y="73"/>
                  <a:pt x="36" y="72"/>
                </a:cubicBezTo>
                <a:cubicBezTo>
                  <a:pt x="30" y="71"/>
                  <a:pt x="24" y="72"/>
                  <a:pt x="22" y="75"/>
                </a:cubicBezTo>
                <a:cubicBezTo>
                  <a:pt x="20" y="77"/>
                  <a:pt x="20" y="80"/>
                  <a:pt x="19" y="84"/>
                </a:cubicBezTo>
                <a:cubicBezTo>
                  <a:pt x="19" y="84"/>
                  <a:pt x="19" y="85"/>
                  <a:pt x="19" y="85"/>
                </a:cubicBezTo>
                <a:cubicBezTo>
                  <a:pt x="11" y="115"/>
                  <a:pt x="100" y="156"/>
                  <a:pt x="113" y="162"/>
                </a:cubicBezTo>
                <a:close/>
                <a:moveTo>
                  <a:pt x="194" y="98"/>
                </a:moveTo>
                <a:cubicBezTo>
                  <a:pt x="206" y="92"/>
                  <a:pt x="220" y="87"/>
                  <a:pt x="235" y="83"/>
                </a:cubicBezTo>
                <a:cubicBezTo>
                  <a:pt x="182" y="22"/>
                  <a:pt x="156" y="21"/>
                  <a:pt x="156" y="21"/>
                </a:cubicBezTo>
                <a:cubicBezTo>
                  <a:pt x="156" y="21"/>
                  <a:pt x="156" y="21"/>
                  <a:pt x="156" y="21"/>
                </a:cubicBezTo>
                <a:cubicBezTo>
                  <a:pt x="156" y="21"/>
                  <a:pt x="156" y="21"/>
                  <a:pt x="156" y="21"/>
                </a:cubicBezTo>
                <a:cubicBezTo>
                  <a:pt x="87" y="14"/>
                  <a:pt x="177" y="84"/>
                  <a:pt x="194" y="98"/>
                </a:cubicBezTo>
                <a:close/>
                <a:moveTo>
                  <a:pt x="185" y="271"/>
                </a:moveTo>
                <a:cubicBezTo>
                  <a:pt x="302" y="218"/>
                  <a:pt x="302" y="218"/>
                  <a:pt x="302" y="218"/>
                </a:cubicBezTo>
                <a:cubicBezTo>
                  <a:pt x="305" y="216"/>
                  <a:pt x="306" y="213"/>
                  <a:pt x="305" y="210"/>
                </a:cubicBezTo>
                <a:cubicBezTo>
                  <a:pt x="303" y="208"/>
                  <a:pt x="300" y="207"/>
                  <a:pt x="297" y="208"/>
                </a:cubicBezTo>
                <a:cubicBezTo>
                  <a:pt x="180" y="261"/>
                  <a:pt x="180" y="261"/>
                  <a:pt x="180" y="261"/>
                </a:cubicBezTo>
                <a:cubicBezTo>
                  <a:pt x="178" y="262"/>
                  <a:pt x="177" y="265"/>
                  <a:pt x="178" y="268"/>
                </a:cubicBezTo>
                <a:cubicBezTo>
                  <a:pt x="179" y="271"/>
                  <a:pt x="182" y="272"/>
                  <a:pt x="185" y="271"/>
                </a:cubicBezTo>
                <a:close/>
                <a:moveTo>
                  <a:pt x="356" y="195"/>
                </a:moveTo>
                <a:cubicBezTo>
                  <a:pt x="434" y="160"/>
                  <a:pt x="434" y="160"/>
                  <a:pt x="434" y="160"/>
                </a:cubicBezTo>
                <a:cubicBezTo>
                  <a:pt x="437" y="159"/>
                  <a:pt x="438" y="156"/>
                  <a:pt x="437" y="153"/>
                </a:cubicBezTo>
                <a:cubicBezTo>
                  <a:pt x="435" y="150"/>
                  <a:pt x="432" y="149"/>
                  <a:pt x="429" y="150"/>
                </a:cubicBezTo>
                <a:cubicBezTo>
                  <a:pt x="351" y="186"/>
                  <a:pt x="351" y="186"/>
                  <a:pt x="351" y="186"/>
                </a:cubicBezTo>
                <a:cubicBezTo>
                  <a:pt x="349" y="187"/>
                  <a:pt x="348" y="190"/>
                  <a:pt x="349" y="193"/>
                </a:cubicBezTo>
                <a:cubicBezTo>
                  <a:pt x="350" y="195"/>
                  <a:pt x="353" y="197"/>
                  <a:pt x="356" y="195"/>
                </a:cubicBezTo>
                <a:close/>
                <a:moveTo>
                  <a:pt x="235" y="474"/>
                </a:moveTo>
                <a:cubicBezTo>
                  <a:pt x="238" y="536"/>
                  <a:pt x="238" y="536"/>
                  <a:pt x="238" y="536"/>
                </a:cubicBezTo>
                <a:cubicBezTo>
                  <a:pt x="238" y="539"/>
                  <a:pt x="240" y="541"/>
                  <a:pt x="243" y="541"/>
                </a:cubicBezTo>
                <a:cubicBezTo>
                  <a:pt x="246" y="541"/>
                  <a:pt x="248" y="538"/>
                  <a:pt x="248" y="535"/>
                </a:cubicBezTo>
                <a:cubicBezTo>
                  <a:pt x="246" y="473"/>
                  <a:pt x="246" y="473"/>
                  <a:pt x="246" y="473"/>
                </a:cubicBezTo>
                <a:cubicBezTo>
                  <a:pt x="246" y="470"/>
                  <a:pt x="243" y="468"/>
                  <a:pt x="240" y="468"/>
                </a:cubicBezTo>
                <a:cubicBezTo>
                  <a:pt x="237" y="468"/>
                  <a:pt x="235" y="471"/>
                  <a:pt x="235" y="474"/>
                </a:cubicBezTo>
                <a:close/>
              </a:path>
            </a:pathLst>
          </a:custGeom>
          <a:solidFill>
            <a:srgbClr val="2318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429" name="图片 4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747473"/>
            <a:ext cx="4809347" cy="2840501"/>
          </a:xfrm>
          <a:prstGeom prst="rect">
            <a:avLst/>
          </a:prstGeom>
        </p:spPr>
      </p:pic>
      <p:pic>
        <p:nvPicPr>
          <p:cNvPr id="16" name="陈一发 - 童话镇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5551834"/>
            <a:ext cx="609600" cy="6096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33400" y="438150"/>
            <a:ext cx="4495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i="1" dirty="0" err="1" smtClean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8000" i="1" dirty="0" smtClean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i="1" dirty="0" err="1" smtClean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8000" i="1" dirty="0" smtClean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8000" i="1" dirty="0" err="1" smtClean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8000" i="1" dirty="0" smtClean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i="1" dirty="0" err="1" smtClean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8000" i="1" dirty="0"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94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2133600" y="742950"/>
            <a:ext cx="4876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vi-VN" sz="3200" dirty="0" smtClean="0">
                <a:latin typeface="+mj-lt"/>
              </a:rPr>
              <a:t>Bác đến chơi đây</a:t>
            </a:r>
            <a:r>
              <a:rPr lang="en-US" sz="3200" dirty="0" smtClean="0">
                <a:latin typeface="+mj-lt"/>
              </a:rPr>
              <a:t>,</a:t>
            </a:r>
            <a:r>
              <a:rPr lang="vi-VN" sz="3200" dirty="0" smtClean="0">
                <a:latin typeface="+mj-lt"/>
              </a:rPr>
              <a:t> </a:t>
            </a:r>
            <a:r>
              <a:rPr lang="vi-VN" sz="3200" b="1" dirty="0" smtClean="0">
                <a:latin typeface="+mj-lt"/>
              </a:rPr>
              <a:t>ta với ta</a:t>
            </a:r>
            <a:r>
              <a:rPr lang="en-US" sz="3200" b="1" dirty="0" smtClean="0">
                <a:latin typeface="+mj-lt"/>
              </a:rPr>
              <a:t>!</a:t>
            </a:r>
            <a:endParaRPr lang="vi-VN" sz="3200" b="1" dirty="0">
              <a:latin typeface="+mj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81000" y="-19050"/>
            <a:ext cx="6477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8: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lang="vi-VN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9" name="组合 5">
            <a:extLst>
              <a:ext uri="{FF2B5EF4-FFF2-40B4-BE49-F238E27FC236}">
                <a16:creationId xmlns:a16="http://schemas.microsoft.com/office/drawing/2014/main" id="{251EAE4A-7D16-448F-B479-84850AE3A085}"/>
              </a:ext>
            </a:extLst>
          </p:cNvPr>
          <p:cNvGrpSpPr/>
          <p:nvPr/>
        </p:nvGrpSpPr>
        <p:grpSpPr>
          <a:xfrm>
            <a:off x="76200" y="1544700"/>
            <a:ext cx="3409789" cy="3479467"/>
            <a:chOff x="6996113" y="1100138"/>
            <a:chExt cx="1400175" cy="1428751"/>
          </a:xfrm>
          <a:solidFill>
            <a:schemeClr val="bg1">
              <a:lumMod val="65000"/>
            </a:schemeClr>
          </a:solidFill>
        </p:grpSpPr>
        <p:sp>
          <p:nvSpPr>
            <p:cNvPr id="30" name="Freeform 149">
              <a:extLst>
                <a:ext uri="{FF2B5EF4-FFF2-40B4-BE49-F238E27FC236}">
                  <a16:creationId xmlns:a16="http://schemas.microsoft.com/office/drawing/2014/main" id="{BDFCC4CD-2395-4E02-9314-CD1E504F9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2075" y="1104901"/>
              <a:ext cx="60325" cy="38100"/>
            </a:xfrm>
            <a:custGeom>
              <a:avLst/>
              <a:gdLst>
                <a:gd name="T0" fmla="*/ 11 w 61"/>
                <a:gd name="T1" fmla="*/ 16 h 37"/>
                <a:gd name="T2" fmla="*/ 7 w 61"/>
                <a:gd name="T3" fmla="*/ 4 h 37"/>
                <a:gd name="T4" fmla="*/ 35 w 61"/>
                <a:gd name="T5" fmla="*/ 0 h 37"/>
                <a:gd name="T6" fmla="*/ 15 w 61"/>
                <a:gd name="T7" fmla="*/ 24 h 37"/>
                <a:gd name="T8" fmla="*/ 47 w 61"/>
                <a:gd name="T9" fmla="*/ 24 h 37"/>
                <a:gd name="T10" fmla="*/ 11 w 61"/>
                <a:gd name="T11" fmla="*/ 32 h 37"/>
                <a:gd name="T12" fmla="*/ 7 w 61"/>
                <a:gd name="T13" fmla="*/ 24 h 37"/>
                <a:gd name="T14" fmla="*/ 11 w 61"/>
                <a:gd name="T15" fmla="*/ 1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37">
                  <a:moveTo>
                    <a:pt x="11" y="16"/>
                  </a:moveTo>
                  <a:cubicBezTo>
                    <a:pt x="25" y="12"/>
                    <a:pt x="0" y="15"/>
                    <a:pt x="7" y="4"/>
                  </a:cubicBezTo>
                  <a:cubicBezTo>
                    <a:pt x="15" y="2"/>
                    <a:pt x="33" y="9"/>
                    <a:pt x="35" y="0"/>
                  </a:cubicBezTo>
                  <a:cubicBezTo>
                    <a:pt x="50" y="14"/>
                    <a:pt x="24" y="21"/>
                    <a:pt x="15" y="24"/>
                  </a:cubicBezTo>
                  <a:cubicBezTo>
                    <a:pt x="17" y="23"/>
                    <a:pt x="42" y="31"/>
                    <a:pt x="47" y="24"/>
                  </a:cubicBezTo>
                  <a:cubicBezTo>
                    <a:pt x="61" y="37"/>
                    <a:pt x="22" y="31"/>
                    <a:pt x="11" y="32"/>
                  </a:cubicBezTo>
                  <a:cubicBezTo>
                    <a:pt x="12" y="27"/>
                    <a:pt x="10" y="25"/>
                    <a:pt x="7" y="24"/>
                  </a:cubicBezTo>
                  <a:cubicBezTo>
                    <a:pt x="6" y="19"/>
                    <a:pt x="8" y="17"/>
                    <a:pt x="11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" name="Freeform 150">
              <a:extLst>
                <a:ext uri="{FF2B5EF4-FFF2-40B4-BE49-F238E27FC236}">
                  <a16:creationId xmlns:a16="http://schemas.microsoft.com/office/drawing/2014/main" id="{DE23836A-1ADA-4F61-99E8-11746D0CC3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1104901"/>
              <a:ext cx="60325" cy="44450"/>
            </a:xfrm>
            <a:custGeom>
              <a:avLst/>
              <a:gdLst>
                <a:gd name="T0" fmla="*/ 0 w 60"/>
                <a:gd name="T1" fmla="*/ 0 h 44"/>
                <a:gd name="T2" fmla="*/ 8 w 60"/>
                <a:gd name="T3" fmla="*/ 16 h 44"/>
                <a:gd name="T4" fmla="*/ 40 w 60"/>
                <a:gd name="T5" fmla="*/ 8 h 44"/>
                <a:gd name="T6" fmla="*/ 60 w 60"/>
                <a:gd name="T7" fmla="*/ 40 h 44"/>
                <a:gd name="T8" fmla="*/ 28 w 60"/>
                <a:gd name="T9" fmla="*/ 44 h 44"/>
                <a:gd name="T10" fmla="*/ 40 w 60"/>
                <a:gd name="T11" fmla="*/ 28 h 44"/>
                <a:gd name="T12" fmla="*/ 0 w 60"/>
                <a:gd name="T13" fmla="*/ 20 h 44"/>
                <a:gd name="T14" fmla="*/ 0 w 60"/>
                <a:gd name="T1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" h="44">
                  <a:moveTo>
                    <a:pt x="0" y="0"/>
                  </a:moveTo>
                  <a:cubicBezTo>
                    <a:pt x="7" y="1"/>
                    <a:pt x="9" y="7"/>
                    <a:pt x="8" y="16"/>
                  </a:cubicBezTo>
                  <a:cubicBezTo>
                    <a:pt x="14" y="2"/>
                    <a:pt x="24" y="4"/>
                    <a:pt x="40" y="8"/>
                  </a:cubicBezTo>
                  <a:cubicBezTo>
                    <a:pt x="36" y="30"/>
                    <a:pt x="56" y="27"/>
                    <a:pt x="60" y="40"/>
                  </a:cubicBezTo>
                  <a:cubicBezTo>
                    <a:pt x="41" y="33"/>
                    <a:pt x="45" y="42"/>
                    <a:pt x="28" y="44"/>
                  </a:cubicBezTo>
                  <a:cubicBezTo>
                    <a:pt x="32" y="39"/>
                    <a:pt x="39" y="36"/>
                    <a:pt x="40" y="28"/>
                  </a:cubicBezTo>
                  <a:cubicBezTo>
                    <a:pt x="35" y="17"/>
                    <a:pt x="15" y="21"/>
                    <a:pt x="0" y="20"/>
                  </a:cubicBezTo>
                  <a:cubicBezTo>
                    <a:pt x="0" y="13"/>
                    <a:pt x="0" y="7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" name="Freeform 151">
              <a:extLst>
                <a:ext uri="{FF2B5EF4-FFF2-40B4-BE49-F238E27FC236}">
                  <a16:creationId xmlns:a16="http://schemas.microsoft.com/office/drawing/2014/main" id="{E3F35E67-5281-4CA8-A067-5B86393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3975" y="1109663"/>
              <a:ext cx="44450" cy="28575"/>
            </a:xfrm>
            <a:custGeom>
              <a:avLst/>
              <a:gdLst>
                <a:gd name="T0" fmla="*/ 44 w 44"/>
                <a:gd name="T1" fmla="*/ 8 h 28"/>
                <a:gd name="T2" fmla="*/ 16 w 44"/>
                <a:gd name="T3" fmla="*/ 16 h 28"/>
                <a:gd name="T4" fmla="*/ 24 w 44"/>
                <a:gd name="T5" fmla="*/ 28 h 28"/>
                <a:gd name="T6" fmla="*/ 0 w 44"/>
                <a:gd name="T7" fmla="*/ 0 h 28"/>
                <a:gd name="T8" fmla="*/ 44 w 44"/>
                <a:gd name="T9" fmla="*/ 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28">
                  <a:moveTo>
                    <a:pt x="44" y="8"/>
                  </a:moveTo>
                  <a:cubicBezTo>
                    <a:pt x="42" y="24"/>
                    <a:pt x="25" y="4"/>
                    <a:pt x="16" y="16"/>
                  </a:cubicBezTo>
                  <a:cubicBezTo>
                    <a:pt x="19" y="20"/>
                    <a:pt x="25" y="20"/>
                    <a:pt x="24" y="28"/>
                  </a:cubicBezTo>
                  <a:cubicBezTo>
                    <a:pt x="7" y="28"/>
                    <a:pt x="5" y="13"/>
                    <a:pt x="0" y="0"/>
                  </a:cubicBezTo>
                  <a:cubicBezTo>
                    <a:pt x="32" y="5"/>
                    <a:pt x="22" y="1"/>
                    <a:pt x="4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" name="Freeform 152">
              <a:extLst>
                <a:ext uri="{FF2B5EF4-FFF2-40B4-BE49-F238E27FC236}">
                  <a16:creationId xmlns:a16="http://schemas.microsoft.com/office/drawing/2014/main" id="{42881A3E-F2CB-4482-9A60-3AC9653A5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1613" y="1117601"/>
              <a:ext cx="69850" cy="30163"/>
            </a:xfrm>
            <a:custGeom>
              <a:avLst/>
              <a:gdLst>
                <a:gd name="T0" fmla="*/ 6 w 70"/>
                <a:gd name="T1" fmla="*/ 0 h 30"/>
                <a:gd name="T2" fmla="*/ 70 w 70"/>
                <a:gd name="T3" fmla="*/ 24 h 30"/>
                <a:gd name="T4" fmla="*/ 2 w 70"/>
                <a:gd name="T5" fmla="*/ 16 h 30"/>
                <a:gd name="T6" fmla="*/ 6 w 70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30">
                  <a:moveTo>
                    <a:pt x="6" y="0"/>
                  </a:moveTo>
                  <a:cubicBezTo>
                    <a:pt x="26" y="7"/>
                    <a:pt x="56" y="3"/>
                    <a:pt x="70" y="24"/>
                  </a:cubicBezTo>
                  <a:cubicBezTo>
                    <a:pt x="44" y="30"/>
                    <a:pt x="40" y="10"/>
                    <a:pt x="2" y="16"/>
                  </a:cubicBezTo>
                  <a:cubicBezTo>
                    <a:pt x="0" y="8"/>
                    <a:pt x="5" y="5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" name="Freeform 153">
              <a:extLst>
                <a:ext uri="{FF2B5EF4-FFF2-40B4-BE49-F238E27FC236}">
                  <a16:creationId xmlns:a16="http://schemas.microsoft.com/office/drawing/2014/main" id="{FDFE354C-60D1-4C93-B769-C0AB088403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1463" y="1136651"/>
              <a:ext cx="20638" cy="17463"/>
            </a:xfrm>
            <a:custGeom>
              <a:avLst/>
              <a:gdLst>
                <a:gd name="T0" fmla="*/ 20 w 20"/>
                <a:gd name="T1" fmla="*/ 1 h 18"/>
                <a:gd name="T2" fmla="*/ 20 w 20"/>
                <a:gd name="T3" fmla="*/ 17 h 18"/>
                <a:gd name="T4" fmla="*/ 4 w 20"/>
                <a:gd name="T5" fmla="*/ 5 h 18"/>
                <a:gd name="T6" fmla="*/ 20 w 20"/>
                <a:gd name="T7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8">
                  <a:moveTo>
                    <a:pt x="20" y="1"/>
                  </a:moveTo>
                  <a:cubicBezTo>
                    <a:pt x="20" y="6"/>
                    <a:pt x="20" y="12"/>
                    <a:pt x="20" y="17"/>
                  </a:cubicBezTo>
                  <a:cubicBezTo>
                    <a:pt x="17" y="11"/>
                    <a:pt x="0" y="18"/>
                    <a:pt x="4" y="5"/>
                  </a:cubicBezTo>
                  <a:cubicBezTo>
                    <a:pt x="11" y="6"/>
                    <a:pt x="12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" name="Freeform 154">
              <a:extLst>
                <a:ext uri="{FF2B5EF4-FFF2-40B4-BE49-F238E27FC236}">
                  <a16:creationId xmlns:a16="http://schemas.microsoft.com/office/drawing/2014/main" id="{E2F34097-6E44-4694-BBAE-39789D254A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1588" y="1146176"/>
              <a:ext cx="20638" cy="20638"/>
            </a:xfrm>
            <a:custGeom>
              <a:avLst/>
              <a:gdLst>
                <a:gd name="T0" fmla="*/ 20 w 20"/>
                <a:gd name="T1" fmla="*/ 0 h 21"/>
                <a:gd name="T2" fmla="*/ 8 w 20"/>
                <a:gd name="T3" fmla="*/ 8 h 21"/>
                <a:gd name="T4" fmla="*/ 20 w 20"/>
                <a:gd name="T5" fmla="*/ 12 h 21"/>
                <a:gd name="T6" fmla="*/ 0 w 20"/>
                <a:gd name="T7" fmla="*/ 20 h 21"/>
                <a:gd name="T8" fmla="*/ 20 w 20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1">
                  <a:moveTo>
                    <a:pt x="20" y="0"/>
                  </a:moveTo>
                  <a:cubicBezTo>
                    <a:pt x="18" y="5"/>
                    <a:pt x="15" y="8"/>
                    <a:pt x="8" y="8"/>
                  </a:cubicBezTo>
                  <a:cubicBezTo>
                    <a:pt x="9" y="13"/>
                    <a:pt x="15" y="11"/>
                    <a:pt x="20" y="12"/>
                  </a:cubicBezTo>
                  <a:cubicBezTo>
                    <a:pt x="17" y="18"/>
                    <a:pt x="10" y="21"/>
                    <a:pt x="0" y="20"/>
                  </a:cubicBezTo>
                  <a:cubicBezTo>
                    <a:pt x="1" y="7"/>
                    <a:pt x="7" y="1"/>
                    <a:pt x="2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" name="Freeform 155">
              <a:extLst>
                <a:ext uri="{FF2B5EF4-FFF2-40B4-BE49-F238E27FC236}">
                  <a16:creationId xmlns:a16="http://schemas.microsoft.com/office/drawing/2014/main" id="{A157398D-5F8A-4B0B-B81A-AB8429D939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0038" y="1144588"/>
              <a:ext cx="39688" cy="31750"/>
            </a:xfrm>
            <a:custGeom>
              <a:avLst/>
              <a:gdLst>
                <a:gd name="T0" fmla="*/ 40 w 40"/>
                <a:gd name="T1" fmla="*/ 21 h 31"/>
                <a:gd name="T2" fmla="*/ 0 w 40"/>
                <a:gd name="T3" fmla="*/ 13 h 31"/>
                <a:gd name="T4" fmla="*/ 40 w 40"/>
                <a:gd name="T5" fmla="*/ 2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40" y="21"/>
                  </a:moveTo>
                  <a:cubicBezTo>
                    <a:pt x="29" y="31"/>
                    <a:pt x="16" y="11"/>
                    <a:pt x="0" y="13"/>
                  </a:cubicBezTo>
                  <a:cubicBezTo>
                    <a:pt x="15" y="0"/>
                    <a:pt x="31" y="8"/>
                    <a:pt x="40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" name="Freeform 156">
              <a:extLst>
                <a:ext uri="{FF2B5EF4-FFF2-40B4-BE49-F238E27FC236}">
                  <a16:creationId xmlns:a16="http://schemas.microsoft.com/office/drawing/2014/main" id="{0E7272F5-8ED5-4EFA-A434-CCB45D84D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7450" y="1152526"/>
              <a:ext cx="80963" cy="49213"/>
            </a:xfrm>
            <a:custGeom>
              <a:avLst/>
              <a:gdLst>
                <a:gd name="T0" fmla="*/ 80 w 80"/>
                <a:gd name="T1" fmla="*/ 10 h 49"/>
                <a:gd name="T2" fmla="*/ 0 w 80"/>
                <a:gd name="T3" fmla="*/ 14 h 49"/>
                <a:gd name="T4" fmla="*/ 80 w 80"/>
                <a:gd name="T5" fmla="*/ 1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0" h="49">
                  <a:moveTo>
                    <a:pt x="80" y="10"/>
                  </a:moveTo>
                  <a:cubicBezTo>
                    <a:pt x="72" y="13"/>
                    <a:pt x="9" y="49"/>
                    <a:pt x="0" y="14"/>
                  </a:cubicBezTo>
                  <a:cubicBezTo>
                    <a:pt x="39" y="21"/>
                    <a:pt x="49" y="0"/>
                    <a:pt x="8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8" name="Freeform 157">
              <a:extLst>
                <a:ext uri="{FF2B5EF4-FFF2-40B4-BE49-F238E27FC236}">
                  <a16:creationId xmlns:a16="http://schemas.microsoft.com/office/drawing/2014/main" id="{C7DA9F33-1F31-4B5E-ACA8-D5BE303E36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1263" y="1176338"/>
              <a:ext cx="109538" cy="42863"/>
            </a:xfrm>
            <a:custGeom>
              <a:avLst/>
              <a:gdLst>
                <a:gd name="T0" fmla="*/ 108 w 108"/>
                <a:gd name="T1" fmla="*/ 2 h 43"/>
                <a:gd name="T2" fmla="*/ 28 w 108"/>
                <a:gd name="T3" fmla="*/ 18 h 43"/>
                <a:gd name="T4" fmla="*/ 32 w 108"/>
                <a:gd name="T5" fmla="*/ 38 h 43"/>
                <a:gd name="T6" fmla="*/ 16 w 108"/>
                <a:gd name="T7" fmla="*/ 42 h 43"/>
                <a:gd name="T8" fmla="*/ 0 w 108"/>
                <a:gd name="T9" fmla="*/ 10 h 43"/>
                <a:gd name="T10" fmla="*/ 108 w 108"/>
                <a:gd name="T11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43">
                  <a:moveTo>
                    <a:pt x="108" y="2"/>
                  </a:moveTo>
                  <a:cubicBezTo>
                    <a:pt x="88" y="14"/>
                    <a:pt x="51" y="9"/>
                    <a:pt x="28" y="18"/>
                  </a:cubicBezTo>
                  <a:cubicBezTo>
                    <a:pt x="25" y="29"/>
                    <a:pt x="34" y="28"/>
                    <a:pt x="32" y="38"/>
                  </a:cubicBezTo>
                  <a:cubicBezTo>
                    <a:pt x="25" y="37"/>
                    <a:pt x="24" y="43"/>
                    <a:pt x="16" y="42"/>
                  </a:cubicBezTo>
                  <a:cubicBezTo>
                    <a:pt x="29" y="10"/>
                    <a:pt x="0" y="37"/>
                    <a:pt x="0" y="10"/>
                  </a:cubicBezTo>
                  <a:cubicBezTo>
                    <a:pt x="42" y="3"/>
                    <a:pt x="56" y="0"/>
                    <a:pt x="108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9" name="Freeform 158">
              <a:extLst>
                <a:ext uri="{FF2B5EF4-FFF2-40B4-BE49-F238E27FC236}">
                  <a16:creationId xmlns:a16="http://schemas.microsoft.com/office/drawing/2014/main" id="{A4A116CA-F955-45A4-A2F3-06A9326A44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4588" y="1174751"/>
              <a:ext cx="22225" cy="23813"/>
            </a:xfrm>
            <a:custGeom>
              <a:avLst/>
              <a:gdLst>
                <a:gd name="T0" fmla="*/ 2 w 22"/>
                <a:gd name="T1" fmla="*/ 3 h 23"/>
                <a:gd name="T2" fmla="*/ 22 w 22"/>
                <a:gd name="T3" fmla="*/ 7 h 23"/>
                <a:gd name="T4" fmla="*/ 6 w 22"/>
                <a:gd name="T5" fmla="*/ 23 h 23"/>
                <a:gd name="T6" fmla="*/ 2 w 22"/>
                <a:gd name="T7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23">
                  <a:moveTo>
                    <a:pt x="2" y="3"/>
                  </a:moveTo>
                  <a:cubicBezTo>
                    <a:pt x="13" y="0"/>
                    <a:pt x="12" y="9"/>
                    <a:pt x="22" y="7"/>
                  </a:cubicBezTo>
                  <a:cubicBezTo>
                    <a:pt x="22" y="17"/>
                    <a:pt x="16" y="23"/>
                    <a:pt x="6" y="23"/>
                  </a:cubicBezTo>
                  <a:cubicBezTo>
                    <a:pt x="9" y="12"/>
                    <a:pt x="0" y="13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0" name="Freeform 159">
              <a:extLst>
                <a:ext uri="{FF2B5EF4-FFF2-40B4-BE49-F238E27FC236}">
                  <a16:creationId xmlns:a16="http://schemas.microsoft.com/office/drawing/2014/main" id="{32659D0D-0839-447D-B197-ADBD58198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2113" y="1185863"/>
              <a:ext cx="44450" cy="34925"/>
            </a:xfrm>
            <a:custGeom>
              <a:avLst/>
              <a:gdLst>
                <a:gd name="T0" fmla="*/ 4 w 44"/>
                <a:gd name="T1" fmla="*/ 0 h 34"/>
                <a:gd name="T2" fmla="*/ 44 w 44"/>
                <a:gd name="T3" fmla="*/ 20 h 34"/>
                <a:gd name="T4" fmla="*/ 44 w 44"/>
                <a:gd name="T5" fmla="*/ 28 h 34"/>
                <a:gd name="T6" fmla="*/ 0 w 44"/>
                <a:gd name="T7" fmla="*/ 12 h 34"/>
                <a:gd name="T8" fmla="*/ 4 w 44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34">
                  <a:moveTo>
                    <a:pt x="4" y="0"/>
                  </a:moveTo>
                  <a:cubicBezTo>
                    <a:pt x="20" y="4"/>
                    <a:pt x="31" y="13"/>
                    <a:pt x="44" y="20"/>
                  </a:cubicBezTo>
                  <a:cubicBezTo>
                    <a:pt x="42" y="24"/>
                    <a:pt x="39" y="27"/>
                    <a:pt x="44" y="28"/>
                  </a:cubicBezTo>
                  <a:cubicBezTo>
                    <a:pt x="29" y="34"/>
                    <a:pt x="25" y="13"/>
                    <a:pt x="0" y="12"/>
                  </a:cubicBezTo>
                  <a:cubicBezTo>
                    <a:pt x="2" y="9"/>
                    <a:pt x="4" y="6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1" name="Freeform 160">
              <a:extLst>
                <a:ext uri="{FF2B5EF4-FFF2-40B4-BE49-F238E27FC236}">
                  <a16:creationId xmlns:a16="http://schemas.microsoft.com/office/drawing/2014/main" id="{C0D44713-4E81-4213-A699-377DF1A3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0438" y="1243013"/>
              <a:ext cx="69850" cy="47625"/>
            </a:xfrm>
            <a:custGeom>
              <a:avLst/>
              <a:gdLst>
                <a:gd name="T0" fmla="*/ 28 w 68"/>
                <a:gd name="T1" fmla="*/ 20 h 48"/>
                <a:gd name="T2" fmla="*/ 24 w 68"/>
                <a:gd name="T3" fmla="*/ 28 h 48"/>
                <a:gd name="T4" fmla="*/ 44 w 68"/>
                <a:gd name="T5" fmla="*/ 28 h 48"/>
                <a:gd name="T6" fmla="*/ 40 w 68"/>
                <a:gd name="T7" fmla="*/ 0 h 48"/>
                <a:gd name="T8" fmla="*/ 68 w 68"/>
                <a:gd name="T9" fmla="*/ 12 h 48"/>
                <a:gd name="T10" fmla="*/ 8 w 68"/>
                <a:gd name="T11" fmla="*/ 48 h 48"/>
                <a:gd name="T12" fmla="*/ 0 w 68"/>
                <a:gd name="T13" fmla="*/ 32 h 48"/>
                <a:gd name="T14" fmla="*/ 28 w 68"/>
                <a:gd name="T15" fmla="*/ 2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" h="48">
                  <a:moveTo>
                    <a:pt x="28" y="20"/>
                  </a:moveTo>
                  <a:cubicBezTo>
                    <a:pt x="27" y="23"/>
                    <a:pt x="24" y="24"/>
                    <a:pt x="24" y="28"/>
                  </a:cubicBezTo>
                  <a:cubicBezTo>
                    <a:pt x="37" y="30"/>
                    <a:pt x="36" y="20"/>
                    <a:pt x="44" y="28"/>
                  </a:cubicBezTo>
                  <a:cubicBezTo>
                    <a:pt x="46" y="15"/>
                    <a:pt x="37" y="14"/>
                    <a:pt x="40" y="0"/>
                  </a:cubicBezTo>
                  <a:cubicBezTo>
                    <a:pt x="52" y="8"/>
                    <a:pt x="56" y="12"/>
                    <a:pt x="68" y="12"/>
                  </a:cubicBezTo>
                  <a:cubicBezTo>
                    <a:pt x="55" y="31"/>
                    <a:pt x="27" y="35"/>
                    <a:pt x="8" y="48"/>
                  </a:cubicBezTo>
                  <a:cubicBezTo>
                    <a:pt x="10" y="38"/>
                    <a:pt x="15" y="32"/>
                    <a:pt x="0" y="32"/>
                  </a:cubicBezTo>
                  <a:cubicBezTo>
                    <a:pt x="6" y="25"/>
                    <a:pt x="11" y="17"/>
                    <a:pt x="28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2" name="Freeform 161">
              <a:extLst>
                <a:ext uri="{FF2B5EF4-FFF2-40B4-BE49-F238E27FC236}">
                  <a16:creationId xmlns:a16="http://schemas.microsoft.com/office/drawing/2014/main" id="{7CCEE5DF-4743-458F-BC7D-DE34DBBCB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6000" y="1265238"/>
              <a:ext cx="33338" cy="26988"/>
            </a:xfrm>
            <a:custGeom>
              <a:avLst/>
              <a:gdLst>
                <a:gd name="T0" fmla="*/ 29 w 32"/>
                <a:gd name="T1" fmla="*/ 5 h 26"/>
                <a:gd name="T2" fmla="*/ 21 w 32"/>
                <a:gd name="T3" fmla="*/ 25 h 26"/>
                <a:gd name="T4" fmla="*/ 29 w 32"/>
                <a:gd name="T5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6">
                  <a:moveTo>
                    <a:pt x="29" y="5"/>
                  </a:moveTo>
                  <a:cubicBezTo>
                    <a:pt x="32" y="17"/>
                    <a:pt x="15" y="10"/>
                    <a:pt x="21" y="25"/>
                  </a:cubicBezTo>
                  <a:cubicBezTo>
                    <a:pt x="0" y="26"/>
                    <a:pt x="12" y="0"/>
                    <a:pt x="29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3" name="Freeform 162">
              <a:extLst>
                <a:ext uri="{FF2B5EF4-FFF2-40B4-BE49-F238E27FC236}">
                  <a16:creationId xmlns:a16="http://schemas.microsoft.com/office/drawing/2014/main" id="{8C72E675-7E41-4ADD-9D31-0E0B45FDF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575" y="1298576"/>
              <a:ext cx="53975" cy="39688"/>
            </a:xfrm>
            <a:custGeom>
              <a:avLst/>
              <a:gdLst>
                <a:gd name="T0" fmla="*/ 8 w 55"/>
                <a:gd name="T1" fmla="*/ 24 h 40"/>
                <a:gd name="T2" fmla="*/ 32 w 55"/>
                <a:gd name="T3" fmla="*/ 4 h 40"/>
                <a:gd name="T4" fmla="*/ 48 w 55"/>
                <a:gd name="T5" fmla="*/ 0 h 40"/>
                <a:gd name="T6" fmla="*/ 12 w 55"/>
                <a:gd name="T7" fmla="*/ 40 h 40"/>
                <a:gd name="T8" fmla="*/ 8 w 55"/>
                <a:gd name="T9" fmla="*/ 2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0">
                  <a:moveTo>
                    <a:pt x="8" y="24"/>
                  </a:moveTo>
                  <a:cubicBezTo>
                    <a:pt x="28" y="29"/>
                    <a:pt x="27" y="14"/>
                    <a:pt x="32" y="4"/>
                  </a:cubicBezTo>
                  <a:cubicBezTo>
                    <a:pt x="38" y="4"/>
                    <a:pt x="47" y="6"/>
                    <a:pt x="48" y="0"/>
                  </a:cubicBezTo>
                  <a:cubicBezTo>
                    <a:pt x="55" y="16"/>
                    <a:pt x="18" y="23"/>
                    <a:pt x="12" y="40"/>
                  </a:cubicBezTo>
                  <a:cubicBezTo>
                    <a:pt x="0" y="37"/>
                    <a:pt x="8" y="34"/>
                    <a:pt x="8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4" name="Freeform 163">
              <a:extLst>
                <a:ext uri="{FF2B5EF4-FFF2-40B4-BE49-F238E27FC236}">
                  <a16:creationId xmlns:a16="http://schemas.microsoft.com/office/drawing/2014/main" id="{7BAEB071-B727-4419-9529-39E14B2422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5200" y="1295401"/>
              <a:ext cx="44450" cy="46038"/>
            </a:xfrm>
            <a:custGeom>
              <a:avLst/>
              <a:gdLst>
                <a:gd name="T0" fmla="*/ 28 w 44"/>
                <a:gd name="T1" fmla="*/ 19 h 45"/>
                <a:gd name="T2" fmla="*/ 28 w 44"/>
                <a:gd name="T3" fmla="*/ 3 h 45"/>
                <a:gd name="T4" fmla="*/ 40 w 44"/>
                <a:gd name="T5" fmla="*/ 3 h 45"/>
                <a:gd name="T6" fmla="*/ 44 w 44"/>
                <a:gd name="T7" fmla="*/ 11 h 45"/>
                <a:gd name="T8" fmla="*/ 16 w 44"/>
                <a:gd name="T9" fmla="*/ 35 h 45"/>
                <a:gd name="T10" fmla="*/ 0 w 44"/>
                <a:gd name="T11" fmla="*/ 35 h 45"/>
                <a:gd name="T12" fmla="*/ 28 w 44"/>
                <a:gd name="T13" fmla="*/ 1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45">
                  <a:moveTo>
                    <a:pt x="28" y="19"/>
                  </a:moveTo>
                  <a:cubicBezTo>
                    <a:pt x="39" y="15"/>
                    <a:pt x="16" y="10"/>
                    <a:pt x="28" y="3"/>
                  </a:cubicBezTo>
                  <a:cubicBezTo>
                    <a:pt x="32" y="3"/>
                    <a:pt x="36" y="3"/>
                    <a:pt x="40" y="3"/>
                  </a:cubicBezTo>
                  <a:cubicBezTo>
                    <a:pt x="39" y="8"/>
                    <a:pt x="41" y="10"/>
                    <a:pt x="44" y="11"/>
                  </a:cubicBezTo>
                  <a:cubicBezTo>
                    <a:pt x="40" y="31"/>
                    <a:pt x="7" y="18"/>
                    <a:pt x="16" y="35"/>
                  </a:cubicBezTo>
                  <a:cubicBezTo>
                    <a:pt x="15" y="45"/>
                    <a:pt x="2" y="36"/>
                    <a:pt x="0" y="35"/>
                  </a:cubicBezTo>
                  <a:cubicBezTo>
                    <a:pt x="2" y="23"/>
                    <a:pt x="19" y="0"/>
                    <a:pt x="28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5" name="Freeform 164">
              <a:extLst>
                <a:ext uri="{FF2B5EF4-FFF2-40B4-BE49-F238E27FC236}">
                  <a16:creationId xmlns:a16="http://schemas.microsoft.com/office/drawing/2014/main" id="{9A288C9D-E3FE-4058-A283-A8BCFA65CD0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8163" y="1298576"/>
              <a:ext cx="149225" cy="180975"/>
            </a:xfrm>
            <a:custGeom>
              <a:avLst/>
              <a:gdLst>
                <a:gd name="T0" fmla="*/ 80 w 148"/>
                <a:gd name="T1" fmla="*/ 88 h 180"/>
                <a:gd name="T2" fmla="*/ 112 w 148"/>
                <a:gd name="T3" fmla="*/ 120 h 180"/>
                <a:gd name="T4" fmla="*/ 148 w 148"/>
                <a:gd name="T5" fmla="*/ 180 h 180"/>
                <a:gd name="T6" fmla="*/ 132 w 148"/>
                <a:gd name="T7" fmla="*/ 180 h 180"/>
                <a:gd name="T8" fmla="*/ 104 w 148"/>
                <a:gd name="T9" fmla="*/ 136 h 180"/>
                <a:gd name="T10" fmla="*/ 116 w 148"/>
                <a:gd name="T11" fmla="*/ 136 h 180"/>
                <a:gd name="T12" fmla="*/ 104 w 148"/>
                <a:gd name="T13" fmla="*/ 116 h 180"/>
                <a:gd name="T14" fmla="*/ 0 w 148"/>
                <a:gd name="T15" fmla="*/ 48 h 180"/>
                <a:gd name="T16" fmla="*/ 0 w 148"/>
                <a:gd name="T17" fmla="*/ 0 h 180"/>
                <a:gd name="T18" fmla="*/ 72 w 148"/>
                <a:gd name="T19" fmla="*/ 80 h 180"/>
                <a:gd name="T20" fmla="*/ 96 w 148"/>
                <a:gd name="T21" fmla="*/ 80 h 180"/>
                <a:gd name="T22" fmla="*/ 80 w 148"/>
                <a:gd name="T23" fmla="*/ 8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8" h="180">
                  <a:moveTo>
                    <a:pt x="80" y="88"/>
                  </a:moveTo>
                  <a:cubicBezTo>
                    <a:pt x="94" y="87"/>
                    <a:pt x="105" y="103"/>
                    <a:pt x="112" y="120"/>
                  </a:cubicBezTo>
                  <a:cubicBezTo>
                    <a:pt x="128" y="116"/>
                    <a:pt x="143" y="143"/>
                    <a:pt x="148" y="180"/>
                  </a:cubicBezTo>
                  <a:cubicBezTo>
                    <a:pt x="143" y="180"/>
                    <a:pt x="137" y="180"/>
                    <a:pt x="132" y="180"/>
                  </a:cubicBezTo>
                  <a:cubicBezTo>
                    <a:pt x="124" y="164"/>
                    <a:pt x="119" y="145"/>
                    <a:pt x="104" y="136"/>
                  </a:cubicBezTo>
                  <a:cubicBezTo>
                    <a:pt x="107" y="129"/>
                    <a:pt x="111" y="135"/>
                    <a:pt x="116" y="136"/>
                  </a:cubicBezTo>
                  <a:cubicBezTo>
                    <a:pt x="119" y="122"/>
                    <a:pt x="88" y="132"/>
                    <a:pt x="104" y="116"/>
                  </a:cubicBezTo>
                  <a:cubicBezTo>
                    <a:pt x="70" y="108"/>
                    <a:pt x="54" y="49"/>
                    <a:pt x="0" y="48"/>
                  </a:cubicBezTo>
                  <a:cubicBezTo>
                    <a:pt x="2" y="27"/>
                    <a:pt x="11" y="14"/>
                    <a:pt x="0" y="0"/>
                  </a:cubicBezTo>
                  <a:cubicBezTo>
                    <a:pt x="43" y="7"/>
                    <a:pt x="73" y="42"/>
                    <a:pt x="72" y="80"/>
                  </a:cubicBezTo>
                  <a:cubicBezTo>
                    <a:pt x="78" y="68"/>
                    <a:pt x="87" y="75"/>
                    <a:pt x="96" y="80"/>
                  </a:cubicBezTo>
                  <a:cubicBezTo>
                    <a:pt x="93" y="85"/>
                    <a:pt x="87" y="87"/>
                    <a:pt x="80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6" name="Freeform 165">
              <a:extLst>
                <a:ext uri="{FF2B5EF4-FFF2-40B4-BE49-F238E27FC236}">
                  <a16:creationId xmlns:a16="http://schemas.microsoft.com/office/drawing/2014/main" id="{BA4A423D-82A0-4874-AAA9-9B5C172AD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9588" y="1350963"/>
              <a:ext cx="28575" cy="30163"/>
            </a:xfrm>
            <a:custGeom>
              <a:avLst/>
              <a:gdLst>
                <a:gd name="T0" fmla="*/ 12 w 29"/>
                <a:gd name="T1" fmla="*/ 0 h 30"/>
                <a:gd name="T2" fmla="*/ 20 w 29"/>
                <a:gd name="T3" fmla="*/ 24 h 30"/>
                <a:gd name="T4" fmla="*/ 12 w 29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30">
                  <a:moveTo>
                    <a:pt x="12" y="0"/>
                  </a:moveTo>
                  <a:cubicBezTo>
                    <a:pt x="21" y="2"/>
                    <a:pt x="29" y="15"/>
                    <a:pt x="20" y="24"/>
                  </a:cubicBezTo>
                  <a:cubicBezTo>
                    <a:pt x="0" y="30"/>
                    <a:pt x="0" y="3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7" name="Freeform 166">
              <a:extLst>
                <a:ext uri="{FF2B5EF4-FFF2-40B4-BE49-F238E27FC236}">
                  <a16:creationId xmlns:a16="http://schemas.microsoft.com/office/drawing/2014/main" id="{C8C899F5-22DB-4204-85FF-C5E4D11310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6775" y="1374776"/>
              <a:ext cx="33338" cy="15875"/>
            </a:xfrm>
            <a:custGeom>
              <a:avLst/>
              <a:gdLst>
                <a:gd name="T0" fmla="*/ 13 w 33"/>
                <a:gd name="T1" fmla="*/ 0 h 16"/>
                <a:gd name="T2" fmla="*/ 21 w 33"/>
                <a:gd name="T3" fmla="*/ 0 h 16"/>
                <a:gd name="T4" fmla="*/ 5 w 33"/>
                <a:gd name="T5" fmla="*/ 16 h 16"/>
                <a:gd name="T6" fmla="*/ 13 w 33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16">
                  <a:moveTo>
                    <a:pt x="13" y="0"/>
                  </a:moveTo>
                  <a:cubicBezTo>
                    <a:pt x="17" y="2"/>
                    <a:pt x="20" y="5"/>
                    <a:pt x="21" y="0"/>
                  </a:cubicBezTo>
                  <a:cubicBezTo>
                    <a:pt x="33" y="7"/>
                    <a:pt x="14" y="16"/>
                    <a:pt x="5" y="16"/>
                  </a:cubicBezTo>
                  <a:cubicBezTo>
                    <a:pt x="0" y="3"/>
                    <a:pt x="18" y="13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8" name="Freeform 167">
              <a:extLst>
                <a:ext uri="{FF2B5EF4-FFF2-40B4-BE49-F238E27FC236}">
                  <a16:creationId xmlns:a16="http://schemas.microsoft.com/office/drawing/2014/main" id="{2FEE2E23-6770-4E55-964E-9E7E96EE6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0113" y="1371601"/>
              <a:ext cx="26988" cy="19050"/>
            </a:xfrm>
            <a:custGeom>
              <a:avLst/>
              <a:gdLst>
                <a:gd name="T0" fmla="*/ 24 w 26"/>
                <a:gd name="T1" fmla="*/ 19 h 19"/>
                <a:gd name="T2" fmla="*/ 0 w 26"/>
                <a:gd name="T3" fmla="*/ 19 h 19"/>
                <a:gd name="T4" fmla="*/ 24 w 26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19">
                  <a:moveTo>
                    <a:pt x="24" y="19"/>
                  </a:moveTo>
                  <a:cubicBezTo>
                    <a:pt x="11" y="15"/>
                    <a:pt x="15" y="19"/>
                    <a:pt x="0" y="19"/>
                  </a:cubicBezTo>
                  <a:cubicBezTo>
                    <a:pt x="2" y="9"/>
                    <a:pt x="26" y="0"/>
                    <a:pt x="24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9" name="Freeform 168">
              <a:extLst>
                <a:ext uri="{FF2B5EF4-FFF2-40B4-BE49-F238E27FC236}">
                  <a16:creationId xmlns:a16="http://schemas.microsoft.com/office/drawing/2014/main" id="{2C276AD3-0C03-4DDA-85B7-A47F37B83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9788" y="1395413"/>
              <a:ext cx="65088" cy="82550"/>
            </a:xfrm>
            <a:custGeom>
              <a:avLst/>
              <a:gdLst>
                <a:gd name="T0" fmla="*/ 16 w 64"/>
                <a:gd name="T1" fmla="*/ 64 h 82"/>
                <a:gd name="T2" fmla="*/ 32 w 64"/>
                <a:gd name="T3" fmla="*/ 72 h 82"/>
                <a:gd name="T4" fmla="*/ 0 w 64"/>
                <a:gd name="T5" fmla="*/ 72 h 82"/>
                <a:gd name="T6" fmla="*/ 64 w 64"/>
                <a:gd name="T7" fmla="*/ 0 h 82"/>
                <a:gd name="T8" fmla="*/ 16 w 64"/>
                <a:gd name="T9" fmla="*/ 6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82">
                  <a:moveTo>
                    <a:pt x="16" y="64"/>
                  </a:moveTo>
                  <a:cubicBezTo>
                    <a:pt x="22" y="69"/>
                    <a:pt x="27" y="55"/>
                    <a:pt x="32" y="72"/>
                  </a:cubicBezTo>
                  <a:cubicBezTo>
                    <a:pt x="23" y="82"/>
                    <a:pt x="11" y="78"/>
                    <a:pt x="0" y="72"/>
                  </a:cubicBezTo>
                  <a:cubicBezTo>
                    <a:pt x="26" y="51"/>
                    <a:pt x="23" y="12"/>
                    <a:pt x="64" y="0"/>
                  </a:cubicBezTo>
                  <a:cubicBezTo>
                    <a:pt x="45" y="18"/>
                    <a:pt x="38" y="36"/>
                    <a:pt x="16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0" name="Freeform 169">
              <a:extLst>
                <a:ext uri="{FF2B5EF4-FFF2-40B4-BE49-F238E27FC236}">
                  <a16:creationId xmlns:a16="http://schemas.microsoft.com/office/drawing/2014/main" id="{86ACB14C-DD60-4A9B-ABC5-748867500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9950" y="1422401"/>
              <a:ext cx="34925" cy="33338"/>
            </a:xfrm>
            <a:custGeom>
              <a:avLst/>
              <a:gdLst>
                <a:gd name="T0" fmla="*/ 18 w 34"/>
                <a:gd name="T1" fmla="*/ 1 h 33"/>
                <a:gd name="T2" fmla="*/ 34 w 34"/>
                <a:gd name="T3" fmla="*/ 5 h 33"/>
                <a:gd name="T4" fmla="*/ 14 w 34"/>
                <a:gd name="T5" fmla="*/ 33 h 33"/>
                <a:gd name="T6" fmla="*/ 18 w 34"/>
                <a:gd name="T7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33">
                  <a:moveTo>
                    <a:pt x="18" y="1"/>
                  </a:moveTo>
                  <a:cubicBezTo>
                    <a:pt x="25" y="0"/>
                    <a:pt x="26" y="6"/>
                    <a:pt x="34" y="5"/>
                  </a:cubicBezTo>
                  <a:cubicBezTo>
                    <a:pt x="30" y="17"/>
                    <a:pt x="15" y="18"/>
                    <a:pt x="14" y="33"/>
                  </a:cubicBezTo>
                  <a:cubicBezTo>
                    <a:pt x="0" y="20"/>
                    <a:pt x="31" y="16"/>
                    <a:pt x="1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1" name="Freeform 170">
              <a:extLst>
                <a:ext uri="{FF2B5EF4-FFF2-40B4-BE49-F238E27FC236}">
                  <a16:creationId xmlns:a16="http://schemas.microsoft.com/office/drawing/2014/main" id="{3B65B3A7-C592-4D41-B3B3-8B1507EE3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5975" y="1473201"/>
              <a:ext cx="39688" cy="42863"/>
            </a:xfrm>
            <a:custGeom>
              <a:avLst/>
              <a:gdLst>
                <a:gd name="T0" fmla="*/ 40 w 40"/>
                <a:gd name="T1" fmla="*/ 14 h 42"/>
                <a:gd name="T2" fmla="*/ 28 w 40"/>
                <a:gd name="T3" fmla="*/ 42 h 42"/>
                <a:gd name="T4" fmla="*/ 0 w 40"/>
                <a:gd name="T5" fmla="*/ 26 h 42"/>
                <a:gd name="T6" fmla="*/ 12 w 40"/>
                <a:gd name="T7" fmla="*/ 6 h 42"/>
                <a:gd name="T8" fmla="*/ 40 w 40"/>
                <a:gd name="T9" fmla="*/ 1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2">
                  <a:moveTo>
                    <a:pt x="40" y="14"/>
                  </a:moveTo>
                  <a:cubicBezTo>
                    <a:pt x="8" y="13"/>
                    <a:pt x="37" y="33"/>
                    <a:pt x="28" y="42"/>
                  </a:cubicBezTo>
                  <a:cubicBezTo>
                    <a:pt x="9" y="40"/>
                    <a:pt x="29" y="20"/>
                    <a:pt x="0" y="26"/>
                  </a:cubicBezTo>
                  <a:cubicBezTo>
                    <a:pt x="8" y="15"/>
                    <a:pt x="11" y="18"/>
                    <a:pt x="12" y="6"/>
                  </a:cubicBezTo>
                  <a:cubicBezTo>
                    <a:pt x="22" y="3"/>
                    <a:pt x="38" y="0"/>
                    <a:pt x="4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2" name="Freeform 171">
              <a:extLst>
                <a:ext uri="{FF2B5EF4-FFF2-40B4-BE49-F238E27FC236}">
                  <a16:creationId xmlns:a16="http://schemas.microsoft.com/office/drawing/2014/main" id="{09912972-A216-469A-9232-63C61AB9C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1038" y="1482726"/>
              <a:ext cx="22225" cy="38100"/>
            </a:xfrm>
            <a:custGeom>
              <a:avLst/>
              <a:gdLst>
                <a:gd name="T0" fmla="*/ 22 w 22"/>
                <a:gd name="T1" fmla="*/ 17 h 37"/>
                <a:gd name="T2" fmla="*/ 14 w 22"/>
                <a:gd name="T3" fmla="*/ 25 h 37"/>
                <a:gd name="T4" fmla="*/ 2 w 22"/>
                <a:gd name="T5" fmla="*/ 9 h 37"/>
                <a:gd name="T6" fmla="*/ 22 w 22"/>
                <a:gd name="T7" fmla="*/ 1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37">
                  <a:moveTo>
                    <a:pt x="22" y="17"/>
                  </a:moveTo>
                  <a:cubicBezTo>
                    <a:pt x="14" y="12"/>
                    <a:pt x="3" y="23"/>
                    <a:pt x="14" y="25"/>
                  </a:cubicBezTo>
                  <a:cubicBezTo>
                    <a:pt x="8" y="37"/>
                    <a:pt x="0" y="18"/>
                    <a:pt x="2" y="9"/>
                  </a:cubicBezTo>
                  <a:cubicBezTo>
                    <a:pt x="15" y="10"/>
                    <a:pt x="21" y="0"/>
                    <a:pt x="22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3" name="Freeform 172">
              <a:extLst>
                <a:ext uri="{FF2B5EF4-FFF2-40B4-BE49-F238E27FC236}">
                  <a16:creationId xmlns:a16="http://schemas.microsoft.com/office/drawing/2014/main" id="{E304E176-C739-4EEE-8EA1-FCE0C866E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1050" y="1504951"/>
              <a:ext cx="58738" cy="36513"/>
            </a:xfrm>
            <a:custGeom>
              <a:avLst/>
              <a:gdLst>
                <a:gd name="T0" fmla="*/ 23 w 59"/>
                <a:gd name="T1" fmla="*/ 19 h 36"/>
                <a:gd name="T2" fmla="*/ 43 w 59"/>
                <a:gd name="T3" fmla="*/ 3 h 36"/>
                <a:gd name="T4" fmla="*/ 59 w 59"/>
                <a:gd name="T5" fmla="*/ 15 h 36"/>
                <a:gd name="T6" fmla="*/ 55 w 59"/>
                <a:gd name="T7" fmla="*/ 27 h 36"/>
                <a:gd name="T8" fmla="*/ 7 w 59"/>
                <a:gd name="T9" fmla="*/ 3 h 36"/>
                <a:gd name="T10" fmla="*/ 23 w 59"/>
                <a:gd name="T11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36">
                  <a:moveTo>
                    <a:pt x="23" y="19"/>
                  </a:moveTo>
                  <a:cubicBezTo>
                    <a:pt x="34" y="18"/>
                    <a:pt x="34" y="6"/>
                    <a:pt x="43" y="3"/>
                  </a:cubicBezTo>
                  <a:cubicBezTo>
                    <a:pt x="48" y="7"/>
                    <a:pt x="51" y="14"/>
                    <a:pt x="59" y="15"/>
                  </a:cubicBezTo>
                  <a:cubicBezTo>
                    <a:pt x="57" y="18"/>
                    <a:pt x="55" y="21"/>
                    <a:pt x="55" y="27"/>
                  </a:cubicBezTo>
                  <a:cubicBezTo>
                    <a:pt x="39" y="36"/>
                    <a:pt x="0" y="25"/>
                    <a:pt x="7" y="3"/>
                  </a:cubicBezTo>
                  <a:cubicBezTo>
                    <a:pt x="21" y="0"/>
                    <a:pt x="14" y="18"/>
                    <a:pt x="23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4" name="Freeform 173">
              <a:extLst>
                <a:ext uri="{FF2B5EF4-FFF2-40B4-BE49-F238E27FC236}">
                  <a16:creationId xmlns:a16="http://schemas.microsoft.com/office/drawing/2014/main" id="{A4E0FA3E-F857-4BFE-BE1F-DFC3F2CE6D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5963" y="1566863"/>
              <a:ext cx="19050" cy="26988"/>
            </a:xfrm>
            <a:custGeom>
              <a:avLst/>
              <a:gdLst>
                <a:gd name="T0" fmla="*/ 0 w 20"/>
                <a:gd name="T1" fmla="*/ 14 h 27"/>
                <a:gd name="T2" fmla="*/ 12 w 20"/>
                <a:gd name="T3" fmla="*/ 10 h 27"/>
                <a:gd name="T4" fmla="*/ 20 w 20"/>
                <a:gd name="T5" fmla="*/ 22 h 27"/>
                <a:gd name="T6" fmla="*/ 4 w 20"/>
                <a:gd name="T7" fmla="*/ 26 h 27"/>
                <a:gd name="T8" fmla="*/ 0 w 20"/>
                <a:gd name="T9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7">
                  <a:moveTo>
                    <a:pt x="0" y="14"/>
                  </a:moveTo>
                  <a:cubicBezTo>
                    <a:pt x="0" y="0"/>
                    <a:pt x="13" y="22"/>
                    <a:pt x="12" y="10"/>
                  </a:cubicBezTo>
                  <a:cubicBezTo>
                    <a:pt x="18" y="11"/>
                    <a:pt x="13" y="22"/>
                    <a:pt x="20" y="22"/>
                  </a:cubicBezTo>
                  <a:cubicBezTo>
                    <a:pt x="19" y="27"/>
                    <a:pt x="10" y="25"/>
                    <a:pt x="4" y="26"/>
                  </a:cubicBezTo>
                  <a:cubicBezTo>
                    <a:pt x="4" y="20"/>
                    <a:pt x="5" y="15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5" name="Freeform 174">
              <a:extLst>
                <a:ext uri="{FF2B5EF4-FFF2-40B4-BE49-F238E27FC236}">
                  <a16:creationId xmlns:a16="http://schemas.microsoft.com/office/drawing/2014/main" id="{5400A437-8FC8-49DC-A92F-BC61FA4846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6125" y="1673226"/>
              <a:ext cx="19050" cy="23813"/>
            </a:xfrm>
            <a:custGeom>
              <a:avLst/>
              <a:gdLst>
                <a:gd name="T0" fmla="*/ 5 w 18"/>
                <a:gd name="T1" fmla="*/ 4 h 24"/>
                <a:gd name="T2" fmla="*/ 13 w 18"/>
                <a:gd name="T3" fmla="*/ 24 h 24"/>
                <a:gd name="T4" fmla="*/ 5 w 18"/>
                <a:gd name="T5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24">
                  <a:moveTo>
                    <a:pt x="5" y="4"/>
                  </a:moveTo>
                  <a:cubicBezTo>
                    <a:pt x="18" y="0"/>
                    <a:pt x="11" y="16"/>
                    <a:pt x="13" y="24"/>
                  </a:cubicBezTo>
                  <a:cubicBezTo>
                    <a:pt x="3" y="19"/>
                    <a:pt x="0" y="16"/>
                    <a:pt x="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6" name="Freeform 175">
              <a:extLst>
                <a:ext uri="{FF2B5EF4-FFF2-40B4-BE49-F238E27FC236}">
                  <a16:creationId xmlns:a16="http://schemas.microsoft.com/office/drawing/2014/main" id="{E0F761D8-D1F4-4B22-9043-7F6BF2B9B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0888" y="1684338"/>
              <a:ext cx="30163" cy="28575"/>
            </a:xfrm>
            <a:custGeom>
              <a:avLst/>
              <a:gdLst>
                <a:gd name="T0" fmla="*/ 8 w 29"/>
                <a:gd name="T1" fmla="*/ 1 h 29"/>
                <a:gd name="T2" fmla="*/ 28 w 29"/>
                <a:gd name="T3" fmla="*/ 9 h 29"/>
                <a:gd name="T4" fmla="*/ 24 w 29"/>
                <a:gd name="T5" fmla="*/ 29 h 29"/>
                <a:gd name="T6" fmla="*/ 0 w 29"/>
                <a:gd name="T7" fmla="*/ 5 h 29"/>
                <a:gd name="T8" fmla="*/ 8 w 29"/>
                <a:gd name="T9" fmla="*/ 9 h 29"/>
                <a:gd name="T10" fmla="*/ 8 w 29"/>
                <a:gd name="T11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9">
                  <a:moveTo>
                    <a:pt x="8" y="1"/>
                  </a:moveTo>
                  <a:cubicBezTo>
                    <a:pt x="18" y="0"/>
                    <a:pt x="20" y="7"/>
                    <a:pt x="28" y="9"/>
                  </a:cubicBezTo>
                  <a:cubicBezTo>
                    <a:pt x="23" y="22"/>
                    <a:pt x="29" y="20"/>
                    <a:pt x="24" y="29"/>
                  </a:cubicBezTo>
                  <a:cubicBezTo>
                    <a:pt x="18" y="19"/>
                    <a:pt x="3" y="26"/>
                    <a:pt x="0" y="5"/>
                  </a:cubicBezTo>
                  <a:cubicBezTo>
                    <a:pt x="3" y="6"/>
                    <a:pt x="4" y="9"/>
                    <a:pt x="8" y="9"/>
                  </a:cubicBezTo>
                  <a:cubicBezTo>
                    <a:pt x="8" y="6"/>
                    <a:pt x="8" y="4"/>
                    <a:pt x="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7" name="Freeform 176">
              <a:extLst>
                <a:ext uri="{FF2B5EF4-FFF2-40B4-BE49-F238E27FC236}">
                  <a16:creationId xmlns:a16="http://schemas.microsoft.com/office/drawing/2014/main" id="{C01BE8B8-61D2-4B29-984B-E72E556F0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1720851"/>
              <a:ext cx="15875" cy="25400"/>
            </a:xfrm>
            <a:custGeom>
              <a:avLst/>
              <a:gdLst>
                <a:gd name="T0" fmla="*/ 8 w 16"/>
                <a:gd name="T1" fmla="*/ 0 h 25"/>
                <a:gd name="T2" fmla="*/ 0 w 16"/>
                <a:gd name="T3" fmla="*/ 24 h 25"/>
                <a:gd name="T4" fmla="*/ 0 w 16"/>
                <a:gd name="T5" fmla="*/ 8 h 25"/>
                <a:gd name="T6" fmla="*/ 8 w 16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25">
                  <a:moveTo>
                    <a:pt x="8" y="0"/>
                  </a:moveTo>
                  <a:cubicBezTo>
                    <a:pt x="10" y="6"/>
                    <a:pt x="16" y="25"/>
                    <a:pt x="0" y="24"/>
                  </a:cubicBezTo>
                  <a:cubicBezTo>
                    <a:pt x="1" y="22"/>
                    <a:pt x="10" y="9"/>
                    <a:pt x="0" y="8"/>
                  </a:cubicBezTo>
                  <a:cubicBezTo>
                    <a:pt x="1" y="4"/>
                    <a:pt x="8" y="5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8" name="Freeform 177">
              <a:extLst>
                <a:ext uri="{FF2B5EF4-FFF2-40B4-BE49-F238E27FC236}">
                  <a16:creationId xmlns:a16="http://schemas.microsoft.com/office/drawing/2014/main" id="{79E56345-FDD7-4861-9641-5A3147A2B6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1725613"/>
              <a:ext cx="23813" cy="25400"/>
            </a:xfrm>
            <a:custGeom>
              <a:avLst/>
              <a:gdLst>
                <a:gd name="T0" fmla="*/ 15 w 24"/>
                <a:gd name="T1" fmla="*/ 0 h 25"/>
                <a:gd name="T2" fmla="*/ 19 w 24"/>
                <a:gd name="T3" fmla="*/ 24 h 25"/>
                <a:gd name="T4" fmla="*/ 15 w 2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5">
                  <a:moveTo>
                    <a:pt x="15" y="0"/>
                  </a:moveTo>
                  <a:cubicBezTo>
                    <a:pt x="24" y="0"/>
                    <a:pt x="17" y="17"/>
                    <a:pt x="19" y="24"/>
                  </a:cubicBezTo>
                  <a:cubicBezTo>
                    <a:pt x="0" y="25"/>
                    <a:pt x="12" y="9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9" name="Freeform 178">
              <a:extLst>
                <a:ext uri="{FF2B5EF4-FFF2-40B4-BE49-F238E27FC236}">
                  <a16:creationId xmlns:a16="http://schemas.microsoft.com/office/drawing/2014/main" id="{F0504115-18A7-4153-B546-3D3F3AD72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4063" y="1751013"/>
              <a:ext cx="22225" cy="30163"/>
            </a:xfrm>
            <a:custGeom>
              <a:avLst/>
              <a:gdLst>
                <a:gd name="T0" fmla="*/ 6 w 22"/>
                <a:gd name="T1" fmla="*/ 2 h 30"/>
                <a:gd name="T2" fmla="*/ 22 w 22"/>
                <a:gd name="T3" fmla="*/ 6 h 30"/>
                <a:gd name="T4" fmla="*/ 14 w 22"/>
                <a:gd name="T5" fmla="*/ 26 h 30"/>
                <a:gd name="T6" fmla="*/ 6 w 22"/>
                <a:gd name="T7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30">
                  <a:moveTo>
                    <a:pt x="6" y="2"/>
                  </a:moveTo>
                  <a:cubicBezTo>
                    <a:pt x="14" y="0"/>
                    <a:pt x="17" y="5"/>
                    <a:pt x="22" y="6"/>
                  </a:cubicBezTo>
                  <a:cubicBezTo>
                    <a:pt x="16" y="16"/>
                    <a:pt x="16" y="21"/>
                    <a:pt x="14" y="26"/>
                  </a:cubicBezTo>
                  <a:cubicBezTo>
                    <a:pt x="0" y="30"/>
                    <a:pt x="8" y="10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0" name="Freeform 179">
              <a:extLst>
                <a:ext uri="{FF2B5EF4-FFF2-40B4-BE49-F238E27FC236}">
                  <a16:creationId xmlns:a16="http://schemas.microsoft.com/office/drawing/2014/main" id="{E1AB671B-1EA6-4AEF-9643-6EAE0A2E6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7388" y="1762126"/>
              <a:ext cx="36513" cy="36513"/>
            </a:xfrm>
            <a:custGeom>
              <a:avLst/>
              <a:gdLst>
                <a:gd name="T0" fmla="*/ 0 w 36"/>
                <a:gd name="T1" fmla="*/ 12 h 37"/>
                <a:gd name="T2" fmla="*/ 36 w 36"/>
                <a:gd name="T3" fmla="*/ 12 h 37"/>
                <a:gd name="T4" fmla="*/ 4 w 36"/>
                <a:gd name="T5" fmla="*/ 36 h 37"/>
                <a:gd name="T6" fmla="*/ 0 w 36"/>
                <a:gd name="T7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7">
                  <a:moveTo>
                    <a:pt x="0" y="12"/>
                  </a:moveTo>
                  <a:cubicBezTo>
                    <a:pt x="11" y="0"/>
                    <a:pt x="21" y="25"/>
                    <a:pt x="36" y="12"/>
                  </a:cubicBezTo>
                  <a:cubicBezTo>
                    <a:pt x="28" y="22"/>
                    <a:pt x="24" y="37"/>
                    <a:pt x="4" y="36"/>
                  </a:cubicBezTo>
                  <a:cubicBezTo>
                    <a:pt x="6" y="27"/>
                    <a:pt x="13" y="14"/>
                    <a:pt x="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1" name="Freeform 180">
              <a:extLst>
                <a:ext uri="{FF2B5EF4-FFF2-40B4-BE49-F238E27FC236}">
                  <a16:creationId xmlns:a16="http://schemas.microsoft.com/office/drawing/2014/main" id="{6258FD6F-252F-44AB-96E1-34C7FA690FF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4688" y="1809751"/>
              <a:ext cx="30163" cy="41275"/>
            </a:xfrm>
            <a:custGeom>
              <a:avLst/>
              <a:gdLst>
                <a:gd name="T0" fmla="*/ 21 w 31"/>
                <a:gd name="T1" fmla="*/ 0 h 40"/>
                <a:gd name="T2" fmla="*/ 21 w 31"/>
                <a:gd name="T3" fmla="*/ 40 h 40"/>
                <a:gd name="T4" fmla="*/ 21 w 31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40">
                  <a:moveTo>
                    <a:pt x="21" y="0"/>
                  </a:moveTo>
                  <a:cubicBezTo>
                    <a:pt x="31" y="3"/>
                    <a:pt x="31" y="33"/>
                    <a:pt x="21" y="40"/>
                  </a:cubicBezTo>
                  <a:cubicBezTo>
                    <a:pt x="0" y="34"/>
                    <a:pt x="23" y="12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2" name="Freeform 181">
              <a:extLst>
                <a:ext uri="{FF2B5EF4-FFF2-40B4-BE49-F238E27FC236}">
                  <a16:creationId xmlns:a16="http://schemas.microsoft.com/office/drawing/2014/main" id="{472C1A27-3142-4B22-9591-20050C0AF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6275" y="1858963"/>
              <a:ext cx="33338" cy="92075"/>
            </a:xfrm>
            <a:custGeom>
              <a:avLst/>
              <a:gdLst>
                <a:gd name="T0" fmla="*/ 11 w 33"/>
                <a:gd name="T1" fmla="*/ 0 h 92"/>
                <a:gd name="T2" fmla="*/ 23 w 33"/>
                <a:gd name="T3" fmla="*/ 0 h 92"/>
                <a:gd name="T4" fmla="*/ 11 w 33"/>
                <a:gd name="T5" fmla="*/ 64 h 92"/>
                <a:gd name="T6" fmla="*/ 31 w 33"/>
                <a:gd name="T7" fmla="*/ 84 h 92"/>
                <a:gd name="T8" fmla="*/ 23 w 33"/>
                <a:gd name="T9" fmla="*/ 92 h 92"/>
                <a:gd name="T10" fmla="*/ 3 w 33"/>
                <a:gd name="T11" fmla="*/ 76 h 92"/>
                <a:gd name="T12" fmla="*/ 11 w 33"/>
                <a:gd name="T1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92">
                  <a:moveTo>
                    <a:pt x="11" y="0"/>
                  </a:moveTo>
                  <a:cubicBezTo>
                    <a:pt x="15" y="0"/>
                    <a:pt x="19" y="0"/>
                    <a:pt x="23" y="0"/>
                  </a:cubicBezTo>
                  <a:cubicBezTo>
                    <a:pt x="21" y="23"/>
                    <a:pt x="20" y="40"/>
                    <a:pt x="11" y="64"/>
                  </a:cubicBezTo>
                  <a:cubicBezTo>
                    <a:pt x="15" y="74"/>
                    <a:pt x="33" y="68"/>
                    <a:pt x="31" y="84"/>
                  </a:cubicBezTo>
                  <a:cubicBezTo>
                    <a:pt x="24" y="83"/>
                    <a:pt x="23" y="87"/>
                    <a:pt x="23" y="92"/>
                  </a:cubicBezTo>
                  <a:cubicBezTo>
                    <a:pt x="17" y="86"/>
                    <a:pt x="13" y="78"/>
                    <a:pt x="3" y="76"/>
                  </a:cubicBezTo>
                  <a:cubicBezTo>
                    <a:pt x="0" y="45"/>
                    <a:pt x="13" y="30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3" name="Freeform 182">
              <a:extLst>
                <a:ext uri="{FF2B5EF4-FFF2-40B4-BE49-F238E27FC236}">
                  <a16:creationId xmlns:a16="http://schemas.microsoft.com/office/drawing/2014/main" id="{1DEDF028-0061-4CC3-BFC3-A7E113FD42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5650" y="1906588"/>
              <a:ext cx="36513" cy="36513"/>
            </a:xfrm>
            <a:custGeom>
              <a:avLst/>
              <a:gdLst>
                <a:gd name="T0" fmla="*/ 20 w 36"/>
                <a:gd name="T1" fmla="*/ 0 h 36"/>
                <a:gd name="T2" fmla="*/ 28 w 36"/>
                <a:gd name="T3" fmla="*/ 16 h 36"/>
                <a:gd name="T4" fmla="*/ 4 w 36"/>
                <a:gd name="T5" fmla="*/ 36 h 36"/>
                <a:gd name="T6" fmla="*/ 0 w 36"/>
                <a:gd name="T7" fmla="*/ 8 h 36"/>
                <a:gd name="T8" fmla="*/ 20 w 36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6">
                  <a:moveTo>
                    <a:pt x="20" y="0"/>
                  </a:moveTo>
                  <a:cubicBezTo>
                    <a:pt x="36" y="1"/>
                    <a:pt x="17" y="12"/>
                    <a:pt x="28" y="16"/>
                  </a:cubicBezTo>
                  <a:cubicBezTo>
                    <a:pt x="22" y="25"/>
                    <a:pt x="15" y="32"/>
                    <a:pt x="4" y="36"/>
                  </a:cubicBezTo>
                  <a:cubicBezTo>
                    <a:pt x="15" y="18"/>
                    <a:pt x="5" y="25"/>
                    <a:pt x="0" y="8"/>
                  </a:cubicBezTo>
                  <a:cubicBezTo>
                    <a:pt x="2" y="1"/>
                    <a:pt x="19" y="8"/>
                    <a:pt x="2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4" name="Freeform 183">
              <a:extLst>
                <a:ext uri="{FF2B5EF4-FFF2-40B4-BE49-F238E27FC236}">
                  <a16:creationId xmlns:a16="http://schemas.microsoft.com/office/drawing/2014/main" id="{61FB5F63-A3BA-4C20-A393-9BB063F4A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7225" y="1922463"/>
              <a:ext cx="38100" cy="68263"/>
            </a:xfrm>
            <a:custGeom>
              <a:avLst/>
              <a:gdLst>
                <a:gd name="T0" fmla="*/ 13 w 37"/>
                <a:gd name="T1" fmla="*/ 69 h 69"/>
                <a:gd name="T2" fmla="*/ 5 w 37"/>
                <a:gd name="T3" fmla="*/ 29 h 69"/>
                <a:gd name="T4" fmla="*/ 13 w 37"/>
                <a:gd name="T5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69">
                  <a:moveTo>
                    <a:pt x="13" y="69"/>
                  </a:moveTo>
                  <a:cubicBezTo>
                    <a:pt x="0" y="65"/>
                    <a:pt x="14" y="44"/>
                    <a:pt x="5" y="29"/>
                  </a:cubicBezTo>
                  <a:cubicBezTo>
                    <a:pt x="34" y="0"/>
                    <a:pt x="37" y="66"/>
                    <a:pt x="13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5" name="Freeform 184">
              <a:extLst>
                <a:ext uri="{FF2B5EF4-FFF2-40B4-BE49-F238E27FC236}">
                  <a16:creationId xmlns:a16="http://schemas.microsoft.com/office/drawing/2014/main" id="{1A4A334F-3750-4183-A532-C2DD7FEEF8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1200" y="1971676"/>
              <a:ext cx="15875" cy="23813"/>
            </a:xfrm>
            <a:custGeom>
              <a:avLst/>
              <a:gdLst>
                <a:gd name="T0" fmla="*/ 0 w 16"/>
                <a:gd name="T1" fmla="*/ 12 h 24"/>
                <a:gd name="T2" fmla="*/ 16 w 16"/>
                <a:gd name="T3" fmla="*/ 12 h 24"/>
                <a:gd name="T4" fmla="*/ 16 w 16"/>
                <a:gd name="T5" fmla="*/ 20 h 24"/>
                <a:gd name="T6" fmla="*/ 4 w 16"/>
                <a:gd name="T7" fmla="*/ 24 h 24"/>
                <a:gd name="T8" fmla="*/ 0 w 16"/>
                <a:gd name="T9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4">
                  <a:moveTo>
                    <a:pt x="0" y="12"/>
                  </a:moveTo>
                  <a:cubicBezTo>
                    <a:pt x="3" y="0"/>
                    <a:pt x="9" y="16"/>
                    <a:pt x="16" y="12"/>
                  </a:cubicBezTo>
                  <a:cubicBezTo>
                    <a:pt x="16" y="15"/>
                    <a:pt x="16" y="17"/>
                    <a:pt x="16" y="20"/>
                  </a:cubicBezTo>
                  <a:cubicBezTo>
                    <a:pt x="13" y="22"/>
                    <a:pt x="10" y="24"/>
                    <a:pt x="4" y="24"/>
                  </a:cubicBezTo>
                  <a:cubicBezTo>
                    <a:pt x="4" y="18"/>
                    <a:pt x="5" y="13"/>
                    <a:pt x="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6" name="Freeform 185">
              <a:extLst>
                <a:ext uri="{FF2B5EF4-FFF2-40B4-BE49-F238E27FC236}">
                  <a16:creationId xmlns:a16="http://schemas.microsoft.com/office/drawing/2014/main" id="{323B8047-7274-4045-9601-91BF921DD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8350" y="1974851"/>
              <a:ext cx="34925" cy="49213"/>
            </a:xfrm>
            <a:custGeom>
              <a:avLst/>
              <a:gdLst>
                <a:gd name="T0" fmla="*/ 19 w 35"/>
                <a:gd name="T1" fmla="*/ 17 h 49"/>
                <a:gd name="T2" fmla="*/ 7 w 35"/>
                <a:gd name="T3" fmla="*/ 5 h 49"/>
                <a:gd name="T4" fmla="*/ 23 w 35"/>
                <a:gd name="T5" fmla="*/ 5 h 49"/>
                <a:gd name="T6" fmla="*/ 35 w 35"/>
                <a:gd name="T7" fmla="*/ 33 h 49"/>
                <a:gd name="T8" fmla="*/ 23 w 35"/>
                <a:gd name="T9" fmla="*/ 49 h 49"/>
                <a:gd name="T10" fmla="*/ 19 w 35"/>
                <a:gd name="T11" fmla="*/ 1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49">
                  <a:moveTo>
                    <a:pt x="19" y="17"/>
                  </a:moveTo>
                  <a:cubicBezTo>
                    <a:pt x="21" y="7"/>
                    <a:pt x="1" y="19"/>
                    <a:pt x="7" y="5"/>
                  </a:cubicBezTo>
                  <a:cubicBezTo>
                    <a:pt x="16" y="0"/>
                    <a:pt x="22" y="15"/>
                    <a:pt x="23" y="5"/>
                  </a:cubicBezTo>
                  <a:cubicBezTo>
                    <a:pt x="26" y="19"/>
                    <a:pt x="27" y="19"/>
                    <a:pt x="35" y="33"/>
                  </a:cubicBezTo>
                  <a:cubicBezTo>
                    <a:pt x="7" y="30"/>
                    <a:pt x="32" y="40"/>
                    <a:pt x="23" y="49"/>
                  </a:cubicBezTo>
                  <a:cubicBezTo>
                    <a:pt x="10" y="47"/>
                    <a:pt x="0" y="19"/>
                    <a:pt x="19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7" name="Freeform 186">
              <a:extLst>
                <a:ext uri="{FF2B5EF4-FFF2-40B4-BE49-F238E27FC236}">
                  <a16:creationId xmlns:a16="http://schemas.microsoft.com/office/drawing/2014/main" id="{A7B38365-DDDB-43FD-A7F7-1D76A4B33B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3900" y="2038351"/>
              <a:ext cx="22225" cy="20638"/>
            </a:xfrm>
            <a:custGeom>
              <a:avLst/>
              <a:gdLst>
                <a:gd name="T0" fmla="*/ 0 w 23"/>
                <a:gd name="T1" fmla="*/ 5 h 21"/>
                <a:gd name="T2" fmla="*/ 16 w 23"/>
                <a:gd name="T3" fmla="*/ 1 h 21"/>
                <a:gd name="T4" fmla="*/ 16 w 23"/>
                <a:gd name="T5" fmla="*/ 21 h 21"/>
                <a:gd name="T6" fmla="*/ 0 w 23"/>
                <a:gd name="T7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1">
                  <a:moveTo>
                    <a:pt x="0" y="5"/>
                  </a:moveTo>
                  <a:cubicBezTo>
                    <a:pt x="1" y="0"/>
                    <a:pt x="10" y="2"/>
                    <a:pt x="16" y="1"/>
                  </a:cubicBezTo>
                  <a:cubicBezTo>
                    <a:pt x="16" y="11"/>
                    <a:pt x="23" y="13"/>
                    <a:pt x="16" y="21"/>
                  </a:cubicBezTo>
                  <a:cubicBezTo>
                    <a:pt x="8" y="18"/>
                    <a:pt x="15" y="1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8" name="Freeform 187">
              <a:extLst>
                <a:ext uri="{FF2B5EF4-FFF2-40B4-BE49-F238E27FC236}">
                  <a16:creationId xmlns:a16="http://schemas.microsoft.com/office/drawing/2014/main" id="{9CE754BD-251D-4CEE-A307-FFA3CE615CF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6750" y="2095501"/>
              <a:ext cx="36513" cy="26988"/>
            </a:xfrm>
            <a:custGeom>
              <a:avLst/>
              <a:gdLst>
                <a:gd name="T0" fmla="*/ 28 w 36"/>
                <a:gd name="T1" fmla="*/ 0 h 26"/>
                <a:gd name="T2" fmla="*/ 16 w 36"/>
                <a:gd name="T3" fmla="*/ 24 h 26"/>
                <a:gd name="T4" fmla="*/ 0 w 36"/>
                <a:gd name="T5" fmla="*/ 20 h 26"/>
                <a:gd name="T6" fmla="*/ 28 w 3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6">
                  <a:moveTo>
                    <a:pt x="28" y="0"/>
                  </a:moveTo>
                  <a:cubicBezTo>
                    <a:pt x="36" y="10"/>
                    <a:pt x="9" y="11"/>
                    <a:pt x="16" y="24"/>
                  </a:cubicBezTo>
                  <a:cubicBezTo>
                    <a:pt x="8" y="26"/>
                    <a:pt x="5" y="21"/>
                    <a:pt x="0" y="20"/>
                  </a:cubicBezTo>
                  <a:cubicBezTo>
                    <a:pt x="5" y="9"/>
                    <a:pt x="18" y="6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9" name="Freeform 188">
              <a:extLst>
                <a:ext uri="{FF2B5EF4-FFF2-40B4-BE49-F238E27FC236}">
                  <a16:creationId xmlns:a16="http://schemas.microsoft.com/office/drawing/2014/main" id="{4669B238-1BF4-40C8-8C1B-EFB108DF332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5638" y="2136776"/>
              <a:ext cx="23813" cy="15875"/>
            </a:xfrm>
            <a:custGeom>
              <a:avLst/>
              <a:gdLst>
                <a:gd name="T0" fmla="*/ 3 w 23"/>
                <a:gd name="T1" fmla="*/ 0 h 17"/>
                <a:gd name="T2" fmla="*/ 23 w 23"/>
                <a:gd name="T3" fmla="*/ 0 h 17"/>
                <a:gd name="T4" fmla="*/ 3 w 23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7">
                  <a:moveTo>
                    <a:pt x="3" y="0"/>
                  </a:moveTo>
                  <a:cubicBezTo>
                    <a:pt x="15" y="3"/>
                    <a:pt x="11" y="3"/>
                    <a:pt x="23" y="0"/>
                  </a:cubicBezTo>
                  <a:cubicBezTo>
                    <a:pt x="23" y="12"/>
                    <a:pt x="0" y="17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0" name="Freeform 189">
              <a:extLst>
                <a:ext uri="{FF2B5EF4-FFF2-40B4-BE49-F238E27FC236}">
                  <a16:creationId xmlns:a16="http://schemas.microsoft.com/office/drawing/2014/main" id="{C4449498-D3B3-4AE6-8DB6-DB114F5EED6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0238" y="2160588"/>
              <a:ext cx="28575" cy="34925"/>
            </a:xfrm>
            <a:custGeom>
              <a:avLst/>
              <a:gdLst>
                <a:gd name="T0" fmla="*/ 12 w 28"/>
                <a:gd name="T1" fmla="*/ 12 h 35"/>
                <a:gd name="T2" fmla="*/ 20 w 28"/>
                <a:gd name="T3" fmla="*/ 24 h 35"/>
                <a:gd name="T4" fmla="*/ 0 w 28"/>
                <a:gd name="T5" fmla="*/ 20 h 35"/>
                <a:gd name="T6" fmla="*/ 0 w 28"/>
                <a:gd name="T7" fmla="*/ 12 h 35"/>
                <a:gd name="T8" fmla="*/ 28 w 28"/>
                <a:gd name="T9" fmla="*/ 0 h 35"/>
                <a:gd name="T10" fmla="*/ 24 w 28"/>
                <a:gd name="T11" fmla="*/ 16 h 35"/>
                <a:gd name="T12" fmla="*/ 12 w 28"/>
                <a:gd name="T13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5">
                  <a:moveTo>
                    <a:pt x="12" y="12"/>
                  </a:moveTo>
                  <a:cubicBezTo>
                    <a:pt x="2" y="13"/>
                    <a:pt x="16" y="23"/>
                    <a:pt x="20" y="24"/>
                  </a:cubicBezTo>
                  <a:cubicBezTo>
                    <a:pt x="16" y="35"/>
                    <a:pt x="6" y="20"/>
                    <a:pt x="0" y="20"/>
                  </a:cubicBezTo>
                  <a:cubicBezTo>
                    <a:pt x="2" y="16"/>
                    <a:pt x="5" y="13"/>
                    <a:pt x="0" y="12"/>
                  </a:cubicBezTo>
                  <a:cubicBezTo>
                    <a:pt x="5" y="4"/>
                    <a:pt x="18" y="3"/>
                    <a:pt x="28" y="0"/>
                  </a:cubicBezTo>
                  <a:cubicBezTo>
                    <a:pt x="25" y="4"/>
                    <a:pt x="24" y="9"/>
                    <a:pt x="24" y="16"/>
                  </a:cubicBezTo>
                  <a:cubicBezTo>
                    <a:pt x="18" y="16"/>
                    <a:pt x="13" y="17"/>
                    <a:pt x="1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1" name="Freeform 190">
              <a:extLst>
                <a:ext uri="{FF2B5EF4-FFF2-40B4-BE49-F238E27FC236}">
                  <a16:creationId xmlns:a16="http://schemas.microsoft.com/office/drawing/2014/main" id="{CC665F64-0EFE-45B1-A82E-78FBE91CF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9150" y="2208213"/>
              <a:ext cx="14288" cy="20638"/>
            </a:xfrm>
            <a:custGeom>
              <a:avLst/>
              <a:gdLst>
                <a:gd name="T0" fmla="*/ 5 w 14"/>
                <a:gd name="T1" fmla="*/ 0 h 20"/>
                <a:gd name="T2" fmla="*/ 13 w 14"/>
                <a:gd name="T3" fmla="*/ 20 h 20"/>
                <a:gd name="T4" fmla="*/ 1 w 14"/>
                <a:gd name="T5" fmla="*/ 16 h 20"/>
                <a:gd name="T6" fmla="*/ 5 w 14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0">
                  <a:moveTo>
                    <a:pt x="5" y="0"/>
                  </a:moveTo>
                  <a:cubicBezTo>
                    <a:pt x="14" y="1"/>
                    <a:pt x="14" y="10"/>
                    <a:pt x="13" y="20"/>
                  </a:cubicBezTo>
                  <a:cubicBezTo>
                    <a:pt x="10" y="18"/>
                    <a:pt x="7" y="16"/>
                    <a:pt x="1" y="16"/>
                  </a:cubicBezTo>
                  <a:cubicBezTo>
                    <a:pt x="0" y="9"/>
                    <a:pt x="6" y="8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2" name="Freeform 191">
              <a:extLst>
                <a:ext uri="{FF2B5EF4-FFF2-40B4-BE49-F238E27FC236}">
                  <a16:creationId xmlns:a16="http://schemas.microsoft.com/office/drawing/2014/main" id="{A27147CF-3825-4E8A-B5E0-5598183404C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4038" y="2227263"/>
              <a:ext cx="20638" cy="14288"/>
            </a:xfrm>
            <a:custGeom>
              <a:avLst/>
              <a:gdLst>
                <a:gd name="T0" fmla="*/ 20 w 20"/>
                <a:gd name="T1" fmla="*/ 1 h 14"/>
                <a:gd name="T2" fmla="*/ 16 w 20"/>
                <a:gd name="T3" fmla="*/ 13 h 14"/>
                <a:gd name="T4" fmla="*/ 0 w 20"/>
                <a:gd name="T5" fmla="*/ 9 h 14"/>
                <a:gd name="T6" fmla="*/ 20 w 20"/>
                <a:gd name="T7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4">
                  <a:moveTo>
                    <a:pt x="20" y="1"/>
                  </a:moveTo>
                  <a:cubicBezTo>
                    <a:pt x="18" y="4"/>
                    <a:pt x="16" y="7"/>
                    <a:pt x="16" y="13"/>
                  </a:cubicBezTo>
                  <a:cubicBezTo>
                    <a:pt x="9" y="14"/>
                    <a:pt x="8" y="8"/>
                    <a:pt x="0" y="9"/>
                  </a:cubicBezTo>
                  <a:cubicBezTo>
                    <a:pt x="1" y="0"/>
                    <a:pt x="1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3" name="Freeform 192">
              <a:extLst>
                <a:ext uri="{FF2B5EF4-FFF2-40B4-BE49-F238E27FC236}">
                  <a16:creationId xmlns:a16="http://schemas.microsoft.com/office/drawing/2014/main" id="{C5EFC309-17DF-46D4-80F3-2856B0B36DB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9113" y="2247901"/>
              <a:ext cx="22225" cy="25400"/>
            </a:xfrm>
            <a:custGeom>
              <a:avLst/>
              <a:gdLst>
                <a:gd name="T0" fmla="*/ 2 w 22"/>
                <a:gd name="T1" fmla="*/ 9 h 25"/>
                <a:gd name="T2" fmla="*/ 22 w 22"/>
                <a:gd name="T3" fmla="*/ 13 h 25"/>
                <a:gd name="T4" fmla="*/ 2 w 22"/>
                <a:gd name="T5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2" y="9"/>
                  </a:moveTo>
                  <a:cubicBezTo>
                    <a:pt x="10" y="0"/>
                    <a:pt x="15" y="9"/>
                    <a:pt x="22" y="13"/>
                  </a:cubicBezTo>
                  <a:cubicBezTo>
                    <a:pt x="18" y="22"/>
                    <a:pt x="0" y="25"/>
                    <a:pt x="2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4" name="Freeform 193">
              <a:extLst>
                <a:ext uri="{FF2B5EF4-FFF2-40B4-BE49-F238E27FC236}">
                  <a16:creationId xmlns:a16="http://schemas.microsoft.com/office/drawing/2014/main" id="{74B75C11-588B-47F2-83B9-7E6207723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4500" y="2301876"/>
              <a:ext cx="36513" cy="23813"/>
            </a:xfrm>
            <a:custGeom>
              <a:avLst/>
              <a:gdLst>
                <a:gd name="T0" fmla="*/ 36 w 36"/>
                <a:gd name="T1" fmla="*/ 0 h 24"/>
                <a:gd name="T2" fmla="*/ 0 w 36"/>
                <a:gd name="T3" fmla="*/ 24 h 24"/>
                <a:gd name="T4" fmla="*/ 36 w 36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4">
                  <a:moveTo>
                    <a:pt x="36" y="0"/>
                  </a:moveTo>
                  <a:cubicBezTo>
                    <a:pt x="28" y="12"/>
                    <a:pt x="16" y="20"/>
                    <a:pt x="0" y="24"/>
                  </a:cubicBezTo>
                  <a:cubicBezTo>
                    <a:pt x="11" y="15"/>
                    <a:pt x="17" y="1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5" name="Freeform 194">
              <a:extLst>
                <a:ext uri="{FF2B5EF4-FFF2-40B4-BE49-F238E27FC236}">
                  <a16:creationId xmlns:a16="http://schemas.microsoft.com/office/drawing/2014/main" id="{7E3B67F2-6AC1-40A5-BBC1-649866F80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4350" y="2300288"/>
              <a:ext cx="26988" cy="26988"/>
            </a:xfrm>
            <a:custGeom>
              <a:avLst/>
              <a:gdLst>
                <a:gd name="T0" fmla="*/ 0 w 28"/>
                <a:gd name="T1" fmla="*/ 9 h 27"/>
                <a:gd name="T2" fmla="*/ 28 w 28"/>
                <a:gd name="T3" fmla="*/ 9 h 27"/>
                <a:gd name="T4" fmla="*/ 0 w 28"/>
                <a:gd name="T5" fmla="*/ 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7">
                  <a:moveTo>
                    <a:pt x="0" y="9"/>
                  </a:moveTo>
                  <a:cubicBezTo>
                    <a:pt x="1" y="2"/>
                    <a:pt x="27" y="2"/>
                    <a:pt x="28" y="9"/>
                  </a:cubicBezTo>
                  <a:cubicBezTo>
                    <a:pt x="28" y="27"/>
                    <a:pt x="16" y="0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6" name="Freeform 195">
              <a:extLst>
                <a:ext uri="{FF2B5EF4-FFF2-40B4-BE49-F238E27FC236}">
                  <a16:creationId xmlns:a16="http://schemas.microsoft.com/office/drawing/2014/main" id="{0AF3AD5D-C2B3-441A-9162-C08FDD714D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2813" y="2349501"/>
              <a:ext cx="28575" cy="33338"/>
            </a:xfrm>
            <a:custGeom>
              <a:avLst/>
              <a:gdLst>
                <a:gd name="T0" fmla="*/ 0 w 28"/>
                <a:gd name="T1" fmla="*/ 12 h 33"/>
                <a:gd name="T2" fmla="*/ 28 w 28"/>
                <a:gd name="T3" fmla="*/ 24 h 33"/>
                <a:gd name="T4" fmla="*/ 0 w 28"/>
                <a:gd name="T5" fmla="*/ 1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33">
                  <a:moveTo>
                    <a:pt x="0" y="12"/>
                  </a:moveTo>
                  <a:cubicBezTo>
                    <a:pt x="10" y="0"/>
                    <a:pt x="22" y="20"/>
                    <a:pt x="28" y="24"/>
                  </a:cubicBezTo>
                  <a:cubicBezTo>
                    <a:pt x="21" y="33"/>
                    <a:pt x="11" y="11"/>
                    <a:pt x="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7" name="Freeform 196">
              <a:extLst>
                <a:ext uri="{FF2B5EF4-FFF2-40B4-BE49-F238E27FC236}">
                  <a16:creationId xmlns:a16="http://schemas.microsoft.com/office/drawing/2014/main" id="{F12DD63F-3FFD-4F4F-884D-2EFA513F2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1000" y="2373313"/>
              <a:ext cx="31750" cy="23813"/>
            </a:xfrm>
            <a:custGeom>
              <a:avLst/>
              <a:gdLst>
                <a:gd name="T0" fmla="*/ 0 w 32"/>
                <a:gd name="T1" fmla="*/ 0 h 24"/>
                <a:gd name="T2" fmla="*/ 32 w 32"/>
                <a:gd name="T3" fmla="*/ 8 h 24"/>
                <a:gd name="T4" fmla="*/ 32 w 32"/>
                <a:gd name="T5" fmla="*/ 24 h 24"/>
                <a:gd name="T6" fmla="*/ 0 w 32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24">
                  <a:moveTo>
                    <a:pt x="0" y="0"/>
                  </a:moveTo>
                  <a:cubicBezTo>
                    <a:pt x="13" y="0"/>
                    <a:pt x="15" y="11"/>
                    <a:pt x="32" y="8"/>
                  </a:cubicBezTo>
                  <a:cubicBezTo>
                    <a:pt x="25" y="16"/>
                    <a:pt x="32" y="13"/>
                    <a:pt x="32" y="24"/>
                  </a:cubicBezTo>
                  <a:cubicBezTo>
                    <a:pt x="15" y="14"/>
                    <a:pt x="5" y="15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8" name="Freeform 197">
              <a:extLst>
                <a:ext uri="{FF2B5EF4-FFF2-40B4-BE49-F238E27FC236}">
                  <a16:creationId xmlns:a16="http://schemas.microsoft.com/office/drawing/2014/main" id="{427E4C81-0722-4440-880E-0D776A80C0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9563" y="2403476"/>
              <a:ext cx="74613" cy="38100"/>
            </a:xfrm>
            <a:custGeom>
              <a:avLst/>
              <a:gdLst>
                <a:gd name="T0" fmla="*/ 43 w 75"/>
                <a:gd name="T1" fmla="*/ 23 h 39"/>
                <a:gd name="T2" fmla="*/ 47 w 75"/>
                <a:gd name="T3" fmla="*/ 11 h 39"/>
                <a:gd name="T4" fmla="*/ 75 w 75"/>
                <a:gd name="T5" fmla="*/ 15 h 39"/>
                <a:gd name="T6" fmla="*/ 3 w 75"/>
                <a:gd name="T7" fmla="*/ 39 h 39"/>
                <a:gd name="T8" fmla="*/ 19 w 75"/>
                <a:gd name="T9" fmla="*/ 19 h 39"/>
                <a:gd name="T10" fmla="*/ 43 w 75"/>
                <a:gd name="T11" fmla="*/ 2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39">
                  <a:moveTo>
                    <a:pt x="43" y="23"/>
                  </a:moveTo>
                  <a:cubicBezTo>
                    <a:pt x="37" y="17"/>
                    <a:pt x="64" y="12"/>
                    <a:pt x="47" y="11"/>
                  </a:cubicBezTo>
                  <a:cubicBezTo>
                    <a:pt x="53" y="0"/>
                    <a:pt x="71" y="11"/>
                    <a:pt x="75" y="15"/>
                  </a:cubicBezTo>
                  <a:cubicBezTo>
                    <a:pt x="45" y="30"/>
                    <a:pt x="40" y="38"/>
                    <a:pt x="3" y="39"/>
                  </a:cubicBezTo>
                  <a:cubicBezTo>
                    <a:pt x="0" y="24"/>
                    <a:pt x="22" y="34"/>
                    <a:pt x="19" y="19"/>
                  </a:cubicBezTo>
                  <a:cubicBezTo>
                    <a:pt x="26" y="21"/>
                    <a:pt x="43" y="14"/>
                    <a:pt x="4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9" name="Freeform 198">
              <a:extLst>
                <a:ext uri="{FF2B5EF4-FFF2-40B4-BE49-F238E27FC236}">
                  <a16:creationId xmlns:a16="http://schemas.microsoft.com/office/drawing/2014/main" id="{DCA7CE2C-24D7-4DE1-8F45-7DD7B2F3F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4638" y="2438401"/>
              <a:ext cx="33338" cy="17463"/>
            </a:xfrm>
            <a:custGeom>
              <a:avLst/>
              <a:gdLst>
                <a:gd name="T0" fmla="*/ 33 w 33"/>
                <a:gd name="T1" fmla="*/ 7 h 16"/>
                <a:gd name="T2" fmla="*/ 1 w 33"/>
                <a:gd name="T3" fmla="*/ 15 h 16"/>
                <a:gd name="T4" fmla="*/ 33 w 33"/>
                <a:gd name="T5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16">
                  <a:moveTo>
                    <a:pt x="33" y="7"/>
                  </a:moveTo>
                  <a:cubicBezTo>
                    <a:pt x="29" y="16"/>
                    <a:pt x="15" y="15"/>
                    <a:pt x="1" y="15"/>
                  </a:cubicBezTo>
                  <a:cubicBezTo>
                    <a:pt x="0" y="0"/>
                    <a:pt x="25" y="0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0" name="Freeform 199">
              <a:extLst>
                <a:ext uri="{FF2B5EF4-FFF2-40B4-BE49-F238E27FC236}">
                  <a16:creationId xmlns:a16="http://schemas.microsoft.com/office/drawing/2014/main" id="{35BD859C-7932-4CE0-AA20-64C1177344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2465388"/>
              <a:ext cx="33338" cy="17463"/>
            </a:xfrm>
            <a:custGeom>
              <a:avLst/>
              <a:gdLst>
                <a:gd name="T0" fmla="*/ 33 w 33"/>
                <a:gd name="T1" fmla="*/ 17 h 17"/>
                <a:gd name="T2" fmla="*/ 1 w 33"/>
                <a:gd name="T3" fmla="*/ 17 h 17"/>
                <a:gd name="T4" fmla="*/ 33 w 33"/>
                <a:gd name="T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17">
                  <a:moveTo>
                    <a:pt x="33" y="17"/>
                  </a:moveTo>
                  <a:cubicBezTo>
                    <a:pt x="22" y="17"/>
                    <a:pt x="12" y="17"/>
                    <a:pt x="1" y="17"/>
                  </a:cubicBezTo>
                  <a:cubicBezTo>
                    <a:pt x="0" y="0"/>
                    <a:pt x="32" y="3"/>
                    <a:pt x="33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1" name="Freeform 200">
              <a:extLst>
                <a:ext uri="{FF2B5EF4-FFF2-40B4-BE49-F238E27FC236}">
                  <a16:creationId xmlns:a16="http://schemas.microsoft.com/office/drawing/2014/main" id="{47156485-F90F-4BC9-B399-FD4DFC8D8B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96113" y="1209676"/>
              <a:ext cx="1112838" cy="1319213"/>
            </a:xfrm>
            <a:custGeom>
              <a:avLst/>
              <a:gdLst>
                <a:gd name="T0" fmla="*/ 8 w 1104"/>
                <a:gd name="T1" fmla="*/ 492 h 1310"/>
                <a:gd name="T2" fmla="*/ 72 w 1104"/>
                <a:gd name="T3" fmla="*/ 416 h 1310"/>
                <a:gd name="T4" fmla="*/ 68 w 1104"/>
                <a:gd name="T5" fmla="*/ 332 h 1310"/>
                <a:gd name="T6" fmla="*/ 92 w 1104"/>
                <a:gd name="T7" fmla="*/ 244 h 1310"/>
                <a:gd name="T8" fmla="*/ 124 w 1104"/>
                <a:gd name="T9" fmla="*/ 188 h 1310"/>
                <a:gd name="T10" fmla="*/ 192 w 1104"/>
                <a:gd name="T11" fmla="*/ 136 h 1310"/>
                <a:gd name="T12" fmla="*/ 248 w 1104"/>
                <a:gd name="T13" fmla="*/ 88 h 1310"/>
                <a:gd name="T14" fmla="*/ 340 w 1104"/>
                <a:gd name="T15" fmla="*/ 0 h 1310"/>
                <a:gd name="T16" fmla="*/ 224 w 1104"/>
                <a:gd name="T17" fmla="*/ 160 h 1310"/>
                <a:gd name="T18" fmla="*/ 152 w 1104"/>
                <a:gd name="T19" fmla="*/ 180 h 1310"/>
                <a:gd name="T20" fmla="*/ 180 w 1104"/>
                <a:gd name="T21" fmla="*/ 256 h 1310"/>
                <a:gd name="T22" fmla="*/ 120 w 1104"/>
                <a:gd name="T23" fmla="*/ 280 h 1310"/>
                <a:gd name="T24" fmla="*/ 80 w 1104"/>
                <a:gd name="T25" fmla="*/ 388 h 1310"/>
                <a:gd name="T26" fmla="*/ 76 w 1104"/>
                <a:gd name="T27" fmla="*/ 428 h 1310"/>
                <a:gd name="T28" fmla="*/ 120 w 1104"/>
                <a:gd name="T29" fmla="*/ 504 h 1310"/>
                <a:gd name="T30" fmla="*/ 32 w 1104"/>
                <a:gd name="T31" fmla="*/ 560 h 1310"/>
                <a:gd name="T32" fmla="*/ 76 w 1104"/>
                <a:gd name="T33" fmla="*/ 576 h 1310"/>
                <a:gd name="T34" fmla="*/ 72 w 1104"/>
                <a:gd name="T35" fmla="*/ 636 h 1310"/>
                <a:gd name="T36" fmla="*/ 80 w 1104"/>
                <a:gd name="T37" fmla="*/ 728 h 1310"/>
                <a:gd name="T38" fmla="*/ 92 w 1104"/>
                <a:gd name="T39" fmla="*/ 796 h 1310"/>
                <a:gd name="T40" fmla="*/ 152 w 1104"/>
                <a:gd name="T41" fmla="*/ 908 h 1310"/>
                <a:gd name="T42" fmla="*/ 180 w 1104"/>
                <a:gd name="T43" fmla="*/ 920 h 1310"/>
                <a:gd name="T44" fmla="*/ 132 w 1104"/>
                <a:gd name="T45" fmla="*/ 848 h 1310"/>
                <a:gd name="T46" fmla="*/ 172 w 1104"/>
                <a:gd name="T47" fmla="*/ 832 h 1310"/>
                <a:gd name="T48" fmla="*/ 192 w 1104"/>
                <a:gd name="T49" fmla="*/ 896 h 1310"/>
                <a:gd name="T50" fmla="*/ 212 w 1104"/>
                <a:gd name="T51" fmla="*/ 996 h 1310"/>
                <a:gd name="T52" fmla="*/ 260 w 1104"/>
                <a:gd name="T53" fmla="*/ 1048 h 1310"/>
                <a:gd name="T54" fmla="*/ 292 w 1104"/>
                <a:gd name="T55" fmla="*/ 1040 h 1310"/>
                <a:gd name="T56" fmla="*/ 272 w 1104"/>
                <a:gd name="T57" fmla="*/ 988 h 1310"/>
                <a:gd name="T58" fmla="*/ 360 w 1104"/>
                <a:gd name="T59" fmla="*/ 1096 h 1310"/>
                <a:gd name="T60" fmla="*/ 512 w 1104"/>
                <a:gd name="T61" fmla="*/ 1152 h 1310"/>
                <a:gd name="T62" fmla="*/ 632 w 1104"/>
                <a:gd name="T63" fmla="*/ 1192 h 1310"/>
                <a:gd name="T64" fmla="*/ 828 w 1104"/>
                <a:gd name="T65" fmla="*/ 1212 h 1310"/>
                <a:gd name="T66" fmla="*/ 1020 w 1104"/>
                <a:gd name="T67" fmla="*/ 1184 h 1310"/>
                <a:gd name="T68" fmla="*/ 768 w 1104"/>
                <a:gd name="T69" fmla="*/ 1276 h 1310"/>
                <a:gd name="T70" fmla="*/ 592 w 1104"/>
                <a:gd name="T71" fmla="*/ 1296 h 1310"/>
                <a:gd name="T72" fmla="*/ 552 w 1104"/>
                <a:gd name="T73" fmla="*/ 1276 h 1310"/>
                <a:gd name="T74" fmla="*/ 448 w 1104"/>
                <a:gd name="T75" fmla="*/ 1248 h 1310"/>
                <a:gd name="T76" fmla="*/ 248 w 1104"/>
                <a:gd name="T77" fmla="*/ 1120 h 1310"/>
                <a:gd name="T78" fmla="*/ 184 w 1104"/>
                <a:gd name="T79" fmla="*/ 1080 h 1310"/>
                <a:gd name="T80" fmla="*/ 144 w 1104"/>
                <a:gd name="T81" fmla="*/ 1000 h 1310"/>
                <a:gd name="T82" fmla="*/ 92 w 1104"/>
                <a:gd name="T83" fmla="*/ 920 h 1310"/>
                <a:gd name="T84" fmla="*/ 44 w 1104"/>
                <a:gd name="T85" fmla="*/ 724 h 1310"/>
                <a:gd name="T86" fmla="*/ 32 w 1104"/>
                <a:gd name="T87" fmla="*/ 616 h 1310"/>
                <a:gd name="T88" fmla="*/ 76 w 1104"/>
                <a:gd name="T89" fmla="*/ 468 h 1310"/>
                <a:gd name="T90" fmla="*/ 96 w 1104"/>
                <a:gd name="T91" fmla="*/ 508 h 1310"/>
                <a:gd name="T92" fmla="*/ 64 w 1104"/>
                <a:gd name="T93" fmla="*/ 640 h 1310"/>
                <a:gd name="T94" fmla="*/ 56 w 1104"/>
                <a:gd name="T95" fmla="*/ 704 h 1310"/>
                <a:gd name="T96" fmla="*/ 80 w 1104"/>
                <a:gd name="T97" fmla="*/ 776 h 1310"/>
                <a:gd name="T98" fmla="*/ 92 w 1104"/>
                <a:gd name="T99" fmla="*/ 824 h 1310"/>
                <a:gd name="T100" fmla="*/ 176 w 1104"/>
                <a:gd name="T101" fmla="*/ 992 h 1310"/>
                <a:gd name="T102" fmla="*/ 368 w 1104"/>
                <a:gd name="T103" fmla="*/ 1132 h 1310"/>
                <a:gd name="T104" fmla="*/ 264 w 1104"/>
                <a:gd name="T105" fmla="*/ 1144 h 1310"/>
                <a:gd name="T106" fmla="*/ 624 w 1104"/>
                <a:gd name="T107" fmla="*/ 1208 h 1310"/>
                <a:gd name="T108" fmla="*/ 488 w 1104"/>
                <a:gd name="T109" fmla="*/ 1172 h 1310"/>
                <a:gd name="T110" fmla="*/ 512 w 1104"/>
                <a:gd name="T111" fmla="*/ 1180 h 1310"/>
                <a:gd name="T112" fmla="*/ 972 w 1104"/>
                <a:gd name="T113" fmla="*/ 1196 h 1310"/>
                <a:gd name="T114" fmla="*/ 892 w 1104"/>
                <a:gd name="T115" fmla="*/ 1236 h 1310"/>
                <a:gd name="T116" fmla="*/ 756 w 1104"/>
                <a:gd name="T117" fmla="*/ 1264 h 1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04" h="1310">
                  <a:moveTo>
                    <a:pt x="0" y="588"/>
                  </a:moveTo>
                  <a:cubicBezTo>
                    <a:pt x="3" y="588"/>
                    <a:pt x="5" y="588"/>
                    <a:pt x="8" y="588"/>
                  </a:cubicBezTo>
                  <a:cubicBezTo>
                    <a:pt x="17" y="582"/>
                    <a:pt x="20" y="555"/>
                    <a:pt x="4" y="548"/>
                  </a:cubicBezTo>
                  <a:cubicBezTo>
                    <a:pt x="10" y="539"/>
                    <a:pt x="25" y="540"/>
                    <a:pt x="28" y="528"/>
                  </a:cubicBezTo>
                  <a:cubicBezTo>
                    <a:pt x="2" y="521"/>
                    <a:pt x="28" y="505"/>
                    <a:pt x="8" y="492"/>
                  </a:cubicBezTo>
                  <a:cubicBezTo>
                    <a:pt x="18" y="494"/>
                    <a:pt x="22" y="497"/>
                    <a:pt x="28" y="488"/>
                  </a:cubicBezTo>
                  <a:cubicBezTo>
                    <a:pt x="18" y="488"/>
                    <a:pt x="22" y="473"/>
                    <a:pt x="16" y="468"/>
                  </a:cubicBezTo>
                  <a:cubicBezTo>
                    <a:pt x="39" y="462"/>
                    <a:pt x="11" y="449"/>
                    <a:pt x="28" y="432"/>
                  </a:cubicBezTo>
                  <a:cubicBezTo>
                    <a:pt x="43" y="433"/>
                    <a:pt x="64" y="428"/>
                    <a:pt x="68" y="440"/>
                  </a:cubicBezTo>
                  <a:cubicBezTo>
                    <a:pt x="65" y="428"/>
                    <a:pt x="72" y="425"/>
                    <a:pt x="72" y="416"/>
                  </a:cubicBezTo>
                  <a:cubicBezTo>
                    <a:pt x="61" y="415"/>
                    <a:pt x="64" y="430"/>
                    <a:pt x="48" y="424"/>
                  </a:cubicBezTo>
                  <a:cubicBezTo>
                    <a:pt x="32" y="412"/>
                    <a:pt x="30" y="389"/>
                    <a:pt x="40" y="368"/>
                  </a:cubicBezTo>
                  <a:cubicBezTo>
                    <a:pt x="46" y="369"/>
                    <a:pt x="57" y="385"/>
                    <a:pt x="60" y="376"/>
                  </a:cubicBezTo>
                  <a:cubicBezTo>
                    <a:pt x="44" y="375"/>
                    <a:pt x="59" y="342"/>
                    <a:pt x="44" y="340"/>
                  </a:cubicBezTo>
                  <a:cubicBezTo>
                    <a:pt x="52" y="338"/>
                    <a:pt x="55" y="330"/>
                    <a:pt x="68" y="332"/>
                  </a:cubicBezTo>
                  <a:cubicBezTo>
                    <a:pt x="66" y="313"/>
                    <a:pt x="69" y="312"/>
                    <a:pt x="60" y="304"/>
                  </a:cubicBezTo>
                  <a:cubicBezTo>
                    <a:pt x="75" y="298"/>
                    <a:pt x="87" y="301"/>
                    <a:pt x="72" y="280"/>
                  </a:cubicBezTo>
                  <a:cubicBezTo>
                    <a:pt x="84" y="277"/>
                    <a:pt x="84" y="287"/>
                    <a:pt x="96" y="284"/>
                  </a:cubicBezTo>
                  <a:cubicBezTo>
                    <a:pt x="85" y="266"/>
                    <a:pt x="113" y="274"/>
                    <a:pt x="108" y="252"/>
                  </a:cubicBezTo>
                  <a:cubicBezTo>
                    <a:pt x="97" y="248"/>
                    <a:pt x="98" y="246"/>
                    <a:pt x="92" y="244"/>
                  </a:cubicBezTo>
                  <a:cubicBezTo>
                    <a:pt x="101" y="230"/>
                    <a:pt x="101" y="222"/>
                    <a:pt x="124" y="228"/>
                  </a:cubicBezTo>
                  <a:cubicBezTo>
                    <a:pt x="119" y="215"/>
                    <a:pt x="130" y="218"/>
                    <a:pt x="132" y="212"/>
                  </a:cubicBezTo>
                  <a:cubicBezTo>
                    <a:pt x="125" y="211"/>
                    <a:pt x="119" y="209"/>
                    <a:pt x="116" y="204"/>
                  </a:cubicBezTo>
                  <a:cubicBezTo>
                    <a:pt x="128" y="196"/>
                    <a:pt x="137" y="209"/>
                    <a:pt x="148" y="200"/>
                  </a:cubicBezTo>
                  <a:cubicBezTo>
                    <a:pt x="148" y="184"/>
                    <a:pt x="127" y="212"/>
                    <a:pt x="124" y="188"/>
                  </a:cubicBezTo>
                  <a:cubicBezTo>
                    <a:pt x="136" y="174"/>
                    <a:pt x="142" y="184"/>
                    <a:pt x="144" y="168"/>
                  </a:cubicBezTo>
                  <a:cubicBezTo>
                    <a:pt x="154" y="176"/>
                    <a:pt x="169" y="157"/>
                    <a:pt x="184" y="168"/>
                  </a:cubicBezTo>
                  <a:cubicBezTo>
                    <a:pt x="184" y="161"/>
                    <a:pt x="184" y="155"/>
                    <a:pt x="184" y="148"/>
                  </a:cubicBezTo>
                  <a:cubicBezTo>
                    <a:pt x="190" y="154"/>
                    <a:pt x="200" y="151"/>
                    <a:pt x="204" y="144"/>
                  </a:cubicBezTo>
                  <a:cubicBezTo>
                    <a:pt x="197" y="144"/>
                    <a:pt x="194" y="141"/>
                    <a:pt x="192" y="136"/>
                  </a:cubicBezTo>
                  <a:cubicBezTo>
                    <a:pt x="198" y="133"/>
                    <a:pt x="217" y="125"/>
                    <a:pt x="208" y="120"/>
                  </a:cubicBezTo>
                  <a:cubicBezTo>
                    <a:pt x="204" y="131"/>
                    <a:pt x="192" y="118"/>
                    <a:pt x="196" y="108"/>
                  </a:cubicBezTo>
                  <a:cubicBezTo>
                    <a:pt x="225" y="95"/>
                    <a:pt x="247" y="113"/>
                    <a:pt x="244" y="124"/>
                  </a:cubicBezTo>
                  <a:cubicBezTo>
                    <a:pt x="263" y="122"/>
                    <a:pt x="263" y="100"/>
                    <a:pt x="276" y="92"/>
                  </a:cubicBezTo>
                  <a:cubicBezTo>
                    <a:pt x="266" y="85"/>
                    <a:pt x="258" y="104"/>
                    <a:pt x="248" y="88"/>
                  </a:cubicBezTo>
                  <a:cubicBezTo>
                    <a:pt x="241" y="96"/>
                    <a:pt x="248" y="93"/>
                    <a:pt x="248" y="104"/>
                  </a:cubicBezTo>
                  <a:cubicBezTo>
                    <a:pt x="241" y="94"/>
                    <a:pt x="226" y="93"/>
                    <a:pt x="220" y="92"/>
                  </a:cubicBezTo>
                  <a:cubicBezTo>
                    <a:pt x="228" y="73"/>
                    <a:pt x="253" y="72"/>
                    <a:pt x="276" y="68"/>
                  </a:cubicBezTo>
                  <a:cubicBezTo>
                    <a:pt x="282" y="54"/>
                    <a:pt x="262" y="66"/>
                    <a:pt x="264" y="56"/>
                  </a:cubicBezTo>
                  <a:cubicBezTo>
                    <a:pt x="288" y="36"/>
                    <a:pt x="320" y="24"/>
                    <a:pt x="340" y="0"/>
                  </a:cubicBezTo>
                  <a:cubicBezTo>
                    <a:pt x="326" y="14"/>
                    <a:pt x="359" y="5"/>
                    <a:pt x="356" y="20"/>
                  </a:cubicBezTo>
                  <a:cubicBezTo>
                    <a:pt x="328" y="38"/>
                    <a:pt x="305" y="62"/>
                    <a:pt x="276" y="80"/>
                  </a:cubicBezTo>
                  <a:cubicBezTo>
                    <a:pt x="273" y="94"/>
                    <a:pt x="292" y="85"/>
                    <a:pt x="288" y="100"/>
                  </a:cubicBezTo>
                  <a:cubicBezTo>
                    <a:pt x="267" y="116"/>
                    <a:pt x="247" y="134"/>
                    <a:pt x="224" y="148"/>
                  </a:cubicBezTo>
                  <a:cubicBezTo>
                    <a:pt x="238" y="144"/>
                    <a:pt x="231" y="161"/>
                    <a:pt x="224" y="160"/>
                  </a:cubicBezTo>
                  <a:cubicBezTo>
                    <a:pt x="211" y="154"/>
                    <a:pt x="235" y="135"/>
                    <a:pt x="216" y="136"/>
                  </a:cubicBezTo>
                  <a:cubicBezTo>
                    <a:pt x="218" y="155"/>
                    <a:pt x="189" y="162"/>
                    <a:pt x="200" y="176"/>
                  </a:cubicBezTo>
                  <a:cubicBezTo>
                    <a:pt x="194" y="166"/>
                    <a:pt x="214" y="164"/>
                    <a:pt x="212" y="172"/>
                  </a:cubicBezTo>
                  <a:cubicBezTo>
                    <a:pt x="213" y="182"/>
                    <a:pt x="206" y="185"/>
                    <a:pt x="200" y="188"/>
                  </a:cubicBezTo>
                  <a:cubicBezTo>
                    <a:pt x="191" y="178"/>
                    <a:pt x="166" y="167"/>
                    <a:pt x="152" y="180"/>
                  </a:cubicBezTo>
                  <a:cubicBezTo>
                    <a:pt x="168" y="174"/>
                    <a:pt x="188" y="186"/>
                    <a:pt x="192" y="204"/>
                  </a:cubicBezTo>
                  <a:cubicBezTo>
                    <a:pt x="180" y="206"/>
                    <a:pt x="172" y="193"/>
                    <a:pt x="168" y="208"/>
                  </a:cubicBezTo>
                  <a:cubicBezTo>
                    <a:pt x="174" y="208"/>
                    <a:pt x="182" y="207"/>
                    <a:pt x="180" y="216"/>
                  </a:cubicBezTo>
                  <a:cubicBezTo>
                    <a:pt x="176" y="237"/>
                    <a:pt x="164" y="236"/>
                    <a:pt x="148" y="228"/>
                  </a:cubicBezTo>
                  <a:cubicBezTo>
                    <a:pt x="147" y="249"/>
                    <a:pt x="177" y="239"/>
                    <a:pt x="180" y="256"/>
                  </a:cubicBezTo>
                  <a:cubicBezTo>
                    <a:pt x="164" y="245"/>
                    <a:pt x="194" y="275"/>
                    <a:pt x="160" y="268"/>
                  </a:cubicBezTo>
                  <a:cubicBezTo>
                    <a:pt x="170" y="261"/>
                    <a:pt x="163" y="261"/>
                    <a:pt x="168" y="252"/>
                  </a:cubicBezTo>
                  <a:cubicBezTo>
                    <a:pt x="153" y="255"/>
                    <a:pt x="147" y="268"/>
                    <a:pt x="140" y="280"/>
                  </a:cubicBezTo>
                  <a:cubicBezTo>
                    <a:pt x="141" y="289"/>
                    <a:pt x="158" y="284"/>
                    <a:pt x="156" y="296"/>
                  </a:cubicBezTo>
                  <a:cubicBezTo>
                    <a:pt x="142" y="286"/>
                    <a:pt x="129" y="297"/>
                    <a:pt x="120" y="280"/>
                  </a:cubicBezTo>
                  <a:cubicBezTo>
                    <a:pt x="107" y="293"/>
                    <a:pt x="135" y="288"/>
                    <a:pt x="132" y="304"/>
                  </a:cubicBezTo>
                  <a:cubicBezTo>
                    <a:pt x="116" y="332"/>
                    <a:pt x="109" y="343"/>
                    <a:pt x="108" y="376"/>
                  </a:cubicBezTo>
                  <a:cubicBezTo>
                    <a:pt x="110" y="362"/>
                    <a:pt x="85" y="379"/>
                    <a:pt x="76" y="368"/>
                  </a:cubicBezTo>
                  <a:cubicBezTo>
                    <a:pt x="77" y="376"/>
                    <a:pt x="71" y="377"/>
                    <a:pt x="72" y="384"/>
                  </a:cubicBezTo>
                  <a:cubicBezTo>
                    <a:pt x="75" y="385"/>
                    <a:pt x="80" y="384"/>
                    <a:pt x="80" y="388"/>
                  </a:cubicBezTo>
                  <a:cubicBezTo>
                    <a:pt x="93" y="388"/>
                    <a:pt x="80" y="375"/>
                    <a:pt x="100" y="376"/>
                  </a:cubicBezTo>
                  <a:cubicBezTo>
                    <a:pt x="99" y="391"/>
                    <a:pt x="123" y="380"/>
                    <a:pt x="116" y="400"/>
                  </a:cubicBezTo>
                  <a:cubicBezTo>
                    <a:pt x="108" y="400"/>
                    <a:pt x="111" y="389"/>
                    <a:pt x="100" y="392"/>
                  </a:cubicBezTo>
                  <a:cubicBezTo>
                    <a:pt x="93" y="399"/>
                    <a:pt x="102" y="404"/>
                    <a:pt x="104" y="412"/>
                  </a:cubicBezTo>
                  <a:cubicBezTo>
                    <a:pt x="94" y="417"/>
                    <a:pt x="85" y="422"/>
                    <a:pt x="76" y="428"/>
                  </a:cubicBezTo>
                  <a:cubicBezTo>
                    <a:pt x="95" y="424"/>
                    <a:pt x="85" y="440"/>
                    <a:pt x="84" y="448"/>
                  </a:cubicBezTo>
                  <a:cubicBezTo>
                    <a:pt x="89" y="458"/>
                    <a:pt x="99" y="444"/>
                    <a:pt x="100" y="452"/>
                  </a:cubicBezTo>
                  <a:cubicBezTo>
                    <a:pt x="97" y="465"/>
                    <a:pt x="97" y="460"/>
                    <a:pt x="104" y="468"/>
                  </a:cubicBezTo>
                  <a:cubicBezTo>
                    <a:pt x="85" y="474"/>
                    <a:pt x="97" y="486"/>
                    <a:pt x="92" y="504"/>
                  </a:cubicBezTo>
                  <a:cubicBezTo>
                    <a:pt x="105" y="503"/>
                    <a:pt x="112" y="490"/>
                    <a:pt x="120" y="504"/>
                  </a:cubicBezTo>
                  <a:cubicBezTo>
                    <a:pt x="115" y="504"/>
                    <a:pt x="111" y="505"/>
                    <a:pt x="112" y="512"/>
                  </a:cubicBezTo>
                  <a:cubicBezTo>
                    <a:pt x="137" y="508"/>
                    <a:pt x="106" y="524"/>
                    <a:pt x="128" y="528"/>
                  </a:cubicBezTo>
                  <a:cubicBezTo>
                    <a:pt x="119" y="536"/>
                    <a:pt x="109" y="546"/>
                    <a:pt x="108" y="552"/>
                  </a:cubicBezTo>
                  <a:cubicBezTo>
                    <a:pt x="101" y="551"/>
                    <a:pt x="106" y="538"/>
                    <a:pt x="100" y="536"/>
                  </a:cubicBezTo>
                  <a:cubicBezTo>
                    <a:pt x="78" y="553"/>
                    <a:pt x="40" y="535"/>
                    <a:pt x="32" y="560"/>
                  </a:cubicBezTo>
                  <a:cubicBezTo>
                    <a:pt x="55" y="561"/>
                    <a:pt x="36" y="584"/>
                    <a:pt x="36" y="596"/>
                  </a:cubicBezTo>
                  <a:cubicBezTo>
                    <a:pt x="43" y="603"/>
                    <a:pt x="52" y="590"/>
                    <a:pt x="52" y="608"/>
                  </a:cubicBezTo>
                  <a:cubicBezTo>
                    <a:pt x="46" y="609"/>
                    <a:pt x="37" y="607"/>
                    <a:pt x="36" y="612"/>
                  </a:cubicBezTo>
                  <a:cubicBezTo>
                    <a:pt x="44" y="620"/>
                    <a:pt x="43" y="610"/>
                    <a:pt x="56" y="612"/>
                  </a:cubicBezTo>
                  <a:cubicBezTo>
                    <a:pt x="54" y="591"/>
                    <a:pt x="62" y="581"/>
                    <a:pt x="76" y="576"/>
                  </a:cubicBezTo>
                  <a:cubicBezTo>
                    <a:pt x="61" y="592"/>
                    <a:pt x="92" y="583"/>
                    <a:pt x="88" y="600"/>
                  </a:cubicBezTo>
                  <a:cubicBezTo>
                    <a:pt x="77" y="605"/>
                    <a:pt x="78" y="581"/>
                    <a:pt x="76" y="600"/>
                  </a:cubicBezTo>
                  <a:cubicBezTo>
                    <a:pt x="63" y="613"/>
                    <a:pt x="86" y="603"/>
                    <a:pt x="88" y="612"/>
                  </a:cubicBezTo>
                  <a:cubicBezTo>
                    <a:pt x="65" y="610"/>
                    <a:pt x="83" y="624"/>
                    <a:pt x="84" y="632"/>
                  </a:cubicBezTo>
                  <a:cubicBezTo>
                    <a:pt x="79" y="633"/>
                    <a:pt x="73" y="631"/>
                    <a:pt x="72" y="636"/>
                  </a:cubicBezTo>
                  <a:cubicBezTo>
                    <a:pt x="83" y="650"/>
                    <a:pt x="89" y="696"/>
                    <a:pt x="80" y="712"/>
                  </a:cubicBezTo>
                  <a:cubicBezTo>
                    <a:pt x="94" y="707"/>
                    <a:pt x="101" y="728"/>
                    <a:pt x="92" y="732"/>
                  </a:cubicBezTo>
                  <a:cubicBezTo>
                    <a:pt x="85" y="717"/>
                    <a:pt x="68" y="724"/>
                    <a:pt x="48" y="708"/>
                  </a:cubicBezTo>
                  <a:cubicBezTo>
                    <a:pt x="44" y="719"/>
                    <a:pt x="51" y="731"/>
                    <a:pt x="60" y="740"/>
                  </a:cubicBezTo>
                  <a:cubicBezTo>
                    <a:pt x="56" y="726"/>
                    <a:pt x="77" y="736"/>
                    <a:pt x="80" y="728"/>
                  </a:cubicBezTo>
                  <a:cubicBezTo>
                    <a:pt x="87" y="753"/>
                    <a:pt x="122" y="730"/>
                    <a:pt x="136" y="744"/>
                  </a:cubicBezTo>
                  <a:cubicBezTo>
                    <a:pt x="116" y="751"/>
                    <a:pt x="113" y="750"/>
                    <a:pt x="104" y="764"/>
                  </a:cubicBezTo>
                  <a:cubicBezTo>
                    <a:pt x="96" y="765"/>
                    <a:pt x="114" y="742"/>
                    <a:pt x="92" y="748"/>
                  </a:cubicBezTo>
                  <a:cubicBezTo>
                    <a:pt x="74" y="760"/>
                    <a:pt x="104" y="774"/>
                    <a:pt x="84" y="784"/>
                  </a:cubicBezTo>
                  <a:cubicBezTo>
                    <a:pt x="90" y="788"/>
                    <a:pt x="100" y="788"/>
                    <a:pt x="92" y="796"/>
                  </a:cubicBezTo>
                  <a:cubicBezTo>
                    <a:pt x="104" y="799"/>
                    <a:pt x="107" y="792"/>
                    <a:pt x="116" y="792"/>
                  </a:cubicBezTo>
                  <a:cubicBezTo>
                    <a:pt x="113" y="803"/>
                    <a:pt x="122" y="802"/>
                    <a:pt x="120" y="812"/>
                  </a:cubicBezTo>
                  <a:cubicBezTo>
                    <a:pt x="115" y="807"/>
                    <a:pt x="100" y="806"/>
                    <a:pt x="100" y="816"/>
                  </a:cubicBezTo>
                  <a:cubicBezTo>
                    <a:pt x="121" y="828"/>
                    <a:pt x="111" y="855"/>
                    <a:pt x="144" y="860"/>
                  </a:cubicBezTo>
                  <a:cubicBezTo>
                    <a:pt x="125" y="862"/>
                    <a:pt x="132" y="908"/>
                    <a:pt x="152" y="908"/>
                  </a:cubicBezTo>
                  <a:cubicBezTo>
                    <a:pt x="152" y="898"/>
                    <a:pt x="153" y="887"/>
                    <a:pt x="164" y="888"/>
                  </a:cubicBezTo>
                  <a:cubicBezTo>
                    <a:pt x="159" y="901"/>
                    <a:pt x="170" y="898"/>
                    <a:pt x="172" y="904"/>
                  </a:cubicBezTo>
                  <a:cubicBezTo>
                    <a:pt x="167" y="910"/>
                    <a:pt x="155" y="909"/>
                    <a:pt x="156" y="920"/>
                  </a:cubicBezTo>
                  <a:cubicBezTo>
                    <a:pt x="162" y="926"/>
                    <a:pt x="163" y="937"/>
                    <a:pt x="172" y="940"/>
                  </a:cubicBezTo>
                  <a:cubicBezTo>
                    <a:pt x="184" y="934"/>
                    <a:pt x="161" y="919"/>
                    <a:pt x="180" y="920"/>
                  </a:cubicBezTo>
                  <a:cubicBezTo>
                    <a:pt x="185" y="926"/>
                    <a:pt x="188" y="944"/>
                    <a:pt x="200" y="932"/>
                  </a:cubicBezTo>
                  <a:cubicBezTo>
                    <a:pt x="187" y="918"/>
                    <a:pt x="181" y="892"/>
                    <a:pt x="164" y="876"/>
                  </a:cubicBezTo>
                  <a:cubicBezTo>
                    <a:pt x="169" y="872"/>
                    <a:pt x="179" y="872"/>
                    <a:pt x="180" y="864"/>
                  </a:cubicBezTo>
                  <a:cubicBezTo>
                    <a:pt x="164" y="863"/>
                    <a:pt x="149" y="860"/>
                    <a:pt x="148" y="844"/>
                  </a:cubicBezTo>
                  <a:cubicBezTo>
                    <a:pt x="138" y="839"/>
                    <a:pt x="138" y="863"/>
                    <a:pt x="132" y="848"/>
                  </a:cubicBezTo>
                  <a:cubicBezTo>
                    <a:pt x="119" y="834"/>
                    <a:pt x="147" y="840"/>
                    <a:pt x="148" y="828"/>
                  </a:cubicBezTo>
                  <a:cubicBezTo>
                    <a:pt x="130" y="826"/>
                    <a:pt x="154" y="807"/>
                    <a:pt x="156" y="800"/>
                  </a:cubicBezTo>
                  <a:cubicBezTo>
                    <a:pt x="160" y="807"/>
                    <a:pt x="167" y="810"/>
                    <a:pt x="164" y="824"/>
                  </a:cubicBezTo>
                  <a:cubicBezTo>
                    <a:pt x="158" y="824"/>
                    <a:pt x="150" y="823"/>
                    <a:pt x="152" y="832"/>
                  </a:cubicBezTo>
                  <a:cubicBezTo>
                    <a:pt x="159" y="834"/>
                    <a:pt x="169" y="820"/>
                    <a:pt x="172" y="832"/>
                  </a:cubicBezTo>
                  <a:cubicBezTo>
                    <a:pt x="172" y="836"/>
                    <a:pt x="155" y="840"/>
                    <a:pt x="168" y="844"/>
                  </a:cubicBezTo>
                  <a:cubicBezTo>
                    <a:pt x="190" y="840"/>
                    <a:pt x="181" y="873"/>
                    <a:pt x="180" y="888"/>
                  </a:cubicBezTo>
                  <a:cubicBezTo>
                    <a:pt x="190" y="890"/>
                    <a:pt x="189" y="881"/>
                    <a:pt x="200" y="884"/>
                  </a:cubicBezTo>
                  <a:cubicBezTo>
                    <a:pt x="196" y="894"/>
                    <a:pt x="217" y="898"/>
                    <a:pt x="204" y="904"/>
                  </a:cubicBezTo>
                  <a:cubicBezTo>
                    <a:pt x="196" y="902"/>
                    <a:pt x="211" y="893"/>
                    <a:pt x="192" y="896"/>
                  </a:cubicBezTo>
                  <a:cubicBezTo>
                    <a:pt x="229" y="923"/>
                    <a:pt x="251" y="947"/>
                    <a:pt x="240" y="980"/>
                  </a:cubicBezTo>
                  <a:cubicBezTo>
                    <a:pt x="234" y="978"/>
                    <a:pt x="230" y="974"/>
                    <a:pt x="224" y="972"/>
                  </a:cubicBezTo>
                  <a:cubicBezTo>
                    <a:pt x="222" y="979"/>
                    <a:pt x="230" y="982"/>
                    <a:pt x="224" y="984"/>
                  </a:cubicBezTo>
                  <a:cubicBezTo>
                    <a:pt x="211" y="982"/>
                    <a:pt x="204" y="946"/>
                    <a:pt x="192" y="968"/>
                  </a:cubicBezTo>
                  <a:cubicBezTo>
                    <a:pt x="219" y="971"/>
                    <a:pt x="210" y="982"/>
                    <a:pt x="212" y="996"/>
                  </a:cubicBezTo>
                  <a:cubicBezTo>
                    <a:pt x="236" y="1005"/>
                    <a:pt x="240" y="984"/>
                    <a:pt x="256" y="992"/>
                  </a:cubicBezTo>
                  <a:cubicBezTo>
                    <a:pt x="244" y="996"/>
                    <a:pt x="241" y="1009"/>
                    <a:pt x="232" y="1016"/>
                  </a:cubicBezTo>
                  <a:cubicBezTo>
                    <a:pt x="247" y="1012"/>
                    <a:pt x="235" y="1034"/>
                    <a:pt x="248" y="1032"/>
                  </a:cubicBezTo>
                  <a:cubicBezTo>
                    <a:pt x="244" y="1019"/>
                    <a:pt x="245" y="1021"/>
                    <a:pt x="256" y="1016"/>
                  </a:cubicBezTo>
                  <a:cubicBezTo>
                    <a:pt x="261" y="1029"/>
                    <a:pt x="254" y="1034"/>
                    <a:pt x="260" y="1048"/>
                  </a:cubicBezTo>
                  <a:cubicBezTo>
                    <a:pt x="290" y="1040"/>
                    <a:pt x="299" y="1080"/>
                    <a:pt x="304" y="1084"/>
                  </a:cubicBezTo>
                  <a:cubicBezTo>
                    <a:pt x="323" y="1099"/>
                    <a:pt x="349" y="1098"/>
                    <a:pt x="364" y="1124"/>
                  </a:cubicBezTo>
                  <a:cubicBezTo>
                    <a:pt x="343" y="1096"/>
                    <a:pt x="325" y="1071"/>
                    <a:pt x="300" y="1064"/>
                  </a:cubicBezTo>
                  <a:cubicBezTo>
                    <a:pt x="310" y="1062"/>
                    <a:pt x="315" y="1034"/>
                    <a:pt x="304" y="1044"/>
                  </a:cubicBezTo>
                  <a:cubicBezTo>
                    <a:pt x="314" y="1052"/>
                    <a:pt x="291" y="1047"/>
                    <a:pt x="292" y="1040"/>
                  </a:cubicBezTo>
                  <a:cubicBezTo>
                    <a:pt x="288" y="1047"/>
                    <a:pt x="304" y="1053"/>
                    <a:pt x="292" y="1056"/>
                  </a:cubicBezTo>
                  <a:cubicBezTo>
                    <a:pt x="284" y="1037"/>
                    <a:pt x="258" y="1040"/>
                    <a:pt x="264" y="1020"/>
                  </a:cubicBezTo>
                  <a:cubicBezTo>
                    <a:pt x="270" y="1018"/>
                    <a:pt x="274" y="1036"/>
                    <a:pt x="276" y="1024"/>
                  </a:cubicBezTo>
                  <a:cubicBezTo>
                    <a:pt x="271" y="1015"/>
                    <a:pt x="254" y="1016"/>
                    <a:pt x="256" y="1000"/>
                  </a:cubicBezTo>
                  <a:cubicBezTo>
                    <a:pt x="259" y="994"/>
                    <a:pt x="262" y="987"/>
                    <a:pt x="272" y="988"/>
                  </a:cubicBezTo>
                  <a:cubicBezTo>
                    <a:pt x="274" y="1011"/>
                    <a:pt x="320" y="1044"/>
                    <a:pt x="320" y="1020"/>
                  </a:cubicBezTo>
                  <a:cubicBezTo>
                    <a:pt x="324" y="1025"/>
                    <a:pt x="327" y="1032"/>
                    <a:pt x="332" y="1036"/>
                  </a:cubicBezTo>
                  <a:cubicBezTo>
                    <a:pt x="334" y="1029"/>
                    <a:pt x="326" y="1026"/>
                    <a:pt x="332" y="1024"/>
                  </a:cubicBezTo>
                  <a:cubicBezTo>
                    <a:pt x="347" y="1039"/>
                    <a:pt x="356" y="1050"/>
                    <a:pt x="368" y="1060"/>
                  </a:cubicBezTo>
                  <a:cubicBezTo>
                    <a:pt x="357" y="1071"/>
                    <a:pt x="367" y="1084"/>
                    <a:pt x="360" y="1096"/>
                  </a:cubicBezTo>
                  <a:cubicBezTo>
                    <a:pt x="369" y="1088"/>
                    <a:pt x="371" y="1077"/>
                    <a:pt x="372" y="1072"/>
                  </a:cubicBezTo>
                  <a:cubicBezTo>
                    <a:pt x="395" y="1072"/>
                    <a:pt x="389" y="1088"/>
                    <a:pt x="416" y="1096"/>
                  </a:cubicBezTo>
                  <a:cubicBezTo>
                    <a:pt x="419" y="1115"/>
                    <a:pt x="410" y="1100"/>
                    <a:pt x="408" y="1108"/>
                  </a:cubicBezTo>
                  <a:cubicBezTo>
                    <a:pt x="444" y="1110"/>
                    <a:pt x="463" y="1131"/>
                    <a:pt x="500" y="1132"/>
                  </a:cubicBezTo>
                  <a:cubicBezTo>
                    <a:pt x="493" y="1139"/>
                    <a:pt x="506" y="1146"/>
                    <a:pt x="512" y="1152"/>
                  </a:cubicBezTo>
                  <a:cubicBezTo>
                    <a:pt x="509" y="1146"/>
                    <a:pt x="531" y="1146"/>
                    <a:pt x="528" y="1152"/>
                  </a:cubicBezTo>
                  <a:cubicBezTo>
                    <a:pt x="523" y="1153"/>
                    <a:pt x="517" y="1151"/>
                    <a:pt x="516" y="1156"/>
                  </a:cubicBezTo>
                  <a:cubicBezTo>
                    <a:pt x="540" y="1165"/>
                    <a:pt x="551" y="1144"/>
                    <a:pt x="568" y="1164"/>
                  </a:cubicBezTo>
                  <a:cubicBezTo>
                    <a:pt x="563" y="1165"/>
                    <a:pt x="557" y="1163"/>
                    <a:pt x="556" y="1168"/>
                  </a:cubicBezTo>
                  <a:cubicBezTo>
                    <a:pt x="581" y="1176"/>
                    <a:pt x="617" y="1174"/>
                    <a:pt x="632" y="1192"/>
                  </a:cubicBezTo>
                  <a:cubicBezTo>
                    <a:pt x="620" y="1201"/>
                    <a:pt x="632" y="1213"/>
                    <a:pt x="624" y="1228"/>
                  </a:cubicBezTo>
                  <a:cubicBezTo>
                    <a:pt x="667" y="1225"/>
                    <a:pt x="705" y="1217"/>
                    <a:pt x="752" y="1236"/>
                  </a:cubicBezTo>
                  <a:cubicBezTo>
                    <a:pt x="763" y="1239"/>
                    <a:pt x="749" y="1217"/>
                    <a:pt x="760" y="1220"/>
                  </a:cubicBezTo>
                  <a:cubicBezTo>
                    <a:pt x="780" y="1254"/>
                    <a:pt x="810" y="1209"/>
                    <a:pt x="840" y="1224"/>
                  </a:cubicBezTo>
                  <a:cubicBezTo>
                    <a:pt x="846" y="1210"/>
                    <a:pt x="826" y="1222"/>
                    <a:pt x="828" y="1212"/>
                  </a:cubicBezTo>
                  <a:cubicBezTo>
                    <a:pt x="835" y="1204"/>
                    <a:pt x="844" y="1209"/>
                    <a:pt x="848" y="1216"/>
                  </a:cubicBezTo>
                  <a:cubicBezTo>
                    <a:pt x="854" y="1214"/>
                    <a:pt x="849" y="1201"/>
                    <a:pt x="856" y="1200"/>
                  </a:cubicBezTo>
                  <a:cubicBezTo>
                    <a:pt x="858" y="1206"/>
                    <a:pt x="861" y="1207"/>
                    <a:pt x="856" y="1212"/>
                  </a:cubicBezTo>
                  <a:cubicBezTo>
                    <a:pt x="913" y="1208"/>
                    <a:pt x="953" y="1181"/>
                    <a:pt x="996" y="1164"/>
                  </a:cubicBezTo>
                  <a:cubicBezTo>
                    <a:pt x="1002" y="1173"/>
                    <a:pt x="1009" y="1180"/>
                    <a:pt x="1020" y="1184"/>
                  </a:cubicBezTo>
                  <a:cubicBezTo>
                    <a:pt x="1056" y="1180"/>
                    <a:pt x="1066" y="1150"/>
                    <a:pt x="1104" y="1148"/>
                  </a:cubicBezTo>
                  <a:cubicBezTo>
                    <a:pt x="1099" y="1181"/>
                    <a:pt x="1066" y="1187"/>
                    <a:pt x="1040" y="1200"/>
                  </a:cubicBezTo>
                  <a:cubicBezTo>
                    <a:pt x="1030" y="1219"/>
                    <a:pt x="980" y="1233"/>
                    <a:pt x="948" y="1244"/>
                  </a:cubicBezTo>
                  <a:cubicBezTo>
                    <a:pt x="943" y="1254"/>
                    <a:pt x="967" y="1254"/>
                    <a:pt x="952" y="1260"/>
                  </a:cubicBezTo>
                  <a:cubicBezTo>
                    <a:pt x="902" y="1248"/>
                    <a:pt x="827" y="1304"/>
                    <a:pt x="768" y="1276"/>
                  </a:cubicBezTo>
                  <a:cubicBezTo>
                    <a:pt x="765" y="1304"/>
                    <a:pt x="737" y="1283"/>
                    <a:pt x="712" y="1288"/>
                  </a:cubicBezTo>
                  <a:cubicBezTo>
                    <a:pt x="709" y="1310"/>
                    <a:pt x="688" y="1293"/>
                    <a:pt x="680" y="1304"/>
                  </a:cubicBezTo>
                  <a:cubicBezTo>
                    <a:pt x="680" y="1298"/>
                    <a:pt x="682" y="1295"/>
                    <a:pt x="684" y="1292"/>
                  </a:cubicBezTo>
                  <a:cubicBezTo>
                    <a:pt x="667" y="1297"/>
                    <a:pt x="643" y="1287"/>
                    <a:pt x="652" y="1304"/>
                  </a:cubicBezTo>
                  <a:cubicBezTo>
                    <a:pt x="630" y="1286"/>
                    <a:pt x="618" y="1305"/>
                    <a:pt x="592" y="1296"/>
                  </a:cubicBezTo>
                  <a:cubicBezTo>
                    <a:pt x="599" y="1292"/>
                    <a:pt x="612" y="1295"/>
                    <a:pt x="616" y="1288"/>
                  </a:cubicBezTo>
                  <a:cubicBezTo>
                    <a:pt x="597" y="1291"/>
                    <a:pt x="589" y="1283"/>
                    <a:pt x="576" y="1280"/>
                  </a:cubicBezTo>
                  <a:cubicBezTo>
                    <a:pt x="568" y="1281"/>
                    <a:pt x="575" y="1298"/>
                    <a:pt x="564" y="1296"/>
                  </a:cubicBezTo>
                  <a:cubicBezTo>
                    <a:pt x="561" y="1281"/>
                    <a:pt x="550" y="1296"/>
                    <a:pt x="544" y="1288"/>
                  </a:cubicBezTo>
                  <a:cubicBezTo>
                    <a:pt x="544" y="1282"/>
                    <a:pt x="554" y="1285"/>
                    <a:pt x="552" y="1276"/>
                  </a:cubicBezTo>
                  <a:cubicBezTo>
                    <a:pt x="543" y="1275"/>
                    <a:pt x="545" y="1262"/>
                    <a:pt x="532" y="1264"/>
                  </a:cubicBezTo>
                  <a:cubicBezTo>
                    <a:pt x="517" y="1265"/>
                    <a:pt x="513" y="1277"/>
                    <a:pt x="500" y="1280"/>
                  </a:cubicBezTo>
                  <a:cubicBezTo>
                    <a:pt x="495" y="1274"/>
                    <a:pt x="483" y="1275"/>
                    <a:pt x="484" y="1264"/>
                  </a:cubicBezTo>
                  <a:cubicBezTo>
                    <a:pt x="491" y="1271"/>
                    <a:pt x="502" y="1275"/>
                    <a:pt x="508" y="1264"/>
                  </a:cubicBezTo>
                  <a:cubicBezTo>
                    <a:pt x="478" y="1272"/>
                    <a:pt x="477" y="1229"/>
                    <a:pt x="448" y="1248"/>
                  </a:cubicBezTo>
                  <a:cubicBezTo>
                    <a:pt x="461" y="1246"/>
                    <a:pt x="466" y="1251"/>
                    <a:pt x="464" y="1264"/>
                  </a:cubicBezTo>
                  <a:cubicBezTo>
                    <a:pt x="415" y="1251"/>
                    <a:pt x="368" y="1235"/>
                    <a:pt x="336" y="1204"/>
                  </a:cubicBezTo>
                  <a:cubicBezTo>
                    <a:pt x="351" y="1193"/>
                    <a:pt x="338" y="1180"/>
                    <a:pt x="324" y="1176"/>
                  </a:cubicBezTo>
                  <a:cubicBezTo>
                    <a:pt x="318" y="1179"/>
                    <a:pt x="325" y="1196"/>
                    <a:pt x="312" y="1192"/>
                  </a:cubicBezTo>
                  <a:cubicBezTo>
                    <a:pt x="283" y="1176"/>
                    <a:pt x="253" y="1161"/>
                    <a:pt x="248" y="1120"/>
                  </a:cubicBezTo>
                  <a:cubicBezTo>
                    <a:pt x="235" y="1126"/>
                    <a:pt x="224" y="1120"/>
                    <a:pt x="216" y="1112"/>
                  </a:cubicBezTo>
                  <a:cubicBezTo>
                    <a:pt x="216" y="1106"/>
                    <a:pt x="240" y="1094"/>
                    <a:pt x="220" y="1092"/>
                  </a:cubicBezTo>
                  <a:cubicBezTo>
                    <a:pt x="214" y="1097"/>
                    <a:pt x="216" y="1109"/>
                    <a:pt x="200" y="1104"/>
                  </a:cubicBezTo>
                  <a:cubicBezTo>
                    <a:pt x="197" y="1091"/>
                    <a:pt x="206" y="1092"/>
                    <a:pt x="208" y="1084"/>
                  </a:cubicBezTo>
                  <a:cubicBezTo>
                    <a:pt x="199" y="1086"/>
                    <a:pt x="186" y="1093"/>
                    <a:pt x="184" y="1080"/>
                  </a:cubicBezTo>
                  <a:cubicBezTo>
                    <a:pt x="202" y="1077"/>
                    <a:pt x="170" y="1024"/>
                    <a:pt x="164" y="1044"/>
                  </a:cubicBezTo>
                  <a:cubicBezTo>
                    <a:pt x="170" y="1045"/>
                    <a:pt x="178" y="1060"/>
                    <a:pt x="176" y="1064"/>
                  </a:cubicBezTo>
                  <a:cubicBezTo>
                    <a:pt x="158" y="1061"/>
                    <a:pt x="170" y="1046"/>
                    <a:pt x="152" y="1040"/>
                  </a:cubicBezTo>
                  <a:cubicBezTo>
                    <a:pt x="155" y="1031"/>
                    <a:pt x="167" y="1031"/>
                    <a:pt x="168" y="1020"/>
                  </a:cubicBezTo>
                  <a:cubicBezTo>
                    <a:pt x="149" y="1025"/>
                    <a:pt x="150" y="1008"/>
                    <a:pt x="144" y="1000"/>
                  </a:cubicBezTo>
                  <a:cubicBezTo>
                    <a:pt x="132" y="991"/>
                    <a:pt x="129" y="1008"/>
                    <a:pt x="124" y="1000"/>
                  </a:cubicBezTo>
                  <a:cubicBezTo>
                    <a:pt x="136" y="971"/>
                    <a:pt x="104" y="954"/>
                    <a:pt x="104" y="924"/>
                  </a:cubicBezTo>
                  <a:cubicBezTo>
                    <a:pt x="111" y="922"/>
                    <a:pt x="121" y="936"/>
                    <a:pt x="124" y="924"/>
                  </a:cubicBezTo>
                  <a:cubicBezTo>
                    <a:pt x="113" y="916"/>
                    <a:pt x="133" y="920"/>
                    <a:pt x="132" y="916"/>
                  </a:cubicBezTo>
                  <a:cubicBezTo>
                    <a:pt x="120" y="906"/>
                    <a:pt x="113" y="927"/>
                    <a:pt x="92" y="920"/>
                  </a:cubicBezTo>
                  <a:cubicBezTo>
                    <a:pt x="86" y="888"/>
                    <a:pt x="52" y="868"/>
                    <a:pt x="68" y="836"/>
                  </a:cubicBezTo>
                  <a:cubicBezTo>
                    <a:pt x="47" y="830"/>
                    <a:pt x="33" y="772"/>
                    <a:pt x="44" y="748"/>
                  </a:cubicBezTo>
                  <a:cubicBezTo>
                    <a:pt x="42" y="753"/>
                    <a:pt x="39" y="756"/>
                    <a:pt x="32" y="756"/>
                  </a:cubicBezTo>
                  <a:cubicBezTo>
                    <a:pt x="27" y="751"/>
                    <a:pt x="24" y="724"/>
                    <a:pt x="32" y="720"/>
                  </a:cubicBezTo>
                  <a:cubicBezTo>
                    <a:pt x="38" y="718"/>
                    <a:pt x="42" y="736"/>
                    <a:pt x="44" y="724"/>
                  </a:cubicBezTo>
                  <a:cubicBezTo>
                    <a:pt x="21" y="715"/>
                    <a:pt x="24" y="687"/>
                    <a:pt x="20" y="668"/>
                  </a:cubicBezTo>
                  <a:cubicBezTo>
                    <a:pt x="44" y="659"/>
                    <a:pt x="53" y="680"/>
                    <a:pt x="68" y="660"/>
                  </a:cubicBezTo>
                  <a:cubicBezTo>
                    <a:pt x="46" y="655"/>
                    <a:pt x="33" y="664"/>
                    <a:pt x="16" y="652"/>
                  </a:cubicBezTo>
                  <a:cubicBezTo>
                    <a:pt x="16" y="643"/>
                    <a:pt x="16" y="633"/>
                    <a:pt x="16" y="624"/>
                  </a:cubicBezTo>
                  <a:cubicBezTo>
                    <a:pt x="23" y="623"/>
                    <a:pt x="29" y="621"/>
                    <a:pt x="32" y="616"/>
                  </a:cubicBezTo>
                  <a:cubicBezTo>
                    <a:pt x="4" y="626"/>
                    <a:pt x="27" y="584"/>
                    <a:pt x="0" y="592"/>
                  </a:cubicBezTo>
                  <a:cubicBezTo>
                    <a:pt x="0" y="591"/>
                    <a:pt x="0" y="589"/>
                    <a:pt x="0" y="588"/>
                  </a:cubicBezTo>
                  <a:close/>
                  <a:moveTo>
                    <a:pt x="52" y="456"/>
                  </a:moveTo>
                  <a:cubicBezTo>
                    <a:pt x="54" y="462"/>
                    <a:pt x="47" y="477"/>
                    <a:pt x="56" y="476"/>
                  </a:cubicBezTo>
                  <a:cubicBezTo>
                    <a:pt x="54" y="465"/>
                    <a:pt x="78" y="479"/>
                    <a:pt x="76" y="468"/>
                  </a:cubicBezTo>
                  <a:cubicBezTo>
                    <a:pt x="68" y="467"/>
                    <a:pt x="78" y="461"/>
                    <a:pt x="72" y="460"/>
                  </a:cubicBezTo>
                  <a:cubicBezTo>
                    <a:pt x="72" y="468"/>
                    <a:pt x="57" y="457"/>
                    <a:pt x="52" y="456"/>
                  </a:cubicBezTo>
                  <a:close/>
                  <a:moveTo>
                    <a:pt x="88" y="516"/>
                  </a:moveTo>
                  <a:cubicBezTo>
                    <a:pt x="98" y="517"/>
                    <a:pt x="89" y="530"/>
                    <a:pt x="88" y="532"/>
                  </a:cubicBezTo>
                  <a:cubicBezTo>
                    <a:pt x="104" y="533"/>
                    <a:pt x="98" y="514"/>
                    <a:pt x="96" y="508"/>
                  </a:cubicBezTo>
                  <a:cubicBezTo>
                    <a:pt x="96" y="513"/>
                    <a:pt x="89" y="512"/>
                    <a:pt x="88" y="516"/>
                  </a:cubicBezTo>
                  <a:close/>
                  <a:moveTo>
                    <a:pt x="84" y="536"/>
                  </a:moveTo>
                  <a:cubicBezTo>
                    <a:pt x="82" y="529"/>
                    <a:pt x="89" y="512"/>
                    <a:pt x="80" y="512"/>
                  </a:cubicBezTo>
                  <a:cubicBezTo>
                    <a:pt x="77" y="521"/>
                    <a:pt x="65" y="537"/>
                    <a:pt x="84" y="536"/>
                  </a:cubicBezTo>
                  <a:close/>
                  <a:moveTo>
                    <a:pt x="64" y="640"/>
                  </a:moveTo>
                  <a:cubicBezTo>
                    <a:pt x="56" y="638"/>
                    <a:pt x="53" y="630"/>
                    <a:pt x="40" y="632"/>
                  </a:cubicBezTo>
                  <a:cubicBezTo>
                    <a:pt x="42" y="639"/>
                    <a:pt x="42" y="649"/>
                    <a:pt x="48" y="652"/>
                  </a:cubicBezTo>
                  <a:cubicBezTo>
                    <a:pt x="48" y="636"/>
                    <a:pt x="72" y="647"/>
                    <a:pt x="64" y="640"/>
                  </a:cubicBezTo>
                  <a:close/>
                  <a:moveTo>
                    <a:pt x="40" y="684"/>
                  </a:moveTo>
                  <a:cubicBezTo>
                    <a:pt x="41" y="695"/>
                    <a:pt x="53" y="695"/>
                    <a:pt x="56" y="704"/>
                  </a:cubicBezTo>
                  <a:cubicBezTo>
                    <a:pt x="55" y="693"/>
                    <a:pt x="82" y="709"/>
                    <a:pt x="76" y="692"/>
                  </a:cubicBezTo>
                  <a:cubicBezTo>
                    <a:pt x="45" y="696"/>
                    <a:pt x="65" y="682"/>
                    <a:pt x="64" y="680"/>
                  </a:cubicBezTo>
                  <a:cubicBezTo>
                    <a:pt x="52" y="686"/>
                    <a:pt x="50" y="677"/>
                    <a:pt x="40" y="684"/>
                  </a:cubicBezTo>
                  <a:close/>
                  <a:moveTo>
                    <a:pt x="68" y="780"/>
                  </a:moveTo>
                  <a:cubicBezTo>
                    <a:pt x="74" y="780"/>
                    <a:pt x="77" y="778"/>
                    <a:pt x="80" y="776"/>
                  </a:cubicBezTo>
                  <a:cubicBezTo>
                    <a:pt x="80" y="773"/>
                    <a:pt x="80" y="771"/>
                    <a:pt x="80" y="768"/>
                  </a:cubicBezTo>
                  <a:cubicBezTo>
                    <a:pt x="73" y="772"/>
                    <a:pt x="67" y="756"/>
                    <a:pt x="64" y="768"/>
                  </a:cubicBezTo>
                  <a:cubicBezTo>
                    <a:pt x="69" y="769"/>
                    <a:pt x="68" y="774"/>
                    <a:pt x="68" y="780"/>
                  </a:cubicBezTo>
                  <a:close/>
                  <a:moveTo>
                    <a:pt x="92" y="844"/>
                  </a:moveTo>
                  <a:cubicBezTo>
                    <a:pt x="99" y="836"/>
                    <a:pt x="92" y="834"/>
                    <a:pt x="92" y="824"/>
                  </a:cubicBezTo>
                  <a:cubicBezTo>
                    <a:pt x="86" y="825"/>
                    <a:pt x="77" y="823"/>
                    <a:pt x="76" y="828"/>
                  </a:cubicBezTo>
                  <a:cubicBezTo>
                    <a:pt x="91" y="824"/>
                    <a:pt x="84" y="841"/>
                    <a:pt x="92" y="844"/>
                  </a:cubicBezTo>
                  <a:close/>
                  <a:moveTo>
                    <a:pt x="172" y="1008"/>
                  </a:moveTo>
                  <a:cubicBezTo>
                    <a:pt x="178" y="1008"/>
                    <a:pt x="181" y="1010"/>
                    <a:pt x="184" y="1012"/>
                  </a:cubicBezTo>
                  <a:cubicBezTo>
                    <a:pt x="185" y="1002"/>
                    <a:pt x="185" y="993"/>
                    <a:pt x="176" y="992"/>
                  </a:cubicBezTo>
                  <a:cubicBezTo>
                    <a:pt x="177" y="1000"/>
                    <a:pt x="171" y="1001"/>
                    <a:pt x="172" y="1008"/>
                  </a:cubicBezTo>
                  <a:close/>
                  <a:moveTo>
                    <a:pt x="444" y="1144"/>
                  </a:moveTo>
                  <a:cubicBezTo>
                    <a:pt x="415" y="1142"/>
                    <a:pt x="393" y="1095"/>
                    <a:pt x="368" y="1116"/>
                  </a:cubicBezTo>
                  <a:cubicBezTo>
                    <a:pt x="377" y="1115"/>
                    <a:pt x="383" y="1117"/>
                    <a:pt x="384" y="1124"/>
                  </a:cubicBezTo>
                  <a:cubicBezTo>
                    <a:pt x="378" y="1118"/>
                    <a:pt x="366" y="1120"/>
                    <a:pt x="368" y="1132"/>
                  </a:cubicBezTo>
                  <a:cubicBezTo>
                    <a:pt x="394" y="1126"/>
                    <a:pt x="387" y="1153"/>
                    <a:pt x="412" y="1148"/>
                  </a:cubicBezTo>
                  <a:cubicBezTo>
                    <a:pt x="415" y="1134"/>
                    <a:pt x="397" y="1141"/>
                    <a:pt x="396" y="1132"/>
                  </a:cubicBezTo>
                  <a:cubicBezTo>
                    <a:pt x="412" y="1127"/>
                    <a:pt x="433" y="1160"/>
                    <a:pt x="444" y="1144"/>
                  </a:cubicBezTo>
                  <a:close/>
                  <a:moveTo>
                    <a:pt x="292" y="1156"/>
                  </a:moveTo>
                  <a:cubicBezTo>
                    <a:pt x="286" y="1152"/>
                    <a:pt x="274" y="1132"/>
                    <a:pt x="264" y="1144"/>
                  </a:cubicBezTo>
                  <a:cubicBezTo>
                    <a:pt x="275" y="1143"/>
                    <a:pt x="285" y="1165"/>
                    <a:pt x="292" y="1156"/>
                  </a:cubicBezTo>
                  <a:close/>
                  <a:moveTo>
                    <a:pt x="528" y="1208"/>
                  </a:moveTo>
                  <a:cubicBezTo>
                    <a:pt x="561" y="1225"/>
                    <a:pt x="589" y="1200"/>
                    <a:pt x="604" y="1228"/>
                  </a:cubicBezTo>
                  <a:cubicBezTo>
                    <a:pt x="609" y="1228"/>
                    <a:pt x="615" y="1228"/>
                    <a:pt x="620" y="1228"/>
                  </a:cubicBezTo>
                  <a:cubicBezTo>
                    <a:pt x="617" y="1217"/>
                    <a:pt x="626" y="1218"/>
                    <a:pt x="624" y="1208"/>
                  </a:cubicBezTo>
                  <a:cubicBezTo>
                    <a:pt x="613" y="1208"/>
                    <a:pt x="603" y="1208"/>
                    <a:pt x="592" y="1208"/>
                  </a:cubicBezTo>
                  <a:cubicBezTo>
                    <a:pt x="594" y="1200"/>
                    <a:pt x="604" y="1200"/>
                    <a:pt x="596" y="1192"/>
                  </a:cubicBezTo>
                  <a:cubicBezTo>
                    <a:pt x="579" y="1197"/>
                    <a:pt x="549" y="1169"/>
                    <a:pt x="528" y="1188"/>
                  </a:cubicBezTo>
                  <a:cubicBezTo>
                    <a:pt x="527" y="1176"/>
                    <a:pt x="513" y="1177"/>
                    <a:pt x="512" y="1164"/>
                  </a:cubicBezTo>
                  <a:cubicBezTo>
                    <a:pt x="497" y="1160"/>
                    <a:pt x="501" y="1174"/>
                    <a:pt x="488" y="1172"/>
                  </a:cubicBezTo>
                  <a:cubicBezTo>
                    <a:pt x="493" y="1154"/>
                    <a:pt x="461" y="1152"/>
                    <a:pt x="456" y="1156"/>
                  </a:cubicBezTo>
                  <a:cubicBezTo>
                    <a:pt x="458" y="1164"/>
                    <a:pt x="486" y="1168"/>
                    <a:pt x="476" y="1176"/>
                  </a:cubicBezTo>
                  <a:cubicBezTo>
                    <a:pt x="465" y="1173"/>
                    <a:pt x="460" y="1163"/>
                    <a:pt x="444" y="1164"/>
                  </a:cubicBezTo>
                  <a:cubicBezTo>
                    <a:pt x="454" y="1195"/>
                    <a:pt x="491" y="1189"/>
                    <a:pt x="508" y="1204"/>
                  </a:cubicBezTo>
                  <a:cubicBezTo>
                    <a:pt x="523" y="1196"/>
                    <a:pt x="507" y="1184"/>
                    <a:pt x="512" y="1180"/>
                  </a:cubicBezTo>
                  <a:cubicBezTo>
                    <a:pt x="525" y="1182"/>
                    <a:pt x="535" y="1199"/>
                    <a:pt x="528" y="1208"/>
                  </a:cubicBezTo>
                  <a:close/>
                  <a:moveTo>
                    <a:pt x="944" y="1204"/>
                  </a:moveTo>
                  <a:cubicBezTo>
                    <a:pt x="947" y="1219"/>
                    <a:pt x="925" y="1209"/>
                    <a:pt x="928" y="1224"/>
                  </a:cubicBezTo>
                  <a:cubicBezTo>
                    <a:pt x="965" y="1223"/>
                    <a:pt x="970" y="1215"/>
                    <a:pt x="1000" y="1200"/>
                  </a:cubicBezTo>
                  <a:cubicBezTo>
                    <a:pt x="996" y="1196"/>
                    <a:pt x="978" y="1185"/>
                    <a:pt x="972" y="1196"/>
                  </a:cubicBezTo>
                  <a:cubicBezTo>
                    <a:pt x="989" y="1197"/>
                    <a:pt x="962" y="1202"/>
                    <a:pt x="968" y="1208"/>
                  </a:cubicBezTo>
                  <a:cubicBezTo>
                    <a:pt x="968" y="1199"/>
                    <a:pt x="951" y="1206"/>
                    <a:pt x="944" y="1204"/>
                  </a:cubicBezTo>
                  <a:close/>
                  <a:moveTo>
                    <a:pt x="892" y="1236"/>
                  </a:moveTo>
                  <a:cubicBezTo>
                    <a:pt x="906" y="1236"/>
                    <a:pt x="920" y="1237"/>
                    <a:pt x="924" y="1228"/>
                  </a:cubicBezTo>
                  <a:cubicBezTo>
                    <a:pt x="916" y="1221"/>
                    <a:pt x="891" y="1221"/>
                    <a:pt x="892" y="1236"/>
                  </a:cubicBezTo>
                  <a:close/>
                  <a:moveTo>
                    <a:pt x="796" y="1256"/>
                  </a:moveTo>
                  <a:cubicBezTo>
                    <a:pt x="852" y="1265"/>
                    <a:pt x="849" y="1236"/>
                    <a:pt x="796" y="1256"/>
                  </a:cubicBezTo>
                  <a:close/>
                  <a:moveTo>
                    <a:pt x="756" y="1264"/>
                  </a:moveTo>
                  <a:cubicBezTo>
                    <a:pt x="767" y="1264"/>
                    <a:pt x="777" y="1264"/>
                    <a:pt x="788" y="1264"/>
                  </a:cubicBezTo>
                  <a:cubicBezTo>
                    <a:pt x="787" y="1250"/>
                    <a:pt x="755" y="1247"/>
                    <a:pt x="756" y="1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2" name="Freeform 201">
              <a:extLst>
                <a:ext uri="{FF2B5EF4-FFF2-40B4-BE49-F238E27FC236}">
                  <a16:creationId xmlns:a16="http://schemas.microsoft.com/office/drawing/2014/main" id="{341BDB6A-B374-4D38-B72E-9ED0940DB2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2225" y="1893888"/>
              <a:ext cx="754063" cy="544513"/>
            </a:xfrm>
            <a:custGeom>
              <a:avLst/>
              <a:gdLst>
                <a:gd name="T0" fmla="*/ 668 w 748"/>
                <a:gd name="T1" fmla="*/ 216 h 541"/>
                <a:gd name="T2" fmla="*/ 672 w 748"/>
                <a:gd name="T3" fmla="*/ 272 h 541"/>
                <a:gd name="T4" fmla="*/ 620 w 748"/>
                <a:gd name="T5" fmla="*/ 312 h 541"/>
                <a:gd name="T6" fmla="*/ 604 w 748"/>
                <a:gd name="T7" fmla="*/ 360 h 541"/>
                <a:gd name="T8" fmla="*/ 476 w 748"/>
                <a:gd name="T9" fmla="*/ 472 h 541"/>
                <a:gd name="T10" fmla="*/ 420 w 748"/>
                <a:gd name="T11" fmla="*/ 484 h 541"/>
                <a:gd name="T12" fmla="*/ 408 w 748"/>
                <a:gd name="T13" fmla="*/ 476 h 541"/>
                <a:gd name="T14" fmla="*/ 400 w 748"/>
                <a:gd name="T15" fmla="*/ 460 h 541"/>
                <a:gd name="T16" fmla="*/ 412 w 748"/>
                <a:gd name="T17" fmla="*/ 444 h 541"/>
                <a:gd name="T18" fmla="*/ 480 w 748"/>
                <a:gd name="T19" fmla="*/ 408 h 541"/>
                <a:gd name="T20" fmla="*/ 508 w 748"/>
                <a:gd name="T21" fmla="*/ 372 h 541"/>
                <a:gd name="T22" fmla="*/ 520 w 748"/>
                <a:gd name="T23" fmla="*/ 388 h 541"/>
                <a:gd name="T24" fmla="*/ 520 w 748"/>
                <a:gd name="T25" fmla="*/ 372 h 541"/>
                <a:gd name="T26" fmla="*/ 516 w 748"/>
                <a:gd name="T27" fmla="*/ 344 h 541"/>
                <a:gd name="T28" fmla="*/ 320 w 748"/>
                <a:gd name="T29" fmla="*/ 468 h 541"/>
                <a:gd name="T30" fmla="*/ 272 w 748"/>
                <a:gd name="T31" fmla="*/ 488 h 541"/>
                <a:gd name="T32" fmla="*/ 228 w 748"/>
                <a:gd name="T33" fmla="*/ 504 h 541"/>
                <a:gd name="T34" fmla="*/ 112 w 748"/>
                <a:gd name="T35" fmla="*/ 524 h 541"/>
                <a:gd name="T36" fmla="*/ 60 w 748"/>
                <a:gd name="T37" fmla="*/ 532 h 541"/>
                <a:gd name="T38" fmla="*/ 44 w 748"/>
                <a:gd name="T39" fmla="*/ 536 h 541"/>
                <a:gd name="T40" fmla="*/ 0 w 748"/>
                <a:gd name="T41" fmla="*/ 520 h 541"/>
                <a:gd name="T42" fmla="*/ 396 w 748"/>
                <a:gd name="T43" fmla="*/ 420 h 541"/>
                <a:gd name="T44" fmla="*/ 572 w 748"/>
                <a:gd name="T45" fmla="*/ 244 h 541"/>
                <a:gd name="T46" fmla="*/ 596 w 748"/>
                <a:gd name="T47" fmla="*/ 204 h 541"/>
                <a:gd name="T48" fmla="*/ 644 w 748"/>
                <a:gd name="T49" fmla="*/ 112 h 541"/>
                <a:gd name="T50" fmla="*/ 588 w 748"/>
                <a:gd name="T51" fmla="*/ 232 h 541"/>
                <a:gd name="T52" fmla="*/ 532 w 748"/>
                <a:gd name="T53" fmla="*/ 312 h 541"/>
                <a:gd name="T54" fmla="*/ 556 w 748"/>
                <a:gd name="T55" fmla="*/ 324 h 541"/>
                <a:gd name="T56" fmla="*/ 608 w 748"/>
                <a:gd name="T57" fmla="*/ 268 h 541"/>
                <a:gd name="T58" fmla="*/ 632 w 748"/>
                <a:gd name="T59" fmla="*/ 216 h 541"/>
                <a:gd name="T60" fmla="*/ 636 w 748"/>
                <a:gd name="T61" fmla="*/ 192 h 541"/>
                <a:gd name="T62" fmla="*/ 656 w 748"/>
                <a:gd name="T63" fmla="*/ 144 h 541"/>
                <a:gd name="T64" fmla="*/ 732 w 748"/>
                <a:gd name="T65" fmla="*/ 0 h 541"/>
                <a:gd name="T66" fmla="*/ 736 w 748"/>
                <a:gd name="T67" fmla="*/ 128 h 541"/>
                <a:gd name="T68" fmla="*/ 704 w 748"/>
                <a:gd name="T69" fmla="*/ 216 h 541"/>
                <a:gd name="T70" fmla="*/ 544 w 748"/>
                <a:gd name="T71" fmla="*/ 344 h 541"/>
                <a:gd name="T72" fmla="*/ 528 w 748"/>
                <a:gd name="T73" fmla="*/ 340 h 541"/>
                <a:gd name="T74" fmla="*/ 656 w 748"/>
                <a:gd name="T75" fmla="*/ 224 h 541"/>
                <a:gd name="T76" fmla="*/ 640 w 748"/>
                <a:gd name="T77" fmla="*/ 220 h 541"/>
                <a:gd name="T78" fmla="*/ 632 w 748"/>
                <a:gd name="T79" fmla="*/ 240 h 541"/>
                <a:gd name="T80" fmla="*/ 628 w 748"/>
                <a:gd name="T81" fmla="*/ 280 h 541"/>
                <a:gd name="T82" fmla="*/ 604 w 748"/>
                <a:gd name="T83" fmla="*/ 276 h 541"/>
                <a:gd name="T84" fmla="*/ 624 w 748"/>
                <a:gd name="T85" fmla="*/ 288 h 541"/>
                <a:gd name="T86" fmla="*/ 628 w 748"/>
                <a:gd name="T87" fmla="*/ 280 h 541"/>
                <a:gd name="T88" fmla="*/ 580 w 748"/>
                <a:gd name="T89" fmla="*/ 328 h 541"/>
                <a:gd name="T90" fmla="*/ 584 w 748"/>
                <a:gd name="T91" fmla="*/ 308 h 541"/>
                <a:gd name="T92" fmla="*/ 516 w 748"/>
                <a:gd name="T93" fmla="*/ 412 h 541"/>
                <a:gd name="T94" fmla="*/ 516 w 748"/>
                <a:gd name="T95" fmla="*/ 412 h 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48" h="541">
                  <a:moveTo>
                    <a:pt x="704" y="216"/>
                  </a:moveTo>
                  <a:cubicBezTo>
                    <a:pt x="688" y="210"/>
                    <a:pt x="688" y="224"/>
                    <a:pt x="668" y="216"/>
                  </a:cubicBezTo>
                  <a:cubicBezTo>
                    <a:pt x="694" y="227"/>
                    <a:pt x="667" y="256"/>
                    <a:pt x="660" y="264"/>
                  </a:cubicBezTo>
                  <a:cubicBezTo>
                    <a:pt x="663" y="268"/>
                    <a:pt x="667" y="270"/>
                    <a:pt x="672" y="272"/>
                  </a:cubicBezTo>
                  <a:cubicBezTo>
                    <a:pt x="666" y="280"/>
                    <a:pt x="658" y="268"/>
                    <a:pt x="648" y="276"/>
                  </a:cubicBezTo>
                  <a:cubicBezTo>
                    <a:pt x="652" y="290"/>
                    <a:pt x="631" y="327"/>
                    <a:pt x="620" y="312"/>
                  </a:cubicBezTo>
                  <a:cubicBezTo>
                    <a:pt x="607" y="318"/>
                    <a:pt x="628" y="322"/>
                    <a:pt x="624" y="332"/>
                  </a:cubicBezTo>
                  <a:cubicBezTo>
                    <a:pt x="612" y="336"/>
                    <a:pt x="603" y="343"/>
                    <a:pt x="604" y="360"/>
                  </a:cubicBezTo>
                  <a:cubicBezTo>
                    <a:pt x="564" y="375"/>
                    <a:pt x="566" y="411"/>
                    <a:pt x="524" y="420"/>
                  </a:cubicBezTo>
                  <a:cubicBezTo>
                    <a:pt x="530" y="445"/>
                    <a:pt x="490" y="454"/>
                    <a:pt x="476" y="472"/>
                  </a:cubicBezTo>
                  <a:cubicBezTo>
                    <a:pt x="467" y="467"/>
                    <a:pt x="457" y="464"/>
                    <a:pt x="452" y="456"/>
                  </a:cubicBezTo>
                  <a:cubicBezTo>
                    <a:pt x="447" y="479"/>
                    <a:pt x="422" y="458"/>
                    <a:pt x="420" y="484"/>
                  </a:cubicBezTo>
                  <a:cubicBezTo>
                    <a:pt x="405" y="479"/>
                    <a:pt x="398" y="486"/>
                    <a:pt x="380" y="480"/>
                  </a:cubicBezTo>
                  <a:cubicBezTo>
                    <a:pt x="382" y="466"/>
                    <a:pt x="399" y="474"/>
                    <a:pt x="408" y="476"/>
                  </a:cubicBezTo>
                  <a:cubicBezTo>
                    <a:pt x="410" y="467"/>
                    <a:pt x="402" y="468"/>
                    <a:pt x="396" y="468"/>
                  </a:cubicBezTo>
                  <a:cubicBezTo>
                    <a:pt x="398" y="464"/>
                    <a:pt x="407" y="462"/>
                    <a:pt x="400" y="460"/>
                  </a:cubicBezTo>
                  <a:cubicBezTo>
                    <a:pt x="401" y="451"/>
                    <a:pt x="411" y="465"/>
                    <a:pt x="416" y="464"/>
                  </a:cubicBezTo>
                  <a:cubicBezTo>
                    <a:pt x="419" y="453"/>
                    <a:pt x="410" y="454"/>
                    <a:pt x="412" y="444"/>
                  </a:cubicBezTo>
                  <a:cubicBezTo>
                    <a:pt x="429" y="450"/>
                    <a:pt x="463" y="421"/>
                    <a:pt x="460" y="408"/>
                  </a:cubicBezTo>
                  <a:cubicBezTo>
                    <a:pt x="463" y="396"/>
                    <a:pt x="470" y="413"/>
                    <a:pt x="480" y="408"/>
                  </a:cubicBezTo>
                  <a:cubicBezTo>
                    <a:pt x="479" y="403"/>
                    <a:pt x="473" y="405"/>
                    <a:pt x="468" y="404"/>
                  </a:cubicBezTo>
                  <a:cubicBezTo>
                    <a:pt x="475" y="387"/>
                    <a:pt x="494" y="398"/>
                    <a:pt x="508" y="372"/>
                  </a:cubicBezTo>
                  <a:cubicBezTo>
                    <a:pt x="519" y="369"/>
                    <a:pt x="518" y="378"/>
                    <a:pt x="528" y="376"/>
                  </a:cubicBezTo>
                  <a:cubicBezTo>
                    <a:pt x="529" y="384"/>
                    <a:pt x="527" y="389"/>
                    <a:pt x="520" y="388"/>
                  </a:cubicBezTo>
                  <a:cubicBezTo>
                    <a:pt x="522" y="401"/>
                    <a:pt x="537" y="392"/>
                    <a:pt x="540" y="384"/>
                  </a:cubicBezTo>
                  <a:cubicBezTo>
                    <a:pt x="534" y="379"/>
                    <a:pt x="530" y="372"/>
                    <a:pt x="520" y="372"/>
                  </a:cubicBezTo>
                  <a:cubicBezTo>
                    <a:pt x="522" y="362"/>
                    <a:pt x="525" y="353"/>
                    <a:pt x="536" y="352"/>
                  </a:cubicBezTo>
                  <a:cubicBezTo>
                    <a:pt x="531" y="343"/>
                    <a:pt x="520" y="358"/>
                    <a:pt x="516" y="344"/>
                  </a:cubicBezTo>
                  <a:cubicBezTo>
                    <a:pt x="522" y="338"/>
                    <a:pt x="530" y="334"/>
                    <a:pt x="532" y="324"/>
                  </a:cubicBezTo>
                  <a:cubicBezTo>
                    <a:pt x="450" y="376"/>
                    <a:pt x="419" y="432"/>
                    <a:pt x="320" y="468"/>
                  </a:cubicBezTo>
                  <a:cubicBezTo>
                    <a:pt x="344" y="474"/>
                    <a:pt x="285" y="500"/>
                    <a:pt x="296" y="480"/>
                  </a:cubicBezTo>
                  <a:cubicBezTo>
                    <a:pt x="284" y="479"/>
                    <a:pt x="284" y="489"/>
                    <a:pt x="272" y="488"/>
                  </a:cubicBezTo>
                  <a:cubicBezTo>
                    <a:pt x="273" y="493"/>
                    <a:pt x="279" y="491"/>
                    <a:pt x="284" y="492"/>
                  </a:cubicBezTo>
                  <a:cubicBezTo>
                    <a:pt x="272" y="495"/>
                    <a:pt x="241" y="519"/>
                    <a:pt x="228" y="504"/>
                  </a:cubicBezTo>
                  <a:cubicBezTo>
                    <a:pt x="213" y="527"/>
                    <a:pt x="129" y="509"/>
                    <a:pt x="140" y="524"/>
                  </a:cubicBezTo>
                  <a:cubicBezTo>
                    <a:pt x="136" y="534"/>
                    <a:pt x="125" y="518"/>
                    <a:pt x="112" y="524"/>
                  </a:cubicBezTo>
                  <a:cubicBezTo>
                    <a:pt x="128" y="541"/>
                    <a:pt x="104" y="524"/>
                    <a:pt x="92" y="524"/>
                  </a:cubicBezTo>
                  <a:cubicBezTo>
                    <a:pt x="91" y="534"/>
                    <a:pt x="72" y="538"/>
                    <a:pt x="60" y="532"/>
                  </a:cubicBezTo>
                  <a:cubicBezTo>
                    <a:pt x="61" y="524"/>
                    <a:pt x="71" y="538"/>
                    <a:pt x="76" y="528"/>
                  </a:cubicBezTo>
                  <a:cubicBezTo>
                    <a:pt x="73" y="522"/>
                    <a:pt x="36" y="517"/>
                    <a:pt x="44" y="536"/>
                  </a:cubicBezTo>
                  <a:cubicBezTo>
                    <a:pt x="37" y="536"/>
                    <a:pt x="31" y="536"/>
                    <a:pt x="24" y="536"/>
                  </a:cubicBezTo>
                  <a:cubicBezTo>
                    <a:pt x="40" y="519"/>
                    <a:pt x="6" y="528"/>
                    <a:pt x="0" y="520"/>
                  </a:cubicBezTo>
                  <a:cubicBezTo>
                    <a:pt x="24" y="488"/>
                    <a:pt x="97" y="523"/>
                    <a:pt x="116" y="504"/>
                  </a:cubicBezTo>
                  <a:cubicBezTo>
                    <a:pt x="223" y="509"/>
                    <a:pt x="323" y="450"/>
                    <a:pt x="396" y="420"/>
                  </a:cubicBezTo>
                  <a:cubicBezTo>
                    <a:pt x="423" y="398"/>
                    <a:pt x="432" y="370"/>
                    <a:pt x="472" y="356"/>
                  </a:cubicBezTo>
                  <a:cubicBezTo>
                    <a:pt x="510" y="323"/>
                    <a:pt x="525" y="268"/>
                    <a:pt x="572" y="244"/>
                  </a:cubicBezTo>
                  <a:cubicBezTo>
                    <a:pt x="560" y="234"/>
                    <a:pt x="570" y="219"/>
                    <a:pt x="584" y="228"/>
                  </a:cubicBezTo>
                  <a:cubicBezTo>
                    <a:pt x="579" y="211"/>
                    <a:pt x="582" y="209"/>
                    <a:pt x="596" y="204"/>
                  </a:cubicBezTo>
                  <a:cubicBezTo>
                    <a:pt x="593" y="200"/>
                    <a:pt x="587" y="200"/>
                    <a:pt x="588" y="192"/>
                  </a:cubicBezTo>
                  <a:cubicBezTo>
                    <a:pt x="617" y="176"/>
                    <a:pt x="612" y="126"/>
                    <a:pt x="644" y="112"/>
                  </a:cubicBezTo>
                  <a:cubicBezTo>
                    <a:pt x="646" y="116"/>
                    <a:pt x="648" y="119"/>
                    <a:pt x="652" y="120"/>
                  </a:cubicBezTo>
                  <a:cubicBezTo>
                    <a:pt x="628" y="159"/>
                    <a:pt x="621" y="210"/>
                    <a:pt x="588" y="232"/>
                  </a:cubicBezTo>
                  <a:cubicBezTo>
                    <a:pt x="587" y="239"/>
                    <a:pt x="593" y="240"/>
                    <a:pt x="592" y="248"/>
                  </a:cubicBezTo>
                  <a:cubicBezTo>
                    <a:pt x="563" y="260"/>
                    <a:pt x="557" y="296"/>
                    <a:pt x="532" y="312"/>
                  </a:cubicBezTo>
                  <a:cubicBezTo>
                    <a:pt x="530" y="322"/>
                    <a:pt x="550" y="310"/>
                    <a:pt x="544" y="324"/>
                  </a:cubicBezTo>
                  <a:cubicBezTo>
                    <a:pt x="545" y="313"/>
                    <a:pt x="556" y="324"/>
                    <a:pt x="556" y="324"/>
                  </a:cubicBezTo>
                  <a:cubicBezTo>
                    <a:pt x="575" y="316"/>
                    <a:pt x="575" y="285"/>
                    <a:pt x="600" y="280"/>
                  </a:cubicBezTo>
                  <a:cubicBezTo>
                    <a:pt x="594" y="274"/>
                    <a:pt x="594" y="265"/>
                    <a:pt x="608" y="268"/>
                  </a:cubicBezTo>
                  <a:cubicBezTo>
                    <a:pt x="613" y="255"/>
                    <a:pt x="595" y="265"/>
                    <a:pt x="600" y="252"/>
                  </a:cubicBezTo>
                  <a:cubicBezTo>
                    <a:pt x="629" y="250"/>
                    <a:pt x="609" y="224"/>
                    <a:pt x="632" y="216"/>
                  </a:cubicBezTo>
                  <a:cubicBezTo>
                    <a:pt x="631" y="211"/>
                    <a:pt x="625" y="213"/>
                    <a:pt x="620" y="212"/>
                  </a:cubicBezTo>
                  <a:cubicBezTo>
                    <a:pt x="626" y="206"/>
                    <a:pt x="621" y="189"/>
                    <a:pt x="636" y="192"/>
                  </a:cubicBezTo>
                  <a:cubicBezTo>
                    <a:pt x="631" y="198"/>
                    <a:pt x="631" y="202"/>
                    <a:pt x="636" y="208"/>
                  </a:cubicBezTo>
                  <a:cubicBezTo>
                    <a:pt x="652" y="190"/>
                    <a:pt x="655" y="169"/>
                    <a:pt x="656" y="144"/>
                  </a:cubicBezTo>
                  <a:cubicBezTo>
                    <a:pt x="695" y="120"/>
                    <a:pt x="638" y="32"/>
                    <a:pt x="716" y="52"/>
                  </a:cubicBezTo>
                  <a:cubicBezTo>
                    <a:pt x="726" y="36"/>
                    <a:pt x="733" y="5"/>
                    <a:pt x="732" y="0"/>
                  </a:cubicBezTo>
                  <a:cubicBezTo>
                    <a:pt x="748" y="22"/>
                    <a:pt x="726" y="45"/>
                    <a:pt x="744" y="76"/>
                  </a:cubicBezTo>
                  <a:cubicBezTo>
                    <a:pt x="738" y="79"/>
                    <a:pt x="730" y="116"/>
                    <a:pt x="736" y="128"/>
                  </a:cubicBezTo>
                  <a:cubicBezTo>
                    <a:pt x="717" y="137"/>
                    <a:pt x="723" y="171"/>
                    <a:pt x="696" y="172"/>
                  </a:cubicBezTo>
                  <a:cubicBezTo>
                    <a:pt x="713" y="185"/>
                    <a:pt x="686" y="202"/>
                    <a:pt x="704" y="216"/>
                  </a:cubicBezTo>
                  <a:close/>
                  <a:moveTo>
                    <a:pt x="528" y="340"/>
                  </a:moveTo>
                  <a:cubicBezTo>
                    <a:pt x="536" y="339"/>
                    <a:pt x="537" y="345"/>
                    <a:pt x="544" y="344"/>
                  </a:cubicBezTo>
                  <a:cubicBezTo>
                    <a:pt x="544" y="338"/>
                    <a:pt x="546" y="335"/>
                    <a:pt x="548" y="332"/>
                  </a:cubicBezTo>
                  <a:cubicBezTo>
                    <a:pt x="538" y="331"/>
                    <a:pt x="529" y="331"/>
                    <a:pt x="528" y="340"/>
                  </a:cubicBezTo>
                  <a:close/>
                  <a:moveTo>
                    <a:pt x="640" y="220"/>
                  </a:moveTo>
                  <a:cubicBezTo>
                    <a:pt x="645" y="221"/>
                    <a:pt x="648" y="226"/>
                    <a:pt x="656" y="224"/>
                  </a:cubicBezTo>
                  <a:cubicBezTo>
                    <a:pt x="649" y="211"/>
                    <a:pt x="676" y="210"/>
                    <a:pt x="668" y="200"/>
                  </a:cubicBezTo>
                  <a:cubicBezTo>
                    <a:pt x="658" y="206"/>
                    <a:pt x="645" y="209"/>
                    <a:pt x="640" y="220"/>
                  </a:cubicBezTo>
                  <a:close/>
                  <a:moveTo>
                    <a:pt x="652" y="240"/>
                  </a:moveTo>
                  <a:cubicBezTo>
                    <a:pt x="640" y="243"/>
                    <a:pt x="644" y="243"/>
                    <a:pt x="632" y="240"/>
                  </a:cubicBezTo>
                  <a:cubicBezTo>
                    <a:pt x="629" y="257"/>
                    <a:pt x="652" y="252"/>
                    <a:pt x="652" y="240"/>
                  </a:cubicBezTo>
                  <a:close/>
                  <a:moveTo>
                    <a:pt x="628" y="280"/>
                  </a:moveTo>
                  <a:cubicBezTo>
                    <a:pt x="628" y="273"/>
                    <a:pt x="629" y="268"/>
                    <a:pt x="632" y="264"/>
                  </a:cubicBezTo>
                  <a:cubicBezTo>
                    <a:pt x="622" y="267"/>
                    <a:pt x="609" y="268"/>
                    <a:pt x="604" y="276"/>
                  </a:cubicBezTo>
                  <a:cubicBezTo>
                    <a:pt x="609" y="277"/>
                    <a:pt x="606" y="280"/>
                    <a:pt x="604" y="284"/>
                  </a:cubicBezTo>
                  <a:cubicBezTo>
                    <a:pt x="610" y="284"/>
                    <a:pt x="620" y="299"/>
                    <a:pt x="624" y="288"/>
                  </a:cubicBezTo>
                  <a:cubicBezTo>
                    <a:pt x="620" y="287"/>
                    <a:pt x="606" y="277"/>
                    <a:pt x="616" y="276"/>
                  </a:cubicBezTo>
                  <a:cubicBezTo>
                    <a:pt x="617" y="281"/>
                    <a:pt x="622" y="280"/>
                    <a:pt x="628" y="280"/>
                  </a:cubicBezTo>
                  <a:close/>
                  <a:moveTo>
                    <a:pt x="588" y="320"/>
                  </a:moveTo>
                  <a:cubicBezTo>
                    <a:pt x="583" y="320"/>
                    <a:pt x="579" y="321"/>
                    <a:pt x="580" y="328"/>
                  </a:cubicBezTo>
                  <a:cubicBezTo>
                    <a:pt x="585" y="328"/>
                    <a:pt x="591" y="328"/>
                    <a:pt x="596" y="328"/>
                  </a:cubicBezTo>
                  <a:cubicBezTo>
                    <a:pt x="595" y="321"/>
                    <a:pt x="590" y="298"/>
                    <a:pt x="584" y="308"/>
                  </a:cubicBezTo>
                  <a:cubicBezTo>
                    <a:pt x="593" y="310"/>
                    <a:pt x="579" y="314"/>
                    <a:pt x="588" y="320"/>
                  </a:cubicBezTo>
                  <a:close/>
                  <a:moveTo>
                    <a:pt x="516" y="412"/>
                  </a:moveTo>
                  <a:cubicBezTo>
                    <a:pt x="515" y="405"/>
                    <a:pt x="489" y="405"/>
                    <a:pt x="488" y="412"/>
                  </a:cubicBezTo>
                  <a:cubicBezTo>
                    <a:pt x="504" y="403"/>
                    <a:pt x="516" y="430"/>
                    <a:pt x="516" y="4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3" name="Freeform 202">
              <a:extLst>
                <a:ext uri="{FF2B5EF4-FFF2-40B4-BE49-F238E27FC236}">
                  <a16:creationId xmlns:a16="http://schemas.microsoft.com/office/drawing/2014/main" id="{2554612D-D02E-48F3-B86F-C28544F0AB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8438" y="1187451"/>
              <a:ext cx="36513" cy="14288"/>
            </a:xfrm>
            <a:custGeom>
              <a:avLst/>
              <a:gdLst>
                <a:gd name="T0" fmla="*/ 0 w 36"/>
                <a:gd name="T1" fmla="*/ 2 h 14"/>
                <a:gd name="T2" fmla="*/ 36 w 36"/>
                <a:gd name="T3" fmla="*/ 14 h 14"/>
                <a:gd name="T4" fmla="*/ 0 w 36"/>
                <a:gd name="T5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14">
                  <a:moveTo>
                    <a:pt x="0" y="2"/>
                  </a:moveTo>
                  <a:cubicBezTo>
                    <a:pt x="3" y="0"/>
                    <a:pt x="36" y="0"/>
                    <a:pt x="36" y="14"/>
                  </a:cubicBezTo>
                  <a:cubicBezTo>
                    <a:pt x="23" y="11"/>
                    <a:pt x="9" y="9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4" name="Freeform 203">
              <a:extLst>
                <a:ext uri="{FF2B5EF4-FFF2-40B4-BE49-F238E27FC236}">
                  <a16:creationId xmlns:a16="http://schemas.microsoft.com/office/drawing/2014/main" id="{7C80BA37-7081-4FAB-B53C-F6A4DBE3C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9713" y="1195388"/>
              <a:ext cx="60325" cy="34925"/>
            </a:xfrm>
            <a:custGeom>
              <a:avLst/>
              <a:gdLst>
                <a:gd name="T0" fmla="*/ 0 w 60"/>
                <a:gd name="T1" fmla="*/ 19 h 35"/>
                <a:gd name="T2" fmla="*/ 8 w 60"/>
                <a:gd name="T3" fmla="*/ 15 h 35"/>
                <a:gd name="T4" fmla="*/ 0 w 60"/>
                <a:gd name="T5" fmla="*/ 7 h 35"/>
                <a:gd name="T6" fmla="*/ 60 w 60"/>
                <a:gd name="T7" fmla="*/ 27 h 35"/>
                <a:gd name="T8" fmla="*/ 0 w 60"/>
                <a:gd name="T9" fmla="*/ 1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35">
                  <a:moveTo>
                    <a:pt x="0" y="19"/>
                  </a:moveTo>
                  <a:cubicBezTo>
                    <a:pt x="0" y="15"/>
                    <a:pt x="5" y="16"/>
                    <a:pt x="8" y="15"/>
                  </a:cubicBezTo>
                  <a:cubicBezTo>
                    <a:pt x="6" y="11"/>
                    <a:pt x="4" y="8"/>
                    <a:pt x="0" y="7"/>
                  </a:cubicBezTo>
                  <a:cubicBezTo>
                    <a:pt x="18" y="0"/>
                    <a:pt x="40" y="23"/>
                    <a:pt x="60" y="27"/>
                  </a:cubicBezTo>
                  <a:cubicBezTo>
                    <a:pt x="36" y="35"/>
                    <a:pt x="27" y="9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5" name="Freeform 204">
              <a:extLst>
                <a:ext uri="{FF2B5EF4-FFF2-40B4-BE49-F238E27FC236}">
                  <a16:creationId xmlns:a16="http://schemas.microsoft.com/office/drawing/2014/main" id="{3722F33C-6360-4764-97B6-E09CD7A4B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9900" y="1230313"/>
              <a:ext cx="39688" cy="31750"/>
            </a:xfrm>
            <a:custGeom>
              <a:avLst/>
              <a:gdLst>
                <a:gd name="T0" fmla="*/ 12 w 40"/>
                <a:gd name="T1" fmla="*/ 20 h 32"/>
                <a:gd name="T2" fmla="*/ 36 w 40"/>
                <a:gd name="T3" fmla="*/ 32 h 32"/>
                <a:gd name="T4" fmla="*/ 12 w 40"/>
                <a:gd name="T5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12" y="20"/>
                  </a:moveTo>
                  <a:cubicBezTo>
                    <a:pt x="0" y="0"/>
                    <a:pt x="40" y="13"/>
                    <a:pt x="36" y="32"/>
                  </a:cubicBezTo>
                  <a:cubicBezTo>
                    <a:pt x="28" y="30"/>
                    <a:pt x="21" y="8"/>
                    <a:pt x="12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6" name="Freeform 205">
              <a:extLst>
                <a:ext uri="{FF2B5EF4-FFF2-40B4-BE49-F238E27FC236}">
                  <a16:creationId xmlns:a16="http://schemas.microsoft.com/office/drawing/2014/main" id="{37F88628-2BFA-49D4-9500-98FF66A302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6913" y="1516063"/>
              <a:ext cx="34925" cy="57150"/>
            </a:xfrm>
            <a:custGeom>
              <a:avLst/>
              <a:gdLst>
                <a:gd name="T0" fmla="*/ 11 w 35"/>
                <a:gd name="T1" fmla="*/ 0 h 56"/>
                <a:gd name="T2" fmla="*/ 35 w 35"/>
                <a:gd name="T3" fmla="*/ 52 h 56"/>
                <a:gd name="T4" fmla="*/ 19 w 35"/>
                <a:gd name="T5" fmla="*/ 56 h 56"/>
                <a:gd name="T6" fmla="*/ 11 w 35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6">
                  <a:moveTo>
                    <a:pt x="11" y="0"/>
                  </a:moveTo>
                  <a:cubicBezTo>
                    <a:pt x="26" y="17"/>
                    <a:pt x="18" y="35"/>
                    <a:pt x="35" y="52"/>
                  </a:cubicBezTo>
                  <a:cubicBezTo>
                    <a:pt x="31" y="55"/>
                    <a:pt x="26" y="56"/>
                    <a:pt x="19" y="56"/>
                  </a:cubicBezTo>
                  <a:cubicBezTo>
                    <a:pt x="26" y="32"/>
                    <a:pt x="0" y="27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7" name="Freeform 206">
              <a:extLst>
                <a:ext uri="{FF2B5EF4-FFF2-40B4-BE49-F238E27FC236}">
                  <a16:creationId xmlns:a16="http://schemas.microsoft.com/office/drawing/2014/main" id="{BAC855E3-73BC-4EE2-977C-CED9BFED39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4225" y="1539876"/>
              <a:ext cx="41275" cy="68263"/>
            </a:xfrm>
            <a:custGeom>
              <a:avLst/>
              <a:gdLst>
                <a:gd name="T0" fmla="*/ 0 w 42"/>
                <a:gd name="T1" fmla="*/ 52 h 67"/>
                <a:gd name="T2" fmla="*/ 20 w 42"/>
                <a:gd name="T3" fmla="*/ 32 h 67"/>
                <a:gd name="T4" fmla="*/ 4 w 42"/>
                <a:gd name="T5" fmla="*/ 20 h 67"/>
                <a:gd name="T6" fmla="*/ 20 w 42"/>
                <a:gd name="T7" fmla="*/ 0 h 67"/>
                <a:gd name="T8" fmla="*/ 40 w 42"/>
                <a:gd name="T9" fmla="*/ 8 h 67"/>
                <a:gd name="T10" fmla="*/ 0 w 42"/>
                <a:gd name="T11" fmla="*/ 5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67">
                  <a:moveTo>
                    <a:pt x="0" y="52"/>
                  </a:moveTo>
                  <a:cubicBezTo>
                    <a:pt x="2" y="40"/>
                    <a:pt x="8" y="34"/>
                    <a:pt x="20" y="32"/>
                  </a:cubicBezTo>
                  <a:cubicBezTo>
                    <a:pt x="19" y="24"/>
                    <a:pt x="2" y="31"/>
                    <a:pt x="4" y="20"/>
                  </a:cubicBezTo>
                  <a:cubicBezTo>
                    <a:pt x="1" y="5"/>
                    <a:pt x="19" y="11"/>
                    <a:pt x="20" y="0"/>
                  </a:cubicBezTo>
                  <a:cubicBezTo>
                    <a:pt x="28" y="2"/>
                    <a:pt x="30" y="9"/>
                    <a:pt x="40" y="8"/>
                  </a:cubicBezTo>
                  <a:cubicBezTo>
                    <a:pt x="24" y="5"/>
                    <a:pt x="42" y="67"/>
                    <a:pt x="0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8" name="Freeform 207">
              <a:extLst>
                <a:ext uri="{FF2B5EF4-FFF2-40B4-BE49-F238E27FC236}">
                  <a16:creationId xmlns:a16="http://schemas.microsoft.com/office/drawing/2014/main" id="{7AA4099D-D977-4E99-90F1-19A71F1079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2950" y="1597026"/>
              <a:ext cx="58738" cy="87313"/>
            </a:xfrm>
            <a:custGeom>
              <a:avLst/>
              <a:gdLst>
                <a:gd name="T0" fmla="*/ 57 w 58"/>
                <a:gd name="T1" fmla="*/ 20 h 87"/>
                <a:gd name="T2" fmla="*/ 33 w 58"/>
                <a:gd name="T3" fmla="*/ 48 h 87"/>
                <a:gd name="T4" fmla="*/ 45 w 58"/>
                <a:gd name="T5" fmla="*/ 72 h 87"/>
                <a:gd name="T6" fmla="*/ 21 w 58"/>
                <a:gd name="T7" fmla="*/ 60 h 87"/>
                <a:gd name="T8" fmla="*/ 33 w 58"/>
                <a:gd name="T9" fmla="*/ 44 h 87"/>
                <a:gd name="T10" fmla="*/ 17 w 58"/>
                <a:gd name="T11" fmla="*/ 36 h 87"/>
                <a:gd name="T12" fmla="*/ 9 w 58"/>
                <a:gd name="T13" fmla="*/ 48 h 87"/>
                <a:gd name="T14" fmla="*/ 37 w 58"/>
                <a:gd name="T15" fmla="*/ 0 h 87"/>
                <a:gd name="T16" fmla="*/ 57 w 58"/>
                <a:gd name="T17" fmla="*/ 2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87">
                  <a:moveTo>
                    <a:pt x="57" y="20"/>
                  </a:moveTo>
                  <a:cubicBezTo>
                    <a:pt x="53" y="34"/>
                    <a:pt x="53" y="50"/>
                    <a:pt x="33" y="48"/>
                  </a:cubicBezTo>
                  <a:cubicBezTo>
                    <a:pt x="43" y="57"/>
                    <a:pt x="41" y="63"/>
                    <a:pt x="45" y="72"/>
                  </a:cubicBezTo>
                  <a:cubicBezTo>
                    <a:pt x="25" y="87"/>
                    <a:pt x="40" y="53"/>
                    <a:pt x="21" y="60"/>
                  </a:cubicBezTo>
                  <a:cubicBezTo>
                    <a:pt x="23" y="52"/>
                    <a:pt x="22" y="43"/>
                    <a:pt x="33" y="44"/>
                  </a:cubicBezTo>
                  <a:cubicBezTo>
                    <a:pt x="36" y="33"/>
                    <a:pt x="14" y="47"/>
                    <a:pt x="17" y="36"/>
                  </a:cubicBezTo>
                  <a:cubicBezTo>
                    <a:pt x="13" y="39"/>
                    <a:pt x="11" y="43"/>
                    <a:pt x="9" y="48"/>
                  </a:cubicBezTo>
                  <a:cubicBezTo>
                    <a:pt x="0" y="28"/>
                    <a:pt x="52" y="27"/>
                    <a:pt x="37" y="0"/>
                  </a:cubicBezTo>
                  <a:cubicBezTo>
                    <a:pt x="58" y="7"/>
                    <a:pt x="39" y="15"/>
                    <a:pt x="57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9" name="Freeform 208">
              <a:extLst>
                <a:ext uri="{FF2B5EF4-FFF2-40B4-BE49-F238E27FC236}">
                  <a16:creationId xmlns:a16="http://schemas.microsoft.com/office/drawing/2014/main" id="{3FCE577E-6B51-4DC5-9985-6BF157F20D5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3900" y="1595438"/>
              <a:ext cx="23813" cy="34925"/>
            </a:xfrm>
            <a:custGeom>
              <a:avLst/>
              <a:gdLst>
                <a:gd name="T0" fmla="*/ 12 w 24"/>
                <a:gd name="T1" fmla="*/ 1 h 34"/>
                <a:gd name="T2" fmla="*/ 24 w 24"/>
                <a:gd name="T3" fmla="*/ 13 h 34"/>
                <a:gd name="T4" fmla="*/ 16 w 24"/>
                <a:gd name="T5" fmla="*/ 29 h 34"/>
                <a:gd name="T6" fmla="*/ 0 w 24"/>
                <a:gd name="T7" fmla="*/ 33 h 34"/>
                <a:gd name="T8" fmla="*/ 0 w 24"/>
                <a:gd name="T9" fmla="*/ 21 h 34"/>
                <a:gd name="T10" fmla="*/ 12 w 24"/>
                <a:gd name="T11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4">
                  <a:moveTo>
                    <a:pt x="12" y="1"/>
                  </a:moveTo>
                  <a:cubicBezTo>
                    <a:pt x="21" y="0"/>
                    <a:pt x="16" y="13"/>
                    <a:pt x="24" y="13"/>
                  </a:cubicBezTo>
                  <a:cubicBezTo>
                    <a:pt x="23" y="18"/>
                    <a:pt x="3" y="23"/>
                    <a:pt x="16" y="29"/>
                  </a:cubicBezTo>
                  <a:cubicBezTo>
                    <a:pt x="15" y="34"/>
                    <a:pt x="6" y="32"/>
                    <a:pt x="0" y="33"/>
                  </a:cubicBezTo>
                  <a:cubicBezTo>
                    <a:pt x="0" y="29"/>
                    <a:pt x="0" y="25"/>
                    <a:pt x="0" y="21"/>
                  </a:cubicBezTo>
                  <a:cubicBezTo>
                    <a:pt x="22" y="25"/>
                    <a:pt x="0" y="9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0" name="Freeform 209">
              <a:extLst>
                <a:ext uri="{FF2B5EF4-FFF2-40B4-BE49-F238E27FC236}">
                  <a16:creationId xmlns:a16="http://schemas.microsoft.com/office/drawing/2014/main" id="{6C58D183-ECB6-4DD4-8DCC-8897497E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3738" y="1668463"/>
              <a:ext cx="31750" cy="23813"/>
            </a:xfrm>
            <a:custGeom>
              <a:avLst/>
              <a:gdLst>
                <a:gd name="T0" fmla="*/ 25 w 31"/>
                <a:gd name="T1" fmla="*/ 4 h 23"/>
                <a:gd name="T2" fmla="*/ 29 w 31"/>
                <a:gd name="T3" fmla="*/ 12 h 23"/>
                <a:gd name="T4" fmla="*/ 9 w 31"/>
                <a:gd name="T5" fmla="*/ 20 h 23"/>
                <a:gd name="T6" fmla="*/ 5 w 31"/>
                <a:gd name="T7" fmla="*/ 0 h 23"/>
                <a:gd name="T8" fmla="*/ 25 w 3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3">
                  <a:moveTo>
                    <a:pt x="25" y="4"/>
                  </a:moveTo>
                  <a:cubicBezTo>
                    <a:pt x="31" y="5"/>
                    <a:pt x="21" y="11"/>
                    <a:pt x="29" y="12"/>
                  </a:cubicBezTo>
                  <a:cubicBezTo>
                    <a:pt x="31" y="23"/>
                    <a:pt x="7" y="9"/>
                    <a:pt x="9" y="20"/>
                  </a:cubicBezTo>
                  <a:cubicBezTo>
                    <a:pt x="0" y="21"/>
                    <a:pt x="7" y="6"/>
                    <a:pt x="5" y="0"/>
                  </a:cubicBezTo>
                  <a:cubicBezTo>
                    <a:pt x="10" y="1"/>
                    <a:pt x="25" y="12"/>
                    <a:pt x="2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1" name="Freeform 210">
              <a:extLst>
                <a:ext uri="{FF2B5EF4-FFF2-40B4-BE49-F238E27FC236}">
                  <a16:creationId xmlns:a16="http://schemas.microsoft.com/office/drawing/2014/main" id="{8E7FB5C5-792D-4621-983C-A92E22D196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9775" y="1770063"/>
              <a:ext cx="41275" cy="39688"/>
            </a:xfrm>
            <a:custGeom>
              <a:avLst/>
              <a:gdLst>
                <a:gd name="T0" fmla="*/ 8 w 41"/>
                <a:gd name="T1" fmla="*/ 40 h 40"/>
                <a:gd name="T2" fmla="*/ 0 w 41"/>
                <a:gd name="T3" fmla="*/ 12 h 40"/>
                <a:gd name="T4" fmla="*/ 4 w 41"/>
                <a:gd name="T5" fmla="*/ 0 h 40"/>
                <a:gd name="T6" fmla="*/ 8 w 41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40">
                  <a:moveTo>
                    <a:pt x="8" y="40"/>
                  </a:moveTo>
                  <a:cubicBezTo>
                    <a:pt x="0" y="27"/>
                    <a:pt x="15" y="14"/>
                    <a:pt x="0" y="12"/>
                  </a:cubicBezTo>
                  <a:cubicBezTo>
                    <a:pt x="2" y="9"/>
                    <a:pt x="4" y="6"/>
                    <a:pt x="4" y="0"/>
                  </a:cubicBezTo>
                  <a:cubicBezTo>
                    <a:pt x="31" y="2"/>
                    <a:pt x="41" y="38"/>
                    <a:pt x="8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2" name="Freeform 211">
              <a:extLst>
                <a:ext uri="{FF2B5EF4-FFF2-40B4-BE49-F238E27FC236}">
                  <a16:creationId xmlns:a16="http://schemas.microsoft.com/office/drawing/2014/main" id="{56965827-DBCC-4884-8E43-D5CAA1949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7388" y="1844676"/>
              <a:ext cx="31750" cy="22225"/>
            </a:xfrm>
            <a:custGeom>
              <a:avLst/>
              <a:gdLst>
                <a:gd name="T0" fmla="*/ 8 w 32"/>
                <a:gd name="T1" fmla="*/ 22 h 22"/>
                <a:gd name="T2" fmla="*/ 0 w 32"/>
                <a:gd name="T3" fmla="*/ 2 h 22"/>
                <a:gd name="T4" fmla="*/ 24 w 32"/>
                <a:gd name="T5" fmla="*/ 10 h 22"/>
                <a:gd name="T6" fmla="*/ 8 w 32"/>
                <a:gd name="T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22">
                  <a:moveTo>
                    <a:pt x="8" y="22"/>
                  </a:moveTo>
                  <a:cubicBezTo>
                    <a:pt x="2" y="19"/>
                    <a:pt x="2" y="9"/>
                    <a:pt x="0" y="2"/>
                  </a:cubicBezTo>
                  <a:cubicBezTo>
                    <a:pt x="13" y="0"/>
                    <a:pt x="16" y="8"/>
                    <a:pt x="24" y="10"/>
                  </a:cubicBezTo>
                  <a:cubicBezTo>
                    <a:pt x="32" y="17"/>
                    <a:pt x="8" y="6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3" name="Freeform 212">
              <a:extLst>
                <a:ext uri="{FF2B5EF4-FFF2-40B4-BE49-F238E27FC236}">
                  <a16:creationId xmlns:a16="http://schemas.microsoft.com/office/drawing/2014/main" id="{2EA2D599-8951-43C8-836C-9E0C2490F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650" y="1866901"/>
              <a:ext cx="20638" cy="23813"/>
            </a:xfrm>
            <a:custGeom>
              <a:avLst/>
              <a:gdLst>
                <a:gd name="T0" fmla="*/ 16 w 20"/>
                <a:gd name="T1" fmla="*/ 0 h 24"/>
                <a:gd name="T2" fmla="*/ 4 w 20"/>
                <a:gd name="T3" fmla="*/ 24 h 24"/>
                <a:gd name="T4" fmla="*/ 16 w 2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4">
                  <a:moveTo>
                    <a:pt x="16" y="0"/>
                  </a:moveTo>
                  <a:cubicBezTo>
                    <a:pt x="20" y="1"/>
                    <a:pt x="14" y="24"/>
                    <a:pt x="4" y="24"/>
                  </a:cubicBezTo>
                  <a:cubicBezTo>
                    <a:pt x="0" y="8"/>
                    <a:pt x="10" y="6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4" name="Freeform 213">
              <a:extLst>
                <a:ext uri="{FF2B5EF4-FFF2-40B4-BE49-F238E27FC236}">
                  <a16:creationId xmlns:a16="http://schemas.microsoft.com/office/drawing/2014/main" id="{E8BCA7AD-1754-4EC1-B3B5-E0BFD6DD2B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7388" y="1892301"/>
              <a:ext cx="41275" cy="31750"/>
            </a:xfrm>
            <a:custGeom>
              <a:avLst/>
              <a:gdLst>
                <a:gd name="T0" fmla="*/ 24 w 42"/>
                <a:gd name="T1" fmla="*/ 3 h 32"/>
                <a:gd name="T2" fmla="*/ 36 w 42"/>
                <a:gd name="T3" fmla="*/ 15 h 32"/>
                <a:gd name="T4" fmla="*/ 16 w 42"/>
                <a:gd name="T5" fmla="*/ 27 h 32"/>
                <a:gd name="T6" fmla="*/ 0 w 42"/>
                <a:gd name="T7" fmla="*/ 7 h 32"/>
                <a:gd name="T8" fmla="*/ 24 w 42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2">
                  <a:moveTo>
                    <a:pt x="24" y="3"/>
                  </a:moveTo>
                  <a:cubicBezTo>
                    <a:pt x="25" y="5"/>
                    <a:pt x="5" y="19"/>
                    <a:pt x="36" y="15"/>
                  </a:cubicBezTo>
                  <a:cubicBezTo>
                    <a:pt x="42" y="32"/>
                    <a:pt x="15" y="16"/>
                    <a:pt x="16" y="27"/>
                  </a:cubicBezTo>
                  <a:cubicBezTo>
                    <a:pt x="13" y="18"/>
                    <a:pt x="1" y="18"/>
                    <a:pt x="0" y="7"/>
                  </a:cubicBezTo>
                  <a:cubicBezTo>
                    <a:pt x="10" y="0"/>
                    <a:pt x="12" y="9"/>
                    <a:pt x="2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5" name="Freeform 214">
              <a:extLst>
                <a:ext uri="{FF2B5EF4-FFF2-40B4-BE49-F238E27FC236}">
                  <a16:creationId xmlns:a16="http://schemas.microsoft.com/office/drawing/2014/main" id="{EC5628B4-69CC-4120-97A7-B5ABC6389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4838" y="2193926"/>
              <a:ext cx="17463" cy="30163"/>
            </a:xfrm>
            <a:custGeom>
              <a:avLst/>
              <a:gdLst>
                <a:gd name="T0" fmla="*/ 5 w 17"/>
                <a:gd name="T1" fmla="*/ 10 h 30"/>
                <a:gd name="T2" fmla="*/ 17 w 17"/>
                <a:gd name="T3" fmla="*/ 30 h 30"/>
                <a:gd name="T4" fmla="*/ 1 w 17"/>
                <a:gd name="T5" fmla="*/ 30 h 30"/>
                <a:gd name="T6" fmla="*/ 9 w 17"/>
                <a:gd name="T7" fmla="*/ 22 h 30"/>
                <a:gd name="T8" fmla="*/ 5 w 17"/>
                <a:gd name="T9" fmla="*/ 1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30">
                  <a:moveTo>
                    <a:pt x="5" y="10"/>
                  </a:moveTo>
                  <a:cubicBezTo>
                    <a:pt x="11" y="0"/>
                    <a:pt x="16" y="23"/>
                    <a:pt x="17" y="30"/>
                  </a:cubicBezTo>
                  <a:cubicBezTo>
                    <a:pt x="12" y="30"/>
                    <a:pt x="6" y="30"/>
                    <a:pt x="1" y="30"/>
                  </a:cubicBezTo>
                  <a:cubicBezTo>
                    <a:pt x="0" y="23"/>
                    <a:pt x="4" y="22"/>
                    <a:pt x="9" y="22"/>
                  </a:cubicBezTo>
                  <a:cubicBezTo>
                    <a:pt x="0" y="16"/>
                    <a:pt x="14" y="12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6" name="Freeform 215">
              <a:extLst>
                <a:ext uri="{FF2B5EF4-FFF2-40B4-BE49-F238E27FC236}">
                  <a16:creationId xmlns:a16="http://schemas.microsoft.com/office/drawing/2014/main" id="{469266BE-2396-4846-A553-1DE77F6B87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6000" y="2312988"/>
              <a:ext cx="77788" cy="65088"/>
            </a:xfrm>
            <a:custGeom>
              <a:avLst/>
              <a:gdLst>
                <a:gd name="T0" fmla="*/ 30 w 78"/>
                <a:gd name="T1" fmla="*/ 37 h 65"/>
                <a:gd name="T2" fmla="*/ 46 w 78"/>
                <a:gd name="T3" fmla="*/ 53 h 65"/>
                <a:gd name="T4" fmla="*/ 2 w 78"/>
                <a:gd name="T5" fmla="*/ 37 h 65"/>
                <a:gd name="T6" fmla="*/ 18 w 78"/>
                <a:gd name="T7" fmla="*/ 29 h 65"/>
                <a:gd name="T8" fmla="*/ 2 w 78"/>
                <a:gd name="T9" fmla="*/ 21 h 65"/>
                <a:gd name="T10" fmla="*/ 78 w 78"/>
                <a:gd name="T11" fmla="*/ 49 h 65"/>
                <a:gd name="T12" fmla="*/ 30 w 78"/>
                <a:gd name="T13" fmla="*/ 3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65">
                  <a:moveTo>
                    <a:pt x="30" y="37"/>
                  </a:moveTo>
                  <a:cubicBezTo>
                    <a:pt x="31" y="46"/>
                    <a:pt x="49" y="39"/>
                    <a:pt x="46" y="53"/>
                  </a:cubicBezTo>
                  <a:cubicBezTo>
                    <a:pt x="21" y="58"/>
                    <a:pt x="28" y="31"/>
                    <a:pt x="2" y="37"/>
                  </a:cubicBezTo>
                  <a:cubicBezTo>
                    <a:pt x="0" y="25"/>
                    <a:pt x="12" y="23"/>
                    <a:pt x="18" y="29"/>
                  </a:cubicBezTo>
                  <a:cubicBezTo>
                    <a:pt x="17" y="22"/>
                    <a:pt x="11" y="20"/>
                    <a:pt x="2" y="21"/>
                  </a:cubicBezTo>
                  <a:cubicBezTo>
                    <a:pt x="27" y="0"/>
                    <a:pt x="49" y="47"/>
                    <a:pt x="78" y="49"/>
                  </a:cubicBezTo>
                  <a:cubicBezTo>
                    <a:pt x="67" y="65"/>
                    <a:pt x="46" y="32"/>
                    <a:pt x="30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7" name="Freeform 216">
              <a:extLst>
                <a:ext uri="{FF2B5EF4-FFF2-40B4-BE49-F238E27FC236}">
                  <a16:creationId xmlns:a16="http://schemas.microsoft.com/office/drawing/2014/main" id="{042E4F6A-54A7-439F-9688-FCDD37FAE5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3788" y="2370138"/>
              <a:ext cx="184150" cy="76200"/>
            </a:xfrm>
            <a:custGeom>
              <a:avLst/>
              <a:gdLst>
                <a:gd name="T0" fmla="*/ 68 w 182"/>
                <a:gd name="T1" fmla="*/ 28 h 76"/>
                <a:gd name="T2" fmla="*/ 64 w 182"/>
                <a:gd name="T3" fmla="*/ 52 h 76"/>
                <a:gd name="T4" fmla="*/ 0 w 182"/>
                <a:gd name="T5" fmla="*/ 12 h 76"/>
                <a:gd name="T6" fmla="*/ 32 w 182"/>
                <a:gd name="T7" fmla="*/ 24 h 76"/>
                <a:gd name="T8" fmla="*/ 12 w 182"/>
                <a:gd name="T9" fmla="*/ 4 h 76"/>
                <a:gd name="T10" fmla="*/ 44 w 182"/>
                <a:gd name="T11" fmla="*/ 20 h 76"/>
                <a:gd name="T12" fmla="*/ 68 w 182"/>
                <a:gd name="T13" fmla="*/ 12 h 76"/>
                <a:gd name="T14" fmla="*/ 84 w 182"/>
                <a:gd name="T15" fmla="*/ 36 h 76"/>
                <a:gd name="T16" fmla="*/ 152 w 182"/>
                <a:gd name="T17" fmla="*/ 40 h 76"/>
                <a:gd name="T18" fmla="*/ 148 w 182"/>
                <a:gd name="T19" fmla="*/ 56 h 76"/>
                <a:gd name="T20" fmla="*/ 180 w 182"/>
                <a:gd name="T21" fmla="*/ 56 h 76"/>
                <a:gd name="T22" fmla="*/ 176 w 182"/>
                <a:gd name="T23" fmla="*/ 76 h 76"/>
                <a:gd name="T24" fmla="*/ 160 w 182"/>
                <a:gd name="T25" fmla="*/ 76 h 76"/>
                <a:gd name="T26" fmla="*/ 84 w 182"/>
                <a:gd name="T27" fmla="*/ 56 h 76"/>
                <a:gd name="T28" fmla="*/ 68 w 182"/>
                <a:gd name="T29" fmla="*/ 2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2" h="76">
                  <a:moveTo>
                    <a:pt x="68" y="28"/>
                  </a:moveTo>
                  <a:cubicBezTo>
                    <a:pt x="63" y="32"/>
                    <a:pt x="79" y="44"/>
                    <a:pt x="64" y="52"/>
                  </a:cubicBezTo>
                  <a:cubicBezTo>
                    <a:pt x="47" y="37"/>
                    <a:pt x="10" y="43"/>
                    <a:pt x="0" y="12"/>
                  </a:cubicBezTo>
                  <a:cubicBezTo>
                    <a:pt x="16" y="11"/>
                    <a:pt x="21" y="21"/>
                    <a:pt x="32" y="24"/>
                  </a:cubicBezTo>
                  <a:cubicBezTo>
                    <a:pt x="42" y="16"/>
                    <a:pt x="14" y="12"/>
                    <a:pt x="12" y="4"/>
                  </a:cubicBezTo>
                  <a:cubicBezTo>
                    <a:pt x="17" y="0"/>
                    <a:pt x="49" y="2"/>
                    <a:pt x="44" y="20"/>
                  </a:cubicBezTo>
                  <a:cubicBezTo>
                    <a:pt x="57" y="22"/>
                    <a:pt x="53" y="8"/>
                    <a:pt x="68" y="12"/>
                  </a:cubicBezTo>
                  <a:cubicBezTo>
                    <a:pt x="69" y="25"/>
                    <a:pt x="83" y="24"/>
                    <a:pt x="84" y="36"/>
                  </a:cubicBezTo>
                  <a:cubicBezTo>
                    <a:pt x="105" y="17"/>
                    <a:pt x="135" y="45"/>
                    <a:pt x="152" y="40"/>
                  </a:cubicBezTo>
                  <a:cubicBezTo>
                    <a:pt x="160" y="48"/>
                    <a:pt x="150" y="48"/>
                    <a:pt x="148" y="56"/>
                  </a:cubicBezTo>
                  <a:cubicBezTo>
                    <a:pt x="159" y="56"/>
                    <a:pt x="169" y="56"/>
                    <a:pt x="180" y="56"/>
                  </a:cubicBezTo>
                  <a:cubicBezTo>
                    <a:pt x="182" y="66"/>
                    <a:pt x="173" y="65"/>
                    <a:pt x="176" y="76"/>
                  </a:cubicBezTo>
                  <a:cubicBezTo>
                    <a:pt x="171" y="76"/>
                    <a:pt x="165" y="76"/>
                    <a:pt x="160" y="76"/>
                  </a:cubicBezTo>
                  <a:cubicBezTo>
                    <a:pt x="145" y="48"/>
                    <a:pt x="117" y="73"/>
                    <a:pt x="84" y="56"/>
                  </a:cubicBezTo>
                  <a:cubicBezTo>
                    <a:pt x="91" y="47"/>
                    <a:pt x="81" y="30"/>
                    <a:pt x="68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8" name="Freeform 217">
              <a:extLst>
                <a:ext uri="{FF2B5EF4-FFF2-40B4-BE49-F238E27FC236}">
                  <a16:creationId xmlns:a16="http://schemas.microsoft.com/office/drawing/2014/main" id="{005CE3C7-2044-4CDB-A9BD-20E4C74A2F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9388" y="2454276"/>
              <a:ext cx="55563" cy="28575"/>
            </a:xfrm>
            <a:custGeom>
              <a:avLst/>
              <a:gdLst>
                <a:gd name="T0" fmla="*/ 0 w 56"/>
                <a:gd name="T1" fmla="*/ 20 h 29"/>
                <a:gd name="T2" fmla="*/ 0 w 56"/>
                <a:gd name="T3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6" h="29">
                  <a:moveTo>
                    <a:pt x="0" y="20"/>
                  </a:moveTo>
                  <a:cubicBezTo>
                    <a:pt x="53" y="0"/>
                    <a:pt x="56" y="2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9" name="Freeform 218">
              <a:extLst>
                <a:ext uri="{FF2B5EF4-FFF2-40B4-BE49-F238E27FC236}">
                  <a16:creationId xmlns:a16="http://schemas.microsoft.com/office/drawing/2014/main" id="{2E7BCEFC-4FB0-4656-90BC-068CFC68E9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1713" y="1100138"/>
              <a:ext cx="323850" cy="179388"/>
            </a:xfrm>
            <a:custGeom>
              <a:avLst/>
              <a:gdLst>
                <a:gd name="T0" fmla="*/ 144 w 321"/>
                <a:gd name="T1" fmla="*/ 86 h 179"/>
                <a:gd name="T2" fmla="*/ 144 w 321"/>
                <a:gd name="T3" fmla="*/ 98 h 179"/>
                <a:gd name="T4" fmla="*/ 104 w 321"/>
                <a:gd name="T5" fmla="*/ 118 h 179"/>
                <a:gd name="T6" fmla="*/ 144 w 321"/>
                <a:gd name="T7" fmla="*/ 118 h 179"/>
                <a:gd name="T8" fmla="*/ 208 w 321"/>
                <a:gd name="T9" fmla="*/ 98 h 179"/>
                <a:gd name="T10" fmla="*/ 176 w 321"/>
                <a:gd name="T11" fmla="*/ 118 h 179"/>
                <a:gd name="T12" fmla="*/ 164 w 321"/>
                <a:gd name="T13" fmla="*/ 110 h 179"/>
                <a:gd name="T14" fmla="*/ 152 w 321"/>
                <a:gd name="T15" fmla="*/ 134 h 179"/>
                <a:gd name="T16" fmla="*/ 148 w 321"/>
                <a:gd name="T17" fmla="*/ 122 h 179"/>
                <a:gd name="T18" fmla="*/ 116 w 321"/>
                <a:gd name="T19" fmla="*/ 130 h 179"/>
                <a:gd name="T20" fmla="*/ 108 w 321"/>
                <a:gd name="T21" fmla="*/ 142 h 179"/>
                <a:gd name="T22" fmla="*/ 128 w 321"/>
                <a:gd name="T23" fmla="*/ 146 h 179"/>
                <a:gd name="T24" fmla="*/ 120 w 321"/>
                <a:gd name="T25" fmla="*/ 134 h 179"/>
                <a:gd name="T26" fmla="*/ 136 w 321"/>
                <a:gd name="T27" fmla="*/ 134 h 179"/>
                <a:gd name="T28" fmla="*/ 132 w 321"/>
                <a:gd name="T29" fmla="*/ 142 h 179"/>
                <a:gd name="T30" fmla="*/ 160 w 321"/>
                <a:gd name="T31" fmla="*/ 138 h 179"/>
                <a:gd name="T32" fmla="*/ 52 w 321"/>
                <a:gd name="T33" fmla="*/ 166 h 179"/>
                <a:gd name="T34" fmla="*/ 68 w 321"/>
                <a:gd name="T35" fmla="*/ 154 h 179"/>
                <a:gd name="T36" fmla="*/ 36 w 321"/>
                <a:gd name="T37" fmla="*/ 118 h 179"/>
                <a:gd name="T38" fmla="*/ 0 w 321"/>
                <a:gd name="T39" fmla="*/ 118 h 179"/>
                <a:gd name="T40" fmla="*/ 8 w 321"/>
                <a:gd name="T41" fmla="*/ 90 h 179"/>
                <a:gd name="T42" fmla="*/ 160 w 321"/>
                <a:gd name="T43" fmla="*/ 34 h 179"/>
                <a:gd name="T44" fmla="*/ 156 w 321"/>
                <a:gd name="T45" fmla="*/ 46 h 179"/>
                <a:gd name="T46" fmla="*/ 236 w 321"/>
                <a:gd name="T47" fmla="*/ 22 h 179"/>
                <a:gd name="T48" fmla="*/ 316 w 321"/>
                <a:gd name="T49" fmla="*/ 26 h 179"/>
                <a:gd name="T50" fmla="*/ 292 w 321"/>
                <a:gd name="T51" fmla="*/ 26 h 179"/>
                <a:gd name="T52" fmla="*/ 308 w 321"/>
                <a:gd name="T53" fmla="*/ 30 h 179"/>
                <a:gd name="T54" fmla="*/ 304 w 321"/>
                <a:gd name="T55" fmla="*/ 42 h 179"/>
                <a:gd name="T56" fmla="*/ 188 w 321"/>
                <a:gd name="T57" fmla="*/ 54 h 179"/>
                <a:gd name="T58" fmla="*/ 168 w 321"/>
                <a:gd name="T59" fmla="*/ 66 h 179"/>
                <a:gd name="T60" fmla="*/ 172 w 321"/>
                <a:gd name="T61" fmla="*/ 54 h 179"/>
                <a:gd name="T62" fmla="*/ 128 w 321"/>
                <a:gd name="T63" fmla="*/ 66 h 179"/>
                <a:gd name="T64" fmla="*/ 128 w 321"/>
                <a:gd name="T65" fmla="*/ 78 h 179"/>
                <a:gd name="T66" fmla="*/ 144 w 321"/>
                <a:gd name="T67" fmla="*/ 8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21" h="179">
                  <a:moveTo>
                    <a:pt x="144" y="86"/>
                  </a:moveTo>
                  <a:cubicBezTo>
                    <a:pt x="144" y="90"/>
                    <a:pt x="144" y="94"/>
                    <a:pt x="144" y="98"/>
                  </a:cubicBezTo>
                  <a:cubicBezTo>
                    <a:pt x="124" y="95"/>
                    <a:pt x="123" y="111"/>
                    <a:pt x="104" y="118"/>
                  </a:cubicBezTo>
                  <a:cubicBezTo>
                    <a:pt x="116" y="135"/>
                    <a:pt x="132" y="101"/>
                    <a:pt x="144" y="118"/>
                  </a:cubicBezTo>
                  <a:cubicBezTo>
                    <a:pt x="154" y="102"/>
                    <a:pt x="186" y="89"/>
                    <a:pt x="208" y="98"/>
                  </a:cubicBezTo>
                  <a:cubicBezTo>
                    <a:pt x="201" y="108"/>
                    <a:pt x="176" y="101"/>
                    <a:pt x="176" y="118"/>
                  </a:cubicBezTo>
                  <a:cubicBezTo>
                    <a:pt x="169" y="118"/>
                    <a:pt x="166" y="115"/>
                    <a:pt x="164" y="110"/>
                  </a:cubicBezTo>
                  <a:cubicBezTo>
                    <a:pt x="159" y="117"/>
                    <a:pt x="150" y="120"/>
                    <a:pt x="152" y="134"/>
                  </a:cubicBezTo>
                  <a:cubicBezTo>
                    <a:pt x="139" y="137"/>
                    <a:pt x="146" y="126"/>
                    <a:pt x="148" y="122"/>
                  </a:cubicBezTo>
                  <a:cubicBezTo>
                    <a:pt x="136" y="123"/>
                    <a:pt x="134" y="134"/>
                    <a:pt x="116" y="130"/>
                  </a:cubicBezTo>
                  <a:cubicBezTo>
                    <a:pt x="112" y="133"/>
                    <a:pt x="110" y="137"/>
                    <a:pt x="108" y="142"/>
                  </a:cubicBezTo>
                  <a:cubicBezTo>
                    <a:pt x="112" y="146"/>
                    <a:pt x="115" y="143"/>
                    <a:pt x="128" y="146"/>
                  </a:cubicBezTo>
                  <a:cubicBezTo>
                    <a:pt x="125" y="142"/>
                    <a:pt x="119" y="142"/>
                    <a:pt x="120" y="134"/>
                  </a:cubicBezTo>
                  <a:cubicBezTo>
                    <a:pt x="127" y="130"/>
                    <a:pt x="133" y="146"/>
                    <a:pt x="136" y="134"/>
                  </a:cubicBezTo>
                  <a:cubicBezTo>
                    <a:pt x="143" y="137"/>
                    <a:pt x="138" y="143"/>
                    <a:pt x="132" y="142"/>
                  </a:cubicBezTo>
                  <a:cubicBezTo>
                    <a:pt x="139" y="154"/>
                    <a:pt x="147" y="133"/>
                    <a:pt x="160" y="138"/>
                  </a:cubicBezTo>
                  <a:cubicBezTo>
                    <a:pt x="143" y="179"/>
                    <a:pt x="84" y="167"/>
                    <a:pt x="52" y="166"/>
                  </a:cubicBezTo>
                  <a:cubicBezTo>
                    <a:pt x="55" y="160"/>
                    <a:pt x="58" y="153"/>
                    <a:pt x="68" y="154"/>
                  </a:cubicBezTo>
                  <a:cubicBezTo>
                    <a:pt x="65" y="135"/>
                    <a:pt x="28" y="134"/>
                    <a:pt x="36" y="118"/>
                  </a:cubicBezTo>
                  <a:cubicBezTo>
                    <a:pt x="18" y="116"/>
                    <a:pt x="13" y="125"/>
                    <a:pt x="0" y="118"/>
                  </a:cubicBezTo>
                  <a:cubicBezTo>
                    <a:pt x="2" y="101"/>
                    <a:pt x="16" y="110"/>
                    <a:pt x="8" y="90"/>
                  </a:cubicBezTo>
                  <a:cubicBezTo>
                    <a:pt x="53" y="59"/>
                    <a:pt x="129" y="58"/>
                    <a:pt x="160" y="34"/>
                  </a:cubicBezTo>
                  <a:cubicBezTo>
                    <a:pt x="173" y="38"/>
                    <a:pt x="156" y="42"/>
                    <a:pt x="156" y="46"/>
                  </a:cubicBezTo>
                  <a:cubicBezTo>
                    <a:pt x="178" y="26"/>
                    <a:pt x="209" y="25"/>
                    <a:pt x="236" y="22"/>
                  </a:cubicBezTo>
                  <a:cubicBezTo>
                    <a:pt x="260" y="19"/>
                    <a:pt x="299" y="0"/>
                    <a:pt x="316" y="26"/>
                  </a:cubicBezTo>
                  <a:cubicBezTo>
                    <a:pt x="303" y="24"/>
                    <a:pt x="300" y="35"/>
                    <a:pt x="292" y="26"/>
                  </a:cubicBezTo>
                  <a:cubicBezTo>
                    <a:pt x="286" y="37"/>
                    <a:pt x="309" y="37"/>
                    <a:pt x="308" y="30"/>
                  </a:cubicBezTo>
                  <a:cubicBezTo>
                    <a:pt x="321" y="34"/>
                    <a:pt x="304" y="38"/>
                    <a:pt x="304" y="42"/>
                  </a:cubicBezTo>
                  <a:cubicBezTo>
                    <a:pt x="265" y="31"/>
                    <a:pt x="228" y="67"/>
                    <a:pt x="188" y="54"/>
                  </a:cubicBezTo>
                  <a:cubicBezTo>
                    <a:pt x="182" y="58"/>
                    <a:pt x="180" y="67"/>
                    <a:pt x="168" y="66"/>
                  </a:cubicBezTo>
                  <a:cubicBezTo>
                    <a:pt x="170" y="63"/>
                    <a:pt x="172" y="60"/>
                    <a:pt x="172" y="54"/>
                  </a:cubicBezTo>
                  <a:cubicBezTo>
                    <a:pt x="152" y="53"/>
                    <a:pt x="150" y="69"/>
                    <a:pt x="128" y="66"/>
                  </a:cubicBezTo>
                  <a:cubicBezTo>
                    <a:pt x="128" y="78"/>
                    <a:pt x="154" y="71"/>
                    <a:pt x="128" y="78"/>
                  </a:cubicBezTo>
                  <a:cubicBezTo>
                    <a:pt x="129" y="85"/>
                    <a:pt x="135" y="87"/>
                    <a:pt x="144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0" name="Freeform 219">
              <a:extLst>
                <a:ext uri="{FF2B5EF4-FFF2-40B4-BE49-F238E27FC236}">
                  <a16:creationId xmlns:a16="http://schemas.microsoft.com/office/drawing/2014/main" id="{ABD463EB-E520-406A-A33A-BC279320A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9775" y="1812926"/>
              <a:ext cx="39688" cy="98425"/>
            </a:xfrm>
            <a:custGeom>
              <a:avLst/>
              <a:gdLst>
                <a:gd name="T0" fmla="*/ 20 w 40"/>
                <a:gd name="T1" fmla="*/ 97 h 97"/>
                <a:gd name="T2" fmla="*/ 20 w 40"/>
                <a:gd name="T3" fmla="*/ 89 h 97"/>
                <a:gd name="T4" fmla="*/ 8 w 40"/>
                <a:gd name="T5" fmla="*/ 85 h 97"/>
                <a:gd name="T6" fmla="*/ 20 w 40"/>
                <a:gd name="T7" fmla="*/ 65 h 97"/>
                <a:gd name="T8" fmla="*/ 8 w 40"/>
                <a:gd name="T9" fmla="*/ 57 h 97"/>
                <a:gd name="T10" fmla="*/ 0 w 40"/>
                <a:gd name="T11" fmla="*/ 13 h 97"/>
                <a:gd name="T12" fmla="*/ 24 w 40"/>
                <a:gd name="T13" fmla="*/ 1 h 97"/>
                <a:gd name="T14" fmla="*/ 32 w 40"/>
                <a:gd name="T15" fmla="*/ 45 h 97"/>
                <a:gd name="T16" fmla="*/ 36 w 40"/>
                <a:gd name="T17" fmla="*/ 73 h 97"/>
                <a:gd name="T18" fmla="*/ 32 w 40"/>
                <a:gd name="T19" fmla="*/ 85 h 97"/>
                <a:gd name="T20" fmla="*/ 20 w 40"/>
                <a:gd name="T21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97">
                  <a:moveTo>
                    <a:pt x="20" y="97"/>
                  </a:moveTo>
                  <a:cubicBezTo>
                    <a:pt x="15" y="96"/>
                    <a:pt x="16" y="89"/>
                    <a:pt x="20" y="89"/>
                  </a:cubicBezTo>
                  <a:cubicBezTo>
                    <a:pt x="19" y="84"/>
                    <a:pt x="13" y="86"/>
                    <a:pt x="8" y="85"/>
                  </a:cubicBezTo>
                  <a:cubicBezTo>
                    <a:pt x="12" y="78"/>
                    <a:pt x="18" y="73"/>
                    <a:pt x="20" y="65"/>
                  </a:cubicBezTo>
                  <a:cubicBezTo>
                    <a:pt x="17" y="61"/>
                    <a:pt x="13" y="59"/>
                    <a:pt x="8" y="57"/>
                  </a:cubicBezTo>
                  <a:cubicBezTo>
                    <a:pt x="17" y="40"/>
                    <a:pt x="13" y="29"/>
                    <a:pt x="0" y="13"/>
                  </a:cubicBezTo>
                  <a:cubicBezTo>
                    <a:pt x="3" y="0"/>
                    <a:pt x="23" y="6"/>
                    <a:pt x="24" y="1"/>
                  </a:cubicBezTo>
                  <a:cubicBezTo>
                    <a:pt x="28" y="14"/>
                    <a:pt x="18" y="35"/>
                    <a:pt x="32" y="45"/>
                  </a:cubicBezTo>
                  <a:cubicBezTo>
                    <a:pt x="14" y="54"/>
                    <a:pt x="40" y="55"/>
                    <a:pt x="36" y="73"/>
                  </a:cubicBezTo>
                  <a:cubicBezTo>
                    <a:pt x="23" y="66"/>
                    <a:pt x="18" y="89"/>
                    <a:pt x="32" y="85"/>
                  </a:cubicBezTo>
                  <a:cubicBezTo>
                    <a:pt x="32" y="93"/>
                    <a:pt x="19" y="88"/>
                    <a:pt x="20" y="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101" name="TextBox 100"/>
          <p:cNvSpPr txBox="1"/>
          <p:nvPr/>
        </p:nvSpPr>
        <p:spPr>
          <a:xfrm>
            <a:off x="488866" y="1913907"/>
            <a:ext cx="2654135" cy="265457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1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100" dirty="0" smtClean="0">
                <a:latin typeface="+mj-lt"/>
              </a:rPr>
              <a:t>Bài thơ khép lại bằng cụm từ “ta với ta”,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100" dirty="0" smtClean="0">
                <a:latin typeface="+mj-lt"/>
              </a:rPr>
              <a:t>câu cuối của bài “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Đèo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Ngan</a:t>
            </a:r>
            <a:r>
              <a:rPr lang="en-US" sz="2100" dirty="0" err="1" smtClean="0">
                <a:latin typeface="+mj-lt"/>
              </a:rPr>
              <a:t>g</a:t>
            </a:r>
            <a:r>
              <a:rPr lang="vi-VN" sz="2100" dirty="0" smtClean="0">
                <a:latin typeface="+mj-lt"/>
              </a:rPr>
              <a:t>”. Nghĩa của cụm từ này ở hai bài có giống </a:t>
            </a:r>
            <a:endParaRPr lang="en-US" sz="2100" dirty="0" smtClean="0">
              <a:latin typeface="+mj-lt"/>
            </a:endParaRPr>
          </a:p>
          <a:p>
            <a:pPr algn="ctr"/>
            <a:r>
              <a:rPr lang="vi-VN" sz="2100" dirty="0" smtClean="0">
                <a:latin typeface="+mj-lt"/>
              </a:rPr>
              <a:t>nhau không? </a:t>
            </a:r>
            <a:endParaRPr lang="en-US" sz="2100" dirty="0" smtClean="0">
              <a:latin typeface="+mj-lt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152400" y="1428750"/>
            <a:ext cx="8763000" cy="228524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2400" dirty="0" smtClean="0">
                <a:latin typeface="+mj-lt"/>
              </a:rPr>
              <a:t> </a:t>
            </a:r>
            <a:r>
              <a:rPr lang="vi-VN" sz="2400" b="1" dirty="0" smtClean="0">
                <a:latin typeface="+mj-lt"/>
              </a:rPr>
              <a:t>“Bạn đến chơi nhà”: </a:t>
            </a:r>
            <a:r>
              <a:rPr lang="vi-VN" sz="2400" dirty="0" smtClean="0">
                <a:latin typeface="+mj-lt"/>
              </a:rPr>
              <a:t>ta với ta </a:t>
            </a:r>
            <a:r>
              <a:rPr lang="en-US" sz="2400" dirty="0" smtClean="0">
                <a:latin typeface="+mj-lt"/>
              </a:rPr>
              <a:t>= </a:t>
            </a:r>
            <a:r>
              <a:rPr lang="vi-VN" sz="2400" dirty="0" smtClean="0">
                <a:latin typeface="+mj-lt"/>
              </a:rPr>
              <a:t>tôi và bác</a:t>
            </a:r>
            <a:r>
              <a:rPr lang="en-US" sz="2400" dirty="0" smtClean="0">
                <a:latin typeface="+mj-lt"/>
              </a:rPr>
              <a:t> = </a:t>
            </a:r>
            <a:r>
              <a:rPr lang="vi-VN" sz="2400" dirty="0" smtClean="0">
                <a:latin typeface="+mj-lt"/>
              </a:rPr>
              <a:t>chúng ta tuy hai mà một </a:t>
            </a:r>
            <a:endParaRPr lang="en-US" sz="2400" dirty="0" smtClean="0">
              <a:latin typeface="+mj-lt"/>
            </a:endParaRPr>
          </a:p>
          <a:p>
            <a:pPr algn="just">
              <a:buFont typeface="Wingdings" pitchFamily="2" charset="2"/>
              <a:buChar char="à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</a:t>
            </a:r>
            <a:r>
              <a:rPr lang="vi-VN" sz="2400" dirty="0" smtClean="0">
                <a:latin typeface="+mj-lt"/>
              </a:rPr>
              <a:t>ự tri âm tri kỉ 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ắ</a:t>
            </a:r>
            <a:r>
              <a:rPr lang="vi-VN" sz="2400" dirty="0" smtClean="0">
                <a:latin typeface="+mj-lt"/>
              </a:rPr>
              <a:t>n bó với nhau bằng sự đồng cảm chân thành.</a:t>
            </a:r>
            <a:r>
              <a:rPr lang="en-US" sz="2400" dirty="0" smtClean="0">
                <a:latin typeface="+mj-lt"/>
              </a:rPr>
              <a:t> </a:t>
            </a:r>
          </a:p>
          <a:p>
            <a:pPr algn="just">
              <a:buFont typeface="Wingdings" pitchFamily="2" charset="2"/>
              <a:buChar char="à"/>
            </a:pPr>
            <a:r>
              <a:rPr lang="en-US" sz="2400" dirty="0" smtClean="0">
                <a:latin typeface="+mj-lt"/>
                <a:sym typeface="Wingdings" pitchFamily="2" charset="2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Sự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đồng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trọn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vẹn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giữ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chủ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khách</a:t>
            </a:r>
            <a:endParaRPr lang="en-US" sz="24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algn="just">
              <a:buFont typeface="Wingdings" pitchFamily="2" charset="2"/>
              <a:buChar char="à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thắm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thiết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vượt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lễ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nghi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2400" dirty="0">
              <a:latin typeface="+mj-lt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228600" y="3867150"/>
            <a:ext cx="8319654" cy="11772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2400" dirty="0" smtClean="0">
                <a:latin typeface="+mj-lt"/>
              </a:rPr>
              <a:t> </a:t>
            </a:r>
            <a:r>
              <a:rPr lang="vi-VN" sz="2400" dirty="0" smtClean="0">
                <a:latin typeface="+mj-lt"/>
              </a:rPr>
              <a:t> </a:t>
            </a:r>
            <a:r>
              <a:rPr lang="vi-VN" sz="2400" b="1" dirty="0" smtClean="0">
                <a:latin typeface="+mj-lt"/>
              </a:rPr>
              <a:t>“Qua Đèo Ngang”</a:t>
            </a:r>
            <a:r>
              <a:rPr lang="en-US" sz="2400" b="1" dirty="0" smtClean="0">
                <a:latin typeface="+mj-lt"/>
              </a:rPr>
              <a:t>:</a:t>
            </a:r>
            <a:r>
              <a:rPr lang="vi-VN" sz="2400" b="1" dirty="0" smtClean="0">
                <a:latin typeface="+mj-lt"/>
              </a:rPr>
              <a:t> </a:t>
            </a:r>
            <a:r>
              <a:rPr lang="vi-VN" sz="2400" dirty="0" smtClean="0">
                <a:latin typeface="+mj-lt"/>
              </a:rPr>
              <a:t>ta với ta </a:t>
            </a:r>
            <a:r>
              <a:rPr lang="en-US" sz="2400" dirty="0" smtClean="0">
                <a:latin typeface="+mj-lt"/>
              </a:rPr>
              <a:t>=</a:t>
            </a:r>
            <a:r>
              <a:rPr lang="vi-VN" sz="2400" dirty="0" smtClean="0">
                <a:latin typeface="+mj-lt"/>
              </a:rPr>
              <a:t> mình đối diện với mình trong cảnh trời non nước bao la. </a:t>
            </a:r>
            <a:endParaRPr lang="en-US" sz="2400" dirty="0" smtClean="0">
              <a:latin typeface="+mj-lt"/>
            </a:endParaRPr>
          </a:p>
          <a:p>
            <a:pPr algn="just"/>
            <a:r>
              <a:rPr lang="en-US" sz="2400" dirty="0" smtClean="0">
                <a:latin typeface="+mj-lt"/>
                <a:sym typeface="Wingdings" pitchFamily="2" charset="2"/>
              </a:rPr>
              <a:t>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Nỗi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tuyệt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đối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98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101" grpId="0"/>
      <p:bldP spid="101" grpId="1"/>
      <p:bldP spid="102" grpId="0"/>
      <p:bldP spid="10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581150"/>
            <a:ext cx="1786652" cy="6109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30100" y="2647950"/>
            <a:ext cx="639470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b="1" dirty="0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III. </a:t>
            </a:r>
            <a:r>
              <a:rPr lang="en-US" altLang="zh-CN" sz="8000" b="1" dirty="0" err="1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Tổng</a:t>
            </a:r>
            <a:r>
              <a:rPr lang="en-US" altLang="zh-CN" sz="8000" b="1" dirty="0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 </a:t>
            </a:r>
            <a:r>
              <a:rPr lang="en-US" altLang="zh-CN" sz="8000" b="1" dirty="0" err="1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kết</a:t>
            </a:r>
            <a:endParaRPr lang="zh-CN" altLang="en-US" sz="8000" b="1" dirty="0">
              <a:solidFill>
                <a:schemeClr val="accent2">
                  <a:lumMod val="50000"/>
                </a:schemeClr>
              </a:solidFill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98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9A38C47A-328E-4C6D-AAD3-625F5C09A91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EEF0EB"/>
              </a:gs>
              <a:gs pos="95000">
                <a:srgbClr val="EEF0EB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Rectangle 7"/>
          <p:cNvSpPr/>
          <p:nvPr/>
        </p:nvSpPr>
        <p:spPr>
          <a:xfrm>
            <a:off x="1752600" y="1200150"/>
            <a:ext cx="7086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latin typeface="+mj-lt"/>
              </a:rPr>
              <a:t>Thể thơ thất ngôn bát cú Đường luật sáng tạo. </a:t>
            </a:r>
            <a:endParaRPr lang="en-US" sz="2800" dirty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133350"/>
            <a:ext cx="6477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endParaRPr lang="vi-VN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23950"/>
            <a:ext cx="364927" cy="57606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52600" y="2038350"/>
            <a:ext cx="7086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latin typeface="+mj-lt"/>
              </a:rPr>
              <a:t>Tình huống thơ đặc biệt,</a:t>
            </a:r>
            <a:r>
              <a:rPr lang="en-US" sz="2800" dirty="0" smtClean="0">
                <a:latin typeface="+mj-lt"/>
              </a:rPr>
              <a:t> </a:t>
            </a:r>
            <a:r>
              <a:rPr lang="vi-VN" sz="2800" dirty="0" smtClean="0">
                <a:latin typeface="+mj-lt"/>
              </a:rPr>
              <a:t>bất ngờ.</a:t>
            </a:r>
            <a:endParaRPr lang="en-US" sz="2800" dirty="0">
              <a:latin typeface="+mj-lt"/>
            </a:endParaRPr>
          </a:p>
        </p:txBody>
      </p:sp>
      <p:pic>
        <p:nvPicPr>
          <p:cNvPr id="12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962150"/>
            <a:ext cx="364927" cy="57606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52600" y="2952750"/>
            <a:ext cx="7086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latin typeface="+mj-lt"/>
              </a:rPr>
              <a:t>Ngôn ngữ mộc mạc,</a:t>
            </a:r>
            <a:r>
              <a:rPr lang="en-US" sz="2800" dirty="0" smtClean="0">
                <a:latin typeface="+mj-lt"/>
              </a:rPr>
              <a:t> </a:t>
            </a:r>
            <a:r>
              <a:rPr lang="vi-VN" sz="2800" dirty="0" smtClean="0">
                <a:latin typeface="+mj-lt"/>
              </a:rPr>
              <a:t>tự nhiên. </a:t>
            </a:r>
            <a:endParaRPr lang="en-US" sz="2800" dirty="0">
              <a:latin typeface="+mj-lt"/>
            </a:endParaRPr>
          </a:p>
        </p:txBody>
      </p:sp>
      <p:pic>
        <p:nvPicPr>
          <p:cNvPr id="14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876550"/>
            <a:ext cx="364927" cy="57606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752600" y="3867150"/>
            <a:ext cx="7086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latin typeface="+mj-lt"/>
              </a:rPr>
              <a:t>Giọng thơ hóm hỉnh, đùa vui. </a:t>
            </a:r>
            <a:endParaRPr lang="en-US" sz="2800" dirty="0">
              <a:latin typeface="+mj-lt"/>
            </a:endParaRPr>
          </a:p>
        </p:txBody>
      </p:sp>
      <p:pic>
        <p:nvPicPr>
          <p:cNvPr id="16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790950"/>
            <a:ext cx="364927" cy="5760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1" grpId="0"/>
      <p:bldP spid="13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9A38C47A-328E-4C6D-AAD3-625F5C09A91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EEF0EB"/>
              </a:gs>
              <a:gs pos="95000">
                <a:srgbClr val="EEF0EB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Rectangle 7"/>
          <p:cNvSpPr/>
          <p:nvPr/>
        </p:nvSpPr>
        <p:spPr>
          <a:xfrm>
            <a:off x="1371600" y="1200150"/>
            <a:ext cx="6400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 smtClean="0">
                <a:latin typeface="+mj-lt"/>
              </a:rPr>
              <a:t>Bài thơ ca ngợi tình bạn chân thành thắm thiết, đậm đà, mộc mạc và tràn đầy niềm vui dân dã của tác giả</a:t>
            </a:r>
            <a:endParaRPr lang="en-US" sz="2800" dirty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133350"/>
            <a:ext cx="6477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  <a:endParaRPr lang="vi-VN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79457"/>
            <a:ext cx="1049858" cy="2064043"/>
          </a:xfrm>
          <a:prstGeom prst="rect">
            <a:avLst/>
          </a:prstGeom>
        </p:spPr>
      </p:pic>
      <p:pic>
        <p:nvPicPr>
          <p:cNvPr id="19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3079457"/>
            <a:ext cx="1049858" cy="2064043"/>
          </a:xfrm>
          <a:prstGeom prst="rect">
            <a:avLst/>
          </a:prstGeom>
        </p:spPr>
      </p:pic>
      <p:pic>
        <p:nvPicPr>
          <p:cNvPr id="20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4600" y="3105150"/>
            <a:ext cx="4104456" cy="1806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581150"/>
            <a:ext cx="1786652" cy="6109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30100" y="2647950"/>
            <a:ext cx="64684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b="1" dirty="0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IV. </a:t>
            </a:r>
            <a:r>
              <a:rPr lang="en-US" altLang="zh-CN" sz="8000" b="1" dirty="0" err="1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Luyện</a:t>
            </a:r>
            <a:r>
              <a:rPr lang="en-US" altLang="zh-CN" sz="8000" b="1" dirty="0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 </a:t>
            </a:r>
            <a:r>
              <a:rPr lang="en-US" altLang="zh-CN" sz="8000" b="1" dirty="0" err="1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tập</a:t>
            </a:r>
            <a:endParaRPr lang="zh-CN" altLang="en-US" sz="8000" b="1" dirty="0">
              <a:solidFill>
                <a:schemeClr val="accent2">
                  <a:lumMod val="50000"/>
                </a:schemeClr>
              </a:solidFill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98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209550"/>
            <a:ext cx="8077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Trong cuộc sống hàng ngày, có người chơi thân với bạn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vì mục đích: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1581150"/>
            <a:ext cx="8077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- Nhà bạn có điều kiện nên mình hay được ăn quà.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200" y="2800350"/>
            <a:ext cx="8077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Bạn học giỏi nên giờ kiểm tra bạn thường cho mình chép bài.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4171950"/>
            <a:ext cx="8077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Ý kiến của em thế nào?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3650610"/>
            <a:ext cx="932567" cy="13619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76200" y="143530"/>
            <a:ext cx="876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FF0000"/>
                </a:solidFill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Thể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thơ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trong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bài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 “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Bạn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đến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chơi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nhà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”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có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gì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đặc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điểm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gì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?</a:t>
            </a:r>
            <a:endParaRPr lang="zh-CN" altLang="en-US" sz="2800" b="1" dirty="0">
              <a:solidFill>
                <a:srgbClr val="FF0000"/>
              </a:solidFill>
              <a:latin typeface="Times New Roman" pitchFamily="18" charset="0"/>
              <a:ea typeface="汉仪时光体W" panose="00020600040101010101" pitchFamily="18" charset="-122"/>
              <a:cs typeface="Times New Roman" pitchFamily="18" charset="0"/>
            </a:endParaRPr>
          </a:p>
        </p:txBody>
      </p:sp>
      <p:pic>
        <p:nvPicPr>
          <p:cNvPr id="29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92926">
            <a:off x="449774" y="938533"/>
            <a:ext cx="106843" cy="436662"/>
          </a:xfrm>
          <a:prstGeom prst="rect">
            <a:avLst/>
          </a:prstGeom>
        </p:spPr>
      </p:pic>
      <p:pic>
        <p:nvPicPr>
          <p:cNvPr id="32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13746">
            <a:off x="525771" y="1978768"/>
            <a:ext cx="106844" cy="436665"/>
          </a:xfrm>
          <a:prstGeom prst="rect">
            <a:avLst/>
          </a:prstGeom>
        </p:spPr>
      </p:pic>
      <p:pic>
        <p:nvPicPr>
          <p:cNvPr id="33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25139">
            <a:off x="442789" y="3008197"/>
            <a:ext cx="106843" cy="436662"/>
          </a:xfrm>
          <a:prstGeom prst="rect">
            <a:avLst/>
          </a:prstGeom>
        </p:spPr>
      </p:pic>
      <p:pic>
        <p:nvPicPr>
          <p:cNvPr id="34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52365">
            <a:off x="474416" y="3978312"/>
            <a:ext cx="106843" cy="436664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990601" y="895350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Tuân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niêm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cú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90600" y="1816953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90600" y="2724150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niêm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90600" y="3702903"/>
            <a:ext cx="777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tuân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niêm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cú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98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35" grpId="0"/>
      <p:bldP spid="36" grpId="0"/>
      <p:bldP spid="37" grpId="0"/>
      <p:bldP spid="3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76200" y="143530"/>
            <a:ext cx="876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FF0000"/>
                </a:solidFill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Nguyễn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Khuyến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sử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dụng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bút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pháp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nào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khi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kể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hoàn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cảnh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tiếp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bạn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của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mình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?</a:t>
            </a:r>
            <a:endParaRPr lang="zh-CN" altLang="en-US" sz="2800" b="1" dirty="0">
              <a:solidFill>
                <a:srgbClr val="FF0000"/>
              </a:solidFill>
              <a:latin typeface="Times New Roman" pitchFamily="18" charset="0"/>
              <a:ea typeface="汉仪时光体W" panose="00020600040101010101" pitchFamily="18" charset="-122"/>
              <a:cs typeface="Times New Roman" pitchFamily="18" charset="0"/>
            </a:endParaRPr>
          </a:p>
        </p:txBody>
      </p:sp>
      <p:pic>
        <p:nvPicPr>
          <p:cNvPr id="29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92926">
            <a:off x="449774" y="1479136"/>
            <a:ext cx="106843" cy="436662"/>
          </a:xfrm>
          <a:prstGeom prst="rect">
            <a:avLst/>
          </a:prstGeom>
        </p:spPr>
      </p:pic>
      <p:pic>
        <p:nvPicPr>
          <p:cNvPr id="32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13746">
            <a:off x="525771" y="2390486"/>
            <a:ext cx="106844" cy="436665"/>
          </a:xfrm>
          <a:prstGeom prst="rect">
            <a:avLst/>
          </a:prstGeom>
        </p:spPr>
      </p:pic>
      <p:pic>
        <p:nvPicPr>
          <p:cNvPr id="33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25139">
            <a:off x="517168" y="3187410"/>
            <a:ext cx="106843" cy="436662"/>
          </a:xfrm>
          <a:prstGeom prst="rect">
            <a:avLst/>
          </a:prstGeom>
        </p:spPr>
      </p:pic>
      <p:pic>
        <p:nvPicPr>
          <p:cNvPr id="34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52365">
            <a:off x="561741" y="4130712"/>
            <a:ext cx="106843" cy="436664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990601" y="1435953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thốn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90600" y="2414885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90600" y="3176885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90600" y="3962221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vả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8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35" grpId="0"/>
      <p:bldP spid="36" grpId="0"/>
      <p:bldP spid="37" grpId="0"/>
      <p:bldP spid="3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581150"/>
            <a:ext cx="1786652" cy="6109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3162" y="2647950"/>
            <a:ext cx="80698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600" b="1" dirty="0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V. </a:t>
            </a:r>
            <a:r>
              <a:rPr lang="en-US" altLang="zh-CN" sz="6600" b="1" dirty="0" err="1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Tìm</a:t>
            </a:r>
            <a:r>
              <a:rPr lang="en-US" altLang="zh-CN" sz="6600" b="1" dirty="0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 </a:t>
            </a:r>
            <a:r>
              <a:rPr lang="en-US" altLang="zh-CN" sz="6600" b="1" dirty="0" err="1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tòi</a:t>
            </a:r>
            <a:r>
              <a:rPr lang="en-US" altLang="zh-CN" sz="6600" b="1" dirty="0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, </a:t>
            </a:r>
            <a:r>
              <a:rPr lang="en-US" altLang="zh-CN" sz="6600" b="1" dirty="0" err="1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mở</a:t>
            </a:r>
            <a:r>
              <a:rPr lang="en-US" altLang="zh-CN" sz="6600" b="1" dirty="0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 </a:t>
            </a:r>
            <a:r>
              <a:rPr lang="en-US" altLang="zh-CN" sz="6600" b="1" dirty="0" err="1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rộng</a:t>
            </a:r>
            <a:endParaRPr lang="zh-CN" altLang="en-US" sz="6600" b="1" dirty="0">
              <a:solidFill>
                <a:schemeClr val="accent2">
                  <a:lumMod val="50000"/>
                </a:schemeClr>
              </a:solidFill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98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524000" y="849690"/>
            <a:ext cx="6858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 smtClean="0">
                <a:latin typeface="+mj-lt"/>
              </a:rPr>
              <a:t>Sưu tầm những câu ca dao,</a:t>
            </a:r>
            <a:r>
              <a:rPr lang="en-US" sz="3200" dirty="0" smtClean="0">
                <a:latin typeface="+mj-lt"/>
              </a:rPr>
              <a:t> </a:t>
            </a:r>
            <a:r>
              <a:rPr lang="vi-VN" sz="3200" dirty="0" smtClean="0">
                <a:latin typeface="+mj-lt"/>
              </a:rPr>
              <a:t>tục ngữ</a:t>
            </a:r>
            <a:r>
              <a:rPr lang="en-US" sz="3200" dirty="0" smtClean="0">
                <a:latin typeface="+mj-lt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châm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latin typeface="+mj-lt"/>
              </a:rPr>
              <a:t>nói về tình bạn. </a:t>
            </a:r>
            <a:endParaRPr lang="en-US" sz="32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0" y="2526090"/>
            <a:ext cx="6858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Internet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Nam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19150"/>
            <a:ext cx="391573" cy="1152128"/>
          </a:xfrm>
          <a:prstGeom prst="rect">
            <a:avLst/>
          </a:prstGeom>
        </p:spPr>
      </p:pic>
      <p:pic>
        <p:nvPicPr>
          <p:cNvPr id="6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800350"/>
            <a:ext cx="391573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581150"/>
            <a:ext cx="1786652" cy="6109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2495550"/>
            <a:ext cx="70102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600" b="1" dirty="0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I. </a:t>
            </a:r>
            <a:r>
              <a:rPr lang="en-US" altLang="zh-CN" sz="6600" b="1" dirty="0" err="1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Tìm</a:t>
            </a:r>
            <a:r>
              <a:rPr lang="en-US" altLang="zh-CN" sz="6600" b="1" dirty="0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 </a:t>
            </a:r>
            <a:r>
              <a:rPr lang="en-US" altLang="zh-CN" sz="6600" b="1" dirty="0" err="1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hiểu</a:t>
            </a:r>
            <a:r>
              <a:rPr lang="en-US" altLang="zh-CN" sz="6600" b="1" dirty="0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 </a:t>
            </a:r>
            <a:r>
              <a:rPr lang="en-US" altLang="zh-CN" sz="6600" b="1" dirty="0" err="1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chung</a:t>
            </a:r>
            <a:endParaRPr lang="zh-CN" altLang="en-US" sz="6600" b="1" dirty="0">
              <a:solidFill>
                <a:schemeClr val="accent2">
                  <a:lumMod val="50000"/>
                </a:schemeClr>
              </a:solidFill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98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971550"/>
            <a:ext cx="1036234" cy="3108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08" y="2931790"/>
            <a:ext cx="7895315" cy="203128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371600" y="1504950"/>
            <a:ext cx="71650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 err="1" smtClean="0">
                <a:latin typeface="汉仪晴空体简" panose="00020600040101010101" pitchFamily="18" charset="-122"/>
                <a:ea typeface="汉仪晴空体简" panose="00020600040101010101" pitchFamily="18" charset="-122"/>
              </a:rPr>
              <a:t>Tạm</a:t>
            </a:r>
            <a:r>
              <a:rPr lang="en-US" altLang="zh-CN" sz="6600" dirty="0" smtClean="0">
                <a:latin typeface="汉仪晴空体简" panose="00020600040101010101" pitchFamily="18" charset="-122"/>
                <a:ea typeface="汉仪晴空体简" panose="00020600040101010101" pitchFamily="18" charset="-122"/>
              </a:rPr>
              <a:t> </a:t>
            </a:r>
            <a:r>
              <a:rPr lang="en-US" altLang="zh-CN" sz="6600" dirty="0" err="1" smtClean="0">
                <a:latin typeface="汉仪晴空体简" panose="00020600040101010101" pitchFamily="18" charset="-122"/>
                <a:ea typeface="汉仪晴空体简" panose="00020600040101010101" pitchFamily="18" charset="-122"/>
              </a:rPr>
              <a:t>biệt</a:t>
            </a:r>
            <a:r>
              <a:rPr lang="en-US" altLang="zh-CN" sz="6600" dirty="0" smtClean="0">
                <a:latin typeface="汉仪晴空体简" panose="00020600040101010101" pitchFamily="18" charset="-122"/>
                <a:ea typeface="汉仪晴空体简" panose="00020600040101010101" pitchFamily="18" charset="-122"/>
              </a:rPr>
              <a:t> </a:t>
            </a:r>
            <a:r>
              <a:rPr lang="en-US" altLang="zh-CN" sz="6600" dirty="0" err="1" smtClean="0">
                <a:latin typeface="汉仪晴空体简" panose="00020600040101010101" pitchFamily="18" charset="-122"/>
                <a:ea typeface="汉仪晴空体简" panose="00020600040101010101" pitchFamily="18" charset="-122"/>
              </a:rPr>
              <a:t>các</a:t>
            </a:r>
            <a:r>
              <a:rPr lang="en-US" altLang="zh-CN" sz="6600" dirty="0" smtClean="0">
                <a:latin typeface="汉仪晴空体简" panose="00020600040101010101" pitchFamily="18" charset="-122"/>
                <a:ea typeface="汉仪晴空体简" panose="00020600040101010101" pitchFamily="18" charset="-122"/>
              </a:rPr>
              <a:t> </a:t>
            </a:r>
            <a:r>
              <a:rPr lang="en-US" altLang="zh-CN" sz="6600" dirty="0" err="1" smtClean="0">
                <a:latin typeface="汉仪晴空体简" panose="00020600040101010101" pitchFamily="18" charset="-122"/>
                <a:ea typeface="汉仪晴空体简" panose="00020600040101010101" pitchFamily="18" charset="-122"/>
              </a:rPr>
              <a:t>em</a:t>
            </a:r>
            <a:endParaRPr lang="zh-CN" altLang="en-US" sz="6600" dirty="0">
              <a:latin typeface="汉仪晴空体简" panose="00020600040101010101" pitchFamily="18" charset="-122"/>
              <a:ea typeface="汉仪晴空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98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714750"/>
            <a:ext cx="8534400" cy="1447800"/>
          </a:xfrm>
          <a:prstGeom prst="rect">
            <a:avLst/>
          </a:prstGeom>
        </p:spPr>
      </p:pic>
      <p:sp>
        <p:nvSpPr>
          <p:cNvPr id="7" name="矩形 5">
            <a:extLst>
              <a:ext uri="{FF2B5EF4-FFF2-40B4-BE49-F238E27FC236}">
                <a16:creationId xmlns:a16="http://schemas.microsoft.com/office/drawing/2014/main" id="{9A38C47A-328E-4C6D-AAD3-625F5C09A91F}"/>
              </a:ext>
            </a:extLst>
          </p:cNvPr>
          <p:cNvSpPr/>
          <p:nvPr/>
        </p:nvSpPr>
        <p:spPr>
          <a:xfrm>
            <a:off x="2819401" y="1047750"/>
            <a:ext cx="4876800" cy="3657600"/>
          </a:xfrm>
          <a:prstGeom prst="rect">
            <a:avLst/>
          </a:prstGeom>
          <a:gradFill>
            <a:gsLst>
              <a:gs pos="0">
                <a:srgbClr val="EEF0EB"/>
              </a:gs>
              <a:gs pos="95000">
                <a:srgbClr val="EEF0EB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Rectangle 7"/>
          <p:cNvSpPr/>
          <p:nvPr/>
        </p:nvSpPr>
        <p:spPr>
          <a:xfrm>
            <a:off x="2819400" y="1047750"/>
            <a:ext cx="4876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vi-VN" sz="2400" dirty="0" smtClean="0">
                <a:latin typeface="+mj-lt"/>
              </a:rPr>
              <a:t>Đã bấy lâu nay</a:t>
            </a:r>
            <a:r>
              <a:rPr lang="en-US" sz="2400" dirty="0" smtClean="0">
                <a:latin typeface="+mj-lt"/>
              </a:rPr>
              <a:t>,/</a:t>
            </a:r>
            <a:r>
              <a:rPr lang="vi-VN" sz="2400" dirty="0" smtClean="0">
                <a:latin typeface="+mj-lt"/>
              </a:rPr>
              <a:t> bác tới nhà.</a:t>
            </a:r>
            <a:br>
              <a:rPr lang="vi-VN" sz="2400" dirty="0" smtClean="0">
                <a:latin typeface="+mj-lt"/>
              </a:rPr>
            </a:br>
            <a:r>
              <a:rPr lang="vi-VN" sz="2400" dirty="0" smtClean="0">
                <a:latin typeface="+mj-lt"/>
              </a:rPr>
              <a:t>Trẻ thời đi vắng,</a:t>
            </a:r>
            <a:r>
              <a:rPr lang="en-US" sz="2400" dirty="0" smtClean="0">
                <a:latin typeface="+mj-lt"/>
              </a:rPr>
              <a:t>/</a:t>
            </a:r>
            <a:r>
              <a:rPr lang="vi-VN" sz="2400" dirty="0" smtClean="0">
                <a:latin typeface="+mj-lt"/>
              </a:rPr>
              <a:t> chợ thời xa.</a:t>
            </a:r>
            <a:br>
              <a:rPr lang="vi-VN" sz="2400" dirty="0" smtClean="0">
                <a:latin typeface="+mj-lt"/>
              </a:rPr>
            </a:br>
            <a:r>
              <a:rPr lang="vi-VN" sz="2400" dirty="0" smtClean="0">
                <a:latin typeface="+mj-lt"/>
              </a:rPr>
              <a:t>Ao sâu</a:t>
            </a:r>
            <a:r>
              <a:rPr lang="en-US" sz="2400" dirty="0" smtClean="0">
                <a:latin typeface="+mj-lt"/>
              </a:rPr>
              <a:t>/</a:t>
            </a:r>
            <a:r>
              <a:rPr lang="vi-VN" sz="2400" dirty="0" smtClean="0">
                <a:latin typeface="+mj-lt"/>
              </a:rPr>
              <a:t> nước cả,</a:t>
            </a:r>
            <a:r>
              <a:rPr lang="en-US" sz="2400" dirty="0" smtClean="0">
                <a:latin typeface="+mj-lt"/>
              </a:rPr>
              <a:t>/</a:t>
            </a:r>
            <a:r>
              <a:rPr lang="vi-VN" sz="2400" dirty="0" smtClean="0">
                <a:latin typeface="+mj-lt"/>
              </a:rPr>
              <a:t> khôn chài cá,</a:t>
            </a:r>
            <a:br>
              <a:rPr lang="vi-VN" sz="2400" dirty="0" smtClean="0">
                <a:latin typeface="+mj-lt"/>
              </a:rPr>
            </a:br>
            <a:r>
              <a:rPr lang="vi-VN" sz="2400" dirty="0" smtClean="0">
                <a:latin typeface="+mj-lt"/>
              </a:rPr>
              <a:t>Vườn rộng</a:t>
            </a:r>
            <a:r>
              <a:rPr lang="en-US" sz="2400" dirty="0" smtClean="0">
                <a:latin typeface="+mj-lt"/>
              </a:rPr>
              <a:t>/</a:t>
            </a:r>
            <a:r>
              <a:rPr lang="vi-VN" sz="2400" dirty="0" smtClean="0">
                <a:latin typeface="+mj-lt"/>
              </a:rPr>
              <a:t> rào thưa,</a:t>
            </a:r>
            <a:r>
              <a:rPr lang="en-US" sz="2400" dirty="0" smtClean="0">
                <a:latin typeface="+mj-lt"/>
              </a:rPr>
              <a:t>/</a:t>
            </a:r>
            <a:r>
              <a:rPr lang="vi-VN" sz="2400" dirty="0" smtClean="0">
                <a:latin typeface="+mj-lt"/>
              </a:rPr>
              <a:t> khó đuổi gà.</a:t>
            </a:r>
            <a:br>
              <a:rPr lang="vi-VN" sz="2400" dirty="0" smtClean="0">
                <a:latin typeface="+mj-lt"/>
              </a:rPr>
            </a:br>
            <a:r>
              <a:rPr lang="vi-VN" sz="2400" dirty="0" smtClean="0">
                <a:latin typeface="+mj-lt"/>
              </a:rPr>
              <a:t>Cải chửa ra cây,</a:t>
            </a:r>
            <a:r>
              <a:rPr lang="en-US" sz="2400" dirty="0" smtClean="0">
                <a:latin typeface="+mj-lt"/>
              </a:rPr>
              <a:t>/</a:t>
            </a:r>
            <a:r>
              <a:rPr lang="vi-VN" sz="2400" dirty="0" smtClean="0">
                <a:latin typeface="+mj-lt"/>
              </a:rPr>
              <a:t> cà mới nụ,</a:t>
            </a:r>
            <a:br>
              <a:rPr lang="vi-VN" sz="2400" dirty="0" smtClean="0">
                <a:latin typeface="+mj-lt"/>
              </a:rPr>
            </a:br>
            <a:r>
              <a:rPr lang="vi-VN" sz="2400" dirty="0" smtClean="0">
                <a:latin typeface="+mj-lt"/>
              </a:rPr>
              <a:t>Bầu vừa rụng rốn,</a:t>
            </a:r>
            <a:r>
              <a:rPr lang="en-US" sz="2400" dirty="0" smtClean="0">
                <a:latin typeface="+mj-lt"/>
              </a:rPr>
              <a:t>/</a:t>
            </a:r>
            <a:r>
              <a:rPr lang="vi-VN" sz="2400" dirty="0" smtClean="0">
                <a:latin typeface="+mj-lt"/>
              </a:rPr>
              <a:t> mướp đương hoa.</a:t>
            </a:r>
            <a:br>
              <a:rPr lang="vi-VN" sz="2400" dirty="0" smtClean="0">
                <a:latin typeface="+mj-lt"/>
              </a:rPr>
            </a:br>
            <a:r>
              <a:rPr lang="vi-VN" sz="2400" dirty="0" smtClean="0">
                <a:latin typeface="+mj-lt"/>
              </a:rPr>
              <a:t>Đầu trò tiếp khách,</a:t>
            </a:r>
            <a:r>
              <a:rPr lang="en-US" sz="2400" dirty="0" smtClean="0">
                <a:latin typeface="+mj-lt"/>
              </a:rPr>
              <a:t>/</a:t>
            </a:r>
            <a:r>
              <a:rPr lang="vi-VN" sz="2400" dirty="0" smtClean="0">
                <a:latin typeface="+mj-lt"/>
              </a:rPr>
              <a:t> trầu không có,</a:t>
            </a:r>
            <a:br>
              <a:rPr lang="vi-VN" sz="2400" dirty="0" smtClean="0">
                <a:latin typeface="+mj-lt"/>
              </a:rPr>
            </a:br>
            <a:r>
              <a:rPr lang="vi-VN" sz="2400" dirty="0" smtClean="0">
                <a:latin typeface="+mj-lt"/>
              </a:rPr>
              <a:t>Bác đến chơi đây</a:t>
            </a:r>
            <a:r>
              <a:rPr lang="en-US" sz="2400" smtClean="0">
                <a:latin typeface="+mj-lt"/>
              </a:rPr>
              <a:t>,/</a:t>
            </a:r>
            <a:r>
              <a:rPr lang="vi-VN" sz="2400" dirty="0" smtClean="0">
                <a:latin typeface="+mj-lt"/>
              </a:rPr>
              <a:t> ta với ta</a:t>
            </a:r>
            <a:r>
              <a:rPr lang="en-US" sz="2400" dirty="0" smtClean="0">
                <a:latin typeface="+mj-lt"/>
              </a:rPr>
              <a:t>!</a:t>
            </a:r>
            <a:endParaRPr lang="vi-VN" sz="2400" dirty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81400" y="209550"/>
            <a:ext cx="39140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3200" dirty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133350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36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8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3DFD31B-6EC1-4CFE-8596-031B2D629F66}"/>
              </a:ext>
            </a:extLst>
          </p:cNvPr>
          <p:cNvGrpSpPr/>
          <p:nvPr/>
        </p:nvGrpSpPr>
        <p:grpSpPr>
          <a:xfrm>
            <a:off x="-381000" y="1471680"/>
            <a:ext cx="2286000" cy="2268669"/>
            <a:chOff x="9207561" y="3057494"/>
            <a:chExt cx="2286000" cy="2268669"/>
          </a:xfrm>
        </p:grpSpPr>
        <p:pic>
          <p:nvPicPr>
            <p:cNvPr id="3" name="图片 9">
              <a:extLst>
                <a:ext uri="{FF2B5EF4-FFF2-40B4-BE49-F238E27FC236}">
                  <a16:creationId xmlns:a16="http://schemas.microsoft.com/office/drawing/2014/main" id="{86C3A105-A843-47B0-8A3A-C3F9BCAD9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7561" y="3057494"/>
              <a:ext cx="2286000" cy="2268669"/>
            </a:xfrm>
            <a:prstGeom prst="rect">
              <a:avLst/>
            </a:prstGeom>
            <a:effectLst>
              <a:softEdge rad="31750"/>
            </a:effectLst>
          </p:spPr>
        </p:pic>
        <p:sp>
          <p:nvSpPr>
            <p:cNvPr id="4" name="文本框 10">
              <a:extLst>
                <a:ext uri="{FF2B5EF4-FFF2-40B4-BE49-F238E27FC236}">
                  <a16:creationId xmlns:a16="http://schemas.microsoft.com/office/drawing/2014/main" id="{D39E5A0E-C59B-42EE-9728-4DEACE856063}"/>
                </a:ext>
              </a:extLst>
            </p:cNvPr>
            <p:cNvSpPr txBox="1"/>
            <p:nvPr/>
          </p:nvSpPr>
          <p:spPr>
            <a:xfrm>
              <a:off x="9817161" y="3579897"/>
              <a:ext cx="1135458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3200">
                  <a:latin typeface="方正清刻本悦宋简体" panose="02000000000000000000" pitchFamily="2" charset="-122"/>
                  <a:ea typeface="方正清刻本悦宋简体" panose="02000000000000000000" pitchFamily="2" charset="-122"/>
                </a:defRPr>
              </a:lvl1pPr>
            </a:lstStyle>
            <a:p>
              <a:pPr algn="ctr"/>
              <a:r>
                <a:rPr lang="en-US" altLang="zh-CN" b="1" dirty="0" err="1" smtClean="0">
                  <a:solidFill>
                    <a:schemeClr val="bg1"/>
                  </a:solidFill>
                  <a:latin typeface="叶根友毛笔行书2.0版" panose="02010601030101010101" pitchFamily="2" charset="-122"/>
                  <a:ea typeface="叶根友毛笔行书2.0版" panose="02010601030101010101" pitchFamily="2" charset="-122"/>
                  <a:cs typeface="+mn-ea"/>
                  <a:sym typeface="+mn-lt"/>
                </a:rPr>
                <a:t>Tác</a:t>
              </a:r>
              <a:r>
                <a:rPr lang="en-US" altLang="zh-CN" b="1" dirty="0" smtClean="0">
                  <a:solidFill>
                    <a:schemeClr val="bg1"/>
                  </a:solidFill>
                  <a:latin typeface="叶根友毛笔行书2.0版" panose="02010601030101010101" pitchFamily="2" charset="-122"/>
                  <a:ea typeface="叶根友毛笔行书2.0版" panose="02010601030101010101" pitchFamily="2" charset="-122"/>
                  <a:cs typeface="+mn-ea"/>
                  <a:sym typeface="+mn-lt"/>
                </a:rPr>
                <a:t> </a:t>
              </a:r>
              <a:r>
                <a:rPr lang="en-US" altLang="zh-CN" b="1" dirty="0" err="1" smtClean="0">
                  <a:solidFill>
                    <a:schemeClr val="bg1"/>
                  </a:solidFill>
                  <a:latin typeface="叶根友毛笔行书2.0版" panose="02010601030101010101" pitchFamily="2" charset="-122"/>
                  <a:ea typeface="叶根友毛笔行书2.0版" panose="02010601030101010101" pitchFamily="2" charset="-122"/>
                  <a:cs typeface="+mn-ea"/>
                  <a:sym typeface="+mn-lt"/>
                </a:rPr>
                <a:t>giả</a:t>
              </a:r>
              <a:endParaRPr lang="zh-CN" altLang="en-US" b="1" dirty="0">
                <a:solidFill>
                  <a:schemeClr val="bg1"/>
                </a:solidFill>
                <a:latin typeface="叶根友毛笔行书2.0版" panose="02010601030101010101" pitchFamily="2" charset="-122"/>
                <a:ea typeface="叶根友毛笔行书2.0版" panose="02010601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5" name="文本框 12">
            <a:extLst>
              <a:ext uri="{FF2B5EF4-FFF2-40B4-BE49-F238E27FC236}">
                <a16:creationId xmlns:a16="http://schemas.microsoft.com/office/drawing/2014/main" id="{14FBB323-F083-4C5E-818F-3EE16F5EF527}"/>
              </a:ext>
            </a:extLst>
          </p:cNvPr>
          <p:cNvSpPr txBox="1"/>
          <p:nvPr/>
        </p:nvSpPr>
        <p:spPr>
          <a:xfrm>
            <a:off x="1828800" y="1098887"/>
            <a:ext cx="701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000" b="1" spc="3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    </a:t>
            </a:r>
            <a:r>
              <a:rPr lang="en-US" altLang="zh-CN" sz="2000" b="1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Đọc</a:t>
            </a:r>
            <a:r>
              <a:rPr lang="en-US" altLang="zh-CN" sz="2000" b="1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000" b="1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chú</a:t>
            </a:r>
            <a:r>
              <a:rPr lang="en-US" altLang="zh-CN" sz="2000" b="1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000" b="1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thích</a:t>
            </a:r>
            <a:r>
              <a:rPr lang="en-US" altLang="zh-CN" sz="2000" b="1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000" b="1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về</a:t>
            </a:r>
            <a:r>
              <a:rPr lang="en-US" altLang="zh-CN" sz="2000" b="1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000" b="1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Nguyễn</a:t>
            </a:r>
            <a:r>
              <a:rPr lang="en-US" altLang="zh-CN" sz="2000" b="1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000" b="1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Khuyến</a:t>
            </a:r>
            <a:r>
              <a:rPr lang="en-US" altLang="zh-CN" sz="2000" b="1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(SGK, tr104) </a:t>
            </a:r>
            <a:r>
              <a:rPr lang="en-US" altLang="zh-CN" sz="2000" b="1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kết</a:t>
            </a:r>
            <a:r>
              <a:rPr lang="en-US" altLang="zh-CN" sz="2000" b="1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000" b="1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hợp</a:t>
            </a:r>
            <a:r>
              <a:rPr lang="en-US" altLang="zh-CN" sz="2000" b="1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000" b="1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với</a:t>
            </a:r>
            <a:r>
              <a:rPr lang="en-US" altLang="zh-CN" sz="2000" b="1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000" b="1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thông</a:t>
            </a:r>
            <a:r>
              <a:rPr lang="en-US" altLang="zh-CN" sz="2000" b="1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tin </a:t>
            </a:r>
            <a:r>
              <a:rPr lang="en-US" altLang="zh-CN" sz="2000" b="1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sưu</a:t>
            </a:r>
            <a:r>
              <a:rPr lang="en-US" altLang="zh-CN" sz="2000" b="1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000" b="1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tầm</a:t>
            </a:r>
            <a:r>
              <a:rPr lang="en-US" altLang="zh-CN" sz="2000" b="1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000" b="1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được</a:t>
            </a:r>
            <a:r>
              <a:rPr lang="en-US" altLang="zh-CN" sz="2000" b="1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, </a:t>
            </a:r>
            <a:r>
              <a:rPr lang="en-US" altLang="zh-CN" sz="2000" b="1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em</a:t>
            </a:r>
            <a:r>
              <a:rPr lang="en-US" altLang="zh-CN" sz="2000" b="1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000" b="1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hãy</a:t>
            </a:r>
            <a:r>
              <a:rPr lang="en-US" altLang="zh-CN" sz="2000" b="1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000" b="1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hoàn</a:t>
            </a:r>
            <a:r>
              <a:rPr lang="en-US" altLang="zh-CN" sz="2000" b="1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000" b="1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thiện</a:t>
            </a:r>
            <a:r>
              <a:rPr lang="en-US" altLang="zh-CN" sz="2000" b="1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000" b="1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phiếu</a:t>
            </a:r>
            <a:r>
              <a:rPr lang="en-US" altLang="zh-CN" sz="2000" b="1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000" b="1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sau</a:t>
            </a:r>
            <a:r>
              <a:rPr lang="en-US" altLang="zh-CN" sz="2000" b="1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: </a:t>
            </a:r>
            <a:endParaRPr lang="zh-CN" altLang="en-US" sz="2000" b="1" spc="300" dirty="0"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981200" y="2419350"/>
          <a:ext cx="6781800" cy="2316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78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980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NGUYỄN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KHUYẾN</a:t>
                      </a:r>
                      <a:endParaRPr lang="en-US" sz="28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5791"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Quê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quán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…….………………………..</a:t>
                      </a:r>
                    </a:p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Cuộc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đời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..……………………………..</a:t>
                      </a:r>
                    </a:p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nghiệp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……………………………...</a:t>
                      </a:r>
                    </a:p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Phong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sáng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….………………..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81000" y="285750"/>
            <a:ext cx="22926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2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32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Ã¬nh áº£nh cÃ³ liÃªn qu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859"/>
            <a:ext cx="9144000" cy="5120642"/>
          </a:xfrm>
          <a:prstGeom prst="rect">
            <a:avLst/>
          </a:prstGeom>
          <a:noFill/>
        </p:spPr>
      </p:pic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381000" y="514350"/>
          <a:ext cx="8305800" cy="42481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30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478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NGUYỄN</a:t>
                      </a:r>
                      <a:r>
                        <a:rPr lang="en-US" sz="24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KHUYẾN (1835- 1909)</a:t>
                      </a:r>
                      <a:endParaRPr lang="en-US" sz="24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3364"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Quê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quán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Thôn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Hạ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xã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Đổ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(nay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thuộc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tỉnh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Hà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Nam) </a:t>
                      </a:r>
                    </a:p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Cuộc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đời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đỗ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cả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kì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Hương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Hội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Đình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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gọi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là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 Tam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Nguyên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Yên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Đổ</a:t>
                      </a:r>
                      <a:endParaRPr lang="en-US" sz="24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Tx/>
                        <a:buChar char="-"/>
                      </a:pP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khoảng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10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đánh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chiếm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xong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Bắc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Bộ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ông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cáo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ẩn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nghiệp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tộc</a:t>
                      </a:r>
                      <a:endParaRPr lang="en-US" sz="2400" i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Phong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sáng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bạn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quê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98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">
            <a:extLst>
              <a:ext uri="{FF2B5EF4-FFF2-40B4-BE49-F238E27FC236}">
                <a16:creationId xmlns:a16="http://schemas.microsoft.com/office/drawing/2014/main" id="{E3DFD31B-6EC1-4CFE-8596-031B2D629F66}"/>
              </a:ext>
            </a:extLst>
          </p:cNvPr>
          <p:cNvGrpSpPr/>
          <p:nvPr/>
        </p:nvGrpSpPr>
        <p:grpSpPr>
          <a:xfrm>
            <a:off x="-381000" y="1581150"/>
            <a:ext cx="2581506" cy="2406121"/>
            <a:chOff x="9207561" y="3057494"/>
            <a:chExt cx="2720898" cy="2700270"/>
          </a:xfrm>
        </p:grpSpPr>
        <p:pic>
          <p:nvPicPr>
            <p:cNvPr id="5" name="图片 9">
              <a:extLst>
                <a:ext uri="{FF2B5EF4-FFF2-40B4-BE49-F238E27FC236}">
                  <a16:creationId xmlns:a16="http://schemas.microsoft.com/office/drawing/2014/main" id="{86C3A105-A843-47B0-8A3A-C3F9BCAD9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7561" y="3057494"/>
              <a:ext cx="2720898" cy="2700270"/>
            </a:xfrm>
            <a:prstGeom prst="rect">
              <a:avLst/>
            </a:prstGeom>
            <a:effectLst>
              <a:softEdge rad="31750"/>
            </a:effectLst>
          </p:spPr>
        </p:pic>
        <p:sp>
          <p:nvSpPr>
            <p:cNvPr id="6" name="文本框 10">
              <a:extLst>
                <a:ext uri="{FF2B5EF4-FFF2-40B4-BE49-F238E27FC236}">
                  <a16:creationId xmlns:a16="http://schemas.microsoft.com/office/drawing/2014/main" id="{D39E5A0E-C59B-42EE-9728-4DEACE856063}"/>
                </a:ext>
              </a:extLst>
            </p:cNvPr>
            <p:cNvSpPr txBox="1"/>
            <p:nvPr/>
          </p:nvSpPr>
          <p:spPr>
            <a:xfrm>
              <a:off x="9945508" y="3657954"/>
              <a:ext cx="1313877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3200">
                  <a:latin typeface="方正清刻本悦宋简体" panose="02000000000000000000" pitchFamily="2" charset="-122"/>
                  <a:ea typeface="方正清刻本悦宋简体" panose="02000000000000000000" pitchFamily="2" charset="-122"/>
                </a:defRPr>
              </a:lvl1pPr>
            </a:lstStyle>
            <a:p>
              <a:pPr algn="ctr"/>
              <a:r>
                <a:rPr lang="en-US" altLang="zh-CN" b="1" dirty="0" err="1" smtClean="0">
                  <a:solidFill>
                    <a:schemeClr val="bg1"/>
                  </a:solidFill>
                  <a:latin typeface="叶根友毛笔行书2.0版" panose="02010601030101010101" pitchFamily="2" charset="-122"/>
                  <a:ea typeface="叶根友毛笔行书2.0版" panose="02010601030101010101" pitchFamily="2" charset="-122"/>
                  <a:cs typeface="+mn-ea"/>
                  <a:sym typeface="+mn-lt"/>
                </a:rPr>
                <a:t>Tác</a:t>
              </a:r>
              <a:r>
                <a:rPr lang="en-US" altLang="zh-CN" b="1" dirty="0" smtClean="0">
                  <a:solidFill>
                    <a:schemeClr val="bg1"/>
                  </a:solidFill>
                  <a:latin typeface="叶根友毛笔行书2.0版" panose="02010601030101010101" pitchFamily="2" charset="-122"/>
                  <a:ea typeface="叶根友毛笔行书2.0版" panose="02010601030101010101" pitchFamily="2" charset="-122"/>
                  <a:cs typeface="+mn-ea"/>
                  <a:sym typeface="+mn-lt"/>
                </a:rPr>
                <a:t> </a:t>
              </a:r>
              <a:r>
                <a:rPr lang="en-US" altLang="zh-CN" b="1" dirty="0" err="1" smtClean="0">
                  <a:solidFill>
                    <a:schemeClr val="bg1"/>
                  </a:solidFill>
                  <a:latin typeface="叶根友毛笔行书2.0版" panose="02010601030101010101" pitchFamily="2" charset="-122"/>
                  <a:ea typeface="叶根友毛笔行书2.0版" panose="02010601030101010101" pitchFamily="2" charset="-122"/>
                  <a:cs typeface="+mn-ea"/>
                  <a:sym typeface="+mn-lt"/>
                </a:rPr>
                <a:t>phẩm</a:t>
              </a:r>
              <a:endParaRPr lang="zh-CN" altLang="en-US" b="1" dirty="0">
                <a:solidFill>
                  <a:schemeClr val="bg1"/>
                </a:solidFill>
                <a:latin typeface="叶根友毛笔行书2.0版" panose="02010601030101010101" pitchFamily="2" charset="-122"/>
                <a:ea typeface="叶根友毛笔行书2.0版" panose="02010601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7" name="图片 25">
            <a:extLst>
              <a:ext uri="{FF2B5EF4-FFF2-40B4-BE49-F238E27FC236}">
                <a16:creationId xmlns:a16="http://schemas.microsoft.com/office/drawing/2014/main" id="{2864A398-3A56-4B7E-81C3-9A7E2B5610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9396"/>
                    </a14:imgEffect>
                    <a14:imgEffect>
                      <a14:saturation sat="2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474" y="209550"/>
            <a:ext cx="1237671" cy="802423"/>
          </a:xfrm>
          <a:prstGeom prst="rect">
            <a:avLst/>
          </a:prstGeom>
        </p:spPr>
      </p:pic>
      <p:sp>
        <p:nvSpPr>
          <p:cNvPr id="8" name="矩形 26">
            <a:extLst>
              <a:ext uri="{FF2B5EF4-FFF2-40B4-BE49-F238E27FC236}">
                <a16:creationId xmlns:a16="http://schemas.microsoft.com/office/drawing/2014/main" id="{2013BB68-1A03-4557-B8FA-C747F3F22078}"/>
              </a:ext>
            </a:extLst>
          </p:cNvPr>
          <p:cNvSpPr/>
          <p:nvPr/>
        </p:nvSpPr>
        <p:spPr>
          <a:xfrm>
            <a:off x="3276600" y="352227"/>
            <a:ext cx="36398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Hoàn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cảnh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ra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đời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:</a:t>
            </a:r>
            <a:endParaRPr lang="zh-CN" altLang="en-US" sz="2800" spc="300" dirty="0">
              <a:solidFill>
                <a:srgbClr val="77384B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  <p:pic>
        <p:nvPicPr>
          <p:cNvPr id="9" name="图片 25">
            <a:extLst>
              <a:ext uri="{FF2B5EF4-FFF2-40B4-BE49-F238E27FC236}">
                <a16:creationId xmlns:a16="http://schemas.microsoft.com/office/drawing/2014/main" id="{2864A398-3A56-4B7E-81C3-9A7E2B5610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9396"/>
                    </a14:imgEffect>
                    <a14:imgEffect>
                      <a14:saturation sat="2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004" y="1733550"/>
            <a:ext cx="1237671" cy="802423"/>
          </a:xfrm>
          <a:prstGeom prst="rect">
            <a:avLst/>
          </a:prstGeom>
        </p:spPr>
      </p:pic>
      <p:sp>
        <p:nvSpPr>
          <p:cNvPr id="10" name="矩形 26">
            <a:extLst>
              <a:ext uri="{FF2B5EF4-FFF2-40B4-BE49-F238E27FC236}">
                <a16:creationId xmlns:a16="http://schemas.microsoft.com/office/drawing/2014/main" id="{2013BB68-1A03-4557-B8FA-C747F3F22078}"/>
              </a:ext>
            </a:extLst>
          </p:cNvPr>
          <p:cNvSpPr/>
          <p:nvPr/>
        </p:nvSpPr>
        <p:spPr>
          <a:xfrm>
            <a:off x="3048000" y="1911853"/>
            <a:ext cx="63830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Thể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loại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:</a:t>
            </a:r>
            <a:endParaRPr lang="zh-CN" altLang="en-US" sz="2800" spc="300" dirty="0">
              <a:solidFill>
                <a:srgbClr val="77384B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11" name="矩形 26">
            <a:extLst>
              <a:ext uri="{FF2B5EF4-FFF2-40B4-BE49-F238E27FC236}">
                <a16:creationId xmlns:a16="http://schemas.microsoft.com/office/drawing/2014/main" id="{2013BB68-1A03-4557-B8FA-C747F3F22078}"/>
              </a:ext>
            </a:extLst>
          </p:cNvPr>
          <p:cNvSpPr/>
          <p:nvPr/>
        </p:nvSpPr>
        <p:spPr>
          <a:xfrm>
            <a:off x="3200400" y="971550"/>
            <a:ext cx="57556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Sáng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tác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trong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thời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gian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ở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ẩn</a:t>
            </a:r>
            <a:endParaRPr lang="zh-CN" altLang="en-US" sz="2800" spc="300" dirty="0">
              <a:solidFill>
                <a:srgbClr val="77384B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12" name="矩形 26">
            <a:extLst>
              <a:ext uri="{FF2B5EF4-FFF2-40B4-BE49-F238E27FC236}">
                <a16:creationId xmlns:a16="http://schemas.microsoft.com/office/drawing/2014/main" id="{2013BB68-1A03-4557-B8FA-C747F3F22078}"/>
              </a:ext>
            </a:extLst>
          </p:cNvPr>
          <p:cNvSpPr/>
          <p:nvPr/>
        </p:nvSpPr>
        <p:spPr>
          <a:xfrm>
            <a:off x="3124200" y="2571750"/>
            <a:ext cx="57556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Thất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ngôn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bát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cú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Đường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luật</a:t>
            </a:r>
            <a:endParaRPr lang="zh-CN" altLang="en-US" sz="2800" spc="300" dirty="0">
              <a:solidFill>
                <a:srgbClr val="77384B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  <p:pic>
        <p:nvPicPr>
          <p:cNvPr id="13" name="图片 25">
            <a:extLst>
              <a:ext uri="{FF2B5EF4-FFF2-40B4-BE49-F238E27FC236}">
                <a16:creationId xmlns:a16="http://schemas.microsoft.com/office/drawing/2014/main" id="{2864A398-3A56-4B7E-81C3-9A7E2B5610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9396"/>
                    </a14:imgEffect>
                    <a14:imgEffect>
                      <a14:saturation sat="2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775" y="3333750"/>
            <a:ext cx="1237671" cy="802423"/>
          </a:xfrm>
          <a:prstGeom prst="rect">
            <a:avLst/>
          </a:prstGeom>
        </p:spPr>
      </p:pic>
      <p:sp>
        <p:nvSpPr>
          <p:cNvPr id="14" name="矩形 26">
            <a:extLst>
              <a:ext uri="{FF2B5EF4-FFF2-40B4-BE49-F238E27FC236}">
                <a16:creationId xmlns:a16="http://schemas.microsoft.com/office/drawing/2014/main" id="{2013BB68-1A03-4557-B8FA-C747F3F22078}"/>
              </a:ext>
            </a:extLst>
          </p:cNvPr>
          <p:cNvSpPr/>
          <p:nvPr/>
        </p:nvSpPr>
        <p:spPr>
          <a:xfrm>
            <a:off x="3065771" y="3512053"/>
            <a:ext cx="63830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Nội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dung:</a:t>
            </a:r>
            <a:endParaRPr lang="zh-CN" altLang="en-US" sz="2800" spc="300" dirty="0">
              <a:solidFill>
                <a:srgbClr val="77384B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15" name="矩形 26">
            <a:extLst>
              <a:ext uri="{FF2B5EF4-FFF2-40B4-BE49-F238E27FC236}">
                <a16:creationId xmlns:a16="http://schemas.microsoft.com/office/drawing/2014/main" id="{2013BB68-1A03-4557-B8FA-C747F3F22078}"/>
              </a:ext>
            </a:extLst>
          </p:cNvPr>
          <p:cNvSpPr/>
          <p:nvPr/>
        </p:nvSpPr>
        <p:spPr>
          <a:xfrm>
            <a:off x="3200400" y="424815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Là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bài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thơ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hay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nhất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về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tình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bạn</a:t>
            </a:r>
            <a:endParaRPr lang="zh-CN" altLang="en-US" sz="2800" spc="300" dirty="0">
              <a:solidFill>
                <a:srgbClr val="77384B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5400" y="209550"/>
            <a:ext cx="7086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i="1" dirty="0" err="1" smtClean="0"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Bài</a:t>
            </a:r>
            <a:r>
              <a:rPr lang="en-US" altLang="zh-CN" sz="2400" b="1" i="1" dirty="0" smtClean="0"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b="1" i="1" dirty="0" err="1" smtClean="0"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thơ</a:t>
            </a:r>
            <a:r>
              <a:rPr lang="en-US" altLang="zh-CN" sz="2400" b="1" i="1" dirty="0" smtClean="0"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 “</a:t>
            </a:r>
            <a:r>
              <a:rPr lang="en-US" altLang="zh-CN" sz="2400" b="1" i="1" dirty="0" err="1" smtClean="0"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Bạn</a:t>
            </a:r>
            <a:r>
              <a:rPr lang="en-US" altLang="zh-CN" sz="2400" b="1" i="1" dirty="0" smtClean="0"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b="1" i="1" dirty="0" err="1" smtClean="0"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đến</a:t>
            </a:r>
            <a:r>
              <a:rPr lang="en-US" altLang="zh-CN" sz="2400" b="1" i="1" dirty="0" smtClean="0"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b="1" i="1" dirty="0" err="1" smtClean="0"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chơi</a:t>
            </a:r>
            <a:r>
              <a:rPr lang="en-US" altLang="zh-CN" sz="2400" b="1" i="1" dirty="0" smtClean="0"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b="1" i="1" dirty="0" err="1" smtClean="0"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nhà</a:t>
            </a:r>
            <a:r>
              <a:rPr lang="en-US" altLang="zh-CN" sz="2400" b="1" i="1" dirty="0" smtClean="0"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”</a:t>
            </a:r>
            <a:r>
              <a:rPr lang="vi-VN" sz="2400" b="1" i="1" dirty="0" smtClean="0">
                <a:latin typeface="Times New Roman" pitchFamily="18" charset="0"/>
                <a:cs typeface="Times New Roman" pitchFamily="18" charset="0"/>
              </a:rPr>
              <a:t> có gì giống và khác về mặt hình thức so với bài thơ “ Qua đèo Ngang”?</a:t>
            </a:r>
            <a:r>
              <a:rPr lang="en-US" altLang="zh-CN" sz="2400" b="1" i="1" dirty="0" smtClean="0">
                <a:latin typeface="Times New Roman" pitchFamily="18" charset="0"/>
                <a:ea typeface="汉仪时光体W" panose="00020600040101010101" pitchFamily="18" charset="-122"/>
                <a:cs typeface="Times New Roman" pitchFamily="18" charset="0"/>
              </a:rPr>
              <a:t> </a:t>
            </a:r>
            <a:endParaRPr lang="zh-CN" altLang="en-US" sz="2400" b="1" i="1" dirty="0">
              <a:latin typeface="Times New Roman" pitchFamily="18" charset="0"/>
              <a:ea typeface="汉仪时光体W" panose="00020600040101010101" pitchFamily="18" charset="-122"/>
              <a:cs typeface="Times New Roman" pitchFamily="18" charset="0"/>
            </a:endParaRPr>
          </a:p>
        </p:txBody>
      </p:sp>
      <p:sp>
        <p:nvSpPr>
          <p:cNvPr id="4" name="Freeform 5"/>
          <p:cNvSpPr>
            <a:spLocks noEditPoints="1"/>
          </p:cNvSpPr>
          <p:nvPr/>
        </p:nvSpPr>
        <p:spPr bwMode="auto">
          <a:xfrm>
            <a:off x="228600" y="209550"/>
            <a:ext cx="634411" cy="739627"/>
          </a:xfrm>
          <a:custGeom>
            <a:avLst/>
            <a:gdLst>
              <a:gd name="T0" fmla="*/ 686 w 946"/>
              <a:gd name="T1" fmla="*/ 836 h 1104"/>
              <a:gd name="T2" fmla="*/ 840 w 946"/>
              <a:gd name="T3" fmla="*/ 994 h 1104"/>
              <a:gd name="T4" fmla="*/ 679 w 946"/>
              <a:gd name="T5" fmla="*/ 739 h 1104"/>
              <a:gd name="T6" fmla="*/ 685 w 946"/>
              <a:gd name="T7" fmla="*/ 833 h 1104"/>
              <a:gd name="T8" fmla="*/ 383 w 946"/>
              <a:gd name="T9" fmla="*/ 49 h 1104"/>
              <a:gd name="T10" fmla="*/ 521 w 946"/>
              <a:gd name="T11" fmla="*/ 8 h 1104"/>
              <a:gd name="T12" fmla="*/ 860 w 946"/>
              <a:gd name="T13" fmla="*/ 279 h 1104"/>
              <a:gd name="T14" fmla="*/ 946 w 946"/>
              <a:gd name="T15" fmla="*/ 477 h 1104"/>
              <a:gd name="T16" fmla="*/ 946 w 946"/>
              <a:gd name="T17" fmla="*/ 477 h 1104"/>
              <a:gd name="T18" fmla="*/ 929 w 946"/>
              <a:gd name="T19" fmla="*/ 565 h 1104"/>
              <a:gd name="T20" fmla="*/ 860 w 946"/>
              <a:gd name="T21" fmla="*/ 973 h 1104"/>
              <a:gd name="T22" fmla="*/ 866 w 946"/>
              <a:gd name="T23" fmla="*/ 981 h 1104"/>
              <a:gd name="T24" fmla="*/ 696 w 946"/>
              <a:gd name="T25" fmla="*/ 933 h 1104"/>
              <a:gd name="T26" fmla="*/ 693 w 946"/>
              <a:gd name="T27" fmla="*/ 986 h 1104"/>
              <a:gd name="T28" fmla="*/ 657 w 946"/>
              <a:gd name="T29" fmla="*/ 841 h 1104"/>
              <a:gd name="T30" fmla="*/ 648 w 946"/>
              <a:gd name="T31" fmla="*/ 804 h 1104"/>
              <a:gd name="T32" fmla="*/ 650 w 946"/>
              <a:gd name="T33" fmla="*/ 742 h 1104"/>
              <a:gd name="T34" fmla="*/ 393 w 946"/>
              <a:gd name="T35" fmla="*/ 689 h 1104"/>
              <a:gd name="T36" fmla="*/ 408 w 946"/>
              <a:gd name="T37" fmla="*/ 969 h 1104"/>
              <a:gd name="T38" fmla="*/ 364 w 946"/>
              <a:gd name="T39" fmla="*/ 686 h 1104"/>
              <a:gd name="T40" fmla="*/ 356 w 946"/>
              <a:gd name="T41" fmla="*/ 684 h 1104"/>
              <a:gd name="T42" fmla="*/ 192 w 946"/>
              <a:gd name="T43" fmla="*/ 634 h 1104"/>
              <a:gd name="T44" fmla="*/ 90 w 946"/>
              <a:gd name="T45" fmla="*/ 724 h 1104"/>
              <a:gd name="T46" fmla="*/ 7 w 946"/>
              <a:gd name="T47" fmla="*/ 695 h 1104"/>
              <a:gd name="T48" fmla="*/ 7 w 946"/>
              <a:gd name="T49" fmla="*/ 693 h 1104"/>
              <a:gd name="T50" fmla="*/ 158 w 946"/>
              <a:gd name="T51" fmla="*/ 552 h 1104"/>
              <a:gd name="T52" fmla="*/ 281 w 946"/>
              <a:gd name="T53" fmla="*/ 550 h 1104"/>
              <a:gd name="T54" fmla="*/ 281 w 946"/>
              <a:gd name="T55" fmla="*/ 352 h 1104"/>
              <a:gd name="T56" fmla="*/ 465 w 946"/>
              <a:gd name="T57" fmla="*/ 192 h 1104"/>
              <a:gd name="T58" fmla="*/ 423 w 946"/>
              <a:gd name="T59" fmla="*/ 208 h 1104"/>
              <a:gd name="T60" fmla="*/ 579 w 946"/>
              <a:gd name="T61" fmla="*/ 172 h 1104"/>
              <a:gd name="T62" fmla="*/ 520 w 946"/>
              <a:gd name="T63" fmla="*/ 179 h 1104"/>
              <a:gd name="T64" fmla="*/ 579 w 946"/>
              <a:gd name="T65" fmla="*/ 172 h 1104"/>
              <a:gd name="T66" fmla="*/ 303 w 946"/>
              <a:gd name="T67" fmla="*/ 596 h 1104"/>
              <a:gd name="T68" fmla="*/ 293 w 946"/>
              <a:gd name="T69" fmla="*/ 578 h 1104"/>
              <a:gd name="T70" fmla="*/ 36 w 946"/>
              <a:gd name="T71" fmla="*/ 699 h 1104"/>
              <a:gd name="T72" fmla="*/ 192 w 946"/>
              <a:gd name="T73" fmla="*/ 606 h 1104"/>
              <a:gd name="T74" fmla="*/ 332 w 946"/>
              <a:gd name="T75" fmla="*/ 635 h 1104"/>
              <a:gd name="T76" fmla="*/ 546 w 946"/>
              <a:gd name="T77" fmla="*/ 204 h 1104"/>
              <a:gd name="T78" fmla="*/ 292 w 946"/>
              <a:gd name="T79" fmla="*/ 473 h 1104"/>
              <a:gd name="T80" fmla="*/ 328 w 946"/>
              <a:gd name="T81" fmla="*/ 581 h 1104"/>
              <a:gd name="T82" fmla="*/ 902 w 946"/>
              <a:gd name="T83" fmla="*/ 554 h 1104"/>
              <a:gd name="T84" fmla="*/ 918 w 946"/>
              <a:gd name="T85" fmla="*/ 477 h 1104"/>
              <a:gd name="T86" fmla="*/ 918 w 946"/>
              <a:gd name="T87" fmla="*/ 477 h 1104"/>
              <a:gd name="T88" fmla="*/ 839 w 946"/>
              <a:gd name="T89" fmla="*/ 298 h 1104"/>
              <a:gd name="T90" fmla="*/ 468 w 946"/>
              <a:gd name="T91" fmla="*/ 385 h 1104"/>
              <a:gd name="T92" fmla="*/ 675 w 946"/>
              <a:gd name="T93" fmla="*/ 414 h 1104"/>
              <a:gd name="T94" fmla="*/ 468 w 946"/>
              <a:gd name="T95" fmla="*/ 385 h 1104"/>
              <a:gd name="T96" fmla="*/ 752 w 946"/>
              <a:gd name="T97" fmla="*/ 414 h 1104"/>
              <a:gd name="T98" fmla="*/ 864 w 946"/>
              <a:gd name="T99" fmla="*/ 385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946" h="1104">
                <a:moveTo>
                  <a:pt x="685" y="833"/>
                </a:moveTo>
                <a:cubicBezTo>
                  <a:pt x="685" y="834"/>
                  <a:pt x="685" y="835"/>
                  <a:pt x="686" y="836"/>
                </a:cubicBezTo>
                <a:cubicBezTo>
                  <a:pt x="700" y="882"/>
                  <a:pt x="732" y="962"/>
                  <a:pt x="793" y="1000"/>
                </a:cubicBezTo>
                <a:cubicBezTo>
                  <a:pt x="843" y="1031"/>
                  <a:pt x="842" y="1005"/>
                  <a:pt x="840" y="994"/>
                </a:cubicBezTo>
                <a:cubicBezTo>
                  <a:pt x="814" y="975"/>
                  <a:pt x="692" y="877"/>
                  <a:pt x="700" y="735"/>
                </a:cubicBezTo>
                <a:cubicBezTo>
                  <a:pt x="693" y="736"/>
                  <a:pt x="686" y="737"/>
                  <a:pt x="679" y="739"/>
                </a:cubicBezTo>
                <a:cubicBezTo>
                  <a:pt x="677" y="801"/>
                  <a:pt x="677" y="801"/>
                  <a:pt x="677" y="801"/>
                </a:cubicBezTo>
                <a:cubicBezTo>
                  <a:pt x="677" y="805"/>
                  <a:pt x="680" y="817"/>
                  <a:pt x="685" y="833"/>
                </a:cubicBezTo>
                <a:close/>
                <a:moveTo>
                  <a:pt x="397" y="221"/>
                </a:moveTo>
                <a:cubicBezTo>
                  <a:pt x="381" y="186"/>
                  <a:pt x="331" y="70"/>
                  <a:pt x="383" y="49"/>
                </a:cubicBezTo>
                <a:cubicBezTo>
                  <a:pt x="434" y="28"/>
                  <a:pt x="479" y="143"/>
                  <a:pt x="492" y="181"/>
                </a:cubicBezTo>
                <a:cubicBezTo>
                  <a:pt x="483" y="135"/>
                  <a:pt x="465" y="16"/>
                  <a:pt x="521" y="8"/>
                </a:cubicBezTo>
                <a:cubicBezTo>
                  <a:pt x="579" y="0"/>
                  <a:pt x="602" y="129"/>
                  <a:pt x="608" y="171"/>
                </a:cubicBezTo>
                <a:cubicBezTo>
                  <a:pt x="726" y="172"/>
                  <a:pt x="807" y="220"/>
                  <a:pt x="860" y="279"/>
                </a:cubicBezTo>
                <a:cubicBezTo>
                  <a:pt x="914" y="339"/>
                  <a:pt x="939" y="410"/>
                  <a:pt x="945" y="456"/>
                </a:cubicBezTo>
                <a:cubicBezTo>
                  <a:pt x="946" y="464"/>
                  <a:pt x="946" y="471"/>
                  <a:pt x="946" y="477"/>
                </a:cubicBezTo>
                <a:cubicBezTo>
                  <a:pt x="946" y="477"/>
                  <a:pt x="946" y="477"/>
                  <a:pt x="946" y="477"/>
                </a:cubicBezTo>
                <a:cubicBezTo>
                  <a:pt x="946" y="477"/>
                  <a:pt x="946" y="477"/>
                  <a:pt x="946" y="477"/>
                </a:cubicBezTo>
                <a:cubicBezTo>
                  <a:pt x="946" y="489"/>
                  <a:pt x="945" y="503"/>
                  <a:pt x="942" y="518"/>
                </a:cubicBezTo>
                <a:cubicBezTo>
                  <a:pt x="940" y="533"/>
                  <a:pt x="935" y="549"/>
                  <a:pt x="929" y="565"/>
                </a:cubicBezTo>
                <a:cubicBezTo>
                  <a:pt x="904" y="629"/>
                  <a:pt x="847" y="697"/>
                  <a:pt x="729" y="728"/>
                </a:cubicBezTo>
                <a:cubicBezTo>
                  <a:pt x="715" y="874"/>
                  <a:pt x="860" y="973"/>
                  <a:pt x="860" y="973"/>
                </a:cubicBezTo>
                <a:cubicBezTo>
                  <a:pt x="864" y="976"/>
                  <a:pt x="864" y="976"/>
                  <a:pt x="864" y="976"/>
                </a:cubicBezTo>
                <a:cubicBezTo>
                  <a:pt x="866" y="981"/>
                  <a:pt x="866" y="981"/>
                  <a:pt x="866" y="981"/>
                </a:cubicBezTo>
                <a:cubicBezTo>
                  <a:pt x="866" y="981"/>
                  <a:pt x="905" y="1104"/>
                  <a:pt x="778" y="1025"/>
                </a:cubicBezTo>
                <a:cubicBezTo>
                  <a:pt x="742" y="1002"/>
                  <a:pt x="716" y="968"/>
                  <a:pt x="696" y="933"/>
                </a:cubicBezTo>
                <a:cubicBezTo>
                  <a:pt x="698" y="947"/>
                  <a:pt x="700" y="960"/>
                  <a:pt x="703" y="968"/>
                </a:cubicBezTo>
                <a:cubicBezTo>
                  <a:pt x="705" y="976"/>
                  <a:pt x="700" y="984"/>
                  <a:pt x="693" y="986"/>
                </a:cubicBezTo>
                <a:cubicBezTo>
                  <a:pt x="685" y="988"/>
                  <a:pt x="677" y="984"/>
                  <a:pt x="675" y="976"/>
                </a:cubicBezTo>
                <a:cubicBezTo>
                  <a:pt x="665" y="941"/>
                  <a:pt x="658" y="854"/>
                  <a:pt x="657" y="841"/>
                </a:cubicBezTo>
                <a:cubicBezTo>
                  <a:pt x="651" y="820"/>
                  <a:pt x="648" y="805"/>
                  <a:pt x="648" y="805"/>
                </a:cubicBezTo>
                <a:cubicBezTo>
                  <a:pt x="648" y="804"/>
                  <a:pt x="648" y="804"/>
                  <a:pt x="648" y="804"/>
                </a:cubicBezTo>
                <a:cubicBezTo>
                  <a:pt x="648" y="802"/>
                  <a:pt x="648" y="802"/>
                  <a:pt x="648" y="802"/>
                </a:cubicBezTo>
                <a:cubicBezTo>
                  <a:pt x="650" y="742"/>
                  <a:pt x="650" y="742"/>
                  <a:pt x="650" y="742"/>
                </a:cubicBezTo>
                <a:cubicBezTo>
                  <a:pt x="636" y="744"/>
                  <a:pt x="621" y="745"/>
                  <a:pt x="605" y="745"/>
                </a:cubicBezTo>
                <a:cubicBezTo>
                  <a:pt x="519" y="747"/>
                  <a:pt x="448" y="726"/>
                  <a:pt x="393" y="689"/>
                </a:cubicBezTo>
                <a:cubicBezTo>
                  <a:pt x="391" y="727"/>
                  <a:pt x="388" y="839"/>
                  <a:pt x="418" y="951"/>
                </a:cubicBezTo>
                <a:cubicBezTo>
                  <a:pt x="420" y="959"/>
                  <a:pt x="415" y="967"/>
                  <a:pt x="408" y="969"/>
                </a:cubicBezTo>
                <a:cubicBezTo>
                  <a:pt x="400" y="971"/>
                  <a:pt x="392" y="966"/>
                  <a:pt x="390" y="959"/>
                </a:cubicBezTo>
                <a:cubicBezTo>
                  <a:pt x="359" y="841"/>
                  <a:pt x="362" y="724"/>
                  <a:pt x="364" y="686"/>
                </a:cubicBezTo>
                <a:cubicBezTo>
                  <a:pt x="361" y="685"/>
                  <a:pt x="359" y="685"/>
                  <a:pt x="359" y="685"/>
                </a:cubicBezTo>
                <a:cubicBezTo>
                  <a:pt x="356" y="684"/>
                  <a:pt x="356" y="684"/>
                  <a:pt x="356" y="684"/>
                </a:cubicBezTo>
                <a:cubicBezTo>
                  <a:pt x="353" y="681"/>
                  <a:pt x="353" y="681"/>
                  <a:pt x="353" y="681"/>
                </a:cubicBezTo>
                <a:cubicBezTo>
                  <a:pt x="314" y="644"/>
                  <a:pt x="199" y="635"/>
                  <a:pt x="192" y="634"/>
                </a:cubicBezTo>
                <a:cubicBezTo>
                  <a:pt x="124" y="636"/>
                  <a:pt x="92" y="721"/>
                  <a:pt x="92" y="721"/>
                </a:cubicBezTo>
                <a:cubicBezTo>
                  <a:pt x="90" y="724"/>
                  <a:pt x="90" y="724"/>
                  <a:pt x="90" y="724"/>
                </a:cubicBezTo>
                <a:cubicBezTo>
                  <a:pt x="88" y="727"/>
                  <a:pt x="88" y="727"/>
                  <a:pt x="88" y="727"/>
                </a:cubicBezTo>
                <a:cubicBezTo>
                  <a:pt x="0" y="801"/>
                  <a:pt x="7" y="696"/>
                  <a:pt x="7" y="695"/>
                </a:cubicBezTo>
                <a:cubicBezTo>
                  <a:pt x="7" y="694"/>
                  <a:pt x="7" y="694"/>
                  <a:pt x="7" y="694"/>
                </a:cubicBezTo>
                <a:cubicBezTo>
                  <a:pt x="7" y="693"/>
                  <a:pt x="7" y="693"/>
                  <a:pt x="7" y="693"/>
                </a:cubicBezTo>
                <a:cubicBezTo>
                  <a:pt x="41" y="566"/>
                  <a:pt x="157" y="552"/>
                  <a:pt x="158" y="552"/>
                </a:cubicBezTo>
                <a:cubicBezTo>
                  <a:pt x="158" y="552"/>
                  <a:pt x="158" y="552"/>
                  <a:pt x="158" y="552"/>
                </a:cubicBezTo>
                <a:cubicBezTo>
                  <a:pt x="159" y="552"/>
                  <a:pt x="159" y="552"/>
                  <a:pt x="159" y="552"/>
                </a:cubicBezTo>
                <a:cubicBezTo>
                  <a:pt x="281" y="550"/>
                  <a:pt x="281" y="550"/>
                  <a:pt x="281" y="550"/>
                </a:cubicBezTo>
                <a:cubicBezTo>
                  <a:pt x="271" y="526"/>
                  <a:pt x="265" y="501"/>
                  <a:pt x="263" y="475"/>
                </a:cubicBezTo>
                <a:cubicBezTo>
                  <a:pt x="259" y="434"/>
                  <a:pt x="265" y="391"/>
                  <a:pt x="281" y="352"/>
                </a:cubicBezTo>
                <a:cubicBezTo>
                  <a:pt x="302" y="300"/>
                  <a:pt x="340" y="254"/>
                  <a:pt x="397" y="221"/>
                </a:cubicBezTo>
                <a:close/>
                <a:moveTo>
                  <a:pt x="465" y="192"/>
                </a:moveTo>
                <a:cubicBezTo>
                  <a:pt x="455" y="161"/>
                  <a:pt x="420" y="65"/>
                  <a:pt x="394" y="76"/>
                </a:cubicBezTo>
                <a:cubicBezTo>
                  <a:pt x="368" y="87"/>
                  <a:pt x="408" y="177"/>
                  <a:pt x="423" y="208"/>
                </a:cubicBezTo>
                <a:cubicBezTo>
                  <a:pt x="436" y="202"/>
                  <a:pt x="450" y="197"/>
                  <a:pt x="465" y="192"/>
                </a:cubicBezTo>
                <a:close/>
                <a:moveTo>
                  <a:pt x="579" y="172"/>
                </a:moveTo>
                <a:cubicBezTo>
                  <a:pt x="574" y="132"/>
                  <a:pt x="557" y="32"/>
                  <a:pt x="525" y="36"/>
                </a:cubicBezTo>
                <a:cubicBezTo>
                  <a:pt x="494" y="41"/>
                  <a:pt x="513" y="142"/>
                  <a:pt x="520" y="179"/>
                </a:cubicBezTo>
                <a:cubicBezTo>
                  <a:pt x="528" y="177"/>
                  <a:pt x="535" y="176"/>
                  <a:pt x="542" y="175"/>
                </a:cubicBezTo>
                <a:cubicBezTo>
                  <a:pt x="555" y="174"/>
                  <a:pt x="567" y="172"/>
                  <a:pt x="579" y="172"/>
                </a:cubicBezTo>
                <a:close/>
                <a:moveTo>
                  <a:pt x="332" y="635"/>
                </a:moveTo>
                <a:cubicBezTo>
                  <a:pt x="321" y="623"/>
                  <a:pt x="311" y="610"/>
                  <a:pt x="303" y="596"/>
                </a:cubicBezTo>
                <a:cubicBezTo>
                  <a:pt x="303" y="596"/>
                  <a:pt x="303" y="596"/>
                  <a:pt x="303" y="596"/>
                </a:cubicBezTo>
                <a:cubicBezTo>
                  <a:pt x="299" y="590"/>
                  <a:pt x="296" y="584"/>
                  <a:pt x="293" y="578"/>
                </a:cubicBezTo>
                <a:cubicBezTo>
                  <a:pt x="161" y="581"/>
                  <a:pt x="161" y="581"/>
                  <a:pt x="161" y="581"/>
                </a:cubicBezTo>
                <a:cubicBezTo>
                  <a:pt x="155" y="582"/>
                  <a:pt x="64" y="595"/>
                  <a:pt x="36" y="699"/>
                </a:cubicBezTo>
                <a:cubicBezTo>
                  <a:pt x="36" y="705"/>
                  <a:pt x="37" y="730"/>
                  <a:pt x="66" y="707"/>
                </a:cubicBezTo>
                <a:cubicBezTo>
                  <a:pt x="74" y="689"/>
                  <a:pt x="114" y="607"/>
                  <a:pt x="192" y="606"/>
                </a:cubicBezTo>
                <a:cubicBezTo>
                  <a:pt x="193" y="606"/>
                  <a:pt x="193" y="606"/>
                  <a:pt x="193" y="606"/>
                </a:cubicBezTo>
                <a:cubicBezTo>
                  <a:pt x="193" y="606"/>
                  <a:pt x="274" y="611"/>
                  <a:pt x="332" y="635"/>
                </a:cubicBezTo>
                <a:close/>
                <a:moveTo>
                  <a:pt x="605" y="200"/>
                </a:moveTo>
                <a:cubicBezTo>
                  <a:pt x="586" y="200"/>
                  <a:pt x="566" y="201"/>
                  <a:pt x="546" y="204"/>
                </a:cubicBezTo>
                <a:cubicBezTo>
                  <a:pt x="417" y="220"/>
                  <a:pt x="339" y="285"/>
                  <a:pt x="308" y="363"/>
                </a:cubicBezTo>
                <a:cubicBezTo>
                  <a:pt x="293" y="398"/>
                  <a:pt x="288" y="436"/>
                  <a:pt x="292" y="473"/>
                </a:cubicBezTo>
                <a:cubicBezTo>
                  <a:pt x="295" y="510"/>
                  <a:pt x="307" y="547"/>
                  <a:pt x="328" y="581"/>
                </a:cubicBezTo>
                <a:cubicBezTo>
                  <a:pt x="328" y="581"/>
                  <a:pt x="328" y="581"/>
                  <a:pt x="328" y="581"/>
                </a:cubicBezTo>
                <a:cubicBezTo>
                  <a:pt x="376" y="661"/>
                  <a:pt x="470" y="720"/>
                  <a:pt x="604" y="716"/>
                </a:cubicBezTo>
                <a:cubicBezTo>
                  <a:pt x="793" y="711"/>
                  <a:pt x="873" y="629"/>
                  <a:pt x="902" y="554"/>
                </a:cubicBezTo>
                <a:cubicBezTo>
                  <a:pt x="908" y="540"/>
                  <a:pt x="912" y="526"/>
                  <a:pt x="914" y="513"/>
                </a:cubicBezTo>
                <a:cubicBezTo>
                  <a:pt x="917" y="500"/>
                  <a:pt x="918" y="487"/>
                  <a:pt x="918" y="477"/>
                </a:cubicBezTo>
                <a:cubicBezTo>
                  <a:pt x="918" y="477"/>
                  <a:pt x="918" y="477"/>
                  <a:pt x="918" y="477"/>
                </a:cubicBezTo>
                <a:cubicBezTo>
                  <a:pt x="918" y="477"/>
                  <a:pt x="918" y="477"/>
                  <a:pt x="918" y="477"/>
                </a:cubicBezTo>
                <a:cubicBezTo>
                  <a:pt x="918" y="471"/>
                  <a:pt x="917" y="466"/>
                  <a:pt x="916" y="459"/>
                </a:cubicBezTo>
                <a:cubicBezTo>
                  <a:pt x="911" y="418"/>
                  <a:pt x="888" y="353"/>
                  <a:pt x="839" y="298"/>
                </a:cubicBezTo>
                <a:cubicBezTo>
                  <a:pt x="790" y="244"/>
                  <a:pt x="715" y="200"/>
                  <a:pt x="605" y="200"/>
                </a:cubicBezTo>
                <a:close/>
                <a:moveTo>
                  <a:pt x="468" y="385"/>
                </a:moveTo>
                <a:cubicBezTo>
                  <a:pt x="468" y="413"/>
                  <a:pt x="468" y="413"/>
                  <a:pt x="468" y="413"/>
                </a:cubicBezTo>
                <a:cubicBezTo>
                  <a:pt x="675" y="414"/>
                  <a:pt x="675" y="414"/>
                  <a:pt x="675" y="414"/>
                </a:cubicBezTo>
                <a:cubicBezTo>
                  <a:pt x="675" y="386"/>
                  <a:pt x="675" y="386"/>
                  <a:pt x="675" y="386"/>
                </a:cubicBezTo>
                <a:cubicBezTo>
                  <a:pt x="468" y="385"/>
                  <a:pt x="468" y="385"/>
                  <a:pt x="468" y="385"/>
                </a:cubicBezTo>
                <a:close/>
                <a:moveTo>
                  <a:pt x="752" y="386"/>
                </a:moveTo>
                <a:cubicBezTo>
                  <a:pt x="752" y="414"/>
                  <a:pt x="752" y="414"/>
                  <a:pt x="752" y="414"/>
                </a:cubicBezTo>
                <a:cubicBezTo>
                  <a:pt x="865" y="413"/>
                  <a:pt x="865" y="413"/>
                  <a:pt x="865" y="413"/>
                </a:cubicBezTo>
                <a:cubicBezTo>
                  <a:pt x="864" y="385"/>
                  <a:pt x="864" y="385"/>
                  <a:pt x="864" y="385"/>
                </a:cubicBezTo>
                <a:lnTo>
                  <a:pt x="752" y="38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29085"/>
            <a:ext cx="841174" cy="31924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67285"/>
            <a:ext cx="841174" cy="31924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743325"/>
            <a:ext cx="1371600" cy="140017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295400" y="1648420"/>
            <a:ext cx="7696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 smtClean="0">
                <a:latin typeface="+mj-lt"/>
              </a:rPr>
              <a:t>Giống: Về số câu, số chữ, cách hiệp vần, hiệp thanh, hiệp ý</a:t>
            </a:r>
            <a:endParaRPr lang="en-US" sz="2400" dirty="0"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371600" y="249108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 dirty="0" smtClean="0">
                <a:latin typeface="+mj-lt"/>
              </a:rPr>
              <a:t>Khác:</a:t>
            </a:r>
            <a:endParaRPr lang="en-US" sz="2400" dirty="0"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438400" y="2491085"/>
            <a:ext cx="6172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sz="2400" dirty="0" smtClean="0">
                <a:latin typeface="+mj-lt"/>
              </a:rPr>
              <a:t> </a:t>
            </a:r>
            <a:r>
              <a:rPr lang="vi-VN" sz="2400" dirty="0" smtClean="0">
                <a:latin typeface="+mj-lt"/>
              </a:rPr>
              <a:t>Phá bỏ ràng buộc về bố cục ( 2/2/2/2)</a:t>
            </a:r>
            <a:endParaRPr lang="en-US" sz="2400" dirty="0" smtClean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 			</a:t>
            </a:r>
            <a:r>
              <a:rPr lang="vi-VN" sz="2400" dirty="0" smtClean="0">
                <a:latin typeface="+mj-lt"/>
              </a:rPr>
              <a:t>(Đề- thực –luận– kết)</a:t>
            </a:r>
            <a:endParaRPr lang="en-US" sz="2400" dirty="0">
              <a:latin typeface="+mj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828800" y="3557885"/>
            <a:ext cx="6934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sz="2400" dirty="0" smtClean="0">
                <a:latin typeface="+mj-lt"/>
              </a:rPr>
              <a:t> </a:t>
            </a:r>
            <a:r>
              <a:rPr lang="vi-VN" sz="2400" dirty="0" smtClean="0">
                <a:latin typeface="+mj-lt"/>
              </a:rPr>
              <a:t>Tạo ra một kết cấu mới độc đáo với 3 phần: 1/6/1.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98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9.1448E-6 L -0.08681 0.00031 " pathEditMode="relative" ptsTypes="AA">
                                      <p:cBhvr>
                                        <p:cTn id="38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9.1448E-6 L -0.08681 0.00031 " pathEditMode="relative" ptsTypes="AA">
                                      <p:cBhvr>
                                        <p:cTn id="45" dur="1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9A38C47A-328E-4C6D-AAD3-625F5C09A91F}"/>
              </a:ext>
            </a:extLst>
          </p:cNvPr>
          <p:cNvSpPr/>
          <p:nvPr/>
        </p:nvSpPr>
        <p:spPr>
          <a:xfrm>
            <a:off x="685800" y="209550"/>
            <a:ext cx="7772399" cy="4933950"/>
          </a:xfrm>
          <a:prstGeom prst="rect">
            <a:avLst/>
          </a:prstGeom>
          <a:gradFill>
            <a:gsLst>
              <a:gs pos="0">
                <a:srgbClr val="EEF0EB"/>
              </a:gs>
              <a:gs pos="95000">
                <a:srgbClr val="EEF0EB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Rectangle 7"/>
          <p:cNvSpPr/>
          <p:nvPr/>
        </p:nvSpPr>
        <p:spPr>
          <a:xfrm>
            <a:off x="685800" y="57150"/>
            <a:ext cx="4876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vi-VN" sz="2400" dirty="0" smtClean="0">
                <a:latin typeface="+mj-lt"/>
              </a:rPr>
              <a:t>Đã bấy lâu nay</a:t>
            </a:r>
            <a:r>
              <a:rPr lang="en-US" sz="2400" dirty="0" smtClean="0">
                <a:latin typeface="+mj-lt"/>
              </a:rPr>
              <a:t>,</a:t>
            </a:r>
            <a:r>
              <a:rPr lang="vi-VN" sz="2400" dirty="0" smtClean="0">
                <a:latin typeface="+mj-lt"/>
              </a:rPr>
              <a:t> bác tới nhà.</a:t>
            </a:r>
            <a:br>
              <a:rPr lang="vi-VN" sz="2400" dirty="0" smtClean="0">
                <a:latin typeface="+mj-lt"/>
              </a:rPr>
            </a:br>
            <a:r>
              <a:rPr lang="vi-VN" sz="2400" dirty="0" smtClean="0">
                <a:latin typeface="+mj-lt"/>
              </a:rPr>
              <a:t>Trẻ thời đi vắng, chợ thời xa.</a:t>
            </a:r>
            <a:br>
              <a:rPr lang="vi-VN" sz="2400" dirty="0" smtClean="0">
                <a:latin typeface="+mj-lt"/>
              </a:rPr>
            </a:br>
            <a:r>
              <a:rPr lang="vi-VN" sz="2400" dirty="0" smtClean="0">
                <a:latin typeface="+mj-lt"/>
              </a:rPr>
              <a:t>Ao sâu nước cả, khôn chài cá,</a:t>
            </a:r>
            <a:br>
              <a:rPr lang="vi-VN" sz="2400" dirty="0" smtClean="0">
                <a:latin typeface="+mj-lt"/>
              </a:rPr>
            </a:br>
            <a:r>
              <a:rPr lang="vi-VN" sz="2400" dirty="0" smtClean="0">
                <a:latin typeface="+mj-lt"/>
              </a:rPr>
              <a:t>Vườn rộng rào thưa, khó đuổi gà.</a:t>
            </a:r>
            <a:br>
              <a:rPr lang="vi-VN" sz="2400" dirty="0" smtClean="0">
                <a:latin typeface="+mj-lt"/>
              </a:rPr>
            </a:br>
            <a:r>
              <a:rPr lang="vi-VN" sz="2400" dirty="0" smtClean="0">
                <a:latin typeface="+mj-lt"/>
              </a:rPr>
              <a:t>Cải chửa ra cây, cà mới nụ,</a:t>
            </a:r>
            <a:br>
              <a:rPr lang="vi-VN" sz="2400" dirty="0" smtClean="0">
                <a:latin typeface="+mj-lt"/>
              </a:rPr>
            </a:br>
            <a:r>
              <a:rPr lang="vi-VN" sz="2400" dirty="0" smtClean="0">
                <a:latin typeface="+mj-lt"/>
              </a:rPr>
              <a:t>Bầu vừa rụng rốn, mướp đương hoa.</a:t>
            </a:r>
            <a:br>
              <a:rPr lang="vi-VN" sz="2400" dirty="0" smtClean="0">
                <a:latin typeface="+mj-lt"/>
              </a:rPr>
            </a:br>
            <a:r>
              <a:rPr lang="vi-VN" sz="2400" dirty="0" smtClean="0">
                <a:latin typeface="+mj-lt"/>
              </a:rPr>
              <a:t>Đầu trò tiếp khách, trầu không có,</a:t>
            </a:r>
            <a:br>
              <a:rPr lang="vi-VN" sz="2400" dirty="0" smtClean="0">
                <a:latin typeface="+mj-lt"/>
              </a:rPr>
            </a:br>
            <a:r>
              <a:rPr lang="vi-VN" sz="2400" dirty="0" smtClean="0">
                <a:latin typeface="+mj-lt"/>
              </a:rPr>
              <a:t>Bác đến chơi đây</a:t>
            </a:r>
            <a:r>
              <a:rPr lang="en-US" sz="2400" dirty="0" smtClean="0">
                <a:latin typeface="+mj-lt"/>
              </a:rPr>
              <a:t>,</a:t>
            </a:r>
            <a:r>
              <a:rPr lang="vi-VN" sz="2400" dirty="0" smtClean="0">
                <a:latin typeface="+mj-lt"/>
              </a:rPr>
              <a:t> ta với ta</a:t>
            </a:r>
            <a:r>
              <a:rPr lang="en-US" sz="2400" dirty="0" smtClean="0">
                <a:latin typeface="+mj-lt"/>
              </a:rPr>
              <a:t>!</a:t>
            </a:r>
            <a:endParaRPr lang="vi-VN" sz="2400" dirty="0">
              <a:latin typeface="+mj-lt"/>
            </a:endParaRPr>
          </a:p>
        </p:txBody>
      </p:sp>
      <p:sp>
        <p:nvSpPr>
          <p:cNvPr id="11" name="Right Brace 10"/>
          <p:cNvSpPr/>
          <p:nvPr/>
        </p:nvSpPr>
        <p:spPr>
          <a:xfrm>
            <a:off x="5486400" y="285750"/>
            <a:ext cx="152400" cy="457200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Brace 11"/>
          <p:cNvSpPr/>
          <p:nvPr/>
        </p:nvSpPr>
        <p:spPr>
          <a:xfrm>
            <a:off x="5410200" y="971550"/>
            <a:ext cx="381000" cy="2971800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/>
          <p:cNvSpPr/>
          <p:nvPr/>
        </p:nvSpPr>
        <p:spPr>
          <a:xfrm>
            <a:off x="5486400" y="4095750"/>
            <a:ext cx="152400" cy="457200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715000" y="281285"/>
            <a:ext cx="2743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96000" y="2038350"/>
            <a:ext cx="1752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19800" y="3943350"/>
            <a:ext cx="2057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8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1" grpId="0" animBg="1"/>
      <p:bldP spid="12" grpId="0" animBg="1"/>
      <p:bldP spid="13" grpId="0" animBg="1"/>
      <p:bldP spid="14" grpId="1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1323</TotalTime>
  <Words>1442</Words>
  <Application>Microsoft Office PowerPoint</Application>
  <PresentationFormat>On-screen Show (16:9)</PresentationFormat>
  <Paragraphs>242</Paragraphs>
  <Slides>30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汉仪时光体W</vt:lpstr>
      <vt:lpstr>Arial</vt:lpstr>
      <vt:lpstr>Times New Roman</vt:lpstr>
      <vt:lpstr>汉仪晴空体简</vt:lpstr>
      <vt:lpstr>华文中宋</vt:lpstr>
      <vt:lpstr>叶根友毛笔行书2.0版</vt:lpstr>
      <vt:lpstr>Calibri</vt:lpstr>
      <vt:lpstr>宋体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TechCare</cp:lastModifiedBy>
  <cp:revision>72</cp:revision>
  <dcterms:created xsi:type="dcterms:W3CDTF">2016-11-28T11:05:16Z</dcterms:created>
  <dcterms:modified xsi:type="dcterms:W3CDTF">2021-08-18T03:55:38Z</dcterms:modified>
</cp:coreProperties>
</file>